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75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seethan Selvarajah" userId="ebb4c9e1-496d-4165-89d9-2f81af616bfb" providerId="ADAL" clId="{9AE3362B-2132-4AA4-9483-AEF415B2CCB2}"/>
    <pc:docChg chg="undo custSel addSld delSld modSld">
      <pc:chgData name="Thuseethan Selvarajah" userId="ebb4c9e1-496d-4165-89d9-2f81af616bfb" providerId="ADAL" clId="{9AE3362B-2132-4AA4-9483-AEF415B2CCB2}" dt="2024-07-25T04:01:11.023" v="1373" actId="14100"/>
      <pc:docMkLst>
        <pc:docMk/>
      </pc:docMkLst>
      <pc:sldChg chg="modSp mod">
        <pc:chgData name="Thuseethan Selvarajah" userId="ebb4c9e1-496d-4165-89d9-2f81af616bfb" providerId="ADAL" clId="{9AE3362B-2132-4AA4-9483-AEF415B2CCB2}" dt="2024-07-25T03:31:22.540" v="1345" actId="20577"/>
        <pc:sldMkLst>
          <pc:docMk/>
          <pc:sldMk cId="3442647560" sldId="256"/>
        </pc:sldMkLst>
      </pc:sldChg>
      <pc:sldChg chg="addSp modSp mod">
        <pc:chgData name="Thuseethan Selvarajah" userId="ebb4c9e1-496d-4165-89d9-2f81af616bfb" providerId="ADAL" clId="{9AE3362B-2132-4AA4-9483-AEF415B2CCB2}" dt="2024-07-25T03:18:17.525" v="1185" actId="207"/>
        <pc:sldMkLst>
          <pc:docMk/>
          <pc:sldMk cId="775300045" sldId="257"/>
        </pc:sldMkLst>
      </pc:sldChg>
      <pc:sldChg chg="addSp modSp new mod">
        <pc:chgData name="Thuseethan Selvarajah" userId="ebb4c9e1-496d-4165-89d9-2f81af616bfb" providerId="ADAL" clId="{9AE3362B-2132-4AA4-9483-AEF415B2CCB2}" dt="2024-07-25T00:29:12.950" v="61" actId="313"/>
        <pc:sldMkLst>
          <pc:docMk/>
          <pc:sldMk cId="2833302709" sldId="259"/>
        </pc:sldMkLst>
      </pc:sldChg>
      <pc:sldChg chg="addSp delSp modSp new mod">
        <pc:chgData name="Thuseethan Selvarajah" userId="ebb4c9e1-496d-4165-89d9-2f81af616bfb" providerId="ADAL" clId="{9AE3362B-2132-4AA4-9483-AEF415B2CCB2}" dt="2024-07-25T00:50:49.973" v="333" actId="1076"/>
        <pc:sldMkLst>
          <pc:docMk/>
          <pc:sldMk cId="4049852855" sldId="260"/>
        </pc:sldMkLst>
      </pc:sldChg>
      <pc:sldChg chg="modSp new mod">
        <pc:chgData name="Thuseethan Selvarajah" userId="ebb4c9e1-496d-4165-89d9-2f81af616bfb" providerId="ADAL" clId="{9AE3362B-2132-4AA4-9483-AEF415B2CCB2}" dt="2024-07-25T00:41:24.260" v="183" actId="108"/>
        <pc:sldMkLst>
          <pc:docMk/>
          <pc:sldMk cId="3530309284" sldId="261"/>
        </pc:sldMkLst>
      </pc:sldChg>
      <pc:sldChg chg="addSp modSp new mod">
        <pc:chgData name="Thuseethan Selvarajah" userId="ebb4c9e1-496d-4165-89d9-2f81af616bfb" providerId="ADAL" clId="{9AE3362B-2132-4AA4-9483-AEF415B2CCB2}" dt="2024-07-25T00:52:16.381" v="362" actId="207"/>
        <pc:sldMkLst>
          <pc:docMk/>
          <pc:sldMk cId="2294853084" sldId="262"/>
        </pc:sldMkLst>
      </pc:sldChg>
      <pc:sldChg chg="addSp modSp new mod">
        <pc:chgData name="Thuseethan Selvarajah" userId="ebb4c9e1-496d-4165-89d9-2f81af616bfb" providerId="ADAL" clId="{9AE3362B-2132-4AA4-9483-AEF415B2CCB2}" dt="2024-07-25T01:26:36.956" v="441" actId="1076"/>
        <pc:sldMkLst>
          <pc:docMk/>
          <pc:sldMk cId="442141578" sldId="263"/>
        </pc:sldMkLst>
      </pc:sldChg>
      <pc:sldChg chg="modSp new del mod">
        <pc:chgData name="Thuseethan Selvarajah" userId="ebb4c9e1-496d-4165-89d9-2f81af616bfb" providerId="ADAL" clId="{9AE3362B-2132-4AA4-9483-AEF415B2CCB2}" dt="2024-07-25T00:52:23.663" v="363" actId="47"/>
        <pc:sldMkLst>
          <pc:docMk/>
          <pc:sldMk cId="1836526183" sldId="263"/>
        </pc:sldMkLst>
      </pc:sldChg>
      <pc:sldChg chg="addSp modSp new mod">
        <pc:chgData name="Thuseethan Selvarajah" userId="ebb4c9e1-496d-4165-89d9-2f81af616bfb" providerId="ADAL" clId="{9AE3362B-2132-4AA4-9483-AEF415B2CCB2}" dt="2024-07-25T01:31:24.072" v="460"/>
        <pc:sldMkLst>
          <pc:docMk/>
          <pc:sldMk cId="1730864114" sldId="264"/>
        </pc:sldMkLst>
      </pc:sldChg>
      <pc:sldChg chg="modSp new mod">
        <pc:chgData name="Thuseethan Selvarajah" userId="ebb4c9e1-496d-4165-89d9-2f81af616bfb" providerId="ADAL" clId="{9AE3362B-2132-4AA4-9483-AEF415B2CCB2}" dt="2024-07-25T01:33:17.197" v="496" actId="20577"/>
        <pc:sldMkLst>
          <pc:docMk/>
          <pc:sldMk cId="1640391528" sldId="265"/>
        </pc:sldMkLst>
      </pc:sldChg>
      <pc:sldChg chg="addSp modSp new mod">
        <pc:chgData name="Thuseethan Selvarajah" userId="ebb4c9e1-496d-4165-89d9-2f81af616bfb" providerId="ADAL" clId="{9AE3362B-2132-4AA4-9483-AEF415B2CCB2}" dt="2024-07-25T01:33:43.693" v="505"/>
        <pc:sldMkLst>
          <pc:docMk/>
          <pc:sldMk cId="1946855070" sldId="266"/>
        </pc:sldMkLst>
      </pc:sldChg>
      <pc:sldChg chg="addSp modSp new mod">
        <pc:chgData name="Thuseethan Selvarajah" userId="ebb4c9e1-496d-4165-89d9-2f81af616bfb" providerId="ADAL" clId="{9AE3362B-2132-4AA4-9483-AEF415B2CCB2}" dt="2024-07-25T02:05:41.375" v="539" actId="207"/>
        <pc:sldMkLst>
          <pc:docMk/>
          <pc:sldMk cId="467217012" sldId="267"/>
        </pc:sldMkLst>
      </pc:sldChg>
      <pc:sldChg chg="addSp modSp new mod">
        <pc:chgData name="Thuseethan Selvarajah" userId="ebb4c9e1-496d-4165-89d9-2f81af616bfb" providerId="ADAL" clId="{9AE3362B-2132-4AA4-9483-AEF415B2CCB2}" dt="2024-07-25T03:36:01.606" v="1350" actId="1076"/>
        <pc:sldMkLst>
          <pc:docMk/>
          <pc:sldMk cId="2614460258" sldId="268"/>
        </pc:sldMkLst>
      </pc:sldChg>
      <pc:sldChg chg="addSp modSp new mod">
        <pc:chgData name="Thuseethan Selvarajah" userId="ebb4c9e1-496d-4165-89d9-2f81af616bfb" providerId="ADAL" clId="{9AE3362B-2132-4AA4-9483-AEF415B2CCB2}" dt="2024-07-25T02:11:58.240" v="670" actId="20577"/>
        <pc:sldMkLst>
          <pc:docMk/>
          <pc:sldMk cId="2782436480" sldId="269"/>
        </pc:sldMkLst>
      </pc:sldChg>
      <pc:sldChg chg="addSp modSp new mod">
        <pc:chgData name="Thuseethan Selvarajah" userId="ebb4c9e1-496d-4165-89d9-2f81af616bfb" providerId="ADAL" clId="{9AE3362B-2132-4AA4-9483-AEF415B2CCB2}" dt="2024-07-25T02:16:55.350" v="703" actId="1076"/>
        <pc:sldMkLst>
          <pc:docMk/>
          <pc:sldMk cId="2734460692" sldId="270"/>
        </pc:sldMkLst>
      </pc:sldChg>
      <pc:sldChg chg="modSp new mod">
        <pc:chgData name="Thuseethan Selvarajah" userId="ebb4c9e1-496d-4165-89d9-2f81af616bfb" providerId="ADAL" clId="{9AE3362B-2132-4AA4-9483-AEF415B2CCB2}" dt="2024-07-25T02:25:06.390" v="812" actId="207"/>
        <pc:sldMkLst>
          <pc:docMk/>
          <pc:sldMk cId="3973166240" sldId="271"/>
        </pc:sldMkLst>
      </pc:sldChg>
      <pc:sldChg chg="modSp new mod">
        <pc:chgData name="Thuseethan Selvarajah" userId="ebb4c9e1-496d-4165-89d9-2f81af616bfb" providerId="ADAL" clId="{9AE3362B-2132-4AA4-9483-AEF415B2CCB2}" dt="2024-07-25T02:23:27.943" v="797" actId="15"/>
        <pc:sldMkLst>
          <pc:docMk/>
          <pc:sldMk cId="1513408788" sldId="272"/>
        </pc:sldMkLst>
      </pc:sldChg>
      <pc:sldChg chg="addSp modSp new mod">
        <pc:chgData name="Thuseethan Selvarajah" userId="ebb4c9e1-496d-4165-89d9-2f81af616bfb" providerId="ADAL" clId="{9AE3362B-2132-4AA4-9483-AEF415B2CCB2}" dt="2024-07-25T02:24:13.492" v="811" actId="1076"/>
        <pc:sldMkLst>
          <pc:docMk/>
          <pc:sldMk cId="3442836581" sldId="273"/>
        </pc:sldMkLst>
      </pc:sldChg>
      <pc:sldChg chg="addSp delSp modSp new mod">
        <pc:chgData name="Thuseethan Selvarajah" userId="ebb4c9e1-496d-4165-89d9-2f81af616bfb" providerId="ADAL" clId="{9AE3362B-2132-4AA4-9483-AEF415B2CCB2}" dt="2024-07-25T02:27:31.902" v="829" actId="478"/>
        <pc:sldMkLst>
          <pc:docMk/>
          <pc:sldMk cId="108763586" sldId="274"/>
        </pc:sldMkLst>
      </pc:sldChg>
      <pc:sldChg chg="addSp delSp modSp new mod">
        <pc:chgData name="Thuseethan Selvarajah" userId="ebb4c9e1-496d-4165-89d9-2f81af616bfb" providerId="ADAL" clId="{9AE3362B-2132-4AA4-9483-AEF415B2CCB2}" dt="2024-07-25T02:39:35.322" v="907" actId="1076"/>
        <pc:sldMkLst>
          <pc:docMk/>
          <pc:sldMk cId="682658693" sldId="275"/>
        </pc:sldMkLst>
      </pc:sldChg>
      <pc:sldChg chg="addSp delSp modSp new mod">
        <pc:chgData name="Thuseethan Selvarajah" userId="ebb4c9e1-496d-4165-89d9-2f81af616bfb" providerId="ADAL" clId="{9AE3362B-2132-4AA4-9483-AEF415B2CCB2}" dt="2024-07-25T03:17:23.400" v="1167" actId="478"/>
        <pc:sldMkLst>
          <pc:docMk/>
          <pc:sldMk cId="1949854243" sldId="276"/>
        </pc:sldMkLst>
      </pc:sldChg>
      <pc:sldChg chg="modSp new mod">
        <pc:chgData name="Thuseethan Selvarajah" userId="ebb4c9e1-496d-4165-89d9-2f81af616bfb" providerId="ADAL" clId="{9AE3362B-2132-4AA4-9483-AEF415B2CCB2}" dt="2024-07-25T03:29:35.393" v="1318" actId="113"/>
        <pc:sldMkLst>
          <pc:docMk/>
          <pc:sldMk cId="3564635405" sldId="277"/>
        </pc:sldMkLst>
      </pc:sldChg>
      <pc:sldChg chg="addSp delSp modSp new mod">
        <pc:chgData name="Thuseethan Selvarajah" userId="ebb4c9e1-496d-4165-89d9-2f81af616bfb" providerId="ADAL" clId="{9AE3362B-2132-4AA4-9483-AEF415B2CCB2}" dt="2024-07-25T04:01:11.023" v="1373" actId="14100"/>
        <pc:sldMkLst>
          <pc:docMk/>
          <pc:sldMk cId="384639576" sldId="278"/>
        </pc:sldMkLst>
      </pc:sldChg>
    </pc:docChg>
  </pc:docChgLst>
  <pc:docChgLst>
    <pc:chgData name="Thuseethan Selvarajah" userId="ebb4c9e1-496d-4165-89d9-2f81af616bfb" providerId="ADAL" clId="{31CC6648-C97B-4C70-A5D5-F8F471842D56}"/>
    <pc:docChg chg="delSld">
      <pc:chgData name="Thuseethan Selvarajah" userId="ebb4c9e1-496d-4165-89d9-2f81af616bfb" providerId="ADAL" clId="{31CC6648-C97B-4C70-A5D5-F8F471842D56}" dt="2025-01-28T06:16:29.769" v="1" actId="47"/>
      <pc:docMkLst>
        <pc:docMk/>
      </pc:docMkLst>
      <pc:sldChg chg="del">
        <pc:chgData name="Thuseethan Selvarajah" userId="ebb4c9e1-496d-4165-89d9-2f81af616bfb" providerId="ADAL" clId="{31CC6648-C97B-4C70-A5D5-F8F471842D56}" dt="2025-01-28T06:16:28.489" v="0" actId="47"/>
        <pc:sldMkLst>
          <pc:docMk/>
          <pc:sldMk cId="2614460258" sldId="268"/>
        </pc:sldMkLst>
      </pc:sldChg>
      <pc:sldChg chg="del">
        <pc:chgData name="Thuseethan Selvarajah" userId="ebb4c9e1-496d-4165-89d9-2f81af616bfb" providerId="ADAL" clId="{31CC6648-C97B-4C70-A5D5-F8F471842D56}" dt="2025-01-28T06:16:29.769" v="1" actId="47"/>
        <pc:sldMkLst>
          <pc:docMk/>
          <pc:sldMk cId="3564635405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66104-1A97-455B-9CB7-1ECB4286D2BD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D884-6530-4276-8EE0-E303231066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28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4E32-568B-5F25-68F9-D367A046E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C95F3-CC98-E598-82A9-85587C50F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2329-17F5-EA39-9192-C626A88E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4717-D907-3858-5EB6-A83608E0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2238-86E3-C2AC-E6C7-F8096E1F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42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EA87-9A8F-7977-B837-F89F2AF6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F5C21-4193-8CB0-565A-5CBED3E4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67B6-8FBE-51BA-230B-0A7AB6C8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C28E-108D-6CBE-19F6-E6AC17DE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BA0C-E9ED-1E8F-3C35-E383172D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7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8E06E-952F-83AD-4F55-1B464673B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51CA5-B9F5-BDFC-C5E4-DA3DF96C7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70CB-7742-1701-8AE1-0BDC3EC2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7586-EBAD-02D4-82BD-AC900E2A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0564-3ECA-3BA7-4C62-E4F2F0EF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8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2CF-873D-0819-E9DF-FC49CF67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4241-3BCD-851B-DAFB-E8AE984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BB85-669E-81AF-8EBD-2ABAB214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8622-228C-B2F5-1005-D772344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67D9-0A5F-858C-5FF6-88201D7A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92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0695-24FC-9A9F-7D15-CD22225E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25338-DD5C-0FE8-042D-DDBD7596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6378-60B0-E445-4C0E-8CFB3554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7F72-5221-A486-BADE-52536D2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AA82-ED5C-FE92-EF2E-0AC941E5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69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09D4-8315-613B-DAD4-0F748725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426D-7EC2-1047-B1FE-6A81CE66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8316E-76DA-3C4A-6285-80C128C7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5B313-BCF5-3A37-CC7F-95C5EA7D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A3CBF-5FB2-535D-551E-D63B1835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3512-B91A-A09F-8B1A-CB543641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18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47BD-0801-4679-85F8-B8363D61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67F65-2E9C-8F58-81FC-1577557A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A4601-00D4-8399-D76B-F0543BD03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4B59F-2AC5-A95A-3B7D-3BE54B244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CE87B-66F4-DC42-6949-0801B8A98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5C0A7-1E11-7FED-26C5-2D239229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2921-626F-25A0-DFCC-BBB7C673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D3CBD-E306-98F0-1806-17128B4C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55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8933-E029-21C2-8ABC-E906AED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1770-7179-9FC6-BFB9-1F301197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370F3-2872-B8AB-9409-82B10D02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39CF6-B5AA-8090-7A30-3D26D87A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1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097E-8942-EF76-AD42-96A9C643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9C95E-4AA9-5A4E-86FA-7A16D2F3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93DF7-7D0C-383F-32E3-1D05C9DF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2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6EDC-7C9F-AB68-8E40-D8B865E1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709B-E623-9123-CB02-609599BF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1DC71-C6EE-02FA-39F0-BBF97DEAF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6A0F-8DBA-F6B2-634B-06909CD6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DBAD-F497-2573-2763-89D5301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433AF-0B6B-172D-7FC6-8915F505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6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8FB5-FFF0-1014-133A-6D18F775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F3F71-0CFC-C851-C635-67548A253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60966-E3F1-34A8-3883-A9FC31421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A9AC-1ED4-9A60-16B2-8C5C988E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983F-E3B6-A224-4A28-79CED6FE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C8CD-C452-1702-71D7-5E4D7C52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14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92A46-4563-45AB-1966-2D2FCD4B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C6ED9-6AC0-9BF7-286D-B896428E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550F-B6EB-9104-FF84-1B25CFC1F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F54D-B01E-5AE9-70A7-2D6881DF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F05B-6FF9-A31A-D5D5-95105B851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24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816D-6A56-81A6-70C6-0B0DCB3A4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 Types and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9CF8-4198-9D3A-7B68-60768DE31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HIT137 Software Now</a:t>
            </a:r>
          </a:p>
          <a:p>
            <a:r>
              <a:rPr lang="en-AU" dirty="0"/>
              <a:t>Week 02</a:t>
            </a:r>
          </a:p>
        </p:txBody>
      </p:sp>
    </p:spTree>
    <p:extLst>
      <p:ext uri="{BB962C8B-B14F-4D97-AF65-F5344CB8AC3E}">
        <p14:creationId xmlns:p14="http://schemas.microsoft.com/office/powerpoint/2010/main" val="344264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C8C5-062C-4FD1-5412-1E00759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3218-93FA-F948-F1EA-60F07A0C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is an unordered collection of unique items. Set is defined by values separated by comma inside braces { }. Items in a set are not ordered.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Since, set are unordered collection, indexing has no meaning.</a:t>
            </a:r>
          </a:p>
          <a:p>
            <a:r>
              <a:rPr lang="en-US" dirty="0"/>
              <a:t>Dictionary is an unordered collection of key-value pairs.</a:t>
            </a:r>
          </a:p>
          <a:p>
            <a:r>
              <a:rPr lang="en-US" dirty="0"/>
              <a:t>It is generally used when we have a huge amount of data. Dictionaries are optimized for retrieving data. We must know the key to retrieve the value.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E02F5-0C5C-3AA9-8361-2B3241A6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726" y="2694665"/>
            <a:ext cx="3265764" cy="12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0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67BB-7AC9-F6B7-59E8-600CE545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CDE8-D950-F390-1124-8913AEB0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569CB-59AA-F2DE-1C53-2ACB5D57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56" y="2489355"/>
            <a:ext cx="4237087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0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1C99-8F09-F593-BB6D-33F4FBE2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and Compound Boolean Expressions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988B-1C6D-91A3-3FE1-6FDE3F86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536" y="1825625"/>
            <a:ext cx="618526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 example verifies some of the claims made in the previous truth tables: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logical operators are evaluated after comparisons but before the assignment operator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has higher precedence than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b="1" dirty="0"/>
              <a:t>or</a:t>
            </a:r>
          </a:p>
          <a:p>
            <a:endParaRPr lang="en-A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C209BA-57B9-9C9D-4D93-4033F2E0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8" y="1825625"/>
            <a:ext cx="3847346" cy="4349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3BFF6-DC4A-831D-5A7E-9FB73D76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701" y="2869035"/>
            <a:ext cx="953608" cy="13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1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3579-ECF0-13F1-33C9-9BBBEFEB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B36F-1EAE-CE4B-D28C-21C28FFC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running a block of code repeatedly as long as the condition is true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7292B-0F01-5E85-8820-FD546C4F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37" y="3843314"/>
            <a:ext cx="8974726" cy="9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0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FB-2286-CF90-7AB6-3FA74637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on Using </a:t>
            </a:r>
            <a:r>
              <a:rPr lang="en-US" dirty="0">
                <a:solidFill>
                  <a:schemeClr val="accent6"/>
                </a:solidFill>
              </a:rPr>
              <a:t>range</a:t>
            </a:r>
            <a:r>
              <a:rPr lang="en-US" dirty="0"/>
              <a:t> function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8C90-C90D-0C8F-7157-C6D7150F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75"/>
            <a:ext cx="10515600" cy="1814687"/>
          </a:xfrm>
        </p:spPr>
        <p:txBody>
          <a:bodyPr/>
          <a:lstStyle/>
          <a:p>
            <a:r>
              <a:rPr lang="en-US" dirty="0"/>
              <a:t>Use for loop and range to print numbers starting from 10 to 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16700-D44B-F217-A299-60F5C4F7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421" y="1955655"/>
            <a:ext cx="4403157" cy="2182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AC10FB-BF76-C67E-3311-D93A725C1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1" y="5043688"/>
            <a:ext cx="4403157" cy="8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8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0420-9714-333A-D150-2C35B6B2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D487-8428-B65B-C800-51E58FBA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ECD24-3FDE-CDDB-1DD7-40DFB823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56" y="2489355"/>
            <a:ext cx="4237087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7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C0F7-C308-5F40-202C-1B2B107D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Guess Problem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9C6C-CDDC-F0AB-CCED-52470663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number = 23</a:t>
            </a:r>
          </a:p>
          <a:p>
            <a:r>
              <a:rPr lang="en-US" dirty="0"/>
              <a:t>guess = take a number from the user</a:t>
            </a:r>
          </a:p>
          <a:p>
            <a:endParaRPr lang="en-US" dirty="0"/>
          </a:p>
          <a:p>
            <a:r>
              <a:rPr lang="en-US" dirty="0"/>
              <a:t>Check if guess == number:</a:t>
            </a:r>
          </a:p>
          <a:p>
            <a:pPr marL="0" indent="0">
              <a:buNone/>
            </a:pPr>
            <a:r>
              <a:rPr lang="en-US" dirty="0"/>
              <a:t>	print('Congratulations, you guessed it.')</a:t>
            </a:r>
          </a:p>
          <a:p>
            <a:endParaRPr lang="en-US" dirty="0"/>
          </a:p>
          <a:p>
            <a:r>
              <a:rPr lang="en-US" dirty="0"/>
              <a:t>Else check if guess &lt; number:</a:t>
            </a:r>
          </a:p>
          <a:p>
            <a:pPr marL="0" indent="0">
              <a:buNone/>
            </a:pPr>
            <a:r>
              <a:rPr lang="en-US" dirty="0"/>
              <a:t>	print('No, it is higher than that')</a:t>
            </a:r>
          </a:p>
          <a:p>
            <a:endParaRPr lang="en-US" dirty="0"/>
          </a:p>
          <a:p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print('No, it is lower than that')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714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5FA0-CFD3-8335-8871-119F6BEC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ADCC-BB04-1DD1-0432-D757CBFE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running a  block of code repeatedly as long as the condition is true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33F3F-B7CC-BCD2-F846-F8F0CAF6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56" y="2967527"/>
            <a:ext cx="4237087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8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4ADF-6CBF-4508-F7B4-C1795496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28FE-4460-5DA8-129A-DC8799A1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include resources for generating random numbers</a:t>
            </a:r>
          </a:p>
          <a:p>
            <a:r>
              <a:rPr lang="en-US" dirty="0"/>
              <a:t>random module supports several ways to do this</a:t>
            </a:r>
          </a:p>
          <a:p>
            <a:r>
              <a:rPr lang="en-US" b="1" dirty="0" err="1"/>
              <a:t>randint</a:t>
            </a:r>
            <a:r>
              <a:rPr lang="en-US" dirty="0"/>
              <a:t> returns random number from among numbers between two arguments, included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98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227F-490E-1B50-9DFC-3380DB9C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F781-B5FA-2B78-C56F-D0EE0D81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DD22D2-E1E5-F073-0BDD-25200108D720}"/>
              </a:ext>
            </a:extLst>
          </p:cNvPr>
          <p:cNvGrpSpPr/>
          <p:nvPr/>
        </p:nvGrpSpPr>
        <p:grpSpPr>
          <a:xfrm>
            <a:off x="3980259" y="1971730"/>
            <a:ext cx="4231481" cy="3996720"/>
            <a:chOff x="0" y="462264"/>
            <a:chExt cx="4231481" cy="39967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7877C8-68C1-7F46-7190-F0CDC6E6CD09}"/>
                </a:ext>
              </a:extLst>
            </p:cNvPr>
            <p:cNvSpPr/>
            <p:nvPr/>
          </p:nvSpPr>
          <p:spPr>
            <a:xfrm>
              <a:off x="0" y="462264"/>
              <a:ext cx="4231481" cy="39967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910DE918-E07D-60F4-9F9A-16252A94B183}"/>
                </a:ext>
              </a:extLst>
            </p:cNvPr>
            <p:cNvSpPr txBox="1"/>
            <p:nvPr/>
          </p:nvSpPr>
          <p:spPr>
            <a:xfrm>
              <a:off x="195104" y="657368"/>
              <a:ext cx="3841273" cy="3606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5600" kern="1200" dirty="0">
                  <a:latin typeface="Century Gothic" pitchFamily="34" charset="0"/>
                </a:rPr>
                <a:t>Start Solving Tutorial Questions</a:t>
              </a:r>
              <a:endParaRPr lang="en-US" sz="5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535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2536-EA94-A91E-6C74-DF1E922F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We extend our respect to Elders - past, present and emerging - and to all First Nations people.</a:t>
            </a:r>
          </a:p>
        </p:txBody>
      </p:sp>
      <p:pic>
        <p:nvPicPr>
          <p:cNvPr id="7" name="Picture 6" descr="A large rock formation in the distance with Uluru in the background&#10;&#10;Description automatically generated">
            <a:extLst>
              <a:ext uri="{FF2B5EF4-FFF2-40B4-BE49-F238E27FC236}">
                <a16:creationId xmlns:a16="http://schemas.microsoft.com/office/drawing/2014/main" id="{20BF9308-E807-E9B2-7EE3-21F73DA6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25" y="3174817"/>
            <a:ext cx="8748749" cy="25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4784-3333-6636-76E8-5ACBE455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4421-9B6A-F577-5CE1-AA490A81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Some great resources to start your work 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Fundamentals of Python: First Programs</a:t>
            </a:r>
          </a:p>
          <a:p>
            <a:r>
              <a:rPr lang="en-AU" dirty="0">
                <a:hlinkClick r:id="rId2"/>
              </a:rPr>
              <a:t>https://www.w3schools.com/python/default.asp</a:t>
            </a:r>
            <a:endParaRPr lang="en-AU" dirty="0"/>
          </a:p>
          <a:p>
            <a:r>
              <a:rPr lang="en-AU" dirty="0">
                <a:hlinkClick r:id="rId3"/>
              </a:rPr>
              <a:t>https://python.swaroopch.com/</a:t>
            </a:r>
            <a:endParaRPr lang="en-AU" dirty="0"/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6C99E2-77F3-5E7F-234E-BA066D11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7" y="2054109"/>
            <a:ext cx="2600190" cy="332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49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344D-FD15-D7AE-645F-6105D703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09A8-D0B2-25CF-21A6-A9633740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Understanding of: 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Variables and Assignment Statement</a:t>
            </a:r>
          </a:p>
          <a:p>
            <a:pPr lvl="1"/>
            <a:r>
              <a:rPr lang="en-US" dirty="0"/>
              <a:t>Lists and Tuple</a:t>
            </a:r>
          </a:p>
          <a:p>
            <a:pPr lvl="1"/>
            <a:r>
              <a:rPr lang="en-US" dirty="0"/>
              <a:t>Python Set</a:t>
            </a:r>
          </a:p>
          <a:p>
            <a:pPr lvl="1"/>
            <a:r>
              <a:rPr lang="en-US" dirty="0"/>
              <a:t>Control Flow Statement</a:t>
            </a:r>
          </a:p>
          <a:p>
            <a:pPr lvl="1"/>
            <a:r>
              <a:rPr lang="en-US" dirty="0"/>
              <a:t>Random Number generator</a:t>
            </a:r>
          </a:p>
          <a:p>
            <a:endParaRPr lang="en-AU" dirty="0"/>
          </a:p>
        </p:txBody>
      </p:sp>
      <p:pic>
        <p:nvPicPr>
          <p:cNvPr id="2050" name="Picture 2" descr="Introduction to Python | Biological Data Science Institute">
            <a:extLst>
              <a:ext uri="{FF2B5EF4-FFF2-40B4-BE49-F238E27FC236}">
                <a16:creationId xmlns:a16="http://schemas.microsoft.com/office/drawing/2014/main" id="{AC4E7E73-701C-860B-D686-C85CB0A8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35" y="4448209"/>
            <a:ext cx="2690192" cy="15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- YouTube">
            <a:extLst>
              <a:ext uri="{FF2B5EF4-FFF2-40B4-BE49-F238E27FC236}">
                <a16:creationId xmlns:a16="http://schemas.microsoft.com/office/drawing/2014/main" id="{6C6649A6-DAAA-FF1B-D1F3-B403F5CE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61" y="4328251"/>
            <a:ext cx="1753151" cy="17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65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8763-6089-3410-6B1F-78A608C2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F003-704C-C26B-6139-19C83835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5" y="1439732"/>
            <a:ext cx="10515600" cy="4351338"/>
          </a:xfrm>
        </p:spPr>
        <p:txBody>
          <a:bodyPr/>
          <a:lstStyle/>
          <a:p>
            <a:r>
              <a:rPr lang="en-US" dirty="0"/>
              <a:t>A data type consists of a set of values and a set of operations that can be performed on those values.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b="1" dirty="0"/>
              <a:t>int</a:t>
            </a:r>
            <a:r>
              <a:rPr lang="en-US" dirty="0"/>
              <a:t> and </a:t>
            </a:r>
            <a:r>
              <a:rPr lang="en-US" b="1" dirty="0"/>
              <a:t>float</a:t>
            </a:r>
            <a:r>
              <a:rPr lang="en-US" dirty="0"/>
              <a:t> are numeric data types</a:t>
            </a:r>
          </a:p>
          <a:p>
            <a:pPr lvl="1"/>
            <a:r>
              <a:rPr lang="en-US" b="1" dirty="0"/>
              <a:t>str</a:t>
            </a:r>
            <a:r>
              <a:rPr lang="en-US" dirty="0"/>
              <a:t> is used for character data types</a:t>
            </a:r>
          </a:p>
          <a:p>
            <a:endParaRPr lang="en-AU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8CD540F-A9E6-8593-C649-65C72DC3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4894"/>
            <a:ext cx="5791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6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3D1F-A721-0DB3-E2CC-B84B732D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ACC6-9BA1-4709-D6D1-F8238B69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 life, the range of integers is infinite!</a:t>
            </a:r>
          </a:p>
          <a:p>
            <a:r>
              <a:rPr lang="en-US" dirty="0"/>
              <a:t>A computer’s memory places a limit on magnitude of the largest positive and negative integers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Python’s int typical range: –2</a:t>
            </a:r>
            <a:r>
              <a:rPr lang="en-US" baseline="30000" dirty="0"/>
              <a:t>31</a:t>
            </a:r>
            <a:r>
              <a:rPr lang="en-US" dirty="0"/>
              <a:t> to 2</a:t>
            </a:r>
            <a:r>
              <a:rPr lang="en-US" baseline="30000" dirty="0"/>
              <a:t>31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Integer literals are written without commas</a:t>
            </a:r>
          </a:p>
          <a:p>
            <a:pPr lvl="1"/>
            <a:r>
              <a:rPr lang="en-US" dirty="0"/>
              <a:t>Basic operations such as +, -, *, /,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Built-in functions such as </a:t>
            </a:r>
            <a:r>
              <a:rPr lang="en-US" dirty="0">
                <a:solidFill>
                  <a:schemeClr val="accent6"/>
                </a:solidFill>
              </a:rPr>
              <a:t>abs(</a:t>
            </a:r>
            <a:r>
              <a:rPr lang="en-US" dirty="0"/>
              <a:t>x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pow(</a:t>
            </a:r>
            <a:r>
              <a:rPr lang="en-US" dirty="0"/>
              <a:t>x, 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Type conversion: </a:t>
            </a:r>
            <a:r>
              <a:rPr lang="en-US" dirty="0">
                <a:solidFill>
                  <a:schemeClr val="accent6"/>
                </a:solidFill>
              </a:rPr>
              <a:t>int(</a:t>
            </a:r>
            <a:r>
              <a:rPr lang="en-US" dirty="0">
                <a:solidFill>
                  <a:schemeClr val="accent5"/>
                </a:solidFill>
              </a:rPr>
              <a:t>3.14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int(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‘41’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41</a:t>
            </a:r>
            <a:endParaRPr lang="en-US" dirty="0">
              <a:solidFill>
                <a:schemeClr val="accent5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518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060-5CF1-A0AB-0145-41872D44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4C29-7DDE-4994-571E-9C6A7B41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uses floating-point numbers to </a:t>
            </a:r>
            <a:r>
              <a:rPr lang="en-US" dirty="0">
                <a:solidFill>
                  <a:schemeClr val="accent1"/>
                </a:solidFill>
              </a:rPr>
              <a:t>represent real numbers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Python’s float typical range: –10</a:t>
            </a:r>
            <a:r>
              <a:rPr lang="en-US" baseline="30000" dirty="0"/>
              <a:t>308</a:t>
            </a:r>
            <a:r>
              <a:rPr lang="en-US" dirty="0"/>
              <a:t> to 10</a:t>
            </a:r>
            <a:r>
              <a:rPr lang="en-US" baseline="30000" dirty="0"/>
              <a:t>308</a:t>
            </a:r>
          </a:p>
          <a:p>
            <a:pPr lvl="1"/>
            <a:r>
              <a:rPr lang="en-US" dirty="0"/>
              <a:t>Typical precision: 16 digits</a:t>
            </a:r>
          </a:p>
          <a:p>
            <a:pPr lvl="1"/>
            <a:r>
              <a:rPr lang="en-US" dirty="0"/>
              <a:t>Basic operations such as +, -, *, /,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Built-in Functions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round(</a:t>
            </a:r>
            <a:r>
              <a:rPr lang="en-US" dirty="0"/>
              <a:t>x, n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: Rounds x to n decimal places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abs(</a:t>
            </a:r>
            <a:r>
              <a:rPr lang="en-US" dirty="0"/>
              <a:t>x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: Absolute value of x</a:t>
            </a:r>
          </a:p>
          <a:p>
            <a:pPr lvl="2"/>
            <a:r>
              <a:rPr lang="en-US" dirty="0" err="1"/>
              <a:t>etc</a:t>
            </a:r>
            <a:endParaRPr lang="en-A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5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6435-A305-A228-298F-E13D26A2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466A-0E7B-6FA3-C38E-69463731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associates a name with a value</a:t>
            </a:r>
          </a:p>
          <a:p>
            <a:r>
              <a:rPr lang="en-US" dirty="0"/>
              <a:t>Makes it easy to remember and use later in program</a:t>
            </a:r>
          </a:p>
          <a:p>
            <a:r>
              <a:rPr lang="en-US" dirty="0"/>
              <a:t>Multiple assignments 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Use type() function to know which class / data type the variable is: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C5F0F-4AF9-B74C-4989-844C547C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72" y="3429000"/>
            <a:ext cx="2873224" cy="1015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78A72-F562-5A96-66D3-8A62B078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72" y="5337878"/>
            <a:ext cx="2873224" cy="7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2C02-20D6-481A-6BAB-A0222B43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Tuple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965B-D61E-A9BD-3F1E-DB88B38B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is an ordered sequence of items. It is one of the most used datatype in Python and is very flexible. </a:t>
            </a:r>
          </a:p>
          <a:p>
            <a:r>
              <a:rPr lang="en-US" dirty="0">
                <a:solidFill>
                  <a:schemeClr val="accent1"/>
                </a:solidFill>
              </a:rPr>
              <a:t>All the items in a list do not need to be of the same type.</a:t>
            </a:r>
          </a:p>
          <a:p>
            <a:r>
              <a:rPr lang="en-US" dirty="0"/>
              <a:t>Declaring a list is pretty straight forward. Items separated by commas are enclosed within </a:t>
            </a:r>
            <a:r>
              <a:rPr lang="en-US" b="1" dirty="0">
                <a:solidFill>
                  <a:schemeClr val="accent1"/>
                </a:solidFill>
              </a:rPr>
              <a:t>brackets [ ]</a:t>
            </a:r>
            <a:r>
              <a:rPr lang="en-US" dirty="0"/>
              <a:t>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61490-8E50-8E97-8781-ACF63B54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34" y="4450396"/>
            <a:ext cx="5796331" cy="17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5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7045-D038-89E9-8847-5BDFDA03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F202-2B1C-F89D-571C-DA559918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Tuple is an ordered sequence of items same as list. </a:t>
            </a:r>
            <a:r>
              <a:rPr lang="en-US" dirty="0"/>
              <a:t>The only difference is that tuples are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. </a:t>
            </a:r>
            <a:r>
              <a:rPr lang="en-US" dirty="0">
                <a:solidFill>
                  <a:schemeClr val="accent6"/>
                </a:solidFill>
              </a:rPr>
              <a:t>Tuples once created cannot be modified.</a:t>
            </a:r>
          </a:p>
          <a:p>
            <a:r>
              <a:rPr lang="en-US" dirty="0"/>
              <a:t>Tuples are used to write-protect data and are usually faster than list as it cannot change dynamically.</a:t>
            </a:r>
          </a:p>
          <a:p>
            <a:r>
              <a:rPr lang="en-US" dirty="0"/>
              <a:t>It is defined within parentheses () where items are separated by commas.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406AB-8F28-E748-97DC-D22D2505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734" y="5056961"/>
            <a:ext cx="4158532" cy="75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2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701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Century Gothic</vt:lpstr>
      <vt:lpstr>Wingdings</vt:lpstr>
      <vt:lpstr>Office Theme</vt:lpstr>
      <vt:lpstr>Data Types and Expressions</vt:lpstr>
      <vt:lpstr>PowerPoint Presentation</vt:lpstr>
      <vt:lpstr>Outline</vt:lpstr>
      <vt:lpstr>Data Types</vt:lpstr>
      <vt:lpstr>Integers</vt:lpstr>
      <vt:lpstr>Floating-point Numbers</vt:lpstr>
      <vt:lpstr>Variables and Types</vt:lpstr>
      <vt:lpstr>Lists and Tuple</vt:lpstr>
      <vt:lpstr>Tuple</vt:lpstr>
      <vt:lpstr>Python Set</vt:lpstr>
      <vt:lpstr>Practice</vt:lpstr>
      <vt:lpstr>Logical Operators and Compound Boolean Expressions </vt:lpstr>
      <vt:lpstr>For Statement</vt:lpstr>
      <vt:lpstr>Examples on Using range function</vt:lpstr>
      <vt:lpstr>Practice</vt:lpstr>
      <vt:lpstr>Number Guess Problem</vt:lpstr>
      <vt:lpstr>While Statement</vt:lpstr>
      <vt:lpstr>Random Numbers</vt:lpstr>
      <vt:lpstr>Tutorial Session</vt:lpstr>
      <vt:lpstr>Resources</vt:lpstr>
    </vt:vector>
  </TitlesOfParts>
  <Company>Charles Darwin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Thuseethan Selvarajah</dc:creator>
  <cp:lastModifiedBy>Thuseethan Selvarajah</cp:lastModifiedBy>
  <cp:revision>29</cp:revision>
  <dcterms:created xsi:type="dcterms:W3CDTF">2024-07-24T23:47:36Z</dcterms:created>
  <dcterms:modified xsi:type="dcterms:W3CDTF">2025-01-28T06:16:34Z</dcterms:modified>
</cp:coreProperties>
</file>