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314" r:id="rId4"/>
    <p:sldId id="316" r:id="rId5"/>
    <p:sldId id="275" r:id="rId6"/>
    <p:sldId id="296" r:id="rId7"/>
    <p:sldId id="297" r:id="rId8"/>
    <p:sldId id="298" r:id="rId9"/>
    <p:sldId id="299" r:id="rId10"/>
    <p:sldId id="286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290" r:id="rId24"/>
    <p:sldId id="294" r:id="rId25"/>
    <p:sldId id="258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seethan Selvarajah" userId="ebb4c9e1-496d-4165-89d9-2f81af616bfb" providerId="ADAL" clId="{EFD51E0D-6574-4183-A222-6E23ADF86876}"/>
    <pc:docChg chg="delSld">
      <pc:chgData name="Thuseethan Selvarajah" userId="ebb4c9e1-496d-4165-89d9-2f81af616bfb" providerId="ADAL" clId="{EFD51E0D-6574-4183-A222-6E23ADF86876}" dt="2025-01-28T06:18:05.605" v="1" actId="47"/>
      <pc:docMkLst>
        <pc:docMk/>
      </pc:docMkLst>
      <pc:sldChg chg="del">
        <pc:chgData name="Thuseethan Selvarajah" userId="ebb4c9e1-496d-4165-89d9-2f81af616bfb" providerId="ADAL" clId="{EFD51E0D-6574-4183-A222-6E23ADF86876}" dt="2025-01-28T06:18:04.854" v="0" actId="47"/>
        <pc:sldMkLst>
          <pc:docMk/>
          <pc:sldMk cId="2614460258" sldId="268"/>
        </pc:sldMkLst>
      </pc:sldChg>
      <pc:sldChg chg="del">
        <pc:chgData name="Thuseethan Selvarajah" userId="ebb4c9e1-496d-4165-89d9-2f81af616bfb" providerId="ADAL" clId="{EFD51E0D-6574-4183-A222-6E23ADF86876}" dt="2025-01-28T06:18:05.605" v="1" actId="47"/>
        <pc:sldMkLst>
          <pc:docMk/>
          <pc:sldMk cId="3564635405" sldId="277"/>
        </pc:sldMkLst>
      </pc:sldChg>
    </pc:docChg>
  </pc:docChgLst>
  <pc:docChgLst>
    <pc:chgData name="Thuseethan Selvarajah" userId="ebb4c9e1-496d-4165-89d9-2f81af616bfb" providerId="ADAL" clId="{9AE3362B-2132-4AA4-9483-AEF415B2CCB2}"/>
    <pc:docChg chg="undo custSel addSld delSld modSld">
      <pc:chgData name="Thuseethan Selvarajah" userId="ebb4c9e1-496d-4165-89d9-2f81af616bfb" providerId="ADAL" clId="{9AE3362B-2132-4AA4-9483-AEF415B2CCB2}" dt="2024-07-25T04:01:11.023" v="1373" actId="14100"/>
      <pc:docMkLst>
        <pc:docMk/>
      </pc:docMkLst>
      <pc:sldChg chg="modSp mod">
        <pc:chgData name="Thuseethan Selvarajah" userId="ebb4c9e1-496d-4165-89d9-2f81af616bfb" providerId="ADAL" clId="{9AE3362B-2132-4AA4-9483-AEF415B2CCB2}" dt="2024-07-25T03:31:22.540" v="1345" actId="20577"/>
        <pc:sldMkLst>
          <pc:docMk/>
          <pc:sldMk cId="3442647560" sldId="256"/>
        </pc:sldMkLst>
      </pc:sldChg>
      <pc:sldChg chg="addSp modSp mod">
        <pc:chgData name="Thuseethan Selvarajah" userId="ebb4c9e1-496d-4165-89d9-2f81af616bfb" providerId="ADAL" clId="{9AE3362B-2132-4AA4-9483-AEF415B2CCB2}" dt="2024-07-25T03:18:17.525" v="1185" actId="207"/>
        <pc:sldMkLst>
          <pc:docMk/>
          <pc:sldMk cId="775300045" sldId="257"/>
        </pc:sldMkLst>
      </pc:sldChg>
      <pc:sldChg chg="addSp modSp new mod">
        <pc:chgData name="Thuseethan Selvarajah" userId="ebb4c9e1-496d-4165-89d9-2f81af616bfb" providerId="ADAL" clId="{9AE3362B-2132-4AA4-9483-AEF415B2CCB2}" dt="2024-07-25T00:29:12.950" v="61" actId="313"/>
        <pc:sldMkLst>
          <pc:docMk/>
          <pc:sldMk cId="2833302709" sldId="259"/>
        </pc:sldMkLst>
      </pc:sldChg>
      <pc:sldChg chg="addSp delSp modSp new mod">
        <pc:chgData name="Thuseethan Selvarajah" userId="ebb4c9e1-496d-4165-89d9-2f81af616bfb" providerId="ADAL" clId="{9AE3362B-2132-4AA4-9483-AEF415B2CCB2}" dt="2024-07-25T00:50:49.973" v="333" actId="1076"/>
        <pc:sldMkLst>
          <pc:docMk/>
          <pc:sldMk cId="4049852855" sldId="260"/>
        </pc:sldMkLst>
      </pc:sldChg>
      <pc:sldChg chg="modSp new mod">
        <pc:chgData name="Thuseethan Selvarajah" userId="ebb4c9e1-496d-4165-89d9-2f81af616bfb" providerId="ADAL" clId="{9AE3362B-2132-4AA4-9483-AEF415B2CCB2}" dt="2024-07-25T00:41:24.260" v="183" actId="108"/>
        <pc:sldMkLst>
          <pc:docMk/>
          <pc:sldMk cId="3530309284" sldId="261"/>
        </pc:sldMkLst>
      </pc:sldChg>
      <pc:sldChg chg="addSp modSp new mod">
        <pc:chgData name="Thuseethan Selvarajah" userId="ebb4c9e1-496d-4165-89d9-2f81af616bfb" providerId="ADAL" clId="{9AE3362B-2132-4AA4-9483-AEF415B2CCB2}" dt="2024-07-25T00:52:16.381" v="362" actId="207"/>
        <pc:sldMkLst>
          <pc:docMk/>
          <pc:sldMk cId="2294853084" sldId="262"/>
        </pc:sldMkLst>
      </pc:sldChg>
      <pc:sldChg chg="addSp modSp new mod">
        <pc:chgData name="Thuseethan Selvarajah" userId="ebb4c9e1-496d-4165-89d9-2f81af616bfb" providerId="ADAL" clId="{9AE3362B-2132-4AA4-9483-AEF415B2CCB2}" dt="2024-07-25T01:26:36.956" v="441" actId="1076"/>
        <pc:sldMkLst>
          <pc:docMk/>
          <pc:sldMk cId="442141578" sldId="263"/>
        </pc:sldMkLst>
      </pc:sldChg>
      <pc:sldChg chg="modSp new del mod">
        <pc:chgData name="Thuseethan Selvarajah" userId="ebb4c9e1-496d-4165-89d9-2f81af616bfb" providerId="ADAL" clId="{9AE3362B-2132-4AA4-9483-AEF415B2CCB2}" dt="2024-07-25T00:52:23.663" v="363" actId="47"/>
        <pc:sldMkLst>
          <pc:docMk/>
          <pc:sldMk cId="1836526183" sldId="263"/>
        </pc:sldMkLst>
      </pc:sldChg>
      <pc:sldChg chg="addSp modSp new mod">
        <pc:chgData name="Thuseethan Selvarajah" userId="ebb4c9e1-496d-4165-89d9-2f81af616bfb" providerId="ADAL" clId="{9AE3362B-2132-4AA4-9483-AEF415B2CCB2}" dt="2024-07-25T01:31:24.072" v="460"/>
        <pc:sldMkLst>
          <pc:docMk/>
          <pc:sldMk cId="1730864114" sldId="264"/>
        </pc:sldMkLst>
      </pc:sldChg>
      <pc:sldChg chg="modSp new mod">
        <pc:chgData name="Thuseethan Selvarajah" userId="ebb4c9e1-496d-4165-89d9-2f81af616bfb" providerId="ADAL" clId="{9AE3362B-2132-4AA4-9483-AEF415B2CCB2}" dt="2024-07-25T01:33:17.197" v="496" actId="20577"/>
        <pc:sldMkLst>
          <pc:docMk/>
          <pc:sldMk cId="1640391528" sldId="265"/>
        </pc:sldMkLst>
      </pc:sldChg>
      <pc:sldChg chg="addSp modSp new mod">
        <pc:chgData name="Thuseethan Selvarajah" userId="ebb4c9e1-496d-4165-89d9-2f81af616bfb" providerId="ADAL" clId="{9AE3362B-2132-4AA4-9483-AEF415B2CCB2}" dt="2024-07-25T01:33:43.693" v="505"/>
        <pc:sldMkLst>
          <pc:docMk/>
          <pc:sldMk cId="1946855070" sldId="266"/>
        </pc:sldMkLst>
      </pc:sldChg>
      <pc:sldChg chg="addSp modSp new mod">
        <pc:chgData name="Thuseethan Selvarajah" userId="ebb4c9e1-496d-4165-89d9-2f81af616bfb" providerId="ADAL" clId="{9AE3362B-2132-4AA4-9483-AEF415B2CCB2}" dt="2024-07-25T02:05:41.375" v="539" actId="207"/>
        <pc:sldMkLst>
          <pc:docMk/>
          <pc:sldMk cId="467217012" sldId="267"/>
        </pc:sldMkLst>
      </pc:sldChg>
      <pc:sldChg chg="addSp modSp new mod">
        <pc:chgData name="Thuseethan Selvarajah" userId="ebb4c9e1-496d-4165-89d9-2f81af616bfb" providerId="ADAL" clId="{9AE3362B-2132-4AA4-9483-AEF415B2CCB2}" dt="2024-07-25T03:36:01.606" v="1350" actId="1076"/>
        <pc:sldMkLst>
          <pc:docMk/>
          <pc:sldMk cId="2614460258" sldId="268"/>
        </pc:sldMkLst>
      </pc:sldChg>
      <pc:sldChg chg="addSp modSp new mod">
        <pc:chgData name="Thuseethan Selvarajah" userId="ebb4c9e1-496d-4165-89d9-2f81af616bfb" providerId="ADAL" clId="{9AE3362B-2132-4AA4-9483-AEF415B2CCB2}" dt="2024-07-25T02:11:58.240" v="670" actId="20577"/>
        <pc:sldMkLst>
          <pc:docMk/>
          <pc:sldMk cId="2782436480" sldId="269"/>
        </pc:sldMkLst>
      </pc:sldChg>
      <pc:sldChg chg="addSp modSp new mod">
        <pc:chgData name="Thuseethan Selvarajah" userId="ebb4c9e1-496d-4165-89d9-2f81af616bfb" providerId="ADAL" clId="{9AE3362B-2132-4AA4-9483-AEF415B2CCB2}" dt="2024-07-25T02:16:55.350" v="703" actId="1076"/>
        <pc:sldMkLst>
          <pc:docMk/>
          <pc:sldMk cId="2734460692" sldId="270"/>
        </pc:sldMkLst>
      </pc:sldChg>
      <pc:sldChg chg="modSp new mod">
        <pc:chgData name="Thuseethan Selvarajah" userId="ebb4c9e1-496d-4165-89d9-2f81af616bfb" providerId="ADAL" clId="{9AE3362B-2132-4AA4-9483-AEF415B2CCB2}" dt="2024-07-25T02:25:06.390" v="812" actId="207"/>
        <pc:sldMkLst>
          <pc:docMk/>
          <pc:sldMk cId="3973166240" sldId="271"/>
        </pc:sldMkLst>
      </pc:sldChg>
      <pc:sldChg chg="modSp new mod">
        <pc:chgData name="Thuseethan Selvarajah" userId="ebb4c9e1-496d-4165-89d9-2f81af616bfb" providerId="ADAL" clId="{9AE3362B-2132-4AA4-9483-AEF415B2CCB2}" dt="2024-07-25T02:23:27.943" v="797" actId="15"/>
        <pc:sldMkLst>
          <pc:docMk/>
          <pc:sldMk cId="1513408788" sldId="272"/>
        </pc:sldMkLst>
      </pc:sldChg>
      <pc:sldChg chg="addSp modSp new mod">
        <pc:chgData name="Thuseethan Selvarajah" userId="ebb4c9e1-496d-4165-89d9-2f81af616bfb" providerId="ADAL" clId="{9AE3362B-2132-4AA4-9483-AEF415B2CCB2}" dt="2024-07-25T02:24:13.492" v="811" actId="1076"/>
        <pc:sldMkLst>
          <pc:docMk/>
          <pc:sldMk cId="3442836581" sldId="273"/>
        </pc:sldMkLst>
      </pc:sldChg>
      <pc:sldChg chg="addSp delSp modSp new mod">
        <pc:chgData name="Thuseethan Selvarajah" userId="ebb4c9e1-496d-4165-89d9-2f81af616bfb" providerId="ADAL" clId="{9AE3362B-2132-4AA4-9483-AEF415B2CCB2}" dt="2024-07-25T02:27:31.902" v="829" actId="478"/>
        <pc:sldMkLst>
          <pc:docMk/>
          <pc:sldMk cId="108763586" sldId="274"/>
        </pc:sldMkLst>
      </pc:sldChg>
      <pc:sldChg chg="addSp delSp modSp new mod">
        <pc:chgData name="Thuseethan Selvarajah" userId="ebb4c9e1-496d-4165-89d9-2f81af616bfb" providerId="ADAL" clId="{9AE3362B-2132-4AA4-9483-AEF415B2CCB2}" dt="2024-07-25T02:39:35.322" v="907" actId="1076"/>
        <pc:sldMkLst>
          <pc:docMk/>
          <pc:sldMk cId="682658693" sldId="275"/>
        </pc:sldMkLst>
      </pc:sldChg>
      <pc:sldChg chg="addSp delSp modSp new mod">
        <pc:chgData name="Thuseethan Selvarajah" userId="ebb4c9e1-496d-4165-89d9-2f81af616bfb" providerId="ADAL" clId="{9AE3362B-2132-4AA4-9483-AEF415B2CCB2}" dt="2024-07-25T03:17:23.400" v="1167" actId="478"/>
        <pc:sldMkLst>
          <pc:docMk/>
          <pc:sldMk cId="1949854243" sldId="276"/>
        </pc:sldMkLst>
      </pc:sldChg>
      <pc:sldChg chg="modSp new mod">
        <pc:chgData name="Thuseethan Selvarajah" userId="ebb4c9e1-496d-4165-89d9-2f81af616bfb" providerId="ADAL" clId="{9AE3362B-2132-4AA4-9483-AEF415B2CCB2}" dt="2024-07-25T03:29:35.393" v="1318" actId="113"/>
        <pc:sldMkLst>
          <pc:docMk/>
          <pc:sldMk cId="3564635405" sldId="277"/>
        </pc:sldMkLst>
      </pc:sldChg>
      <pc:sldChg chg="addSp delSp modSp new mod">
        <pc:chgData name="Thuseethan Selvarajah" userId="ebb4c9e1-496d-4165-89d9-2f81af616bfb" providerId="ADAL" clId="{9AE3362B-2132-4AA4-9483-AEF415B2CCB2}" dt="2024-07-25T04:01:11.023" v="1373" actId="14100"/>
        <pc:sldMkLst>
          <pc:docMk/>
          <pc:sldMk cId="384639576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9EA5E-AC8E-45F6-8BE4-D729561553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A93B24-526B-4BEF-BA01-8440C61FA04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Refer to Week 3 PDF_CODE</a:t>
          </a:r>
        </a:p>
      </dgm:t>
    </dgm:pt>
    <dgm:pt modelId="{35BD329E-42CE-414A-BA27-692EB4757564}" type="parTrans" cxnId="{F33E2487-0E0C-4BD6-8CE3-DCCC965358FE}">
      <dgm:prSet/>
      <dgm:spPr/>
      <dgm:t>
        <a:bodyPr/>
        <a:lstStyle/>
        <a:p>
          <a:endParaRPr lang="en-US"/>
        </a:p>
      </dgm:t>
    </dgm:pt>
    <dgm:pt modelId="{BB51252F-20A1-47F9-B82B-B33786186D3F}" type="sibTrans" cxnId="{F33E2487-0E0C-4BD6-8CE3-DCCC965358FE}">
      <dgm:prSet/>
      <dgm:spPr/>
      <dgm:t>
        <a:bodyPr/>
        <a:lstStyle/>
        <a:p>
          <a:endParaRPr lang="en-US"/>
        </a:p>
      </dgm:t>
    </dgm:pt>
    <dgm:pt modelId="{F958E083-E362-4F7A-A15D-C50C63208CE5}" type="pres">
      <dgm:prSet presAssocID="{22C9EA5E-AC8E-45F6-8BE4-D7295615534F}" presName="linear" presStyleCnt="0">
        <dgm:presLayoutVars>
          <dgm:animLvl val="lvl"/>
          <dgm:resizeHandles val="exact"/>
        </dgm:presLayoutVars>
      </dgm:prSet>
      <dgm:spPr/>
    </dgm:pt>
    <dgm:pt modelId="{8598E493-E1E3-430E-9DA9-0ECA873C1FD8}" type="pres">
      <dgm:prSet presAssocID="{F9A93B24-526B-4BEF-BA01-8440C61FA0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8D6851-1873-4690-B92B-CA501EEC2EF5}" type="presOf" srcId="{22C9EA5E-AC8E-45F6-8BE4-D7295615534F}" destId="{F958E083-E362-4F7A-A15D-C50C63208CE5}" srcOrd="0" destOrd="0" presId="urn:microsoft.com/office/officeart/2005/8/layout/vList2"/>
    <dgm:cxn modelId="{F33E2487-0E0C-4BD6-8CE3-DCCC965358FE}" srcId="{22C9EA5E-AC8E-45F6-8BE4-D7295615534F}" destId="{F9A93B24-526B-4BEF-BA01-8440C61FA040}" srcOrd="0" destOrd="0" parTransId="{35BD329E-42CE-414A-BA27-692EB4757564}" sibTransId="{BB51252F-20A1-47F9-B82B-B33786186D3F}"/>
    <dgm:cxn modelId="{2C2A6589-3764-4648-8560-6E8AA997531F}" type="presOf" srcId="{F9A93B24-526B-4BEF-BA01-8440C61FA040}" destId="{8598E493-E1E3-430E-9DA9-0ECA873C1FD8}" srcOrd="0" destOrd="0" presId="urn:microsoft.com/office/officeart/2005/8/layout/vList2"/>
    <dgm:cxn modelId="{438B8384-3984-4E09-A799-83FE1CF2D5BF}" type="presParOf" srcId="{F958E083-E362-4F7A-A15D-C50C63208CE5}" destId="{8598E493-E1E3-430E-9DA9-0ECA873C1F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C9EA5E-AC8E-45F6-8BE4-D729561553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A93B24-526B-4BEF-BA01-8440C61FA04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Refer to Week 3 PDF_CODE</a:t>
          </a:r>
        </a:p>
      </dgm:t>
    </dgm:pt>
    <dgm:pt modelId="{35BD329E-42CE-414A-BA27-692EB4757564}" type="parTrans" cxnId="{F33E2487-0E0C-4BD6-8CE3-DCCC965358FE}">
      <dgm:prSet/>
      <dgm:spPr/>
      <dgm:t>
        <a:bodyPr/>
        <a:lstStyle/>
        <a:p>
          <a:endParaRPr lang="en-US"/>
        </a:p>
      </dgm:t>
    </dgm:pt>
    <dgm:pt modelId="{BB51252F-20A1-47F9-B82B-B33786186D3F}" type="sibTrans" cxnId="{F33E2487-0E0C-4BD6-8CE3-DCCC965358FE}">
      <dgm:prSet/>
      <dgm:spPr/>
      <dgm:t>
        <a:bodyPr/>
        <a:lstStyle/>
        <a:p>
          <a:endParaRPr lang="en-US"/>
        </a:p>
      </dgm:t>
    </dgm:pt>
    <dgm:pt modelId="{F958E083-E362-4F7A-A15D-C50C63208CE5}" type="pres">
      <dgm:prSet presAssocID="{22C9EA5E-AC8E-45F6-8BE4-D7295615534F}" presName="linear" presStyleCnt="0">
        <dgm:presLayoutVars>
          <dgm:animLvl val="lvl"/>
          <dgm:resizeHandles val="exact"/>
        </dgm:presLayoutVars>
      </dgm:prSet>
      <dgm:spPr/>
    </dgm:pt>
    <dgm:pt modelId="{8598E493-E1E3-430E-9DA9-0ECA873C1FD8}" type="pres">
      <dgm:prSet presAssocID="{F9A93B24-526B-4BEF-BA01-8440C61FA0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8D6851-1873-4690-B92B-CA501EEC2EF5}" type="presOf" srcId="{22C9EA5E-AC8E-45F6-8BE4-D7295615534F}" destId="{F958E083-E362-4F7A-A15D-C50C63208CE5}" srcOrd="0" destOrd="0" presId="urn:microsoft.com/office/officeart/2005/8/layout/vList2"/>
    <dgm:cxn modelId="{F33E2487-0E0C-4BD6-8CE3-DCCC965358FE}" srcId="{22C9EA5E-AC8E-45F6-8BE4-D7295615534F}" destId="{F9A93B24-526B-4BEF-BA01-8440C61FA040}" srcOrd="0" destOrd="0" parTransId="{35BD329E-42CE-414A-BA27-692EB4757564}" sibTransId="{BB51252F-20A1-47F9-B82B-B33786186D3F}"/>
    <dgm:cxn modelId="{2C2A6589-3764-4648-8560-6E8AA997531F}" type="presOf" srcId="{F9A93B24-526B-4BEF-BA01-8440C61FA040}" destId="{8598E493-E1E3-430E-9DA9-0ECA873C1FD8}" srcOrd="0" destOrd="0" presId="urn:microsoft.com/office/officeart/2005/8/layout/vList2"/>
    <dgm:cxn modelId="{438B8384-3984-4E09-A799-83FE1CF2D5BF}" type="presParOf" srcId="{F958E083-E362-4F7A-A15D-C50C63208CE5}" destId="{8598E493-E1E3-430E-9DA9-0ECA873C1F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C9EA5E-AC8E-45F6-8BE4-D729561553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A93B24-526B-4BEF-BA01-8440C61FA04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Refer to Week 3 PDF_CODE</a:t>
          </a:r>
        </a:p>
      </dgm:t>
    </dgm:pt>
    <dgm:pt modelId="{35BD329E-42CE-414A-BA27-692EB4757564}" type="parTrans" cxnId="{F33E2487-0E0C-4BD6-8CE3-DCCC965358FE}">
      <dgm:prSet/>
      <dgm:spPr/>
      <dgm:t>
        <a:bodyPr/>
        <a:lstStyle/>
        <a:p>
          <a:endParaRPr lang="en-US"/>
        </a:p>
      </dgm:t>
    </dgm:pt>
    <dgm:pt modelId="{BB51252F-20A1-47F9-B82B-B33786186D3F}" type="sibTrans" cxnId="{F33E2487-0E0C-4BD6-8CE3-DCCC965358FE}">
      <dgm:prSet/>
      <dgm:spPr/>
      <dgm:t>
        <a:bodyPr/>
        <a:lstStyle/>
        <a:p>
          <a:endParaRPr lang="en-US"/>
        </a:p>
      </dgm:t>
    </dgm:pt>
    <dgm:pt modelId="{F958E083-E362-4F7A-A15D-C50C63208CE5}" type="pres">
      <dgm:prSet presAssocID="{22C9EA5E-AC8E-45F6-8BE4-D7295615534F}" presName="linear" presStyleCnt="0">
        <dgm:presLayoutVars>
          <dgm:animLvl val="lvl"/>
          <dgm:resizeHandles val="exact"/>
        </dgm:presLayoutVars>
      </dgm:prSet>
      <dgm:spPr/>
    </dgm:pt>
    <dgm:pt modelId="{8598E493-E1E3-430E-9DA9-0ECA873C1FD8}" type="pres">
      <dgm:prSet presAssocID="{F9A93B24-526B-4BEF-BA01-8440C61FA04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8D6851-1873-4690-B92B-CA501EEC2EF5}" type="presOf" srcId="{22C9EA5E-AC8E-45F6-8BE4-D7295615534F}" destId="{F958E083-E362-4F7A-A15D-C50C63208CE5}" srcOrd="0" destOrd="0" presId="urn:microsoft.com/office/officeart/2005/8/layout/vList2"/>
    <dgm:cxn modelId="{F33E2487-0E0C-4BD6-8CE3-DCCC965358FE}" srcId="{22C9EA5E-AC8E-45F6-8BE4-D7295615534F}" destId="{F9A93B24-526B-4BEF-BA01-8440C61FA040}" srcOrd="0" destOrd="0" parTransId="{35BD329E-42CE-414A-BA27-692EB4757564}" sibTransId="{BB51252F-20A1-47F9-B82B-B33786186D3F}"/>
    <dgm:cxn modelId="{2C2A6589-3764-4648-8560-6E8AA997531F}" type="presOf" srcId="{F9A93B24-526B-4BEF-BA01-8440C61FA040}" destId="{8598E493-E1E3-430E-9DA9-0ECA873C1FD8}" srcOrd="0" destOrd="0" presId="urn:microsoft.com/office/officeart/2005/8/layout/vList2"/>
    <dgm:cxn modelId="{438B8384-3984-4E09-A799-83FE1CF2D5BF}" type="presParOf" srcId="{F958E083-E362-4F7A-A15D-C50C63208CE5}" destId="{8598E493-E1E3-430E-9DA9-0ECA873C1F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E493-E1E3-430E-9DA9-0ECA873C1FD8}">
      <dsp:nvSpPr>
        <dsp:cNvPr id="0" name=""/>
        <dsp:cNvSpPr/>
      </dsp:nvSpPr>
      <dsp:spPr>
        <a:xfrm>
          <a:off x="0" y="920905"/>
          <a:ext cx="4231481" cy="3079439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Refer to Week 3 PDF_CODE</a:t>
          </a:r>
        </a:p>
      </dsp:txBody>
      <dsp:txXfrm>
        <a:off x="150326" y="1071231"/>
        <a:ext cx="3930829" cy="2778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E493-E1E3-430E-9DA9-0ECA873C1FD8}">
      <dsp:nvSpPr>
        <dsp:cNvPr id="0" name=""/>
        <dsp:cNvSpPr/>
      </dsp:nvSpPr>
      <dsp:spPr>
        <a:xfrm>
          <a:off x="0" y="920905"/>
          <a:ext cx="4231481" cy="3079439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Refer to Week 3 PDF_CODE</a:t>
          </a:r>
        </a:p>
      </dsp:txBody>
      <dsp:txXfrm>
        <a:off x="150326" y="1071231"/>
        <a:ext cx="3930829" cy="2778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8E493-E1E3-430E-9DA9-0ECA873C1FD8}">
      <dsp:nvSpPr>
        <dsp:cNvPr id="0" name=""/>
        <dsp:cNvSpPr/>
      </dsp:nvSpPr>
      <dsp:spPr>
        <a:xfrm>
          <a:off x="0" y="920905"/>
          <a:ext cx="4231481" cy="3079439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Refer to Week 3 PDF_CODE</a:t>
          </a:r>
        </a:p>
      </dsp:txBody>
      <dsp:txXfrm>
        <a:off x="150326" y="1071231"/>
        <a:ext cx="3930829" cy="277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6104-1A97-455B-9CB7-1ECB4286D2BD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D884-6530-4276-8EE0-E303231066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28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4E32-568B-5F25-68F9-D367A046E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C95F3-CC98-E598-82A9-85587C50F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2329-17F5-EA39-9192-C626A88E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4717-D907-3858-5EB6-A83608E0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2238-86E3-C2AC-E6C7-F8096E1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42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EA87-9A8F-7977-B837-F89F2AF6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F5C21-4193-8CB0-565A-5CBED3E4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7B6-8FBE-51BA-230B-0A7AB6C8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C28E-108D-6CBE-19F6-E6AC17DE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BA0C-E9ED-1E8F-3C35-E383172D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8E06E-952F-83AD-4F55-1B464673B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1CA5-B9F5-BDFC-C5E4-DA3DF96C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70CB-7742-1701-8AE1-0BDC3EC2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7586-EBAD-02D4-82BD-AC900E2A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0564-3ECA-3BA7-4C62-E4F2F0EF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8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2CF-873D-0819-E9DF-FC49CF67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4241-3BCD-851B-DAFB-E8AE984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BB85-669E-81AF-8EBD-2ABAB214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8622-228C-B2F5-1005-D772344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67D9-0A5F-858C-5FF6-88201D7A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9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0695-24FC-9A9F-7D15-CD22225E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25338-DD5C-0FE8-042D-DDBD7596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6378-60B0-E445-4C0E-8CFB3554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7F72-5221-A486-BADE-52536D2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A82-ED5C-FE92-EF2E-0AC941E5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6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09D4-8315-613B-DAD4-0F748725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426D-7EC2-1047-B1FE-6A81CE66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316E-76DA-3C4A-6285-80C128C7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B313-BCF5-3A37-CC7F-95C5EA7D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A3CBF-5FB2-535D-551E-D63B1835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3512-B91A-A09F-8B1A-CB543641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47BD-0801-4679-85F8-B8363D61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7F65-2E9C-8F58-81FC-1577557A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A4601-00D4-8399-D76B-F0543BD0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4B59F-2AC5-A95A-3B7D-3BE54B244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CE87B-66F4-DC42-6949-0801B8A9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C0A7-1E11-7FED-26C5-2D239229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2921-626F-25A0-DFCC-BBB7C673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D3CBD-E306-98F0-1806-17128B4C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55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8933-E029-21C2-8ABC-E906AED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1770-7179-9FC6-BFB9-1F301197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370F3-2872-B8AB-9409-82B10D02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39CF6-B5AA-8090-7A30-3D26D87A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1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097E-8942-EF76-AD42-96A9C643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C95E-4AA9-5A4E-86FA-7A16D2F3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93DF7-7D0C-383F-32E3-1D05C9DF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2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EDC-7C9F-AB68-8E40-D8B865E1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709B-E623-9123-CB02-609599BF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1DC71-C6EE-02FA-39F0-BBF97DEA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6A0F-8DBA-F6B2-634B-06909CD6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DBAD-F497-2573-2763-89D5301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433AF-0B6B-172D-7FC6-8915F50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6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8FB5-FFF0-1014-133A-6D18F775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F3F71-0CFC-C851-C635-67548A253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60966-E3F1-34A8-3883-A9FC31421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A9AC-1ED4-9A60-16B2-8C5C988E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983F-E3B6-A224-4A28-79CED6F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D-C452-1702-71D7-5E4D7C52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1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92A46-4563-45AB-1966-2D2FCD4B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6ED9-6AC0-9BF7-286D-B896428E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550F-B6EB-9104-FF84-1B25CFC1F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F54D-B01E-5AE9-70A7-2D6881DF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F05B-6FF9-A31A-D5D5-95105B851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24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0" Type="http://schemas.openxmlformats.org/officeDocument/2006/relationships/image" Target="../media/image3.svg"/><Relationship Id="rId4" Type="http://schemas.openxmlformats.org/officeDocument/2006/relationships/tags" Target="../tags/tag5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5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4.png"/><Relationship Id="rId5" Type="http://schemas.openxmlformats.org/officeDocument/2006/relationships/tags" Target="../tags/tag13.xml"/><Relationship Id="rId10" Type="http://schemas.openxmlformats.org/officeDocument/2006/relationships/image" Target="../media/image3.svg"/><Relationship Id="rId4" Type="http://schemas.openxmlformats.org/officeDocument/2006/relationships/tags" Target="../tags/tag12.xml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16D-6A56-81A6-70C6-0B0DCB3A4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Strings and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9CF8-4198-9D3A-7B68-60768DE31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HIT137 Software Now</a:t>
            </a:r>
          </a:p>
          <a:p>
            <a:r>
              <a:rPr lang="en-AU" dirty="0"/>
              <a:t>Week 03</a:t>
            </a:r>
          </a:p>
        </p:txBody>
      </p:sp>
    </p:spTree>
    <p:extLst>
      <p:ext uri="{BB962C8B-B14F-4D97-AF65-F5344CB8AC3E}">
        <p14:creationId xmlns:p14="http://schemas.microsoft.com/office/powerpoint/2010/main" val="344264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67BB-7AC9-F6B7-59E8-600CE54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CDE8-D950-F390-1124-8913AEB0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Rectangle 3">
            <a:extLst>
              <a:ext uri="{FF2B5EF4-FFF2-40B4-BE49-F238E27FC236}">
                <a16:creationId xmlns:a16="http://schemas.microsoft.com/office/drawing/2014/main" id="{D2668450-8558-1203-0F1B-8EBE0EBD6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500526"/>
              </p:ext>
            </p:extLst>
          </p:nvPr>
        </p:nvGraphicFramePr>
        <p:xfrm>
          <a:off x="4060803" y="1540669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70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D7C2-2FDB-3F9A-81F8-72C0EBC5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17C7-B7F7-6FB2-3EE6-6787C3B7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character literals look just like string literals and are of the string type</a:t>
            </a:r>
          </a:p>
          <a:p>
            <a:pPr lvl="1"/>
            <a:r>
              <a:rPr lang="en-US" dirty="0"/>
              <a:t>They belong to several different character sets, among them the ASCII set and the Unicode set</a:t>
            </a:r>
          </a:p>
          <a:p>
            <a:r>
              <a:rPr lang="en-US" dirty="0"/>
              <a:t>ASCII character set maps to set of integers</a:t>
            </a:r>
          </a:p>
          <a:p>
            <a:r>
              <a:rPr lang="en-US" b="1" dirty="0" err="1"/>
              <a:t>ord</a:t>
            </a:r>
            <a:r>
              <a:rPr lang="en-US" dirty="0"/>
              <a:t> and </a:t>
            </a:r>
            <a:r>
              <a:rPr lang="en-US" b="1" dirty="0"/>
              <a:t>chr</a:t>
            </a:r>
            <a:r>
              <a:rPr lang="en-US" dirty="0"/>
              <a:t> convert characters to and from ASCII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FC0DD-4BE5-8B35-5AE2-814331EB07E6}"/>
              </a:ext>
            </a:extLst>
          </p:cNvPr>
          <p:cNvSpPr txBox="1"/>
          <p:nvPr/>
        </p:nvSpPr>
        <p:spPr>
          <a:xfrm>
            <a:off x="6486401" y="465693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AU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1D40E-1CD0-7B55-94E0-7EB32044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48" y="4736821"/>
            <a:ext cx="393882" cy="1128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5B0596-5DC5-9B22-4877-7F7DD438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531" y="4656933"/>
            <a:ext cx="1156010" cy="15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0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0C50-935B-E28E-1688-5DC1E73A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1048-B387-217A-4199-15511E51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observe data crossing a network, particularly in wireless networks</a:t>
            </a:r>
          </a:p>
          <a:p>
            <a:pPr lvl="1"/>
            <a:r>
              <a:rPr lang="en-US" dirty="0"/>
              <a:t>Attacker may 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sniffing software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encryption </a:t>
            </a:r>
            <a:r>
              <a:rPr lang="en-US" dirty="0"/>
              <a:t>can be used to protect information transmitted on networks</a:t>
            </a:r>
          </a:p>
          <a:p>
            <a:pPr lvl="1"/>
            <a:r>
              <a:rPr lang="en-US" dirty="0"/>
              <a:t>Many protocols have secure versions (e.g., HTTPS)</a:t>
            </a:r>
          </a:p>
          <a:p>
            <a:pPr lvl="1"/>
            <a:r>
              <a:rPr lang="en-US" dirty="0"/>
              <a:t>One or more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keys</a:t>
            </a:r>
            <a:r>
              <a:rPr lang="en-US" dirty="0"/>
              <a:t> are used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encrypt</a:t>
            </a:r>
            <a:r>
              <a:rPr lang="en-US" dirty="0"/>
              <a:t> messages to produce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cipher text</a:t>
            </a:r>
            <a:r>
              <a:rPr lang="en-US" dirty="0"/>
              <a:t>, and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decrypt</a:t>
            </a:r>
            <a:r>
              <a:rPr lang="en-US" dirty="0"/>
              <a:t> cipher text back to its original plain text form</a:t>
            </a:r>
          </a:p>
          <a:p>
            <a:pPr lvl="1"/>
            <a:r>
              <a:rPr lang="en-US" dirty="0"/>
              <a:t>Examples: Caesar cipher, block cipher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44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67BB-7AC9-F6B7-59E8-600CE54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CDE8-D950-F390-1124-8913AEB0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Rectangle 3">
            <a:extLst>
              <a:ext uri="{FF2B5EF4-FFF2-40B4-BE49-F238E27FC236}">
                <a16:creationId xmlns:a16="http://schemas.microsoft.com/office/drawing/2014/main" id="{D2668450-8558-1203-0F1B-8EBE0EBD6708}"/>
              </a:ext>
            </a:extLst>
          </p:cNvPr>
          <p:cNvGraphicFramePr>
            <a:graphicFrameLocks/>
          </p:cNvGraphicFramePr>
          <p:nvPr/>
        </p:nvGraphicFramePr>
        <p:xfrm>
          <a:off x="4060803" y="1540669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20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C186-4EF8-14AF-F62D-0697733B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String Methods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05B2-F9F5-CA8A-EAFD-583DBC6D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 includes a set of string operations called methods that make tasks like counting the words in a single sentence easy.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9950A-EB1B-AEBF-1CA1-96CAE5CB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55" y="2900756"/>
            <a:ext cx="5875689" cy="190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9DD96-0E2C-1084-1291-4DC1E853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30" y="5479880"/>
            <a:ext cx="3664138" cy="49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D177A-3618-5331-A9DE-E30554C903A5}"/>
              </a:ext>
            </a:extLst>
          </p:cNvPr>
          <p:cNvSpPr txBox="1"/>
          <p:nvPr/>
        </p:nvSpPr>
        <p:spPr>
          <a:xfrm>
            <a:off x="4179929" y="518045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Output: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2052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90F2-9AFF-212F-0447-97C8F3F1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634D-6268-7BD1-59E0-BC0B99C7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behaves like a function, but has a slightly different syntax</a:t>
            </a:r>
          </a:p>
          <a:p>
            <a:pPr lvl="1"/>
            <a:r>
              <a:rPr lang="en-US" dirty="0"/>
              <a:t>A method is always called with a given data value called an object</a:t>
            </a:r>
          </a:p>
          <a:p>
            <a:r>
              <a:rPr lang="en-US" dirty="0"/>
              <a:t>Methods can expect arguments and return values</a:t>
            </a:r>
          </a:p>
          <a:p>
            <a:r>
              <a:rPr lang="en-US" dirty="0"/>
              <a:t>A method knows about the internal state of the object with which it is called</a:t>
            </a:r>
          </a:p>
          <a:p>
            <a:r>
              <a:rPr lang="en-US" dirty="0"/>
              <a:t>In Python, all data values are objects</a:t>
            </a:r>
          </a:p>
          <a:p>
            <a:endParaRPr lang="en-AU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912A8CF-73CA-275A-E65E-51539FA13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88"/>
          <a:stretch>
            <a:fillRect/>
          </a:stretch>
        </p:blipFill>
        <p:spPr bwMode="auto">
          <a:xfrm>
            <a:off x="3162300" y="5329732"/>
            <a:ext cx="58674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61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BA1F-FFE7-A87C-1F28-F3ABFB4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6B7B-55A3-8B74-C401-9C915309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B31D6C08-D0F5-2B9E-255A-9EBD9DD3630A}"/>
              </a:ext>
            </a:extLst>
          </p:cNvPr>
          <p:cNvGrpSpPr>
            <a:grpSpLocks/>
          </p:cNvGrpSpPr>
          <p:nvPr/>
        </p:nvGrpSpPr>
        <p:grpSpPr bwMode="auto">
          <a:xfrm>
            <a:off x="2878123" y="1825625"/>
            <a:ext cx="6435754" cy="4351338"/>
            <a:chOff x="751" y="774"/>
            <a:chExt cx="4258" cy="3000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7408A4FB-404D-E025-4E1E-308A910DF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774"/>
              <a:ext cx="4258" cy="2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4909D4A-A6AB-9E21-F608-6CD390ECE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" y="3587"/>
              <a:ext cx="362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40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FF6D-8DF6-7F91-9E77-C12E02CB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172C-FE5B-F0C5-4C14-B2EF1B2B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E9461B4B-6901-B60C-3B2F-387A0FA4CB24}"/>
              </a:ext>
            </a:extLst>
          </p:cNvPr>
          <p:cNvGrpSpPr>
            <a:grpSpLocks/>
          </p:cNvGrpSpPr>
          <p:nvPr/>
        </p:nvGrpSpPr>
        <p:grpSpPr bwMode="auto">
          <a:xfrm>
            <a:off x="2927059" y="1825625"/>
            <a:ext cx="6337882" cy="4310064"/>
            <a:chOff x="728" y="702"/>
            <a:chExt cx="4303" cy="33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EC5C5E-8398-DC56-902C-8B65DC23E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005"/>
              <a:ext cx="4303" cy="3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67D905-F06E-C913-EBC6-15BBB0CE0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702"/>
              <a:ext cx="425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147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1CAF-83D5-BEA5-D41D-94F08FD9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1D4B-1B67-8F32-096D-8AA4A1BC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extracting a filename’s extension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subscript [-1] extracts the last element</a:t>
            </a:r>
          </a:p>
          <a:p>
            <a:pPr lvl="1"/>
            <a:r>
              <a:rPr lang="en-US" dirty="0"/>
              <a:t>Can be used to write a general expression for obtaining any filename’s extension, as follows: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51180-092A-6C17-283E-BD701012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68" y="2485422"/>
            <a:ext cx="3754831" cy="988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CEBAF-157A-6A52-1E50-8EF8B808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56" y="2446047"/>
            <a:ext cx="1352620" cy="539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65D55-8174-89E7-F9B5-40F161489567}"/>
              </a:ext>
            </a:extLst>
          </p:cNvPr>
          <p:cNvSpPr txBox="1"/>
          <p:nvPr/>
        </p:nvSpPr>
        <p:spPr>
          <a:xfrm>
            <a:off x="6534509" y="240815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Output:</a:t>
            </a:r>
            <a:endParaRPr lang="en-AU" sz="1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6A9CD1-4679-C584-0171-403E2EBD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68" y="5316827"/>
            <a:ext cx="2895609" cy="53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190192-243B-86B5-EE0B-84273A8D3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4502" y="5240391"/>
            <a:ext cx="546986" cy="259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7F9F75-2344-E217-51DA-F676E3434F52}"/>
              </a:ext>
            </a:extLst>
          </p:cNvPr>
          <p:cNvSpPr txBox="1"/>
          <p:nvPr/>
        </p:nvSpPr>
        <p:spPr>
          <a:xfrm>
            <a:off x="6543005" y="524039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Output: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30126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67BB-7AC9-F6B7-59E8-600CE54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CDE8-D950-F390-1124-8913AEB0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Rectangle 3">
            <a:extLst>
              <a:ext uri="{FF2B5EF4-FFF2-40B4-BE49-F238E27FC236}">
                <a16:creationId xmlns:a16="http://schemas.microsoft.com/office/drawing/2014/main" id="{D2668450-8558-1203-0F1B-8EBE0EBD6708}"/>
              </a:ext>
            </a:extLst>
          </p:cNvPr>
          <p:cNvGraphicFramePr>
            <a:graphicFrameLocks/>
          </p:cNvGraphicFramePr>
          <p:nvPr/>
        </p:nvGraphicFramePr>
        <p:xfrm>
          <a:off x="4060803" y="1540669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17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2536-EA94-A91E-6C74-DF1E922F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We extend our respect to Elders - past, present and emerging - and to all First Nations people.</a:t>
            </a:r>
          </a:p>
        </p:txBody>
      </p:sp>
      <p:pic>
        <p:nvPicPr>
          <p:cNvPr id="7" name="Picture 6" descr="A large rock formation in the distance with Uluru in the background&#10;&#10;Description automatically generated">
            <a:extLst>
              <a:ext uri="{FF2B5EF4-FFF2-40B4-BE49-F238E27FC236}">
                <a16:creationId xmlns:a16="http://schemas.microsoft.com/office/drawing/2014/main" id="{20BF9308-E807-E9B2-7EE3-21F73DA6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25" y="3174817"/>
            <a:ext cx="8748749" cy="25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2BBE-83BB-E341-81D1-E6BBAA5F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8C28-26CB-0129-7486-86DE6453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 file is software object that stores data on permanent medium such as disk or CD</a:t>
            </a:r>
          </a:p>
          <a:p>
            <a:r>
              <a:rPr lang="en-US" dirty="0"/>
              <a:t>When compared to keyboard input from human user, the main advantages of taking input data from a file are:</a:t>
            </a:r>
          </a:p>
          <a:p>
            <a:pPr lvl="1"/>
            <a:r>
              <a:rPr lang="en-US" dirty="0"/>
              <a:t>The data set can be much larger</a:t>
            </a:r>
          </a:p>
          <a:p>
            <a:pPr lvl="1"/>
            <a:r>
              <a:rPr lang="en-US" dirty="0"/>
              <a:t>The data can be input much more quickly and with less chance of error</a:t>
            </a:r>
          </a:p>
          <a:p>
            <a:pPr lvl="1"/>
            <a:r>
              <a:rPr lang="en-US" dirty="0"/>
              <a:t>The data can be used repeatedly with the same program or with different programs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74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A435-4497-7A04-5C81-CFB706B1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to a File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D348-836C-E359-96DD-DB655B72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output to a text file using a file object</a:t>
            </a:r>
          </a:p>
          <a:p>
            <a:r>
              <a:rPr lang="en-US" dirty="0"/>
              <a:t>To open a file for output:</a:t>
            </a:r>
          </a:p>
          <a:p>
            <a:pPr lvl="1"/>
            <a:r>
              <a:rPr lang="en-US" dirty="0"/>
              <a:t>If file does not exist, it is created</a:t>
            </a:r>
          </a:p>
          <a:p>
            <a:pPr lvl="1"/>
            <a:r>
              <a:rPr lang="en-US" dirty="0"/>
              <a:t>If it already exists, Python opens it; when data are written to the file and the file is closed, any data previously existing in the file are erased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2302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8FE4-B943-67B6-99F5-8529FFB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Numbers from a File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46DE-69CC-4A36-8959-A2F145B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A73E7-2AE9-49EF-7020-A44D38EB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44089" cy="3294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20087-269C-173D-2282-32F9E36D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33" y="1844677"/>
            <a:ext cx="5020764" cy="327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60775-1C10-C664-B6E4-AC0142761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991" y="5711560"/>
            <a:ext cx="1520017" cy="349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1ADA69-8417-4430-E175-FC5119EC1C35}"/>
              </a:ext>
            </a:extLst>
          </p:cNvPr>
          <p:cNvSpPr txBox="1"/>
          <p:nvPr/>
        </p:nvSpPr>
        <p:spPr>
          <a:xfrm>
            <a:off x="5281352" y="544169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Output: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7724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0420-9714-333A-D150-2C35B6B2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D487-8428-B65B-C800-51E58FBA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ECD24-3FDE-CDDB-1DD7-40DFB823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56" y="2489355"/>
            <a:ext cx="4237087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227F-490E-1B50-9DFC-3380DB9C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F781-B5FA-2B78-C56F-D0EE0D81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D22D2-E1E5-F073-0BDD-25200108D720}"/>
              </a:ext>
            </a:extLst>
          </p:cNvPr>
          <p:cNvGrpSpPr/>
          <p:nvPr/>
        </p:nvGrpSpPr>
        <p:grpSpPr>
          <a:xfrm>
            <a:off x="3980259" y="1971730"/>
            <a:ext cx="4231481" cy="3996720"/>
            <a:chOff x="0" y="462264"/>
            <a:chExt cx="4231481" cy="39967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7877C8-68C1-7F46-7190-F0CDC6E6CD09}"/>
                </a:ext>
              </a:extLst>
            </p:cNvPr>
            <p:cNvSpPr/>
            <p:nvPr/>
          </p:nvSpPr>
          <p:spPr>
            <a:xfrm>
              <a:off x="0" y="462264"/>
              <a:ext cx="4231481" cy="3996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910DE918-E07D-60F4-9F9A-16252A94B183}"/>
                </a:ext>
              </a:extLst>
            </p:cNvPr>
            <p:cNvSpPr txBox="1"/>
            <p:nvPr/>
          </p:nvSpPr>
          <p:spPr>
            <a:xfrm>
              <a:off x="195104" y="657368"/>
              <a:ext cx="3841273" cy="3606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5600" kern="1200" dirty="0">
                  <a:latin typeface="Century Gothic" pitchFamily="34" charset="0"/>
                </a:rPr>
                <a:t>Start Solving Tutorial Questions</a:t>
              </a:r>
              <a:endParaRPr lang="en-US" sz="5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5352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4784-3333-6636-76E8-5ACBE455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4421-9B6A-F577-5CE1-AA490A81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Some great resources to start your work 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Fundamentals of Python: First Programs</a:t>
            </a:r>
          </a:p>
          <a:p>
            <a:r>
              <a:rPr lang="en-AU" dirty="0">
                <a:hlinkClick r:id="rId2"/>
              </a:rPr>
              <a:t>https://www.w3schools.com/python/default.asp</a:t>
            </a:r>
            <a:endParaRPr lang="en-AU" dirty="0"/>
          </a:p>
          <a:p>
            <a:r>
              <a:rPr lang="en-AU" dirty="0">
                <a:hlinkClick r:id="rId3"/>
              </a:rPr>
              <a:t>https://python.swaroopch.com/</a:t>
            </a:r>
            <a:endParaRPr lang="en-AU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C99E2-77F3-5E7F-234E-BA066D11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7" y="2054109"/>
            <a:ext cx="2600190" cy="332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9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B7FA6F-2CC9-2442-E08E-483490E6B8A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AU" sz="2000" dirty="0">
                <a:solidFill>
                  <a:srgbClr val="5B5B5B"/>
                </a:solidFill>
              </a:rPr>
              <a:t>Please download and install the </a:t>
            </a:r>
            <a:r>
              <a:rPr lang="en-AU" sz="2000" dirty="0" err="1">
                <a:solidFill>
                  <a:srgbClr val="5B5B5B"/>
                </a:solidFill>
              </a:rPr>
              <a:t>Slido</a:t>
            </a:r>
            <a:r>
              <a:rPr lang="en-AU" sz="2000" dirty="0">
                <a:solidFill>
                  <a:srgbClr val="5B5B5B"/>
                </a:solidFill>
              </a:rPr>
              <a:t> app on all computers you use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3C5394E-1B9D-F7EB-5B4E-80C80A4379B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94C0086-E6EC-857F-D46B-A2FBBF0190A5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D77D8B-FCA2-C358-12F8-A0A8BD02FF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800" b="1">
                <a:solidFill>
                  <a:srgbClr val="5B5B5B"/>
                </a:solidFill>
              </a:rPr>
              <a:t>How clear and understandable was the content presented in last two lecture sessions?</a:t>
            </a:r>
            <a:endParaRPr lang="en-AU" sz="3800" b="1" dirty="0">
              <a:solidFill>
                <a:srgbClr val="5B5B5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0F5B5-8E47-2675-2B11-8031E0B227F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AU" sz="2200" b="1">
                <a:solidFill>
                  <a:srgbClr val="5B5B5B"/>
                </a:solidFill>
              </a:rPr>
              <a:t>ⓘ</a:t>
            </a:r>
            <a:r>
              <a:rPr lang="en-AU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949D90F-C653-434A-C006-BC609DA702DD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42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E583CC-C680-E1FD-4A59-1EDC062D61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AU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C7BB01-E9CA-26D0-FF8B-670DD418265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C9D7DE2-727F-48DD-2176-402924A0FD17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A1DF73-9489-9B8A-2334-0ACB4EE25BF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58FEC4-6933-2081-07DA-E4D8A4FB7C3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000" b="1">
                <a:solidFill>
                  <a:srgbClr val="5B5B5B"/>
                </a:solidFill>
              </a:rPr>
              <a:t>How effective was the lecturer (Thuseethan) in explaining the topics?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16361B-E2CC-4E4A-84F0-C2E1888D4E4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AU" sz="2200" b="1">
                <a:solidFill>
                  <a:srgbClr val="5B5B5B"/>
                </a:solidFill>
              </a:rPr>
              <a:t>ⓘ</a:t>
            </a:r>
            <a:r>
              <a:rPr lang="en-AU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5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344D-FD15-D7AE-645F-6105D703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09A8-D0B2-25CF-21A6-A9633740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Understanding of: 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Cryptography using strings</a:t>
            </a:r>
          </a:p>
          <a:p>
            <a:pPr lvl="1"/>
            <a:r>
              <a:rPr lang="en-US" dirty="0"/>
              <a:t>Handling files</a:t>
            </a:r>
          </a:p>
          <a:p>
            <a:endParaRPr lang="en-AU" dirty="0"/>
          </a:p>
        </p:txBody>
      </p:sp>
      <p:pic>
        <p:nvPicPr>
          <p:cNvPr id="2050" name="Picture 2" descr="Introduction to Python | Biological Data Science Institute">
            <a:extLst>
              <a:ext uri="{FF2B5EF4-FFF2-40B4-BE49-F238E27FC236}">
                <a16:creationId xmlns:a16="http://schemas.microsoft.com/office/drawing/2014/main" id="{AC4E7E73-701C-860B-D686-C85CB0A8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35" y="4448209"/>
            <a:ext cx="2690192" cy="15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YouTube">
            <a:extLst>
              <a:ext uri="{FF2B5EF4-FFF2-40B4-BE49-F238E27FC236}">
                <a16:creationId xmlns:a16="http://schemas.microsoft.com/office/drawing/2014/main" id="{6C6649A6-DAAA-FF1B-D1F3-B403F5CE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61" y="4328251"/>
            <a:ext cx="1753151" cy="175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65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771C-C88C-A387-B9D8-5A387647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Characters and Substrings in Strings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9937-6D5D-462F-6496-65D74DE8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we examine the </a:t>
            </a:r>
            <a:r>
              <a:rPr lang="en-US" dirty="0">
                <a:solidFill>
                  <a:schemeClr val="accent1"/>
                </a:solidFill>
              </a:rPr>
              <a:t>internal structure of a string </a:t>
            </a:r>
            <a:r>
              <a:rPr lang="en-US" dirty="0"/>
              <a:t>more closely</a:t>
            </a:r>
          </a:p>
          <a:p>
            <a:r>
              <a:rPr lang="en-US" dirty="0"/>
              <a:t>You will learn </a:t>
            </a:r>
            <a:r>
              <a:rPr lang="en-US" dirty="0">
                <a:solidFill>
                  <a:schemeClr val="accent1"/>
                </a:solidFill>
              </a:rPr>
              <a:t>how to extract portions of a string called substrings</a:t>
            </a:r>
          </a:p>
          <a:p>
            <a:r>
              <a:rPr lang="en-US" dirty="0"/>
              <a:t>A string  </a:t>
            </a:r>
          </a:p>
          <a:p>
            <a:pPr lvl="1"/>
            <a:r>
              <a:rPr lang="en-US" dirty="0"/>
              <a:t>Data structure: Consists of smaller pieces of data</a:t>
            </a:r>
          </a:p>
          <a:p>
            <a:pPr lvl="1"/>
            <a:r>
              <a:rPr lang="en-US" dirty="0"/>
              <a:t>String’s length: Number of characters it contains (0+)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FC390-09F8-0A4C-5661-923D62DE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44" y="4814572"/>
            <a:ext cx="3092609" cy="882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1760C-7BBB-B658-53A6-AB59A927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0294" y="4814572"/>
            <a:ext cx="4210683" cy="88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4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B6E5-5188-DB02-5670-20210CFA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Subscript Operator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94EC-3452-8000-51F2-453CD24D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 operator is useful when you want to use the positions as well as the characters in a string</a:t>
            </a:r>
          </a:p>
          <a:p>
            <a:pPr lvl="1"/>
            <a:r>
              <a:rPr lang="en-US" dirty="0"/>
              <a:t>Use a count-controlled loop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DCBE4-199E-FF67-3AF9-BA212485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10" y="3542467"/>
            <a:ext cx="5664491" cy="166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58531-2515-E27B-EBEB-338B88BF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49" y="3542467"/>
            <a:ext cx="317569" cy="1663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238FB-67A6-EBAD-D93C-6BF12259FFCB}"/>
              </a:ext>
            </a:extLst>
          </p:cNvPr>
          <p:cNvSpPr txBox="1"/>
          <p:nvPr/>
        </p:nvSpPr>
        <p:spPr>
          <a:xfrm>
            <a:off x="8521372" y="35424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266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F17E-3612-3F9E-94E2-B6E631E5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Slicing for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A01E-EF4C-3C96-E5D6-A87E0C48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Python’s </a:t>
            </a:r>
            <a:r>
              <a:rPr lang="en-US" dirty="0">
                <a:solidFill>
                  <a:schemeClr val="accent1"/>
                </a:solidFill>
              </a:rPr>
              <a:t>subscript operator can be used to obtain a substring </a:t>
            </a:r>
            <a:r>
              <a:rPr lang="en-US" dirty="0"/>
              <a:t>through a process called slicing</a:t>
            </a:r>
          </a:p>
          <a:p>
            <a:pPr lvl="1"/>
            <a:r>
              <a:rPr lang="en-US" dirty="0"/>
              <a:t>Place a colon (:) in the subscript; an integer value can appear on either side of the colon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537AD-2D2E-7F5A-4282-1B4DEE2B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36" y="3626708"/>
            <a:ext cx="3424119" cy="255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AC195-D575-6063-0125-7A919F910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91" y="4078909"/>
            <a:ext cx="1467662" cy="1467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756FBD-6983-857B-6F10-C8353A201879}"/>
              </a:ext>
            </a:extLst>
          </p:cNvPr>
          <p:cNvSpPr txBox="1"/>
          <p:nvPr/>
        </p:nvSpPr>
        <p:spPr>
          <a:xfrm>
            <a:off x="7338964" y="357464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919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819F-F758-3CA8-51AC-982A0D4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a Substring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</a:rPr>
              <a:t>in</a:t>
            </a:r>
            <a:r>
              <a:rPr lang="en-US" dirty="0"/>
              <a:t> Operator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3D1D-CCD4-CEBD-82C2-515D3075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used with strings,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left operand of in is a target substring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right operand is the string to be searched</a:t>
            </a:r>
          </a:p>
          <a:p>
            <a:pPr lvl="1"/>
            <a:r>
              <a:rPr lang="en-US" dirty="0"/>
              <a:t>Returns True if target string is somewhere in search string, or False otherwise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48738-724F-7DF1-2519-F07085D2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07" y="3651422"/>
            <a:ext cx="7814471" cy="1415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91B54-5AED-B792-ED1E-48199858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461" y="5589793"/>
            <a:ext cx="1515965" cy="587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11BA-B7C2-E5CB-1FCB-7099659C6C85}"/>
              </a:ext>
            </a:extLst>
          </p:cNvPr>
          <p:cNvSpPr txBox="1"/>
          <p:nvPr/>
        </p:nvSpPr>
        <p:spPr>
          <a:xfrm>
            <a:off x="4215484" y="555111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6948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052e6761-fec0-48c3-8305-39bfe96ad893"/>
  <p:tag name="SLIDO_EVENT_SECTION_UUID" val="085010b2-ef0d-4305-b264-4bb8ed4521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t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MwNzEyNjB9"/>
  <p:tag name="SLIDO_TYPE" val="SlidoPoll"/>
  <p:tag name="SLIDO_POLL_UUID" val="4a90290f-2145-4a21-9564-5e9af9890fd0"/>
  <p:tag name="SLIDO_TIMELINE" val="W3sicG9sbFF1ZXN0aW9uVXVpZCI6IjQ4MGMwMzg2LWY1NjMtNGJjMy04NmMzLWQwZjllNzBiNTgxMSIsInNob3dSZXN1bHRzIjpmYWxzZSwic2hvd0NvcnJlY3RBbnN3ZXJzIjpmYWxzZSwidm90aW5nTG9ja2VkIjpmYWxzZX0seyJwb2xsUXVlc3Rpb25VdWlkIjoiNDgwYzAzODYtZjU2My00YmMzLTg2YzMtZDBmOWU3MGI1ODExIiwic2hvd1Jlc3VsdHMiOnRydWUsInNob3dDb3JyZWN0QW5zd2VycyI6ZmFsc2UsInZvdGluZ0xvY2tlZCI6ZmFsc2V9XQ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t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MwNzE0ODN9"/>
  <p:tag name="SLIDO_TYPE" val="SlidoPoll"/>
  <p:tag name="SLIDO_POLL_UUID" val="79a69422-620d-46b5-a5ab-06e1efe5d48e"/>
  <p:tag name="SLIDO_TIMELINE" val="W3sicG9sbFF1ZXN0aW9uVXVpZCI6IjZkODA5M2VlLTU1YWEtNGVjYy04MzA2LTJiYzQyMmU1YzI1NyIsInNob3dSZXN1bHRzIjpmYWxzZSwic2hvd0NvcnJlY3RBbnN3ZXJzIjpmYWxzZSwidm90aW5nTG9ja2VkIjpmYWxzZX0seyJwb2xsUXVlc3Rpb25VdWlkIjoiNmQ4MDkzZWUtNTVhYS00ZWNjLTgzMDYtMmJjNDIyZTVjMjU3Iiwic2hvd1Jlc3VsdHMiOnRydWUsInNob3dDb3JyZWN0QW5zd2VycyI6ZmFsc2UsInZvdGluZ0xvY2tlZCI6ZmFsc2V9X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754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Abadi Extra Light</vt:lpstr>
      <vt:lpstr>Aptos</vt:lpstr>
      <vt:lpstr>Aptos Display</vt:lpstr>
      <vt:lpstr>Arial</vt:lpstr>
      <vt:lpstr>Century Gothic</vt:lpstr>
      <vt:lpstr>Office Theme</vt:lpstr>
      <vt:lpstr>Strings and Files</vt:lpstr>
      <vt:lpstr>PowerPoint Presentation</vt:lpstr>
      <vt:lpstr>PowerPoint Presentation</vt:lpstr>
      <vt:lpstr>PowerPoint Presentation</vt:lpstr>
      <vt:lpstr>Outline</vt:lpstr>
      <vt:lpstr>Accessing Characters and Substrings in Strings</vt:lpstr>
      <vt:lpstr>The Subscript Operator </vt:lpstr>
      <vt:lpstr>Slicing for Substrings</vt:lpstr>
      <vt:lpstr>Testing for a Substring with the in Operator</vt:lpstr>
      <vt:lpstr>Practice</vt:lpstr>
      <vt:lpstr>Character Sets</vt:lpstr>
      <vt:lpstr>Data Encryption</vt:lpstr>
      <vt:lpstr>Practice</vt:lpstr>
      <vt:lpstr>String Methods</vt:lpstr>
      <vt:lpstr>String Methods </vt:lpstr>
      <vt:lpstr>String Methods </vt:lpstr>
      <vt:lpstr>String Methods </vt:lpstr>
      <vt:lpstr>String Methods </vt:lpstr>
      <vt:lpstr>Practice</vt:lpstr>
      <vt:lpstr>Text Files</vt:lpstr>
      <vt:lpstr>Writing Text to a File</vt:lpstr>
      <vt:lpstr>Reading Numbers from a File</vt:lpstr>
      <vt:lpstr>Practice</vt:lpstr>
      <vt:lpstr>Tutorial Session</vt:lpstr>
      <vt:lpstr>Resources</vt:lpstr>
    </vt:vector>
  </TitlesOfParts>
  <Company>Charles Darwin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Thuseethan Selvarajah</dc:creator>
  <cp:lastModifiedBy>Thuseethan Selvarajah</cp:lastModifiedBy>
  <cp:revision>64</cp:revision>
  <dcterms:created xsi:type="dcterms:W3CDTF">2024-07-24T23:47:36Z</dcterms:created>
  <dcterms:modified xsi:type="dcterms:W3CDTF">2025-01-28T06:18:07Z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