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78" r:id="rId3"/>
    <p:sldId id="275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8" r:id="rId26"/>
    <p:sldId id="316" r:id="rId27"/>
    <p:sldId id="317" r:id="rId28"/>
    <p:sldId id="294" r:id="rId29"/>
    <p:sldId id="25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useethan Selvarajah" userId="ebb4c9e1-496d-4165-89d9-2f81af616bfb" providerId="ADAL" clId="{0C14A2C6-FFDA-4DD8-AA7E-CFE0AE9A3826}"/>
    <pc:docChg chg="delSld">
      <pc:chgData name="Thuseethan Selvarajah" userId="ebb4c9e1-496d-4165-89d9-2f81af616bfb" providerId="ADAL" clId="{0C14A2C6-FFDA-4DD8-AA7E-CFE0AE9A3826}" dt="2025-01-28T06:18:49.780" v="1" actId="47"/>
      <pc:docMkLst>
        <pc:docMk/>
      </pc:docMkLst>
      <pc:sldChg chg="del">
        <pc:chgData name="Thuseethan Selvarajah" userId="ebb4c9e1-496d-4165-89d9-2f81af616bfb" providerId="ADAL" clId="{0C14A2C6-FFDA-4DD8-AA7E-CFE0AE9A3826}" dt="2025-01-28T06:18:48.624" v="0" actId="47"/>
        <pc:sldMkLst>
          <pc:docMk/>
          <pc:sldMk cId="2614460258" sldId="268"/>
        </pc:sldMkLst>
      </pc:sldChg>
      <pc:sldChg chg="del">
        <pc:chgData name="Thuseethan Selvarajah" userId="ebb4c9e1-496d-4165-89d9-2f81af616bfb" providerId="ADAL" clId="{0C14A2C6-FFDA-4DD8-AA7E-CFE0AE9A3826}" dt="2025-01-28T06:18:49.780" v="1" actId="47"/>
        <pc:sldMkLst>
          <pc:docMk/>
          <pc:sldMk cId="3564635405" sldId="277"/>
        </pc:sldMkLst>
      </pc:sldChg>
    </pc:docChg>
  </pc:docChgLst>
  <pc:docChgLst>
    <pc:chgData name="Thuseethan Selvarajah" userId="ebb4c9e1-496d-4165-89d9-2f81af616bfb" providerId="ADAL" clId="{9AE3362B-2132-4AA4-9483-AEF415B2CCB2}"/>
    <pc:docChg chg="undo custSel addSld delSld modSld">
      <pc:chgData name="Thuseethan Selvarajah" userId="ebb4c9e1-496d-4165-89d9-2f81af616bfb" providerId="ADAL" clId="{9AE3362B-2132-4AA4-9483-AEF415B2CCB2}" dt="2024-07-25T04:01:11.023" v="1373" actId="14100"/>
      <pc:docMkLst>
        <pc:docMk/>
      </pc:docMkLst>
      <pc:sldChg chg="modSp mod">
        <pc:chgData name="Thuseethan Selvarajah" userId="ebb4c9e1-496d-4165-89d9-2f81af616bfb" providerId="ADAL" clId="{9AE3362B-2132-4AA4-9483-AEF415B2CCB2}" dt="2024-07-25T03:31:22.540" v="1345" actId="20577"/>
        <pc:sldMkLst>
          <pc:docMk/>
          <pc:sldMk cId="3442647560" sldId="256"/>
        </pc:sldMkLst>
      </pc:sldChg>
      <pc:sldChg chg="addSp modSp mod">
        <pc:chgData name="Thuseethan Selvarajah" userId="ebb4c9e1-496d-4165-89d9-2f81af616bfb" providerId="ADAL" clId="{9AE3362B-2132-4AA4-9483-AEF415B2CCB2}" dt="2024-07-25T03:18:17.525" v="1185" actId="207"/>
        <pc:sldMkLst>
          <pc:docMk/>
          <pc:sldMk cId="775300045" sldId="257"/>
        </pc:sldMkLst>
      </pc:sldChg>
      <pc:sldChg chg="addSp modSp new mod">
        <pc:chgData name="Thuseethan Selvarajah" userId="ebb4c9e1-496d-4165-89d9-2f81af616bfb" providerId="ADAL" clId="{9AE3362B-2132-4AA4-9483-AEF415B2CCB2}" dt="2024-07-25T00:29:12.950" v="61" actId="313"/>
        <pc:sldMkLst>
          <pc:docMk/>
          <pc:sldMk cId="2833302709" sldId="259"/>
        </pc:sldMkLst>
      </pc:sldChg>
      <pc:sldChg chg="addSp delSp modSp new mod">
        <pc:chgData name="Thuseethan Selvarajah" userId="ebb4c9e1-496d-4165-89d9-2f81af616bfb" providerId="ADAL" clId="{9AE3362B-2132-4AA4-9483-AEF415B2CCB2}" dt="2024-07-25T00:50:49.973" v="333" actId="1076"/>
        <pc:sldMkLst>
          <pc:docMk/>
          <pc:sldMk cId="4049852855" sldId="260"/>
        </pc:sldMkLst>
      </pc:sldChg>
      <pc:sldChg chg="modSp new mod">
        <pc:chgData name="Thuseethan Selvarajah" userId="ebb4c9e1-496d-4165-89d9-2f81af616bfb" providerId="ADAL" clId="{9AE3362B-2132-4AA4-9483-AEF415B2CCB2}" dt="2024-07-25T00:41:24.260" v="183" actId="108"/>
        <pc:sldMkLst>
          <pc:docMk/>
          <pc:sldMk cId="3530309284" sldId="261"/>
        </pc:sldMkLst>
      </pc:sldChg>
      <pc:sldChg chg="addSp modSp new mod">
        <pc:chgData name="Thuseethan Selvarajah" userId="ebb4c9e1-496d-4165-89d9-2f81af616bfb" providerId="ADAL" clId="{9AE3362B-2132-4AA4-9483-AEF415B2CCB2}" dt="2024-07-25T00:52:16.381" v="362" actId="207"/>
        <pc:sldMkLst>
          <pc:docMk/>
          <pc:sldMk cId="2294853084" sldId="262"/>
        </pc:sldMkLst>
      </pc:sldChg>
      <pc:sldChg chg="addSp modSp new mod">
        <pc:chgData name="Thuseethan Selvarajah" userId="ebb4c9e1-496d-4165-89d9-2f81af616bfb" providerId="ADAL" clId="{9AE3362B-2132-4AA4-9483-AEF415B2CCB2}" dt="2024-07-25T01:26:36.956" v="441" actId="1076"/>
        <pc:sldMkLst>
          <pc:docMk/>
          <pc:sldMk cId="442141578" sldId="263"/>
        </pc:sldMkLst>
      </pc:sldChg>
      <pc:sldChg chg="modSp new del mod">
        <pc:chgData name="Thuseethan Selvarajah" userId="ebb4c9e1-496d-4165-89d9-2f81af616bfb" providerId="ADAL" clId="{9AE3362B-2132-4AA4-9483-AEF415B2CCB2}" dt="2024-07-25T00:52:23.663" v="363" actId="47"/>
        <pc:sldMkLst>
          <pc:docMk/>
          <pc:sldMk cId="1836526183" sldId="263"/>
        </pc:sldMkLst>
      </pc:sldChg>
      <pc:sldChg chg="addSp modSp new mod">
        <pc:chgData name="Thuseethan Selvarajah" userId="ebb4c9e1-496d-4165-89d9-2f81af616bfb" providerId="ADAL" clId="{9AE3362B-2132-4AA4-9483-AEF415B2CCB2}" dt="2024-07-25T01:31:24.072" v="460"/>
        <pc:sldMkLst>
          <pc:docMk/>
          <pc:sldMk cId="1730864114" sldId="264"/>
        </pc:sldMkLst>
      </pc:sldChg>
      <pc:sldChg chg="modSp new mod">
        <pc:chgData name="Thuseethan Selvarajah" userId="ebb4c9e1-496d-4165-89d9-2f81af616bfb" providerId="ADAL" clId="{9AE3362B-2132-4AA4-9483-AEF415B2CCB2}" dt="2024-07-25T01:33:17.197" v="496" actId="20577"/>
        <pc:sldMkLst>
          <pc:docMk/>
          <pc:sldMk cId="1640391528" sldId="265"/>
        </pc:sldMkLst>
      </pc:sldChg>
      <pc:sldChg chg="addSp modSp new mod">
        <pc:chgData name="Thuseethan Selvarajah" userId="ebb4c9e1-496d-4165-89d9-2f81af616bfb" providerId="ADAL" clId="{9AE3362B-2132-4AA4-9483-AEF415B2CCB2}" dt="2024-07-25T01:33:43.693" v="505"/>
        <pc:sldMkLst>
          <pc:docMk/>
          <pc:sldMk cId="1946855070" sldId="266"/>
        </pc:sldMkLst>
      </pc:sldChg>
      <pc:sldChg chg="addSp modSp new mod">
        <pc:chgData name="Thuseethan Selvarajah" userId="ebb4c9e1-496d-4165-89d9-2f81af616bfb" providerId="ADAL" clId="{9AE3362B-2132-4AA4-9483-AEF415B2CCB2}" dt="2024-07-25T02:05:41.375" v="539" actId="207"/>
        <pc:sldMkLst>
          <pc:docMk/>
          <pc:sldMk cId="467217012" sldId="267"/>
        </pc:sldMkLst>
      </pc:sldChg>
      <pc:sldChg chg="addSp modSp new mod">
        <pc:chgData name="Thuseethan Selvarajah" userId="ebb4c9e1-496d-4165-89d9-2f81af616bfb" providerId="ADAL" clId="{9AE3362B-2132-4AA4-9483-AEF415B2CCB2}" dt="2024-07-25T03:36:01.606" v="1350" actId="1076"/>
        <pc:sldMkLst>
          <pc:docMk/>
          <pc:sldMk cId="2614460258" sldId="268"/>
        </pc:sldMkLst>
      </pc:sldChg>
      <pc:sldChg chg="addSp modSp new mod">
        <pc:chgData name="Thuseethan Selvarajah" userId="ebb4c9e1-496d-4165-89d9-2f81af616bfb" providerId="ADAL" clId="{9AE3362B-2132-4AA4-9483-AEF415B2CCB2}" dt="2024-07-25T02:11:58.240" v="670" actId="20577"/>
        <pc:sldMkLst>
          <pc:docMk/>
          <pc:sldMk cId="2782436480" sldId="269"/>
        </pc:sldMkLst>
      </pc:sldChg>
      <pc:sldChg chg="addSp modSp new mod">
        <pc:chgData name="Thuseethan Selvarajah" userId="ebb4c9e1-496d-4165-89d9-2f81af616bfb" providerId="ADAL" clId="{9AE3362B-2132-4AA4-9483-AEF415B2CCB2}" dt="2024-07-25T02:16:55.350" v="703" actId="1076"/>
        <pc:sldMkLst>
          <pc:docMk/>
          <pc:sldMk cId="2734460692" sldId="270"/>
        </pc:sldMkLst>
      </pc:sldChg>
      <pc:sldChg chg="modSp new mod">
        <pc:chgData name="Thuseethan Selvarajah" userId="ebb4c9e1-496d-4165-89d9-2f81af616bfb" providerId="ADAL" clId="{9AE3362B-2132-4AA4-9483-AEF415B2CCB2}" dt="2024-07-25T02:25:06.390" v="812" actId="207"/>
        <pc:sldMkLst>
          <pc:docMk/>
          <pc:sldMk cId="3973166240" sldId="271"/>
        </pc:sldMkLst>
      </pc:sldChg>
      <pc:sldChg chg="modSp new mod">
        <pc:chgData name="Thuseethan Selvarajah" userId="ebb4c9e1-496d-4165-89d9-2f81af616bfb" providerId="ADAL" clId="{9AE3362B-2132-4AA4-9483-AEF415B2CCB2}" dt="2024-07-25T02:23:27.943" v="797" actId="15"/>
        <pc:sldMkLst>
          <pc:docMk/>
          <pc:sldMk cId="1513408788" sldId="272"/>
        </pc:sldMkLst>
      </pc:sldChg>
      <pc:sldChg chg="addSp modSp new mod">
        <pc:chgData name="Thuseethan Selvarajah" userId="ebb4c9e1-496d-4165-89d9-2f81af616bfb" providerId="ADAL" clId="{9AE3362B-2132-4AA4-9483-AEF415B2CCB2}" dt="2024-07-25T02:24:13.492" v="811" actId="1076"/>
        <pc:sldMkLst>
          <pc:docMk/>
          <pc:sldMk cId="3442836581" sldId="273"/>
        </pc:sldMkLst>
      </pc:sldChg>
      <pc:sldChg chg="addSp delSp modSp new mod">
        <pc:chgData name="Thuseethan Selvarajah" userId="ebb4c9e1-496d-4165-89d9-2f81af616bfb" providerId="ADAL" clId="{9AE3362B-2132-4AA4-9483-AEF415B2CCB2}" dt="2024-07-25T02:27:31.902" v="829" actId="478"/>
        <pc:sldMkLst>
          <pc:docMk/>
          <pc:sldMk cId="108763586" sldId="274"/>
        </pc:sldMkLst>
      </pc:sldChg>
      <pc:sldChg chg="addSp delSp modSp new mod">
        <pc:chgData name="Thuseethan Selvarajah" userId="ebb4c9e1-496d-4165-89d9-2f81af616bfb" providerId="ADAL" clId="{9AE3362B-2132-4AA4-9483-AEF415B2CCB2}" dt="2024-07-25T02:39:35.322" v="907" actId="1076"/>
        <pc:sldMkLst>
          <pc:docMk/>
          <pc:sldMk cId="682658693" sldId="275"/>
        </pc:sldMkLst>
      </pc:sldChg>
      <pc:sldChg chg="addSp delSp modSp new mod">
        <pc:chgData name="Thuseethan Selvarajah" userId="ebb4c9e1-496d-4165-89d9-2f81af616bfb" providerId="ADAL" clId="{9AE3362B-2132-4AA4-9483-AEF415B2CCB2}" dt="2024-07-25T03:17:23.400" v="1167" actId="478"/>
        <pc:sldMkLst>
          <pc:docMk/>
          <pc:sldMk cId="1949854243" sldId="276"/>
        </pc:sldMkLst>
      </pc:sldChg>
      <pc:sldChg chg="modSp new mod">
        <pc:chgData name="Thuseethan Selvarajah" userId="ebb4c9e1-496d-4165-89d9-2f81af616bfb" providerId="ADAL" clId="{9AE3362B-2132-4AA4-9483-AEF415B2CCB2}" dt="2024-07-25T03:29:35.393" v="1318" actId="113"/>
        <pc:sldMkLst>
          <pc:docMk/>
          <pc:sldMk cId="3564635405" sldId="277"/>
        </pc:sldMkLst>
      </pc:sldChg>
      <pc:sldChg chg="addSp delSp modSp new mod">
        <pc:chgData name="Thuseethan Selvarajah" userId="ebb4c9e1-496d-4165-89d9-2f81af616bfb" providerId="ADAL" clId="{9AE3362B-2132-4AA4-9483-AEF415B2CCB2}" dt="2024-07-25T04:01:11.023" v="1373" actId="14100"/>
        <pc:sldMkLst>
          <pc:docMk/>
          <pc:sldMk cId="384639576" sldId="278"/>
        </pc:sldMkLst>
      </pc:sldChg>
    </pc:docChg>
  </pc:docChgLst>
  <pc:docChgLst>
    <pc:chgData name="Thuseethan Selvarajah" userId="503bcedf1111070e" providerId="LiveId" clId="{0E23EE56-4719-4839-8791-FE8FDF21116E}"/>
    <pc:docChg chg="undo custSel addSld delSld modSld">
      <pc:chgData name="Thuseethan Selvarajah" userId="503bcedf1111070e" providerId="LiveId" clId="{0E23EE56-4719-4839-8791-FE8FDF21116E}" dt="2024-08-14T13:55:46.882" v="504" actId="47"/>
      <pc:docMkLst>
        <pc:docMk/>
      </pc:docMkLst>
      <pc:sldChg chg="modSp mod">
        <pc:chgData name="Thuseethan Selvarajah" userId="503bcedf1111070e" providerId="LiveId" clId="{0E23EE56-4719-4839-8791-FE8FDF21116E}" dt="2024-08-14T10:41:18.441" v="2" actId="20577"/>
        <pc:sldMkLst>
          <pc:docMk/>
          <pc:sldMk cId="3442647560" sldId="256"/>
        </pc:sldMkLst>
      </pc:sldChg>
      <pc:sldChg chg="modSp mod">
        <pc:chgData name="Thuseethan Selvarajah" userId="503bcedf1111070e" providerId="LiveId" clId="{0E23EE56-4719-4839-8791-FE8FDF21116E}" dt="2024-08-14T10:43:29.597" v="8" actId="1076"/>
        <pc:sldMkLst>
          <pc:docMk/>
          <pc:sldMk cId="682658693" sldId="275"/>
        </pc:sldMkLst>
      </pc:sldChg>
      <pc:sldChg chg="del">
        <pc:chgData name="Thuseethan Selvarajah" userId="503bcedf1111070e" providerId="LiveId" clId="{0E23EE56-4719-4839-8791-FE8FDF21116E}" dt="2024-08-14T13:55:26.435" v="490" actId="47"/>
        <pc:sldMkLst>
          <pc:docMk/>
          <pc:sldMk cId="1070665636" sldId="279"/>
        </pc:sldMkLst>
      </pc:sldChg>
      <pc:sldChg chg="del">
        <pc:chgData name="Thuseethan Selvarajah" userId="503bcedf1111070e" providerId="LiveId" clId="{0E23EE56-4719-4839-8791-FE8FDF21116E}" dt="2024-08-14T13:55:27.656" v="491" actId="47"/>
        <pc:sldMkLst>
          <pc:docMk/>
          <pc:sldMk cId="2365183872" sldId="280"/>
        </pc:sldMkLst>
      </pc:sldChg>
      <pc:sldChg chg="del">
        <pc:chgData name="Thuseethan Selvarajah" userId="503bcedf1111070e" providerId="LiveId" clId="{0E23EE56-4719-4839-8791-FE8FDF21116E}" dt="2024-08-14T13:55:28.629" v="492" actId="47"/>
        <pc:sldMkLst>
          <pc:docMk/>
          <pc:sldMk cId="2035052948" sldId="281"/>
        </pc:sldMkLst>
      </pc:sldChg>
      <pc:sldChg chg="del">
        <pc:chgData name="Thuseethan Selvarajah" userId="503bcedf1111070e" providerId="LiveId" clId="{0E23EE56-4719-4839-8791-FE8FDF21116E}" dt="2024-08-14T13:55:29.820" v="493" actId="47"/>
        <pc:sldMkLst>
          <pc:docMk/>
          <pc:sldMk cId="4127141278" sldId="282"/>
        </pc:sldMkLst>
      </pc:sldChg>
      <pc:sldChg chg="del">
        <pc:chgData name="Thuseethan Selvarajah" userId="503bcedf1111070e" providerId="LiveId" clId="{0E23EE56-4719-4839-8791-FE8FDF21116E}" dt="2024-08-14T13:55:30.698" v="494" actId="47"/>
        <pc:sldMkLst>
          <pc:docMk/>
          <pc:sldMk cId="4176553157" sldId="283"/>
        </pc:sldMkLst>
      </pc:sldChg>
      <pc:sldChg chg="del">
        <pc:chgData name="Thuseethan Selvarajah" userId="503bcedf1111070e" providerId="LiveId" clId="{0E23EE56-4719-4839-8791-FE8FDF21116E}" dt="2024-08-14T13:55:32.298" v="495" actId="47"/>
        <pc:sldMkLst>
          <pc:docMk/>
          <pc:sldMk cId="913027015" sldId="284"/>
        </pc:sldMkLst>
      </pc:sldChg>
      <pc:sldChg chg="del">
        <pc:chgData name="Thuseethan Selvarajah" userId="503bcedf1111070e" providerId="LiveId" clId="{0E23EE56-4719-4839-8791-FE8FDF21116E}" dt="2024-08-14T13:55:33.286" v="496" actId="47"/>
        <pc:sldMkLst>
          <pc:docMk/>
          <pc:sldMk cId="1497104733" sldId="285"/>
        </pc:sldMkLst>
      </pc:sldChg>
      <pc:sldChg chg="del">
        <pc:chgData name="Thuseethan Selvarajah" userId="503bcedf1111070e" providerId="LiveId" clId="{0E23EE56-4719-4839-8791-FE8FDF21116E}" dt="2024-08-14T13:55:35.513" v="497" actId="47"/>
        <pc:sldMkLst>
          <pc:docMk/>
          <pc:sldMk cId="2269709260" sldId="286"/>
        </pc:sldMkLst>
      </pc:sldChg>
      <pc:sldChg chg="del">
        <pc:chgData name="Thuseethan Selvarajah" userId="503bcedf1111070e" providerId="LiveId" clId="{0E23EE56-4719-4839-8791-FE8FDF21116E}" dt="2024-08-14T13:55:36.680" v="498" actId="47"/>
        <pc:sldMkLst>
          <pc:docMk/>
          <pc:sldMk cId="4204913892" sldId="287"/>
        </pc:sldMkLst>
      </pc:sldChg>
      <pc:sldChg chg="del">
        <pc:chgData name="Thuseethan Selvarajah" userId="503bcedf1111070e" providerId="LiveId" clId="{0E23EE56-4719-4839-8791-FE8FDF21116E}" dt="2024-08-14T13:55:37.850" v="499" actId="47"/>
        <pc:sldMkLst>
          <pc:docMk/>
          <pc:sldMk cId="746706964" sldId="288"/>
        </pc:sldMkLst>
      </pc:sldChg>
      <pc:sldChg chg="del">
        <pc:chgData name="Thuseethan Selvarajah" userId="503bcedf1111070e" providerId="LiveId" clId="{0E23EE56-4719-4839-8791-FE8FDF21116E}" dt="2024-08-14T13:55:38.585" v="500" actId="47"/>
        <pc:sldMkLst>
          <pc:docMk/>
          <pc:sldMk cId="763281660" sldId="289"/>
        </pc:sldMkLst>
      </pc:sldChg>
      <pc:sldChg chg="del">
        <pc:chgData name="Thuseethan Selvarajah" userId="503bcedf1111070e" providerId="LiveId" clId="{0E23EE56-4719-4839-8791-FE8FDF21116E}" dt="2024-08-14T13:55:41.124" v="501" actId="47"/>
        <pc:sldMkLst>
          <pc:docMk/>
          <pc:sldMk cId="2856774265" sldId="290"/>
        </pc:sldMkLst>
      </pc:sldChg>
      <pc:sldChg chg="del">
        <pc:chgData name="Thuseethan Selvarajah" userId="503bcedf1111070e" providerId="LiveId" clId="{0E23EE56-4719-4839-8791-FE8FDF21116E}" dt="2024-08-14T13:55:42.223" v="502" actId="47"/>
        <pc:sldMkLst>
          <pc:docMk/>
          <pc:sldMk cId="2677145486" sldId="291"/>
        </pc:sldMkLst>
      </pc:sldChg>
      <pc:sldChg chg="del">
        <pc:chgData name="Thuseethan Selvarajah" userId="503bcedf1111070e" providerId="LiveId" clId="{0E23EE56-4719-4839-8791-FE8FDF21116E}" dt="2024-08-14T13:55:46.114" v="503" actId="47"/>
        <pc:sldMkLst>
          <pc:docMk/>
          <pc:sldMk cId="2959787654" sldId="292"/>
        </pc:sldMkLst>
      </pc:sldChg>
      <pc:sldChg chg="del">
        <pc:chgData name="Thuseethan Selvarajah" userId="503bcedf1111070e" providerId="LiveId" clId="{0E23EE56-4719-4839-8791-FE8FDF21116E}" dt="2024-08-14T13:55:46.882" v="504" actId="47"/>
        <pc:sldMkLst>
          <pc:docMk/>
          <pc:sldMk cId="4265982292" sldId="293"/>
        </pc:sldMkLst>
      </pc:sldChg>
      <pc:sldChg chg="modSp new mod">
        <pc:chgData name="Thuseethan Selvarajah" userId="503bcedf1111070e" providerId="LiveId" clId="{0E23EE56-4719-4839-8791-FE8FDF21116E}" dt="2024-08-14T10:47:06.419" v="30" actId="20577"/>
        <pc:sldMkLst>
          <pc:docMk/>
          <pc:sldMk cId="3357867056" sldId="295"/>
        </pc:sldMkLst>
      </pc:sldChg>
      <pc:sldChg chg="modSp new mod">
        <pc:chgData name="Thuseethan Selvarajah" userId="503bcedf1111070e" providerId="LiveId" clId="{0E23EE56-4719-4839-8791-FE8FDF21116E}" dt="2024-08-14T10:48:10.498" v="48" actId="20577"/>
        <pc:sldMkLst>
          <pc:docMk/>
          <pc:sldMk cId="819463485" sldId="296"/>
        </pc:sldMkLst>
      </pc:sldChg>
      <pc:sldChg chg="addSp modSp new mod modAnim">
        <pc:chgData name="Thuseethan Selvarajah" userId="503bcedf1111070e" providerId="LiveId" clId="{0E23EE56-4719-4839-8791-FE8FDF21116E}" dt="2024-08-14T11:26:29.773" v="153"/>
        <pc:sldMkLst>
          <pc:docMk/>
          <pc:sldMk cId="2989425321" sldId="297"/>
        </pc:sldMkLst>
      </pc:sldChg>
      <pc:sldChg chg="addSp delSp modSp new mod modAnim">
        <pc:chgData name="Thuseethan Selvarajah" userId="503bcedf1111070e" providerId="LiveId" clId="{0E23EE56-4719-4839-8791-FE8FDF21116E}" dt="2024-08-14T11:26:14.092" v="151"/>
        <pc:sldMkLst>
          <pc:docMk/>
          <pc:sldMk cId="1123051330" sldId="298"/>
        </pc:sldMkLst>
      </pc:sldChg>
      <pc:sldChg chg="addSp modSp new mod">
        <pc:chgData name="Thuseethan Selvarajah" userId="503bcedf1111070e" providerId="LiveId" clId="{0E23EE56-4719-4839-8791-FE8FDF21116E}" dt="2024-08-14T11:27:56.483" v="160" actId="1076"/>
        <pc:sldMkLst>
          <pc:docMk/>
          <pc:sldMk cId="1000557503" sldId="299"/>
        </pc:sldMkLst>
      </pc:sldChg>
      <pc:sldChg chg="addSp modSp new mod">
        <pc:chgData name="Thuseethan Selvarajah" userId="503bcedf1111070e" providerId="LiveId" clId="{0E23EE56-4719-4839-8791-FE8FDF21116E}" dt="2024-08-14T11:34:27.355" v="181" actId="20577"/>
        <pc:sldMkLst>
          <pc:docMk/>
          <pc:sldMk cId="69141278" sldId="300"/>
        </pc:sldMkLst>
      </pc:sldChg>
      <pc:sldChg chg="addSp modSp new mod">
        <pc:chgData name="Thuseethan Selvarajah" userId="503bcedf1111070e" providerId="LiveId" clId="{0E23EE56-4719-4839-8791-FE8FDF21116E}" dt="2024-08-14T11:38:15.974" v="185" actId="1076"/>
        <pc:sldMkLst>
          <pc:docMk/>
          <pc:sldMk cId="1455528962" sldId="301"/>
        </pc:sldMkLst>
      </pc:sldChg>
      <pc:sldChg chg="addSp modSp new mod">
        <pc:chgData name="Thuseethan Selvarajah" userId="503bcedf1111070e" providerId="LiveId" clId="{0E23EE56-4719-4839-8791-FE8FDF21116E}" dt="2024-08-14T11:39:56.640" v="192" actId="1076"/>
        <pc:sldMkLst>
          <pc:docMk/>
          <pc:sldMk cId="3823620415" sldId="302"/>
        </pc:sldMkLst>
      </pc:sldChg>
      <pc:sldChg chg="addSp delSp modSp new mod modAnim">
        <pc:chgData name="Thuseethan Selvarajah" userId="503bcedf1111070e" providerId="LiveId" clId="{0E23EE56-4719-4839-8791-FE8FDF21116E}" dt="2024-08-14T11:48:38.784" v="228" actId="14100"/>
        <pc:sldMkLst>
          <pc:docMk/>
          <pc:sldMk cId="678689575" sldId="303"/>
        </pc:sldMkLst>
      </pc:sldChg>
      <pc:sldChg chg="addSp modSp new mod">
        <pc:chgData name="Thuseethan Selvarajah" userId="503bcedf1111070e" providerId="LiveId" clId="{0E23EE56-4719-4839-8791-FE8FDF21116E}" dt="2024-08-14T11:50:22.550" v="240"/>
        <pc:sldMkLst>
          <pc:docMk/>
          <pc:sldMk cId="1098222110" sldId="304"/>
        </pc:sldMkLst>
      </pc:sldChg>
      <pc:sldChg chg="addSp modSp new mod modAnim">
        <pc:chgData name="Thuseethan Selvarajah" userId="503bcedf1111070e" providerId="LiveId" clId="{0E23EE56-4719-4839-8791-FE8FDF21116E}" dt="2024-08-14T11:58:26.254" v="284" actId="113"/>
        <pc:sldMkLst>
          <pc:docMk/>
          <pc:sldMk cId="198083069" sldId="305"/>
        </pc:sldMkLst>
      </pc:sldChg>
      <pc:sldChg chg="addSp modSp new mod modAnim">
        <pc:chgData name="Thuseethan Selvarajah" userId="503bcedf1111070e" providerId="LiveId" clId="{0E23EE56-4719-4839-8791-FE8FDF21116E}" dt="2024-08-14T12:04:15.524" v="310" actId="14100"/>
        <pc:sldMkLst>
          <pc:docMk/>
          <pc:sldMk cId="3952669403" sldId="306"/>
        </pc:sldMkLst>
      </pc:sldChg>
      <pc:sldChg chg="modSp new mod">
        <pc:chgData name="Thuseethan Selvarajah" userId="503bcedf1111070e" providerId="LiveId" clId="{0E23EE56-4719-4839-8791-FE8FDF21116E}" dt="2024-08-14T12:06:35.142" v="314"/>
        <pc:sldMkLst>
          <pc:docMk/>
          <pc:sldMk cId="1327988345" sldId="307"/>
        </pc:sldMkLst>
      </pc:sldChg>
      <pc:sldChg chg="addSp modSp new mod">
        <pc:chgData name="Thuseethan Selvarajah" userId="503bcedf1111070e" providerId="LiveId" clId="{0E23EE56-4719-4839-8791-FE8FDF21116E}" dt="2024-08-14T12:08:23.148" v="341" actId="207"/>
        <pc:sldMkLst>
          <pc:docMk/>
          <pc:sldMk cId="819671909" sldId="308"/>
        </pc:sldMkLst>
      </pc:sldChg>
      <pc:sldChg chg="addSp modSp new mod modAnim">
        <pc:chgData name="Thuseethan Selvarajah" userId="503bcedf1111070e" providerId="LiveId" clId="{0E23EE56-4719-4839-8791-FE8FDF21116E}" dt="2024-08-14T12:11:35.043" v="361"/>
        <pc:sldMkLst>
          <pc:docMk/>
          <pc:sldMk cId="3104134293" sldId="309"/>
        </pc:sldMkLst>
      </pc:sldChg>
      <pc:sldChg chg="modSp new mod">
        <pc:chgData name="Thuseethan Selvarajah" userId="503bcedf1111070e" providerId="LiveId" clId="{0E23EE56-4719-4839-8791-FE8FDF21116E}" dt="2024-08-14T12:13:08.059" v="370" actId="113"/>
        <pc:sldMkLst>
          <pc:docMk/>
          <pc:sldMk cId="3330303210" sldId="310"/>
        </pc:sldMkLst>
      </pc:sldChg>
      <pc:sldChg chg="addSp modSp new mod modAnim">
        <pc:chgData name="Thuseethan Selvarajah" userId="503bcedf1111070e" providerId="LiveId" clId="{0E23EE56-4719-4839-8791-FE8FDF21116E}" dt="2024-08-14T12:19:51.179" v="397"/>
        <pc:sldMkLst>
          <pc:docMk/>
          <pc:sldMk cId="3167913396" sldId="311"/>
        </pc:sldMkLst>
      </pc:sldChg>
      <pc:sldChg chg="addSp modSp new mod">
        <pc:chgData name="Thuseethan Selvarajah" userId="503bcedf1111070e" providerId="LiveId" clId="{0E23EE56-4719-4839-8791-FE8FDF21116E}" dt="2024-08-14T12:20:42.340" v="404" actId="207"/>
        <pc:sldMkLst>
          <pc:docMk/>
          <pc:sldMk cId="2363775595" sldId="312"/>
        </pc:sldMkLst>
      </pc:sldChg>
      <pc:sldChg chg="modSp new mod">
        <pc:chgData name="Thuseethan Selvarajah" userId="503bcedf1111070e" providerId="LiveId" clId="{0E23EE56-4719-4839-8791-FE8FDF21116E}" dt="2024-08-14T12:23:24.163" v="409" actId="20577"/>
        <pc:sldMkLst>
          <pc:docMk/>
          <pc:sldMk cId="3095608422" sldId="313"/>
        </pc:sldMkLst>
      </pc:sldChg>
      <pc:sldChg chg="addSp modSp new mod">
        <pc:chgData name="Thuseethan Selvarajah" userId="503bcedf1111070e" providerId="LiveId" clId="{0E23EE56-4719-4839-8791-FE8FDF21116E}" dt="2024-08-14T12:33:51.570" v="453" actId="1076"/>
        <pc:sldMkLst>
          <pc:docMk/>
          <pc:sldMk cId="474122623" sldId="314"/>
        </pc:sldMkLst>
      </pc:sldChg>
      <pc:sldChg chg="addSp modSp new mod">
        <pc:chgData name="Thuseethan Selvarajah" userId="503bcedf1111070e" providerId="LiveId" clId="{0E23EE56-4719-4839-8791-FE8FDF21116E}" dt="2024-08-14T12:25:28.641" v="417"/>
        <pc:sldMkLst>
          <pc:docMk/>
          <pc:sldMk cId="3629351214" sldId="315"/>
        </pc:sldMkLst>
      </pc:sldChg>
      <pc:sldChg chg="addSp modSp new mod">
        <pc:chgData name="Thuseethan Selvarajah" userId="503bcedf1111070e" providerId="LiveId" clId="{0E23EE56-4719-4839-8791-FE8FDF21116E}" dt="2024-08-14T12:29:50.392" v="441" actId="1076"/>
        <pc:sldMkLst>
          <pc:docMk/>
          <pc:sldMk cId="2914206639" sldId="316"/>
        </pc:sldMkLst>
      </pc:sldChg>
      <pc:sldChg chg="addSp modSp new mod">
        <pc:chgData name="Thuseethan Selvarajah" userId="503bcedf1111070e" providerId="LiveId" clId="{0E23EE56-4719-4839-8791-FE8FDF21116E}" dt="2024-08-14T13:55:19.502" v="489" actId="1076"/>
        <pc:sldMkLst>
          <pc:docMk/>
          <pc:sldMk cId="1319744859" sldId="317"/>
        </pc:sldMkLst>
      </pc:sldChg>
      <pc:sldChg chg="addSp modSp new mod">
        <pc:chgData name="Thuseethan Selvarajah" userId="503bcedf1111070e" providerId="LiveId" clId="{0E23EE56-4719-4839-8791-FE8FDF21116E}" dt="2024-08-14T13:50:44.326" v="485" actId="1076"/>
        <pc:sldMkLst>
          <pc:docMk/>
          <pc:sldMk cId="2567744360" sldId="31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066104-1A97-455B-9CB7-1ECB4286D2BD}" type="datetimeFigureOut">
              <a:rPr lang="en-AU" smtClean="0"/>
              <a:t>28/01/2025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0ED884-6530-4276-8EE0-E303231066E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9285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0ED884-6530-4276-8EE0-E303231066E0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3322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44E32-568B-5F25-68F9-D367A046E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5C95F3-CC98-E598-82A9-85587C50F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42329-17F5-EA39-9192-C626A88EE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08B-3896-4304-AD85-623F3CEAC70A}" type="datetimeFigureOut">
              <a:rPr lang="en-AU" smtClean="0"/>
              <a:t>28/01/2025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84717-D907-3858-5EB6-A83608E02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92238-86E3-C2AC-E6C7-F8096E1F1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D0905-01F0-4B11-8DA9-7F3F8A261B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9429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AEA87-9A8F-7977-B837-F89F2AF60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4F5C21-4193-8CB0-565A-5CBED3E40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E67B6-8FBE-51BA-230B-0A7AB6C8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08B-3896-4304-AD85-623F3CEAC70A}" type="datetimeFigureOut">
              <a:rPr lang="en-AU" smtClean="0"/>
              <a:t>28/01/2025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6C28E-108D-6CBE-19F6-E6AC17DED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7BA0C-E9ED-1E8F-3C35-E383172D1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D0905-01F0-4B11-8DA9-7F3F8A261B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276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98E06E-952F-83AD-4F55-1B464673BE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51CA5-B9F5-BDFC-C5E4-DA3DF96C7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E70CB-7742-1701-8AE1-0BDC3EC20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08B-3896-4304-AD85-623F3CEAC70A}" type="datetimeFigureOut">
              <a:rPr lang="en-AU" smtClean="0"/>
              <a:t>28/01/2025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77586-EBAD-02D4-82BD-AC900E2A6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70564-3ECA-3BA7-4C62-E4F2F0EF1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D0905-01F0-4B11-8DA9-7F3F8A261B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2875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AD2CF-873D-0819-E9DF-FC49CF671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A4241-3BCD-851B-DAFB-E8AE9848B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9BB85-669E-81AF-8EBD-2ABAB214E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08B-3896-4304-AD85-623F3CEAC70A}" type="datetimeFigureOut">
              <a:rPr lang="en-AU" smtClean="0"/>
              <a:t>28/01/2025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58622-228C-B2F5-1005-D7723444C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C67D9-0A5F-858C-5FF6-88201D7A2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D0905-01F0-4B11-8DA9-7F3F8A261B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9925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60695-24FC-9A9F-7D15-CD22225ED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25338-DD5C-0FE8-042D-DDBD75963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26378-60B0-E445-4C0E-8CFB3554E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08B-3896-4304-AD85-623F3CEAC70A}" type="datetimeFigureOut">
              <a:rPr lang="en-AU" smtClean="0"/>
              <a:t>28/01/2025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97F72-5221-A486-BADE-52536D2BE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0AA82-ED5C-FE92-EF2E-0AC941E58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D0905-01F0-4B11-8DA9-7F3F8A261B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2697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B09D4-8315-613B-DAD4-0F748725D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0426D-7EC2-1047-B1FE-6A81CE66D9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8316E-76DA-3C4A-6285-80C128C7B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5B313-BCF5-3A37-CC7F-95C5EA7D2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08B-3896-4304-AD85-623F3CEAC70A}" type="datetimeFigureOut">
              <a:rPr lang="en-AU" smtClean="0"/>
              <a:t>28/01/2025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A3CBF-5FB2-535D-551E-D63B1835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83512-B91A-A09F-8B1A-CB5436417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D0905-01F0-4B11-8DA9-7F3F8A261B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9184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F47BD-0801-4679-85F8-B8363D610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67F65-2E9C-8F58-81FC-1577557A7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FA4601-00D4-8399-D76B-F0543BD03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34B59F-2AC5-A95A-3B7D-3BE54B244B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1CE87B-66F4-DC42-6949-0801B8A98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B5C0A7-1E11-7FED-26C5-2D239229A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08B-3896-4304-AD85-623F3CEAC70A}" type="datetimeFigureOut">
              <a:rPr lang="en-AU" smtClean="0"/>
              <a:t>28/01/2025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DA2921-626F-25A0-DFCC-BBB7C673A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2D3CBD-E306-98F0-1806-17128B4CC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D0905-01F0-4B11-8DA9-7F3F8A261B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5550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8933-E029-21C2-8ABC-E906AEDB9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E71770-7179-9FC6-BFB9-1F3011979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08B-3896-4304-AD85-623F3CEAC70A}" type="datetimeFigureOut">
              <a:rPr lang="en-AU" smtClean="0"/>
              <a:t>28/01/2025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A370F3-2872-B8AB-9409-82B10D022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239CF6-B5AA-8090-7A30-3D26D87A8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D0905-01F0-4B11-8DA9-7F3F8A261B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8186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52097E-8942-EF76-AD42-96A9C643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08B-3896-4304-AD85-623F3CEAC70A}" type="datetimeFigureOut">
              <a:rPr lang="en-AU" smtClean="0"/>
              <a:t>28/01/2025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A9C95E-4AA9-5A4E-86FA-7A16D2F38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93DF7-7D0C-383F-32E3-1D05C9DF9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D0905-01F0-4B11-8DA9-7F3F8A261B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0206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46EDC-7C9F-AB68-8E40-D8B865E11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4709B-E623-9123-CB02-609599BFA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1DC71-C6EE-02FA-39F0-BBF97DEAF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16A0F-8DBA-F6B2-634B-06909CD6D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08B-3896-4304-AD85-623F3CEAC70A}" type="datetimeFigureOut">
              <a:rPr lang="en-AU" smtClean="0"/>
              <a:t>28/01/2025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2DBAD-F497-2573-2763-89D53010C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433AF-0B6B-172D-7FC6-8915F505C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D0905-01F0-4B11-8DA9-7F3F8A261B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6630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38FB5-FFF0-1014-133A-6D18F7752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0F3F71-0CFC-C851-C635-67548A2536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860966-E3F1-34A8-3883-A9FC31421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7A9AC-1ED4-9A60-16B2-8C5C988E5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008B-3896-4304-AD85-623F3CEAC70A}" type="datetimeFigureOut">
              <a:rPr lang="en-AU" smtClean="0"/>
              <a:t>28/01/2025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C983F-E3B6-A224-4A28-79CED6FE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4C8CD-C452-1702-71D7-5E4D7C520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D0905-01F0-4B11-8DA9-7F3F8A261B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90146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292A46-4563-45AB-1966-2D2FCD4B8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C6ED9-6AC0-9BF7-286D-B896428ED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0550F-B6EB-9104-FF84-1B25CFC1F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FE008B-3896-4304-AD85-623F3CEAC70A}" type="datetimeFigureOut">
              <a:rPr lang="en-AU" smtClean="0"/>
              <a:t>28/01/2025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EF54D-B01E-5AE9-70A7-2D6881DFBB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AF05B-6FF9-A31A-D5D5-95105B851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DD0905-01F0-4B11-8DA9-7F3F8A261BC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124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swaroopch.com/" TargetMode="External"/><Relationship Id="rId2" Type="http://schemas.openxmlformats.org/officeDocument/2006/relationships/hyperlink" Target="https://www.w3schools.com/python/default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1816D-6A56-81A6-70C6-0B0DCB3A4E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Functions and Dictionaries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D9CF8-4198-9D3A-7B68-60768DE317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HIT137 Software Now</a:t>
            </a:r>
          </a:p>
          <a:p>
            <a:r>
              <a:rPr lang="en-AU" dirty="0"/>
              <a:t>Week 04</a:t>
            </a:r>
          </a:p>
        </p:txBody>
      </p:sp>
    </p:spTree>
    <p:extLst>
      <p:ext uri="{BB962C8B-B14F-4D97-AF65-F5344CB8AC3E}">
        <p14:creationId xmlns:p14="http://schemas.microsoft.com/office/powerpoint/2010/main" val="3442647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80B51-A810-48EA-24A0-48AA27F7F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ED7AC-A729-422C-0213-F012ADB52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2B0F811-D719-4428-55FE-70E8CC40B1F3}"/>
              </a:ext>
            </a:extLst>
          </p:cNvPr>
          <p:cNvGrpSpPr/>
          <p:nvPr/>
        </p:nvGrpSpPr>
        <p:grpSpPr>
          <a:xfrm>
            <a:off x="3406448" y="2822519"/>
            <a:ext cx="5379104" cy="2357550"/>
            <a:chOff x="0" y="693778"/>
            <a:chExt cx="5379104" cy="235755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939A817-A61C-8B25-3323-31030F8C4097}"/>
                </a:ext>
              </a:extLst>
            </p:cNvPr>
            <p:cNvSpPr/>
            <p:nvPr/>
          </p:nvSpPr>
          <p:spPr>
            <a:xfrm>
              <a:off x="0" y="693778"/>
              <a:ext cx="5379104" cy="235755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8BA53C6D-E615-6655-B9BE-48EA2C32EB9B}"/>
                </a:ext>
              </a:extLst>
            </p:cNvPr>
            <p:cNvSpPr txBox="1"/>
            <p:nvPr/>
          </p:nvSpPr>
          <p:spPr>
            <a:xfrm>
              <a:off x="115086" y="808864"/>
              <a:ext cx="5148932" cy="21273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marL="0" lvl="0" indent="0" algn="l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6500" kern="1200" dirty="0"/>
                <a:t>Refer to PDF_CODE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5528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E2A34-0105-3118-5BD2-6E65B307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Methods for Inserting and Removing Elements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072CB-15F5-9F44-24BC-4622180D1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list type includes several methods for inserting and removing elements</a:t>
            </a:r>
          </a:p>
          <a:p>
            <a:endParaRPr lang="en-AU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C5569D8-7C92-9FD9-157E-F8B409D7D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152" y="2830245"/>
            <a:ext cx="6639695" cy="3263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3620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5E8E7-15FB-3D68-ABEA-04363CD68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Methods for Inserting and Removing Elements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64F9B-90B6-DA9F-25C2-68C2E8C35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706C65-E229-786C-776D-EC8277077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312" y="1824777"/>
            <a:ext cx="3087411" cy="23974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FD01E6-F4D2-0BFD-38D2-A7436A2C2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327" y="4793712"/>
            <a:ext cx="1427832" cy="7053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5EB069-932B-48E9-9A21-843A3C7FA116}"/>
              </a:ext>
            </a:extLst>
          </p:cNvPr>
          <p:cNvSpPr txBox="1"/>
          <p:nvPr/>
        </p:nvSpPr>
        <p:spPr>
          <a:xfrm>
            <a:off x="838200" y="442438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  <a:endParaRPr lang="en-AU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508769-ECDF-9A44-DD2B-2885A66A4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6435" y="1824777"/>
            <a:ext cx="4298791" cy="30512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0B99390-9691-704C-17A3-DD5241DC7B55}"/>
              </a:ext>
            </a:extLst>
          </p:cNvPr>
          <p:cNvSpPr txBox="1"/>
          <p:nvPr/>
        </p:nvSpPr>
        <p:spPr>
          <a:xfrm>
            <a:off x="6777789" y="5032624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  <a:endParaRPr lang="en-AU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E3FA0BC-127A-6ADE-A54B-64D51AFAC3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6435" y="5374270"/>
            <a:ext cx="2160621" cy="93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68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CE339-6FA9-2626-EBA3-A2BFED252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Searching and Sorting a List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94107-A538-5C56-A25A-F89C8A1BE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FAC67B-B848-FFB9-769B-8A9CE64A8FBD}"/>
              </a:ext>
            </a:extLst>
          </p:cNvPr>
          <p:cNvGrpSpPr/>
          <p:nvPr/>
        </p:nvGrpSpPr>
        <p:grpSpPr>
          <a:xfrm>
            <a:off x="3406448" y="2822519"/>
            <a:ext cx="5379104" cy="2357550"/>
            <a:chOff x="0" y="693778"/>
            <a:chExt cx="5379104" cy="235755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32EAEA8-DFD1-F881-886D-E01E99270E53}"/>
                </a:ext>
              </a:extLst>
            </p:cNvPr>
            <p:cNvSpPr/>
            <p:nvPr/>
          </p:nvSpPr>
          <p:spPr>
            <a:xfrm>
              <a:off x="0" y="693778"/>
              <a:ext cx="5379104" cy="235755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6F372449-9921-CAE4-B0A4-8AA199B1995A}"/>
                </a:ext>
              </a:extLst>
            </p:cNvPr>
            <p:cNvSpPr txBox="1"/>
            <p:nvPr/>
          </p:nvSpPr>
          <p:spPr>
            <a:xfrm>
              <a:off x="115086" y="808864"/>
              <a:ext cx="5148932" cy="21273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marL="0" lvl="0" indent="0" algn="l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6500" kern="1200" dirty="0"/>
                <a:t>Refer to PDF_CODE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8222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889D9-AF8D-7CFD-F293-F46C58AFA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Tuple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7461C-21C8-E751-A519-D5C873949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tuple</a:t>
            </a:r>
            <a:r>
              <a:rPr lang="en-US" dirty="0"/>
              <a:t> resembles a list, but is immutable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Most of the operators and functions used with lists can be used in a similar fashion with tuples</a:t>
            </a:r>
          </a:p>
          <a:p>
            <a:endParaRPr lang="en-US" dirty="0"/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957661-F02E-AF06-F7B4-6249D35FD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479" y="2521743"/>
            <a:ext cx="4616969" cy="23360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216941-60D5-5C9A-D50F-746A156DD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857" y="3479007"/>
            <a:ext cx="5147406" cy="5786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4EFB55-468B-E4FF-6FBE-0B6C30AF4480}"/>
              </a:ext>
            </a:extLst>
          </p:cNvPr>
          <p:cNvSpPr txBox="1"/>
          <p:nvPr/>
        </p:nvSpPr>
        <p:spPr>
          <a:xfrm>
            <a:off x="6034840" y="3159404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9808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CC282-F556-AECC-D159-E58B51992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Syntax of Simple Function Definitions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943BC-8063-4BF9-13C3-6F833B9BF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 of a function consists of header and body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en-US" dirty="0"/>
              <a:t>Syntax of a function definition:</a:t>
            </a:r>
          </a:p>
          <a:p>
            <a:endParaRPr lang="en-US" dirty="0"/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9EC9F1-10C8-E4BC-162E-19DDF9C7D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132" y="2556711"/>
            <a:ext cx="4098417" cy="13307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C64649-E20E-B5A2-B4E6-DF9925F32063}"/>
              </a:ext>
            </a:extLst>
          </p:cNvPr>
          <p:cNvSpPr txBox="1"/>
          <p:nvPr/>
        </p:nvSpPr>
        <p:spPr>
          <a:xfrm>
            <a:off x="6046871" y="2556711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  <a:endParaRPr lang="en-AU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F30808-DB23-760D-6781-E962EA043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032" y="2843291"/>
            <a:ext cx="203705" cy="252594"/>
          </a:xfrm>
          <a:prstGeom prst="rect">
            <a:avLst/>
          </a:prstGeom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EBAABE61-E31D-50D7-D11A-30EA2030A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52" b="8832"/>
          <a:stretch>
            <a:fillRect/>
          </a:stretch>
        </p:blipFill>
        <p:spPr bwMode="auto">
          <a:xfrm>
            <a:off x="1507131" y="5004881"/>
            <a:ext cx="6759215" cy="63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266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1426A-D437-1815-0675-E99995617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Parameters and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C5AC3-43D6-D4B3-2923-F64B6CC3E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parameter is the name used in the function definition for an argument that is passed to the function when it is called</a:t>
            </a:r>
          </a:p>
          <a:p>
            <a:r>
              <a:rPr lang="en-US" dirty="0"/>
              <a:t>For now, the number and positions of arguments of a function call should match the number and positions of the parameters in the definition</a:t>
            </a:r>
          </a:p>
          <a:p>
            <a:r>
              <a:rPr lang="en-US" dirty="0"/>
              <a:t>Some functions expect no arguments</a:t>
            </a:r>
          </a:p>
          <a:p>
            <a:pPr lvl="1"/>
            <a:r>
              <a:rPr lang="en-US" dirty="0"/>
              <a:t>They are defined with no parameters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27988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10E87-12C6-BC99-362E-626251DD0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The Return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B8194-BD25-D476-1010-D5F970578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 a return statement at each exit point of a function when function should explicitly return a value</a:t>
            </a:r>
          </a:p>
          <a:p>
            <a:r>
              <a:rPr lang="en-US" dirty="0"/>
              <a:t>Syntax: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a function contains no 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return</a:t>
            </a:r>
            <a:r>
              <a:rPr lang="en-US" dirty="0"/>
              <a:t> statement, Python transfers control to the caller after the last statement in the function’s body is executed</a:t>
            </a:r>
          </a:p>
          <a:p>
            <a:pPr lvl="1"/>
            <a:r>
              <a:rPr lang="en-US" dirty="0"/>
              <a:t>The special value </a:t>
            </a:r>
            <a:r>
              <a:rPr lang="en-US" b="1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None</a:t>
            </a:r>
            <a:r>
              <a:rPr lang="en-US" dirty="0"/>
              <a:t> is automatically returned</a:t>
            </a:r>
          </a:p>
          <a:p>
            <a:endParaRPr lang="en-US" dirty="0"/>
          </a:p>
          <a:p>
            <a:endParaRPr lang="en-AU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300719F-20B8-2E14-1E64-F5385EAB7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079" y="3296653"/>
            <a:ext cx="7411842" cy="432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9671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4CA4C-D2F0-B35B-1389-0E0378678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Boolean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E55F-CFD3-F9EA-3AF5-62C6EE1C9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Boolean function usually tests its argument for the presence or absence of some property</a:t>
            </a:r>
          </a:p>
          <a:p>
            <a:r>
              <a:rPr lang="en-US" dirty="0"/>
              <a:t>Returns True if property is present; False otherwise</a:t>
            </a:r>
          </a:p>
          <a:p>
            <a:r>
              <a:rPr lang="en-US" dirty="0"/>
              <a:t>Example:</a:t>
            </a:r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56BF2F-9793-299D-8F16-279AE9ACD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682" y="3854297"/>
            <a:ext cx="5622132" cy="20953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47A76D-B966-3BA6-08C3-12D3224BF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378" y="4077359"/>
            <a:ext cx="731728" cy="5006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699666-4D6D-6967-568B-0990742DC643}"/>
              </a:ext>
            </a:extLst>
          </p:cNvPr>
          <p:cNvSpPr txBox="1"/>
          <p:nvPr/>
        </p:nvSpPr>
        <p:spPr>
          <a:xfrm>
            <a:off x="7594344" y="3750667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10413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582E7-A66E-460D-8D03-4CACA65D0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Defining a </a:t>
            </a:r>
            <a:r>
              <a:rPr lang="en-AU" dirty="0">
                <a:solidFill>
                  <a:schemeClr val="accent6">
                    <a:lumMod val="50000"/>
                  </a:schemeClr>
                </a:solidFill>
                <a:latin typeface="Abadi Extra Light" panose="020B0204020104020204" pitchFamily="34" charset="0"/>
              </a:rPr>
              <a:t>main</a:t>
            </a:r>
            <a:r>
              <a:rPr lang="en-AU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D4258-7F3A-5DDD-CD47-44190D62B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Abadi Extra Light" panose="020B0204020104020204" pitchFamily="34" charset="0"/>
              </a:rPr>
              <a:t>main</a:t>
            </a:r>
            <a:r>
              <a:rPr lang="en-US" dirty="0"/>
              <a:t> serves as the entry point for a script</a:t>
            </a:r>
          </a:p>
          <a:p>
            <a:r>
              <a:rPr lang="en-US" dirty="0"/>
              <a:t>Usually expects no arguments and returns no value</a:t>
            </a:r>
          </a:p>
          <a:p>
            <a:r>
              <a:rPr lang="en-US" dirty="0"/>
              <a:t>Definition of main and other functions can appear in no particular order in the script</a:t>
            </a:r>
          </a:p>
          <a:p>
            <a:r>
              <a:rPr lang="en-US" dirty="0"/>
              <a:t>As long as main is called at the end of the script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30303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82536-EA94-A91E-6C74-DF1E922F4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0661"/>
            <a:ext cx="10515600" cy="5196302"/>
          </a:xfrm>
        </p:spPr>
        <p:txBody>
          <a:bodyPr/>
          <a:lstStyle/>
          <a:p>
            <a:pPr marL="0" indent="0" algn="ctr">
              <a:buNone/>
            </a:pPr>
            <a:r>
              <a:rPr lang="en-AU" dirty="0"/>
              <a:t>We extend our respect to Elders - past, present and emerging - and to all First Nations people.</a:t>
            </a:r>
          </a:p>
        </p:txBody>
      </p:sp>
      <p:pic>
        <p:nvPicPr>
          <p:cNvPr id="7" name="Picture 6" descr="A large rock formation in the distance with Uluru in the background&#10;&#10;Description automatically generated">
            <a:extLst>
              <a:ext uri="{FF2B5EF4-FFF2-40B4-BE49-F238E27FC236}">
                <a16:creationId xmlns:a16="http://schemas.microsoft.com/office/drawing/2014/main" id="{20BF9308-E807-E9B2-7EE3-21F73DA61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625" y="3174817"/>
            <a:ext cx="8748749" cy="254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39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A6EA6-2C0A-429F-7BFF-D04589169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Defining a </a:t>
            </a:r>
            <a:r>
              <a:rPr lang="en-AU" dirty="0">
                <a:solidFill>
                  <a:schemeClr val="accent6">
                    <a:lumMod val="50000"/>
                  </a:schemeClr>
                </a:solidFill>
                <a:latin typeface="Abadi Extra Light" panose="020B0204020104020204" pitchFamily="34" charset="0"/>
              </a:rPr>
              <a:t>main</a:t>
            </a:r>
            <a:r>
              <a:rPr lang="en-AU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807CA-69EB-EFAF-9F43-C30A4E360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783B95-CFB2-2641-B0AD-FE3C23AC1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006" y="1892904"/>
            <a:ext cx="6538357" cy="32525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DC075F-4594-832D-7B70-04B73A026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5958" y="5638786"/>
            <a:ext cx="2465668" cy="4882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BEBE3A-CF1B-CA5F-361D-43514C5902B8}"/>
              </a:ext>
            </a:extLst>
          </p:cNvPr>
          <p:cNvSpPr txBox="1"/>
          <p:nvPr/>
        </p:nvSpPr>
        <p:spPr>
          <a:xfrm>
            <a:off x="2649365" y="5296593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316791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05764-C6B5-EFA0-3069-AD97B65F3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Running </a:t>
            </a:r>
            <a:r>
              <a:rPr lang="en-AU" dirty="0">
                <a:solidFill>
                  <a:schemeClr val="accent6">
                    <a:lumMod val="50000"/>
                  </a:schemeClr>
                </a:solidFill>
                <a:latin typeface="Abadi Extra Light" panose="020B0204020104020204" pitchFamily="34" charset="0"/>
              </a:rPr>
              <a:t>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B798F-52D5-9DDC-B192-F25A1FDE2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855FDC1-B5E1-3284-D93E-6768D5AE7DF9}"/>
              </a:ext>
            </a:extLst>
          </p:cNvPr>
          <p:cNvGrpSpPr/>
          <p:nvPr/>
        </p:nvGrpSpPr>
        <p:grpSpPr>
          <a:xfrm>
            <a:off x="3406448" y="2822519"/>
            <a:ext cx="5379104" cy="2357550"/>
            <a:chOff x="0" y="693778"/>
            <a:chExt cx="5379104" cy="235755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FACEA3C-3A27-78F7-1B06-C5011C8E747D}"/>
                </a:ext>
              </a:extLst>
            </p:cNvPr>
            <p:cNvSpPr/>
            <p:nvPr/>
          </p:nvSpPr>
          <p:spPr>
            <a:xfrm>
              <a:off x="0" y="693778"/>
              <a:ext cx="5379104" cy="235755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BA6FEAE2-192A-FB42-0C67-217723EBBE76}"/>
                </a:ext>
              </a:extLst>
            </p:cNvPr>
            <p:cNvSpPr txBox="1"/>
            <p:nvPr/>
          </p:nvSpPr>
          <p:spPr>
            <a:xfrm>
              <a:off x="115086" y="808864"/>
              <a:ext cx="5148932" cy="21273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marL="0" lvl="0" indent="0" algn="l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6500" kern="1200" dirty="0"/>
                <a:t>Refer to PDF_CODE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3775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FF4C0-39EE-09E2-E1B7-180B99258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0FB43-2310-6F1C-30CF-7251D8864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dictionary organizes information by association, not position</a:t>
            </a:r>
          </a:p>
          <a:p>
            <a:r>
              <a:rPr lang="en-US" dirty="0"/>
              <a:t>Example: When you use a dictionary to look up the definition of “mammal,” you don’t start at page 1; instead, you turn to the words beginning with “M”</a:t>
            </a:r>
          </a:p>
          <a:p>
            <a:r>
              <a:rPr lang="en-US" dirty="0"/>
              <a:t>Data structures organized by association are also called tables or association lists</a:t>
            </a:r>
          </a:p>
          <a:p>
            <a:r>
              <a:rPr lang="en-US" dirty="0"/>
              <a:t>In Python, a dictionary associates a set of keys with data values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95608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66917-450F-0692-0FEC-20AAC73C0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Dictionary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11F63-E350-5D77-BB18-FDA0ED204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Python dictionary is written as a sequence of key/value pairs separated by commas</a:t>
            </a:r>
          </a:p>
          <a:p>
            <a:pPr lvl="1"/>
            <a:r>
              <a:rPr lang="en-US" dirty="0"/>
              <a:t>Pairs are sometimes called entries</a:t>
            </a:r>
          </a:p>
          <a:p>
            <a:pPr lvl="1"/>
            <a:r>
              <a:rPr lang="en-US" dirty="0"/>
              <a:t>Enclosed in curly braces ({ and })</a:t>
            </a:r>
          </a:p>
          <a:p>
            <a:pPr lvl="1"/>
            <a:r>
              <a:rPr lang="en-US" dirty="0"/>
              <a:t>A colon (:) separates a key and its value</a:t>
            </a:r>
          </a:p>
          <a:p>
            <a:r>
              <a:rPr lang="en-US" dirty="0"/>
              <a:t>Examples:</a:t>
            </a:r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974370-44B2-141D-CDE8-8D9DF1CD5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081" y="4481928"/>
            <a:ext cx="7347837" cy="169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122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5EBAE-102D-238D-8AE1-7BC147925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AF594-D272-24DE-71FF-7446C8EE1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66B9D80-EDB3-C764-215F-160991F249DC}"/>
              </a:ext>
            </a:extLst>
          </p:cNvPr>
          <p:cNvGrpSpPr/>
          <p:nvPr/>
        </p:nvGrpSpPr>
        <p:grpSpPr>
          <a:xfrm>
            <a:off x="3406448" y="2822519"/>
            <a:ext cx="5379104" cy="2357550"/>
            <a:chOff x="0" y="693778"/>
            <a:chExt cx="5379104" cy="235755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B142FB2-7F70-8C8D-F54C-BE975B795A07}"/>
                </a:ext>
              </a:extLst>
            </p:cNvPr>
            <p:cNvSpPr/>
            <p:nvPr/>
          </p:nvSpPr>
          <p:spPr>
            <a:xfrm>
              <a:off x="0" y="693778"/>
              <a:ext cx="5379104" cy="235755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4">
                <a:hueOff val="0"/>
                <a:satOff val="0"/>
                <a:lumOff val="0"/>
                <a:alphaOff val="0"/>
              </a:schemeClr>
            </a:fillRef>
            <a:effectRef idx="2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7F3CB055-2424-4BBE-29B3-C76D18157F62}"/>
                </a:ext>
              </a:extLst>
            </p:cNvPr>
            <p:cNvSpPr txBox="1"/>
            <p:nvPr/>
          </p:nvSpPr>
          <p:spPr>
            <a:xfrm>
              <a:off x="115086" y="808864"/>
              <a:ext cx="5148932" cy="21273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marL="0" lvl="0" indent="0" algn="l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6500" kern="1200" dirty="0"/>
                <a:t>Refer to PDF_CODE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93512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DFA8C-6813-CA7A-53A9-7AF8A1F3D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Traversing a Dictionary – key and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96CEE-55F5-131F-18B1-3CC3BAB2D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print all of the </a:t>
            </a:r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keys</a:t>
            </a:r>
            <a:r>
              <a:rPr lang="en-US" dirty="0"/>
              <a:t> and their </a:t>
            </a:r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values</a:t>
            </a:r>
            <a:r>
              <a:rPr lang="en-US" dirty="0"/>
              <a:t>:</a:t>
            </a:r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C6E6AF-97C1-FB43-6A52-5FE4AE0B1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368" y="2641041"/>
            <a:ext cx="6985263" cy="157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744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82591-CAE9-FC0B-8AAD-DBA802487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Traversing 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E5071-81DE-F219-C9CB-021CAD84D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F14EADEE-1BBB-B57B-93B6-54CE11A62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259" y="1825625"/>
            <a:ext cx="5160891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42066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73834-89A7-4EAA-EB88-4FA5F827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Hexadecimal System Revisited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1DA52-A231-D68C-51C2-D5F319634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2A0CDA-5F42-BA41-280F-0BAE9C759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894" y="2053444"/>
            <a:ext cx="8242212" cy="38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7448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4227F-490E-1B50-9DFC-3380DB9C1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Tutorial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6F781-B5FA-2B78-C56F-D0EE0D81F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9DD22D2-E1E5-F073-0BDD-25200108D720}"/>
              </a:ext>
            </a:extLst>
          </p:cNvPr>
          <p:cNvGrpSpPr/>
          <p:nvPr/>
        </p:nvGrpSpPr>
        <p:grpSpPr>
          <a:xfrm>
            <a:off x="3980259" y="1971730"/>
            <a:ext cx="4231481" cy="3996720"/>
            <a:chOff x="0" y="462264"/>
            <a:chExt cx="4231481" cy="399672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77877C8-68C1-7F46-7190-F0CDC6E6CD09}"/>
                </a:ext>
              </a:extLst>
            </p:cNvPr>
            <p:cNvSpPr/>
            <p:nvPr/>
          </p:nvSpPr>
          <p:spPr>
            <a:xfrm>
              <a:off x="0" y="462264"/>
              <a:ext cx="4231481" cy="39967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910DE918-E07D-60F4-9F9A-16252A94B183}"/>
                </a:ext>
              </a:extLst>
            </p:cNvPr>
            <p:cNvSpPr txBox="1"/>
            <p:nvPr/>
          </p:nvSpPr>
          <p:spPr>
            <a:xfrm>
              <a:off x="195104" y="657368"/>
              <a:ext cx="3841273" cy="36065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3360" tIns="213360" rIns="213360" bIns="213360" numCol="1" spcCol="1270" anchor="ctr" anchorCtr="0">
              <a:noAutofit/>
            </a:bodyPr>
            <a:lstStyle/>
            <a:p>
              <a:pPr marL="0" lvl="0" indent="0" algn="l" defTabSz="2489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en-US" sz="5600" kern="1200" dirty="0">
                  <a:latin typeface="Century Gothic" pitchFamily="34" charset="0"/>
                </a:rPr>
                <a:t>Start Solving Tutorial Questions</a:t>
              </a:r>
              <a:endParaRPr lang="en-US" sz="5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853527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C4784-3333-6636-76E8-5ACBE4551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94421-9B6A-F577-5CE1-AA490A815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43261" cy="4351338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Some great resources to start your work :</a:t>
            </a:r>
          </a:p>
          <a:p>
            <a:pPr marL="0" indent="0">
              <a:buNone/>
            </a:pPr>
            <a:endParaRPr lang="en-AU" dirty="0"/>
          </a:p>
          <a:p>
            <a:r>
              <a:rPr lang="en-AU" dirty="0"/>
              <a:t>Fundamentals of Python: First Programs</a:t>
            </a:r>
          </a:p>
          <a:p>
            <a:r>
              <a:rPr lang="en-AU" dirty="0">
                <a:hlinkClick r:id="rId2"/>
              </a:rPr>
              <a:t>https://www.w3schools.com/python/default.asp</a:t>
            </a:r>
            <a:endParaRPr lang="en-AU" dirty="0"/>
          </a:p>
          <a:p>
            <a:r>
              <a:rPr lang="en-AU" dirty="0">
                <a:hlinkClick r:id="rId3"/>
              </a:rPr>
              <a:t>https://python.swaroopch.com/</a:t>
            </a:r>
            <a:endParaRPr lang="en-AU" dirty="0"/>
          </a:p>
          <a:p>
            <a:endParaRPr lang="en-A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6C99E2-77F3-5E7F-234E-BA066D112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627" y="2054109"/>
            <a:ext cx="2600190" cy="3326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494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D344D-FD15-D7AE-645F-6105D7030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709A8-D0B2-25CF-21A6-A9633740D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Understanding of: </a:t>
            </a:r>
          </a:p>
          <a:p>
            <a:pPr lvl="1"/>
            <a:r>
              <a:rPr lang="en-US" dirty="0"/>
              <a:t>Construct lists and access items in those lists</a:t>
            </a:r>
          </a:p>
          <a:p>
            <a:pPr lvl="1"/>
            <a:r>
              <a:rPr lang="en-US" dirty="0"/>
              <a:t>Use methods to manipulate lists</a:t>
            </a:r>
          </a:p>
          <a:p>
            <a:pPr lvl="1"/>
            <a:r>
              <a:rPr lang="en-US" dirty="0"/>
              <a:t>Perform traversals of lists to process items in the lists</a:t>
            </a:r>
          </a:p>
          <a:p>
            <a:pPr lvl="1"/>
            <a:r>
              <a:rPr lang="en-US" dirty="0"/>
              <a:t>Define simple functions that expect parameters and return values</a:t>
            </a:r>
          </a:p>
          <a:p>
            <a:pPr lvl="1"/>
            <a:r>
              <a:rPr lang="en-US" dirty="0"/>
              <a:t>Construct dictionaries and access entries in those dictionaries</a:t>
            </a:r>
          </a:p>
          <a:p>
            <a:pPr lvl="1"/>
            <a:r>
              <a:rPr lang="en-US" dirty="0"/>
              <a:t>Use methods to manipulate dictionaries</a:t>
            </a:r>
          </a:p>
          <a:p>
            <a:pPr lvl="1"/>
            <a:r>
              <a:rPr lang="en-US" dirty="0"/>
              <a:t>Decide whether a list or a dictionary is an appropriate data structure for a given application</a:t>
            </a:r>
          </a:p>
          <a:p>
            <a:pPr lvl="1"/>
            <a:endParaRPr lang="en-US" dirty="0"/>
          </a:p>
          <a:p>
            <a:endParaRPr lang="en-AU" dirty="0"/>
          </a:p>
        </p:txBody>
      </p:sp>
      <p:pic>
        <p:nvPicPr>
          <p:cNvPr id="2050" name="Picture 2" descr="Introduction to Python | Biological Data Science Institute">
            <a:extLst>
              <a:ext uri="{FF2B5EF4-FFF2-40B4-BE49-F238E27FC236}">
                <a16:creationId xmlns:a16="http://schemas.microsoft.com/office/drawing/2014/main" id="{AC4E7E73-701C-860B-D686-C85CB0A87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8613" y="5187835"/>
            <a:ext cx="1545187" cy="869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isual Studio Code - YouTube">
            <a:extLst>
              <a:ext uri="{FF2B5EF4-FFF2-40B4-BE49-F238E27FC236}">
                <a16:creationId xmlns:a16="http://schemas.microsoft.com/office/drawing/2014/main" id="{6C6649A6-DAAA-FF1B-D1F3-B403F5CEA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639" y="5169992"/>
            <a:ext cx="1006971" cy="100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658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F04EE-786A-DA3E-8973-593321647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CBACD-E00C-8ED6-98B9-67C2AE684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list</a:t>
            </a:r>
            <a:r>
              <a:rPr lang="en-US" dirty="0"/>
              <a:t> allows the programmer to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manipulate a sequence of data values</a:t>
            </a:r>
            <a:r>
              <a:rPr lang="en-US" dirty="0"/>
              <a:t> of any types</a:t>
            </a:r>
          </a:p>
          <a:p>
            <a:r>
              <a:rPr lang="en-US" dirty="0"/>
              <a:t>A 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dictionary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organizes data values by association with other data values</a:t>
            </a:r>
            <a:r>
              <a:rPr lang="en-US" dirty="0"/>
              <a:t> rather than by sequential position</a:t>
            </a:r>
          </a:p>
          <a:p>
            <a:r>
              <a:rPr lang="en-US" dirty="0"/>
              <a:t>Lists and dictionaries provide powerful ways to organize data in useful and interesting applications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57867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78B8F-B34F-3225-EE5F-0B1183482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B6958-9000-E931-DA1D-7B37D0077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List: Sequence of data values (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items</a:t>
            </a:r>
            <a:r>
              <a:rPr lang="en-US" dirty="0"/>
              <a:t> or 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elements</a:t>
            </a:r>
            <a:r>
              <a:rPr lang="en-US" dirty="0"/>
              <a:t>)</a:t>
            </a:r>
          </a:p>
          <a:p>
            <a:r>
              <a:rPr lang="en-US" dirty="0"/>
              <a:t>Some examples:</a:t>
            </a:r>
          </a:p>
          <a:p>
            <a:pPr lvl="1"/>
            <a:r>
              <a:rPr lang="en-US" dirty="0"/>
              <a:t>Shopping list for the grocery store</a:t>
            </a:r>
          </a:p>
          <a:p>
            <a:pPr lvl="1"/>
            <a:r>
              <a:rPr lang="en-US" dirty="0"/>
              <a:t>Guest list for a wedding</a:t>
            </a:r>
          </a:p>
          <a:p>
            <a:pPr lvl="1"/>
            <a:r>
              <a:rPr lang="en-US" dirty="0"/>
              <a:t>Recipe, which is a list of instructions</a:t>
            </a:r>
          </a:p>
          <a:p>
            <a:pPr lvl="1"/>
            <a:r>
              <a:rPr lang="en-US" dirty="0"/>
              <a:t>Text document, which is a list of lines</a:t>
            </a:r>
          </a:p>
          <a:p>
            <a:pPr lvl="1"/>
            <a:r>
              <a:rPr lang="en-US" dirty="0"/>
              <a:t>Words in a dictionary</a:t>
            </a:r>
          </a:p>
          <a:p>
            <a:r>
              <a:rPr lang="en-US" dirty="0"/>
              <a:t>Each item in a list has a unique index that specifies its position (from 0 to length – 1)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19463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B24A5-CE52-60C5-A318-7AC3FBD64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Literals and Basic Operators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819DD-E331-DB5E-ECA2-02618D8AB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examples:</a:t>
            </a:r>
          </a:p>
          <a:p>
            <a:pPr lvl="1"/>
            <a:r>
              <a:rPr lang="en-US" dirty="0"/>
              <a:t>['apples', 'oranges', 'cherries']</a:t>
            </a:r>
          </a:p>
          <a:p>
            <a:pPr lvl="1"/>
            <a:r>
              <a:rPr lang="en-US" dirty="0"/>
              <a:t>[[5, 9], [541, 78]]</a:t>
            </a:r>
          </a:p>
          <a:p>
            <a:r>
              <a:rPr lang="en-US" dirty="0"/>
              <a:t>When an element is an expression, its value is included in the list:</a:t>
            </a:r>
          </a:p>
          <a:p>
            <a:r>
              <a:rPr lang="en-US" dirty="0"/>
              <a:t>Lists of integers can be built using range!</a:t>
            </a:r>
          </a:p>
          <a:p>
            <a:endParaRPr lang="en-US" dirty="0"/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5D9F4D-1A37-7BE4-2053-D1CD6C9B2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987" y="4348256"/>
            <a:ext cx="2462169" cy="9124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1E80D5-59F9-B604-9F48-3CE4B10FC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407" y="5587471"/>
            <a:ext cx="2540749" cy="3709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BF33B0-CB71-7AFD-95F5-736E8D232474}"/>
              </a:ext>
            </a:extLst>
          </p:cNvPr>
          <p:cNvSpPr txBox="1"/>
          <p:nvPr/>
        </p:nvSpPr>
        <p:spPr>
          <a:xfrm>
            <a:off x="2102687" y="5276286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  <a:endParaRPr lang="en-AU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FF09A5-8440-A657-FA55-7FC5246FB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3027" y="4348256"/>
            <a:ext cx="3481012" cy="11407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F1265C-B0C9-60D1-4CAD-FD084B653113}"/>
              </a:ext>
            </a:extLst>
          </p:cNvPr>
          <p:cNvSpPr txBox="1"/>
          <p:nvPr/>
        </p:nvSpPr>
        <p:spPr>
          <a:xfrm>
            <a:off x="5848102" y="5482113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  <a:endParaRPr lang="en-AU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7804108-BD0E-F910-23D6-6173846D7C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4776" y="5791912"/>
            <a:ext cx="1687600" cy="57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42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C4E32-3C4C-3AD2-B731-470EC42A3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Literals and Basic Operators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35382-9D96-4979-0D38-F8ACF1E72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B915AF-DEC8-9EB6-2501-A7E244822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3915100" cy="28087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64B1A5-4191-EEF8-58DD-9AD13F5BDC38}"/>
              </a:ext>
            </a:extLst>
          </p:cNvPr>
          <p:cNvSpPr txBox="1"/>
          <p:nvPr/>
        </p:nvSpPr>
        <p:spPr>
          <a:xfrm>
            <a:off x="838200" y="494715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  <a:endParaRPr lang="en-AU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E2F533-2BB0-D3B7-8082-F1CD43943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216" y="5316489"/>
            <a:ext cx="1499131" cy="6708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EEEA5A-66B3-359B-6DC4-7F94451753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4266" y="1825625"/>
            <a:ext cx="4559534" cy="12446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63A5911-727B-B2FB-B70F-20DB25B7A1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1726" y="3770083"/>
            <a:ext cx="1256838" cy="6708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A36D2A8-A10E-F71A-AAAA-362EFDBC8AB9}"/>
              </a:ext>
            </a:extLst>
          </p:cNvPr>
          <p:cNvSpPr txBox="1"/>
          <p:nvPr/>
        </p:nvSpPr>
        <p:spPr>
          <a:xfrm>
            <a:off x="6794266" y="342900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12305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A70DD-2B20-A7F2-212C-91878E1DB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List Literals &amp; Basic Operators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9F54D-883B-439E-46F7-34CA61413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A129D93B-406E-9851-C1C7-0AE56101C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06680" y="1825625"/>
            <a:ext cx="557863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0557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E8FE2-8DA6-0863-A85D-177C9E09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an Element in a List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A16EF-BC92-715A-0DDC-816EF6958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list is </a:t>
            </a:r>
            <a:r>
              <a:rPr lang="en-US" b="1" dirty="0"/>
              <a:t>mutable!</a:t>
            </a:r>
          </a:p>
          <a:p>
            <a:pPr lvl="1"/>
            <a:r>
              <a:rPr lang="en-US" dirty="0"/>
              <a:t>Elements can be inserted, removed, or replaced</a:t>
            </a:r>
          </a:p>
          <a:p>
            <a:pPr lvl="1"/>
            <a:r>
              <a:rPr lang="en-US" dirty="0"/>
              <a:t>The list itself maintains its identity, but its </a:t>
            </a: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state</a:t>
            </a:r>
            <a:r>
              <a:rPr lang="en-US" dirty="0"/>
              <a:t>—its length and its contents—can change</a:t>
            </a:r>
          </a:p>
          <a:p>
            <a:r>
              <a:rPr lang="en-US" dirty="0"/>
              <a:t>Subscript operator is used to replace an element:</a:t>
            </a:r>
          </a:p>
          <a:p>
            <a:endParaRPr lang="en-US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r>
              <a:rPr lang="en-US" dirty="0"/>
              <a:t>Subscript is used to reference the target of the assignment, which is not the list but an element’s position within it</a:t>
            </a:r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6E366B-0CE3-AC0F-52FA-044FE47B4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347" y="3770089"/>
            <a:ext cx="2869305" cy="133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1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823</Words>
  <Application>Microsoft Office PowerPoint</Application>
  <PresentationFormat>Widescreen</PresentationFormat>
  <Paragraphs>128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Abadi Extra Light</vt:lpstr>
      <vt:lpstr>Aptos</vt:lpstr>
      <vt:lpstr>Aptos Display</vt:lpstr>
      <vt:lpstr>Arial</vt:lpstr>
      <vt:lpstr>Century Gothic</vt:lpstr>
      <vt:lpstr>Office Theme</vt:lpstr>
      <vt:lpstr>Functions and Dictionaries</vt:lpstr>
      <vt:lpstr>PowerPoint Presentation</vt:lpstr>
      <vt:lpstr>Outline</vt:lpstr>
      <vt:lpstr>Introduction</vt:lpstr>
      <vt:lpstr>Lists</vt:lpstr>
      <vt:lpstr>List Literals and Basic Operators</vt:lpstr>
      <vt:lpstr>List Literals and Basic Operators</vt:lpstr>
      <vt:lpstr>List Literals &amp; Basic Operators </vt:lpstr>
      <vt:lpstr>Replacing an Element in a List</vt:lpstr>
      <vt:lpstr>Coding</vt:lpstr>
      <vt:lpstr>List Methods for Inserting and Removing Elements</vt:lpstr>
      <vt:lpstr>List Methods for Inserting and Removing Elements</vt:lpstr>
      <vt:lpstr>Searching and Sorting a List</vt:lpstr>
      <vt:lpstr>Tuple</vt:lpstr>
      <vt:lpstr>The Syntax of Simple Function Definitions</vt:lpstr>
      <vt:lpstr>Parameters and Arguments</vt:lpstr>
      <vt:lpstr>The Return Statement</vt:lpstr>
      <vt:lpstr>Boolean Function</vt:lpstr>
      <vt:lpstr>Defining a main Function</vt:lpstr>
      <vt:lpstr>Defining a main Function</vt:lpstr>
      <vt:lpstr>Running main</vt:lpstr>
      <vt:lpstr>Dictionaries</vt:lpstr>
      <vt:lpstr>Dictionary Literals</vt:lpstr>
      <vt:lpstr>Dictionaries</vt:lpstr>
      <vt:lpstr>Traversing a Dictionary – key and value</vt:lpstr>
      <vt:lpstr>Traversing A Dictionary</vt:lpstr>
      <vt:lpstr>The Hexadecimal System Revisited</vt:lpstr>
      <vt:lpstr>Tutorial Session</vt:lpstr>
      <vt:lpstr>Resources</vt:lpstr>
    </vt:vector>
  </TitlesOfParts>
  <Company>Charles Darwin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Thuseethan Selvarajah</dc:creator>
  <cp:lastModifiedBy>Thuseethan Selvarajah</cp:lastModifiedBy>
  <cp:revision>30</cp:revision>
  <dcterms:created xsi:type="dcterms:W3CDTF">2024-07-24T23:47:36Z</dcterms:created>
  <dcterms:modified xsi:type="dcterms:W3CDTF">2025-01-28T06:18:52Z</dcterms:modified>
</cp:coreProperties>
</file>