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00" d="100"/>
          <a:sy n="400" d="100"/>
        </p:scale>
        <p:origin x="4212" y="42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378B-B9FE-4945-925D-DD80DBC1405E}" type="datetimeFigureOut">
              <a:rPr lang="de-DE" smtClean="0"/>
              <a:t>05.05.2014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F160-3C7D-49AD-A80D-FD6222B7BD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8863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378B-B9FE-4945-925D-DD80DBC1405E}" type="datetimeFigureOut">
              <a:rPr lang="de-DE" smtClean="0"/>
              <a:t>05.05.2014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F160-3C7D-49AD-A80D-FD6222B7BD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4915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378B-B9FE-4945-925D-DD80DBC1405E}" type="datetimeFigureOut">
              <a:rPr lang="de-DE" smtClean="0"/>
              <a:t>05.05.2014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F160-3C7D-49AD-A80D-FD6222B7BD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7149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378B-B9FE-4945-925D-DD80DBC1405E}" type="datetimeFigureOut">
              <a:rPr lang="de-DE" smtClean="0"/>
              <a:t>05.05.2014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F160-3C7D-49AD-A80D-FD6222B7BD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829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378B-B9FE-4945-925D-DD80DBC1405E}" type="datetimeFigureOut">
              <a:rPr lang="de-DE" smtClean="0"/>
              <a:t>05.05.2014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F160-3C7D-49AD-A80D-FD6222B7BD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3662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378B-B9FE-4945-925D-DD80DBC1405E}" type="datetimeFigureOut">
              <a:rPr lang="de-DE" smtClean="0"/>
              <a:t>05.05.2014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F160-3C7D-49AD-A80D-FD6222B7BD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811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378B-B9FE-4945-925D-DD80DBC1405E}" type="datetimeFigureOut">
              <a:rPr lang="de-DE" smtClean="0"/>
              <a:t>05.05.2014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F160-3C7D-49AD-A80D-FD6222B7BD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1550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378B-B9FE-4945-925D-DD80DBC1405E}" type="datetimeFigureOut">
              <a:rPr lang="de-DE" smtClean="0"/>
              <a:t>05.05.2014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F160-3C7D-49AD-A80D-FD6222B7BD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2468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378B-B9FE-4945-925D-DD80DBC1405E}" type="datetimeFigureOut">
              <a:rPr lang="de-DE" smtClean="0"/>
              <a:t>05.05.2014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F160-3C7D-49AD-A80D-FD6222B7BD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2637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378B-B9FE-4945-925D-DD80DBC1405E}" type="datetimeFigureOut">
              <a:rPr lang="de-DE" smtClean="0"/>
              <a:t>05.05.2014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F160-3C7D-49AD-A80D-FD6222B7BD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213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378B-B9FE-4945-925D-DD80DBC1405E}" type="datetimeFigureOut">
              <a:rPr lang="de-DE" smtClean="0"/>
              <a:t>05.05.2014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F160-3C7D-49AD-A80D-FD6222B7BD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1448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0378B-B9FE-4945-925D-DD80DBC1405E}" type="datetimeFigureOut">
              <a:rPr lang="de-DE" smtClean="0"/>
              <a:t>05.05.2014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9F160-3C7D-49AD-A80D-FD6222B7BD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1454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uppieren 85"/>
          <p:cNvGrpSpPr/>
          <p:nvPr/>
        </p:nvGrpSpPr>
        <p:grpSpPr>
          <a:xfrm>
            <a:off x="3748089" y="2325528"/>
            <a:ext cx="1280634" cy="1293972"/>
            <a:chOff x="3748089" y="2325528"/>
            <a:chExt cx="1280634" cy="1293972"/>
          </a:xfrm>
        </p:grpSpPr>
        <p:sp>
          <p:nvSpPr>
            <p:cNvPr id="85" name="Rechteck 84"/>
            <p:cNvSpPr/>
            <p:nvPr/>
          </p:nvSpPr>
          <p:spPr>
            <a:xfrm>
              <a:off x="3748089" y="2325528"/>
              <a:ext cx="1280634" cy="1293972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Abgerundetes Rechteck 42"/>
            <p:cNvSpPr/>
            <p:nvPr/>
          </p:nvSpPr>
          <p:spPr>
            <a:xfrm>
              <a:off x="3787735" y="2364997"/>
              <a:ext cx="1204225" cy="1216768"/>
            </a:xfrm>
            <a:prstGeom prst="roundRect">
              <a:avLst>
                <a:gd name="adj" fmla="val 979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innerShdw blurRad="1397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Rechteck 3"/>
            <p:cNvSpPr/>
            <p:nvPr/>
          </p:nvSpPr>
          <p:spPr>
            <a:xfrm>
              <a:off x="4087708" y="2503467"/>
              <a:ext cx="688228" cy="218950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de-DE" sz="2000" b="1" dirty="0" smtClean="0">
                  <a:solidFill>
                    <a:schemeClr val="tx1"/>
                  </a:solidFill>
                </a:rPr>
                <a:t>JSON</a:t>
              </a:r>
              <a:endParaRPr lang="de-DE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4151754" y="2770545"/>
              <a:ext cx="408158" cy="21895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72000" rtlCol="0" anchor="ctr"/>
            <a:lstStyle/>
            <a:p>
              <a:r>
                <a:rPr lang="de-DE" sz="1600" b="1" dirty="0" smtClean="0">
                  <a:solidFill>
                    <a:schemeClr val="tx1"/>
                  </a:solidFill>
                </a:rPr>
                <a:t>[ ]</a:t>
              </a:r>
              <a:endParaRPr lang="de-DE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4398073" y="3050842"/>
              <a:ext cx="593887" cy="21895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 smtClean="0">
                  <a:solidFill>
                    <a:schemeClr val="tx1"/>
                  </a:solidFill>
                </a:rPr>
                <a:t>{ ... }</a:t>
              </a:r>
              <a:endParaRPr lang="de-DE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Gewinkelte Verbindung 13"/>
            <p:cNvCxnSpPr>
              <a:stCxn id="5" idx="1"/>
              <a:endCxn id="4" idx="1"/>
            </p:cNvCxnSpPr>
            <p:nvPr/>
          </p:nvCxnSpPr>
          <p:spPr>
            <a:xfrm rot="10800000">
              <a:off x="4087708" y="2612942"/>
              <a:ext cx="64046" cy="267078"/>
            </a:xfrm>
            <a:prstGeom prst="bentConnector3">
              <a:avLst>
                <a:gd name="adj1" fmla="val 28797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Gewinkelte Verbindung 18"/>
            <p:cNvCxnSpPr>
              <a:stCxn id="6" idx="1"/>
            </p:cNvCxnSpPr>
            <p:nvPr/>
          </p:nvCxnSpPr>
          <p:spPr>
            <a:xfrm rot="10800000" flipV="1">
              <a:off x="4271885" y="3160316"/>
              <a:ext cx="126188" cy="1"/>
            </a:xfrm>
            <a:prstGeom prst="bentConnector3">
              <a:avLst>
                <a:gd name="adj1" fmla="val 5000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4" name="Rechteck 23"/>
            <p:cNvSpPr/>
            <p:nvPr/>
          </p:nvSpPr>
          <p:spPr>
            <a:xfrm>
              <a:off x="4398074" y="3269793"/>
              <a:ext cx="593886" cy="21895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 smtClean="0">
                  <a:solidFill>
                    <a:schemeClr val="tx1"/>
                  </a:solidFill>
                </a:rPr>
                <a:t>{ ... }</a:t>
              </a:r>
              <a:endParaRPr lang="de-DE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Gewinkelte Verbindung 24"/>
            <p:cNvCxnSpPr>
              <a:stCxn id="24" idx="1"/>
            </p:cNvCxnSpPr>
            <p:nvPr/>
          </p:nvCxnSpPr>
          <p:spPr>
            <a:xfrm rot="10800000">
              <a:off x="4271964" y="3031332"/>
              <a:ext cx="126111" cy="347937"/>
            </a:xfrm>
            <a:prstGeom prst="bentConnector2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00080753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Bildschirmpräsentation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wolf</dc:creator>
  <cp:lastModifiedBy>wolf</cp:lastModifiedBy>
  <cp:revision>5</cp:revision>
  <dcterms:created xsi:type="dcterms:W3CDTF">2014-05-05T09:45:00Z</dcterms:created>
  <dcterms:modified xsi:type="dcterms:W3CDTF">2014-05-05T10:09:23Z</dcterms:modified>
</cp:coreProperties>
</file>