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DC18CF-9CA2-4A52-9C3D-2616DDDAF48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103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85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1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049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99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8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6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88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3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75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FDC18CF-9CA2-4A52-9C3D-2616DDDAF483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843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01A4-C7F8-49A0-955E-F5A4652AC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Thin" panose="00000300000000000000" pitchFamily="50" charset="0"/>
              </a:rPr>
              <a:t>Battle 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6254-88BC-47D8-8C64-06E8BFCCB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 Thin" panose="00000300000000000000" pitchFamily="50" charset="0"/>
              </a:rPr>
              <a:t>Met unity &amp; C#</a:t>
            </a:r>
          </a:p>
          <a:p>
            <a:r>
              <a:rPr lang="en-GB" dirty="0">
                <a:latin typeface="Montserrat Thin" panose="00000300000000000000" pitchFamily="50" charset="0"/>
              </a:rPr>
              <a:t>Door: Jo</a:t>
            </a:r>
            <a:r>
              <a:rPr lang="nl-NL" dirty="0" err="1">
                <a:latin typeface="Montserrat Thin" panose="00000300000000000000" pitchFamily="50" charset="0"/>
              </a:rPr>
              <a:t>ël</a:t>
            </a:r>
            <a:r>
              <a:rPr lang="nl-NL" dirty="0">
                <a:latin typeface="Montserrat Thin" panose="00000300000000000000" pitchFamily="50" charset="0"/>
              </a:rPr>
              <a:t> en Daan</a:t>
            </a:r>
            <a:endParaRPr lang="en-GB" dirty="0">
              <a:latin typeface="Montserrat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9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4D6D-E0F8-44AC-808B-7107A2E3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Montserrat Thin" panose="00000300000000000000" pitchFamily="50" charset="0"/>
              </a:rPr>
              <a:t>Inhoud</a:t>
            </a:r>
            <a:endParaRPr lang="en-GB" dirty="0">
              <a:latin typeface="Montserrat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8B0A-43B9-42CE-B791-A632987C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Montserrat Thin" panose="00000300000000000000" pitchFamily="50" charset="0"/>
              </a:rPr>
              <a:t>Ons idee</a:t>
            </a:r>
          </a:p>
          <a:p>
            <a:r>
              <a:rPr lang="nl-NL" dirty="0">
                <a:latin typeface="Montserrat Thin" panose="00000300000000000000" pitchFamily="50" charset="0"/>
              </a:rPr>
              <a:t>Uitvoering</a:t>
            </a:r>
          </a:p>
          <a:p>
            <a:r>
              <a:rPr lang="nl-NL" dirty="0">
                <a:latin typeface="Montserrat Thin" panose="00000300000000000000" pitchFamily="50" charset="0"/>
              </a:rPr>
              <a:t>Benodigdheden</a:t>
            </a:r>
          </a:p>
          <a:p>
            <a:r>
              <a:rPr lang="nl-NL" dirty="0">
                <a:latin typeface="Montserrat Thin" panose="00000300000000000000" pitchFamily="50" charset="0"/>
              </a:rPr>
              <a:t>Haalbaarheidsonderzoek</a:t>
            </a:r>
          </a:p>
          <a:p>
            <a:endParaRPr lang="nl-NL" dirty="0">
              <a:latin typeface="Montserrat Thin" panose="00000300000000000000" pitchFamily="50" charset="0"/>
            </a:endParaRPr>
          </a:p>
          <a:p>
            <a:endParaRPr lang="nl-NL" dirty="0">
              <a:latin typeface="Montserrat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3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B15D-A516-4662-B5FC-7D91F73A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Montserrat Thin" panose="00000300000000000000" pitchFamily="50" charset="0"/>
              </a:rPr>
              <a:t>Ons</a:t>
            </a:r>
            <a:r>
              <a:rPr lang="en-GB" dirty="0">
                <a:latin typeface="Montserrat Thin" panose="00000300000000000000" pitchFamily="50" charset="0"/>
              </a:rPr>
              <a:t> </a:t>
            </a:r>
            <a:r>
              <a:rPr lang="en-GB" dirty="0" err="1">
                <a:latin typeface="Montserrat Thin" panose="00000300000000000000" pitchFamily="50" charset="0"/>
              </a:rPr>
              <a:t>idee</a:t>
            </a:r>
            <a:endParaRPr lang="en-GB" dirty="0">
              <a:latin typeface="Montserrat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EFA2-D989-45C0-84DD-21E56663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Montserrat Thin" panose="00000300000000000000" pitchFamily="50" charset="0"/>
              </a:rPr>
              <a:t>Unity &amp; C</a:t>
            </a:r>
            <a:r>
              <a:rPr lang="nl-NL" dirty="0">
                <a:latin typeface="Montserrat Thin" panose="00000300000000000000" pitchFamily="50" charset="0"/>
              </a:rPr>
              <a:t>#</a:t>
            </a:r>
          </a:p>
          <a:p>
            <a:r>
              <a:rPr lang="nl-NL" dirty="0">
                <a:latin typeface="Montserrat Thin" panose="00000300000000000000" pitchFamily="50" charset="0"/>
              </a:rPr>
              <a:t>De </a:t>
            </a:r>
            <a:r>
              <a:rPr lang="nl-NL" dirty="0" err="1">
                <a:latin typeface="Montserrat Thin" panose="00000300000000000000" pitchFamily="50" charset="0"/>
              </a:rPr>
              <a:t>battleships</a:t>
            </a:r>
            <a:r>
              <a:rPr lang="nl-NL" dirty="0">
                <a:latin typeface="Montserrat Thin" panose="00000300000000000000" pitchFamily="50" charset="0"/>
              </a:rPr>
              <a:t> basics</a:t>
            </a:r>
          </a:p>
          <a:p>
            <a:r>
              <a:rPr lang="nl-NL" dirty="0">
                <a:latin typeface="Montserrat Thin" panose="00000300000000000000" pitchFamily="50" charset="0"/>
              </a:rPr>
              <a:t>Documentatie</a:t>
            </a:r>
          </a:p>
          <a:p>
            <a:r>
              <a:rPr lang="nl-NL" dirty="0">
                <a:latin typeface="Montserrat Thin" panose="00000300000000000000" pitchFamily="50" charset="0"/>
              </a:rPr>
              <a:t>AI (misschien)</a:t>
            </a:r>
          </a:p>
          <a:p>
            <a:r>
              <a:rPr lang="nl-NL" dirty="0">
                <a:latin typeface="Montserrat Thin" panose="00000300000000000000" pitchFamily="50" charset="0"/>
              </a:rPr>
              <a:t>Twee spelers twee laptops (misschien)</a:t>
            </a:r>
            <a:endParaRPr lang="en-GB" dirty="0">
              <a:latin typeface="Montserrat Thin" panose="00000300000000000000" pitchFamily="50" charset="0"/>
            </a:endParaRPr>
          </a:p>
          <a:p>
            <a:endParaRPr lang="nl-NL" dirty="0">
              <a:latin typeface="Montserrat Thin" panose="00000300000000000000" pitchFamily="50" charset="0"/>
            </a:endParaRPr>
          </a:p>
        </p:txBody>
      </p:sp>
      <p:pic>
        <p:nvPicPr>
          <p:cNvPr id="7" name="Picture 6" descr="A picture containing table, sitting, lit, light&#10;&#10;Description automatically generated">
            <a:extLst>
              <a:ext uri="{FF2B5EF4-FFF2-40B4-BE49-F238E27FC236}">
                <a16:creationId xmlns:a16="http://schemas.microsoft.com/office/drawing/2014/main" id="{1914CF01-6649-43F2-9064-7C8EB759F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42" y="1691322"/>
            <a:ext cx="3878347" cy="40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9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B2A7-50D4-430A-97A2-CE01878C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Montserrat Thin" panose="00000300000000000000" pitchFamily="50" charset="0"/>
              </a:rPr>
              <a:t>Uitvoering</a:t>
            </a:r>
            <a:endParaRPr lang="en-GB" dirty="0">
              <a:latin typeface="Montserrat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AF0D-6994-453F-8D03-FFA123C9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Montserrat Thin" panose="00000300000000000000" pitchFamily="50" charset="0"/>
              </a:rPr>
              <a:t>Code met unity &amp; C</a:t>
            </a:r>
            <a:r>
              <a:rPr lang="nl-NL" dirty="0">
                <a:latin typeface="Montserrat Thin" panose="00000300000000000000" pitchFamily="50" charset="0"/>
              </a:rPr>
              <a:t>#</a:t>
            </a:r>
          </a:p>
          <a:p>
            <a:r>
              <a:rPr lang="nl-NL" dirty="0">
                <a:latin typeface="Montserrat Thin" panose="00000300000000000000" pitchFamily="50" charset="0"/>
              </a:rPr>
              <a:t>Graphics met Photoshop</a:t>
            </a:r>
          </a:p>
          <a:p>
            <a:r>
              <a:rPr lang="nl-NL" dirty="0">
                <a:latin typeface="Montserrat Thin" panose="00000300000000000000" pitchFamily="50" charset="0"/>
              </a:rPr>
              <a:t>Op school &amp; thuis</a:t>
            </a:r>
          </a:p>
          <a:p>
            <a:endParaRPr lang="en-GB" dirty="0">
              <a:latin typeface="Montserrat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9EA-D11E-4BA1-A311-1271F12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Montserrat Thin" panose="00000300000000000000" pitchFamily="50" charset="0"/>
              </a:rPr>
              <a:t>Benodigdheden</a:t>
            </a:r>
            <a:endParaRPr lang="en-GB" dirty="0">
              <a:latin typeface="Montserrat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2426-B094-419A-9D6C-8AC6F24D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935" y="1828800"/>
            <a:ext cx="8595360" cy="4351337"/>
          </a:xfrm>
        </p:spPr>
        <p:txBody>
          <a:bodyPr/>
          <a:lstStyle/>
          <a:p>
            <a:r>
              <a:rPr lang="nl-NL" dirty="0" err="1">
                <a:latin typeface="Montserrat Thin" panose="00000300000000000000" pitchFamily="50" charset="0"/>
              </a:rPr>
              <a:t>Unity</a:t>
            </a:r>
            <a:endParaRPr lang="nl-NL" dirty="0">
              <a:latin typeface="Montserrat Thin" panose="00000300000000000000" pitchFamily="50" charset="0"/>
            </a:endParaRPr>
          </a:p>
          <a:p>
            <a:r>
              <a:rPr lang="nl-NL" dirty="0">
                <a:latin typeface="Montserrat Thin" panose="00000300000000000000" pitchFamily="50" charset="0"/>
              </a:rPr>
              <a:t>Photoshop</a:t>
            </a:r>
          </a:p>
          <a:p>
            <a:r>
              <a:rPr lang="nl-NL" dirty="0">
                <a:latin typeface="Montserrat Thin" panose="00000300000000000000" pitchFamily="50" charset="0"/>
              </a:rPr>
              <a:t>Visual studio</a:t>
            </a:r>
          </a:p>
          <a:p>
            <a:r>
              <a:rPr lang="nl-NL" dirty="0">
                <a:latin typeface="Montserrat Thin" panose="00000300000000000000" pitchFamily="50" charset="0"/>
              </a:rPr>
              <a:t>2 laptops</a:t>
            </a:r>
          </a:p>
          <a:p>
            <a:r>
              <a:rPr lang="nl-NL" dirty="0">
                <a:latin typeface="Montserrat Thin" panose="00000300000000000000" pitchFamily="50" charset="0"/>
              </a:rPr>
              <a:t>Git</a:t>
            </a:r>
            <a:r>
              <a:rPr lang="en-GB" dirty="0">
                <a:latin typeface="Montserrat Thin" panose="00000300000000000000" pitchFamily="50" charset="0"/>
              </a:rPr>
              <a:t>(kraken)</a:t>
            </a:r>
          </a:p>
          <a:p>
            <a:r>
              <a:rPr lang="en-GB" dirty="0">
                <a:latin typeface="Montserrat Thin" panose="00000300000000000000" pitchFamily="50" charset="0"/>
              </a:rPr>
              <a:t>Trello</a:t>
            </a:r>
          </a:p>
          <a:p>
            <a:r>
              <a:rPr lang="en-GB" dirty="0">
                <a:latin typeface="Montserrat Thin" panose="00000300000000000000" pitchFamily="50" charset="0"/>
              </a:rPr>
              <a:t>Word</a:t>
            </a:r>
          </a:p>
          <a:p>
            <a:r>
              <a:rPr lang="en-GB" dirty="0" err="1">
                <a:latin typeface="Montserrat Thin" panose="00000300000000000000" pitchFamily="50" charset="0"/>
              </a:rPr>
              <a:t>Powerpoint</a:t>
            </a:r>
            <a:endParaRPr lang="en-GB" dirty="0">
              <a:latin typeface="Montserrat Thin" panose="00000300000000000000" pitchFamily="50" charset="0"/>
            </a:endParaRPr>
          </a:p>
        </p:txBody>
      </p:sp>
      <p:pic>
        <p:nvPicPr>
          <p:cNvPr id="1026" name="Picture 2" descr="Afbeeldingsresultaat voor unity">
            <a:extLst>
              <a:ext uri="{FF2B5EF4-FFF2-40B4-BE49-F238E27FC236}">
                <a16:creationId xmlns:a16="http://schemas.microsoft.com/office/drawing/2014/main" id="{56DBF613-5C7A-49AC-8848-8E3B206F0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0" t="26812" r="18545" b="28488"/>
          <a:stretch/>
        </p:blipFill>
        <p:spPr bwMode="auto">
          <a:xfrm>
            <a:off x="6745705" y="1459832"/>
            <a:ext cx="2716028" cy="112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8A3DB9C-E4AF-4C1B-934F-986DA2433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05" y="2719537"/>
            <a:ext cx="3087437" cy="923658"/>
          </a:xfrm>
          <a:prstGeom prst="rect">
            <a:avLst/>
          </a:prstGeom>
        </p:spPr>
      </p:pic>
      <p:pic>
        <p:nvPicPr>
          <p:cNvPr id="1032" name="Picture 8" descr="Afbeeldingsresultaat voor git logo">
            <a:extLst>
              <a:ext uri="{FF2B5EF4-FFF2-40B4-BE49-F238E27FC236}">
                <a16:creationId xmlns:a16="http://schemas.microsoft.com/office/drawing/2014/main" id="{C5161085-6BF3-45B5-9103-180E0FF5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304" y="4533932"/>
            <a:ext cx="2445776" cy="102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beeldingsresultaat voor visual studio logo">
            <a:extLst>
              <a:ext uri="{FF2B5EF4-FFF2-40B4-BE49-F238E27FC236}">
                <a16:creationId xmlns:a16="http://schemas.microsoft.com/office/drawing/2014/main" id="{55C245D6-A625-43EF-A759-C9A09335B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08" y="3824710"/>
            <a:ext cx="3813110" cy="64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25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A81E-D95B-4639-9E2B-4BE91CA5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Montserrat Thin" panose="00000300000000000000" pitchFamily="50" charset="0"/>
              </a:rPr>
              <a:t>Haalbaarheidsonderzoek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840A-548B-4E58-B15C-A4B4F4C9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Montserrat Thin" panose="00000300000000000000" pitchFamily="50" charset="0"/>
              </a:rPr>
              <a:t>Benodigdheden</a:t>
            </a:r>
          </a:p>
          <a:p>
            <a:r>
              <a:rPr lang="nl-NL" dirty="0">
                <a:latin typeface="Montserrat Thin" panose="00000300000000000000" pitchFamily="50" charset="0"/>
              </a:rPr>
              <a:t>Voorkennis</a:t>
            </a:r>
          </a:p>
          <a:p>
            <a:r>
              <a:rPr lang="nl-NL" dirty="0">
                <a:latin typeface="Montserrat Thin" panose="00000300000000000000" pitchFamily="50" charset="0"/>
              </a:rPr>
              <a:t>Vergelijking </a:t>
            </a:r>
          </a:p>
          <a:p>
            <a:endParaRPr lang="nl-NL" dirty="0">
              <a:latin typeface="Montserrat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5B30-DC1F-4943-A97A-6061F87E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Montserrat Thin" panose="00000300000000000000" pitchFamily="50" charset="0"/>
              </a:rPr>
              <a:t>Fin</a:t>
            </a:r>
            <a:endParaRPr lang="en-GB" dirty="0">
              <a:latin typeface="Montserrat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AB19-5FD8-42BC-890E-2B904018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08487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159</TotalTime>
  <Words>73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Montserrat Thin</vt:lpstr>
      <vt:lpstr>Wingdings 2</vt:lpstr>
      <vt:lpstr>View</vt:lpstr>
      <vt:lpstr>Battle ships</vt:lpstr>
      <vt:lpstr>Inhoud</vt:lpstr>
      <vt:lpstr>Ons idee</vt:lpstr>
      <vt:lpstr>Uitvoering</vt:lpstr>
      <vt:lpstr>Benodigdheden</vt:lpstr>
      <vt:lpstr>Haalbaarheidsonderzoek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ships</dc:title>
  <dc:creator>Daan de Keijzer</dc:creator>
  <cp:lastModifiedBy>Daan de Keijzer</cp:lastModifiedBy>
  <cp:revision>12</cp:revision>
  <dcterms:created xsi:type="dcterms:W3CDTF">2019-11-11T10:25:11Z</dcterms:created>
  <dcterms:modified xsi:type="dcterms:W3CDTF">2019-11-12T10:02:01Z</dcterms:modified>
</cp:coreProperties>
</file>