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5" r:id="rId3"/>
  </p:sldMasterIdLst>
  <p:notesMasterIdLst>
    <p:notesMasterId r:id="rId36"/>
  </p:notesMasterIdLst>
  <p:sldIdLst>
    <p:sldId id="616" r:id="rId4"/>
    <p:sldId id="603" r:id="rId5"/>
    <p:sldId id="604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615" r:id="rId17"/>
    <p:sldId id="634" r:id="rId18"/>
    <p:sldId id="617" r:id="rId19"/>
    <p:sldId id="618" r:id="rId20"/>
    <p:sldId id="619" r:id="rId21"/>
    <p:sldId id="620" r:id="rId22"/>
    <p:sldId id="621" r:id="rId23"/>
    <p:sldId id="622" r:id="rId24"/>
    <p:sldId id="623" r:id="rId25"/>
    <p:sldId id="624" r:id="rId26"/>
    <p:sldId id="625" r:id="rId27"/>
    <p:sldId id="626" r:id="rId28"/>
    <p:sldId id="627" r:id="rId29"/>
    <p:sldId id="628" r:id="rId30"/>
    <p:sldId id="629" r:id="rId31"/>
    <p:sldId id="630" r:id="rId32"/>
    <p:sldId id="631" r:id="rId33"/>
    <p:sldId id="633" r:id="rId34"/>
    <p:sldId id="632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D01025"/>
    <a:srgbClr val="0000CC"/>
    <a:srgbClr val="6600FF"/>
    <a:srgbClr val="56BE4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5" autoAdjust="0"/>
    <p:restoredTop sz="94683" autoAdjust="0"/>
  </p:normalViewPr>
  <p:slideViewPr>
    <p:cSldViewPr>
      <p:cViewPr varScale="1">
        <p:scale>
          <a:sx n="83" d="100"/>
          <a:sy n="83" d="100"/>
        </p:scale>
        <p:origin x="-1590" y="-66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2.wmf"/><Relationship Id="rId1" Type="http://schemas.openxmlformats.org/officeDocument/2006/relationships/image" Target="../media/image48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1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72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73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74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09.wmf"/><Relationship Id="rId4" Type="http://schemas.openxmlformats.org/officeDocument/2006/relationships/image" Target="../media/image12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4" Type="http://schemas.openxmlformats.org/officeDocument/2006/relationships/image" Target="../media/image14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7.wmf"/><Relationship Id="rId1" Type="http://schemas.openxmlformats.org/officeDocument/2006/relationships/image" Target="../media/image29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D59CCF2-7CB8-49C1-8B3C-C4352F517B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01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grpSp>
        <p:nvGrpSpPr>
          <p:cNvPr id="3" name="组合 24"/>
          <p:cNvGrpSpPr/>
          <p:nvPr userDrawn="1"/>
        </p:nvGrpSpPr>
        <p:grpSpPr>
          <a:xfrm>
            <a:off x="0" y="158982"/>
            <a:ext cx="9001127" cy="744942"/>
            <a:chOff x="0" y="158982"/>
            <a:chExt cx="9001127" cy="744942"/>
          </a:xfrm>
        </p:grpSpPr>
        <p:grpSp>
          <p:nvGrpSpPr>
            <p:cNvPr id="4" name="Group 8"/>
            <p:cNvGrpSpPr/>
            <p:nvPr/>
          </p:nvGrpSpPr>
          <p:grpSpPr bwMode="auto">
            <a:xfrm>
              <a:off x="0" y="158982"/>
              <a:ext cx="9001127" cy="744942"/>
              <a:chOff x="0" y="66370"/>
              <a:chExt cx="9163025" cy="564610"/>
            </a:xfrm>
          </p:grpSpPr>
          <p:sp>
            <p:nvSpPr>
              <p:cNvPr id="28" name="矩形 27"/>
              <p:cNvSpPr>
                <a:spLocks noChangeArrowheads="1"/>
              </p:cNvSpPr>
              <p:nvPr/>
            </p:nvSpPr>
            <p:spPr bwMode="auto">
              <a:xfrm flipH="1">
                <a:off x="9097938" y="66370"/>
                <a:ext cx="65087" cy="564610"/>
              </a:xfrm>
              <a:prstGeom prst="rect">
                <a:avLst/>
              </a:prstGeom>
              <a:solidFill>
                <a:srgbClr val="D01025"/>
              </a:solidFill>
              <a:ln w="9525">
                <a:solidFill>
                  <a:srgbClr val="D01017"/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" name="矩形 4"/>
              <p:cNvSpPr>
                <a:spLocks noChangeArrowheads="1"/>
              </p:cNvSpPr>
              <p:nvPr/>
            </p:nvSpPr>
            <p:spPr bwMode="auto">
              <a:xfrm>
                <a:off x="0" y="66370"/>
                <a:ext cx="425450" cy="564610"/>
              </a:xfrm>
              <a:prstGeom prst="rect">
                <a:avLst/>
              </a:prstGeom>
              <a:solidFill>
                <a:srgbClr val="D01025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zh-CN" sz="2400" dirty="0">
                  <a:solidFill>
                    <a:srgbClr val="FFFF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pic>
          <p:nvPicPr>
            <p:cNvPr id="27" name="Picture 2" descr="C:\Users\PLH\Desktop\校徽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8273" y="214290"/>
              <a:ext cx="674703" cy="648000"/>
            </a:xfrm>
            <a:prstGeom prst="rect">
              <a:avLst/>
            </a:prstGeom>
            <a:noFill/>
          </p:spPr>
        </p:pic>
      </p:grpSp>
      <p:sp>
        <p:nvSpPr>
          <p:cNvPr id="33" name="矩形 8"/>
          <p:cNvSpPr>
            <a:spLocks noChangeArrowheads="1"/>
          </p:cNvSpPr>
          <p:nvPr userDrawn="1"/>
        </p:nvSpPr>
        <p:spPr bwMode="auto">
          <a:xfrm flipH="1">
            <a:off x="0" y="4975140"/>
            <a:ext cx="1598613" cy="1311275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矩形 10"/>
          <p:cNvSpPr>
            <a:spLocks noChangeArrowheads="1"/>
          </p:cNvSpPr>
          <p:nvPr userDrawn="1"/>
        </p:nvSpPr>
        <p:spPr bwMode="auto">
          <a:xfrm flipH="1">
            <a:off x="3225600" y="4975140"/>
            <a:ext cx="1600200" cy="1311275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矩形 12"/>
          <p:cNvSpPr>
            <a:spLocks noChangeArrowheads="1"/>
          </p:cNvSpPr>
          <p:nvPr userDrawn="1"/>
        </p:nvSpPr>
        <p:spPr bwMode="auto">
          <a:xfrm flipH="1">
            <a:off x="6445250" y="4967202"/>
            <a:ext cx="307975" cy="1304925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6" name="Picture 2" descr="C:\Users\PLH\Desktop\爱晚亭.jpg"/>
          <p:cNvPicPr>
            <a:picLocks noChangeAspect="1" noChangeArrowheads="1"/>
          </p:cNvPicPr>
          <p:nvPr userDrawn="1"/>
        </p:nvPicPr>
        <p:blipFill>
          <a:blip r:embed="rId3" cstate="print"/>
          <a:srcRect l="13417" r="6048" b="5714"/>
          <a:stretch>
            <a:fillRect/>
          </a:stretch>
        </p:blipFill>
        <p:spPr bwMode="auto">
          <a:xfrm>
            <a:off x="1612800" y="4976014"/>
            <a:ext cx="1598967" cy="1310400"/>
          </a:xfrm>
          <a:prstGeom prst="rect">
            <a:avLst/>
          </a:prstGeom>
          <a:noFill/>
        </p:spPr>
      </p:pic>
      <p:sp>
        <p:nvSpPr>
          <p:cNvPr id="37" name="矩形 7"/>
          <p:cNvSpPr>
            <a:spLocks noChangeArrowheads="1"/>
          </p:cNvSpPr>
          <p:nvPr userDrawn="1"/>
        </p:nvSpPr>
        <p:spPr bwMode="auto">
          <a:xfrm>
            <a:off x="8847138" y="2384429"/>
            <a:ext cx="296862" cy="1544637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00206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8" name="Picture 2" descr="G:\BaiduYunDownload\90_课程讲义\01_岳麓书院.jpg"/>
          <p:cNvPicPr>
            <a:picLocks noChangeAspect="1" noChangeArrowheads="1"/>
          </p:cNvPicPr>
          <p:nvPr userDrawn="1"/>
        </p:nvPicPr>
        <p:blipFill>
          <a:blip r:embed="rId4" cstate="print"/>
          <a:srcRect l="17553" t="10000" r="12234"/>
          <a:stretch>
            <a:fillRect/>
          </a:stretch>
        </p:blipFill>
        <p:spPr bwMode="auto">
          <a:xfrm>
            <a:off x="4834800" y="4976120"/>
            <a:ext cx="1601612" cy="1310400"/>
          </a:xfrm>
          <a:prstGeom prst="rect">
            <a:avLst/>
          </a:prstGeom>
          <a:noFill/>
        </p:spPr>
      </p:pic>
      <p:pic>
        <p:nvPicPr>
          <p:cNvPr id="39" name="Picture 3" descr="C:\Users\PLH\Desktop\Img378625765.jpg"/>
          <p:cNvPicPr>
            <a:picLocks noChangeAspect="1" noChangeArrowheads="1"/>
          </p:cNvPicPr>
          <p:nvPr userDrawn="1"/>
        </p:nvPicPr>
        <p:blipFill>
          <a:blip r:embed="rId5" cstate="print"/>
          <a:srcRect l="3067" r="4914" b="2006"/>
          <a:stretch>
            <a:fillRect/>
          </a:stretch>
        </p:blipFill>
        <p:spPr bwMode="auto">
          <a:xfrm>
            <a:off x="6696000" y="2383200"/>
            <a:ext cx="2143140" cy="1544400"/>
          </a:xfrm>
          <a:prstGeom prst="rect">
            <a:avLst/>
          </a:prstGeom>
          <a:noFill/>
        </p:spPr>
      </p:pic>
      <p:sp>
        <p:nvSpPr>
          <p:cNvPr id="41" name="TextBox 5"/>
          <p:cNvSpPr>
            <a:spLocks noChangeArrowheads="1"/>
          </p:cNvSpPr>
          <p:nvPr userDrawn="1"/>
        </p:nvSpPr>
        <p:spPr bwMode="auto">
          <a:xfrm>
            <a:off x="2428860" y="3571876"/>
            <a:ext cx="387667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8BEA6"/>
                </a:solidFill>
                <a:latin typeface="黑体" panose="02010609060101010101" pitchFamily="49" charset="-122"/>
                <a:ea typeface="方正细圆简体"/>
              </a:rPr>
              <a:t>主讲老师：周金华</a:t>
            </a:r>
            <a:endParaRPr lang="zh-CN" altLang="en-US" sz="2000" b="1" dirty="0">
              <a:solidFill>
                <a:srgbClr val="78BEA6"/>
              </a:solidFill>
              <a:latin typeface="黑体" panose="02010609060101010101" pitchFamily="49" charset="-122"/>
              <a:ea typeface="方正细圆简体"/>
            </a:endParaRPr>
          </a:p>
        </p:txBody>
      </p:sp>
      <p:sp>
        <p:nvSpPr>
          <p:cNvPr id="43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173600" y="572400"/>
            <a:ext cx="1800000" cy="338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副标题样式</a:t>
            </a:r>
          </a:p>
        </p:txBody>
      </p:sp>
      <p:sp>
        <p:nvSpPr>
          <p:cNvPr id="44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1641600" y="2358000"/>
            <a:ext cx="5328000" cy="1324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课程名样式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42852"/>
            <a:ext cx="4572000" cy="540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12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6453" y="144000"/>
            <a:ext cx="562253" cy="540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42852"/>
            <a:ext cx="4572000" cy="540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11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14" name="Freeform 3"/>
          <p:cNvSpPr/>
          <p:nvPr userDrawn="1"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0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252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7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52" y="36000"/>
            <a:ext cx="449802" cy="432000"/>
          </a:xfrm>
          <a:prstGeom prst="rect">
            <a:avLst/>
          </a:prstGeom>
          <a:noFill/>
        </p:spPr>
      </p:pic>
      <p:grpSp>
        <p:nvGrpSpPr>
          <p:cNvPr id="3" name="组合 7"/>
          <p:cNvGrpSpPr/>
          <p:nvPr userDrawn="1"/>
        </p:nvGrpSpPr>
        <p:grpSpPr>
          <a:xfrm>
            <a:off x="144000" y="516917"/>
            <a:ext cx="8858850" cy="123822"/>
            <a:chOff x="0" y="500042"/>
            <a:chExt cx="8858850" cy="159200"/>
          </a:xfrm>
        </p:grpSpPr>
        <p:sp>
          <p:nvSpPr>
            <p:cNvPr id="9" name="矩形 4"/>
            <p:cNvSpPr>
              <a:spLocks noChangeArrowheads="1"/>
            </p:cNvSpPr>
            <p:nvPr/>
          </p:nvSpPr>
          <p:spPr bwMode="auto">
            <a:xfrm>
              <a:off x="0" y="500042"/>
              <a:ext cx="1619250" cy="157371"/>
            </a:xfrm>
            <a:prstGeom prst="rect">
              <a:avLst/>
            </a:prstGeom>
            <a:solidFill>
              <a:srgbClr val="D01025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D01025"/>
                </a:solidFill>
                <a:latin typeface="方正兰亭细黑_GBK" charset="-122"/>
                <a:ea typeface="方正兰亭细黑_GBK" charset="-122"/>
              </a:endParaRPr>
            </a:p>
          </p:txBody>
        </p:sp>
        <p:sp>
          <p:nvSpPr>
            <p:cNvPr id="11" name="矩形 5"/>
            <p:cNvSpPr>
              <a:spLocks noChangeArrowheads="1"/>
            </p:cNvSpPr>
            <p:nvPr/>
          </p:nvSpPr>
          <p:spPr bwMode="auto">
            <a:xfrm>
              <a:off x="1619250" y="500474"/>
              <a:ext cx="7239600" cy="158768"/>
            </a:xfrm>
            <a:prstGeom prst="rect">
              <a:avLst/>
            </a:prstGeom>
            <a:solidFill>
              <a:srgbClr val="D8D8D8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细黑_GBK" charset="-122"/>
                <a:ea typeface="方正兰亭细黑_GBK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42852"/>
            <a:ext cx="4572000" cy="540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7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8" name="Freeform 3"/>
          <p:cNvSpPr/>
          <p:nvPr userDrawn="1"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0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1" name="Picture 2" descr="C:\Users\114\Desktop\GM_0059.jpg"/>
          <p:cNvPicPr>
            <a:picLocks noChangeAspect="1" noChangeArrowheads="1"/>
          </p:cNvPicPr>
          <p:nvPr userDrawn="1"/>
        </p:nvPicPr>
        <p:blipFill>
          <a:blip r:embed="rId2"/>
          <a:srcRect t="9333" b="23002"/>
          <a:stretch>
            <a:fillRect/>
          </a:stretch>
        </p:blipFill>
        <p:spPr bwMode="auto">
          <a:xfrm>
            <a:off x="-7938" y="1285860"/>
            <a:ext cx="915193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>
          <a:xfrm>
            <a:off x="4576763" y="2747970"/>
            <a:ext cx="3681412" cy="1752600"/>
          </a:xfrm>
          <a:prstGeom prst="rect">
            <a:avLst/>
          </a:prstGeom>
          <a:solidFill>
            <a:srgbClr val="ED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4395788" y="2932120"/>
            <a:ext cx="4792662" cy="57467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980113" y="3844933"/>
            <a:ext cx="1779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-10" dirty="0">
                <a:solidFill>
                  <a:srgbClr val="FFFFFF"/>
                </a:solidFill>
                <a:latin typeface="+mn-lt"/>
                <a:ea typeface="+mn-ea"/>
              </a:rPr>
              <a:t>15-20 min</a:t>
            </a:r>
            <a:endParaRPr lang="zh-CN" altLang="en-US" b="1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 userDrawn="1"/>
        </p:nvSpPr>
        <p:spPr bwMode="auto">
          <a:xfrm>
            <a:off x="5003800" y="2895608"/>
            <a:ext cx="307816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休息时刻</a:t>
            </a:r>
            <a:endParaRPr lang="zh-CN" altLang="en-US" sz="36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流程图: 联系 15"/>
          <p:cNvSpPr/>
          <p:nvPr userDrawn="1"/>
        </p:nvSpPr>
        <p:spPr>
          <a:xfrm>
            <a:off x="5451475" y="3752858"/>
            <a:ext cx="522288" cy="52387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2"/>
          <p:cNvGrpSpPr/>
          <p:nvPr userDrawn="1"/>
        </p:nvGrpSpPr>
        <p:grpSpPr bwMode="auto">
          <a:xfrm>
            <a:off x="5613400" y="3770320"/>
            <a:ext cx="234950" cy="427038"/>
            <a:chOff x="3246120" y="2316163"/>
            <a:chExt cx="598298" cy="1094549"/>
          </a:xfrm>
        </p:grpSpPr>
        <p:sp>
          <p:nvSpPr>
            <p:cNvPr id="18" name="圆柱形 17"/>
            <p:cNvSpPr/>
            <p:nvPr/>
          </p:nvSpPr>
          <p:spPr>
            <a:xfrm>
              <a:off x="3246120" y="2881748"/>
              <a:ext cx="448725" cy="528964"/>
            </a:xfrm>
            <a:prstGeom prst="can">
              <a:avLst/>
            </a:prstGeom>
            <a:solidFill>
              <a:srgbClr val="B1DE64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8" name="组合 14"/>
            <p:cNvGrpSpPr/>
            <p:nvPr/>
          </p:nvGrpSpPr>
          <p:grpSpPr>
            <a:xfrm>
              <a:off x="3333831" y="2316163"/>
              <a:ext cx="265232" cy="528637"/>
              <a:chOff x="3244941" y="2182813"/>
              <a:chExt cx="323759" cy="645286"/>
            </a:xfrm>
            <a:solidFill>
              <a:srgbClr val="F2F2F2"/>
            </a:solidFill>
          </p:grpSpPr>
          <p:sp>
            <p:nvSpPr>
              <p:cNvPr id="21" name="矩形 4"/>
              <p:cNvSpPr/>
              <p:nvPr/>
            </p:nvSpPr>
            <p:spPr>
              <a:xfrm>
                <a:off x="3244941" y="2182813"/>
                <a:ext cx="257479" cy="645286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4"/>
              <p:cNvSpPr/>
              <p:nvPr/>
            </p:nvSpPr>
            <p:spPr>
              <a:xfrm>
                <a:off x="3384641" y="2316015"/>
                <a:ext cx="184059" cy="461283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0" name="矩形 4"/>
            <p:cNvSpPr/>
            <p:nvPr/>
          </p:nvSpPr>
          <p:spPr>
            <a:xfrm>
              <a:off x="3593780" y="3060782"/>
              <a:ext cx="250638" cy="248205"/>
            </a:xfrm>
            <a:custGeom>
              <a:avLst/>
              <a:gdLst/>
              <a:ahLst/>
              <a:cxnLst/>
              <a:rect l="l" t="t" r="r" b="b"/>
              <a:pathLst>
                <a:path w="249143" h="247649">
                  <a:moveTo>
                    <a:pt x="90583" y="0"/>
                  </a:moveTo>
                  <a:cubicBezTo>
                    <a:pt x="96893" y="10423"/>
                    <a:pt x="268352" y="71962"/>
                    <a:pt x="247364" y="147809"/>
                  </a:cubicBezTo>
                  <a:cubicBezTo>
                    <a:pt x="241373" y="193592"/>
                    <a:pt x="138391" y="219808"/>
                    <a:pt x="75000" y="247649"/>
                  </a:cubicBezTo>
                  <a:lnTo>
                    <a:pt x="0" y="247649"/>
                  </a:lnTo>
                  <a:cubicBezTo>
                    <a:pt x="62259" y="218563"/>
                    <a:pt x="189059" y="207663"/>
                    <a:pt x="202649" y="148833"/>
                  </a:cubicBezTo>
                  <a:cubicBezTo>
                    <a:pt x="218559" y="66305"/>
                    <a:pt x="79956" y="63562"/>
                    <a:pt x="9058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Picture 2" descr="C:\Users\114\Desktop\GM_0059.jpg"/>
          <p:cNvPicPr>
            <a:picLocks noChangeAspect="1" noChangeArrowheads="1"/>
          </p:cNvPicPr>
          <p:nvPr userDrawn="1"/>
        </p:nvPicPr>
        <p:blipFill>
          <a:blip r:embed="rId2"/>
          <a:srcRect b="15738"/>
          <a:stretch>
            <a:fillRect/>
          </a:stretch>
        </p:blipFill>
        <p:spPr bwMode="auto">
          <a:xfrm>
            <a:off x="0" y="0"/>
            <a:ext cx="9144000" cy="515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4576763" y="1857364"/>
            <a:ext cx="3681412" cy="1752600"/>
          </a:xfrm>
          <a:prstGeom prst="rect">
            <a:avLst/>
          </a:prstGeom>
          <a:solidFill>
            <a:srgbClr val="ED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395788" y="2041514"/>
            <a:ext cx="4792662" cy="57467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980113" y="2954327"/>
            <a:ext cx="1779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-10" dirty="0">
                <a:solidFill>
                  <a:srgbClr val="FFFFFF"/>
                </a:solidFill>
                <a:latin typeface="+mn-lt"/>
                <a:ea typeface="+mn-ea"/>
              </a:rPr>
              <a:t>15-20 min</a:t>
            </a:r>
            <a:endParaRPr lang="zh-CN" altLang="en-US" b="1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 userDrawn="1"/>
        </p:nvSpPr>
        <p:spPr bwMode="auto">
          <a:xfrm>
            <a:off x="5003800" y="2005002"/>
            <a:ext cx="307816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FFFF"/>
                </a:solidFill>
                <a:ea typeface="微软雅黑" panose="020B0503020204020204" pitchFamily="34" charset="-122"/>
              </a:rPr>
              <a:t>休息时刻</a:t>
            </a:r>
          </a:p>
        </p:txBody>
      </p:sp>
      <p:sp>
        <p:nvSpPr>
          <p:cNvPr id="13" name="流程图: 联系 12"/>
          <p:cNvSpPr/>
          <p:nvPr userDrawn="1"/>
        </p:nvSpPr>
        <p:spPr>
          <a:xfrm>
            <a:off x="5451475" y="2862252"/>
            <a:ext cx="522288" cy="52387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2"/>
          <p:cNvGrpSpPr/>
          <p:nvPr userDrawn="1"/>
        </p:nvGrpSpPr>
        <p:grpSpPr bwMode="auto">
          <a:xfrm>
            <a:off x="5613400" y="2879714"/>
            <a:ext cx="234950" cy="427038"/>
            <a:chOff x="3246120" y="2316163"/>
            <a:chExt cx="598298" cy="1094549"/>
          </a:xfrm>
        </p:grpSpPr>
        <p:sp>
          <p:nvSpPr>
            <p:cNvPr id="15" name="圆柱形 14"/>
            <p:cNvSpPr/>
            <p:nvPr/>
          </p:nvSpPr>
          <p:spPr>
            <a:xfrm>
              <a:off x="3246120" y="2881748"/>
              <a:ext cx="448725" cy="528964"/>
            </a:xfrm>
            <a:prstGeom prst="can">
              <a:avLst/>
            </a:prstGeom>
            <a:solidFill>
              <a:srgbClr val="B1DE64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4" name="组合 14"/>
            <p:cNvGrpSpPr/>
            <p:nvPr/>
          </p:nvGrpSpPr>
          <p:grpSpPr>
            <a:xfrm>
              <a:off x="3333831" y="2316163"/>
              <a:ext cx="265232" cy="528637"/>
              <a:chOff x="3244941" y="2182813"/>
              <a:chExt cx="323759" cy="645286"/>
            </a:xfrm>
            <a:solidFill>
              <a:srgbClr val="F2F2F2"/>
            </a:solidFill>
          </p:grpSpPr>
          <p:sp>
            <p:nvSpPr>
              <p:cNvPr id="18" name="矩形 4"/>
              <p:cNvSpPr/>
              <p:nvPr/>
            </p:nvSpPr>
            <p:spPr>
              <a:xfrm>
                <a:off x="3244941" y="2182813"/>
                <a:ext cx="257479" cy="645286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矩形 4"/>
              <p:cNvSpPr/>
              <p:nvPr/>
            </p:nvSpPr>
            <p:spPr>
              <a:xfrm>
                <a:off x="3384641" y="2316015"/>
                <a:ext cx="184059" cy="461283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" name="矩形 4"/>
            <p:cNvSpPr/>
            <p:nvPr/>
          </p:nvSpPr>
          <p:spPr>
            <a:xfrm>
              <a:off x="3593780" y="3060782"/>
              <a:ext cx="250638" cy="248205"/>
            </a:xfrm>
            <a:custGeom>
              <a:avLst/>
              <a:gdLst/>
              <a:ahLst/>
              <a:cxnLst/>
              <a:rect l="l" t="t" r="r" b="b"/>
              <a:pathLst>
                <a:path w="249143" h="247649">
                  <a:moveTo>
                    <a:pt x="90583" y="0"/>
                  </a:moveTo>
                  <a:cubicBezTo>
                    <a:pt x="96893" y="10423"/>
                    <a:pt x="268352" y="71962"/>
                    <a:pt x="247364" y="147809"/>
                  </a:cubicBezTo>
                  <a:cubicBezTo>
                    <a:pt x="241373" y="193592"/>
                    <a:pt x="138391" y="219808"/>
                    <a:pt x="75000" y="247649"/>
                  </a:cubicBezTo>
                  <a:lnTo>
                    <a:pt x="0" y="247649"/>
                  </a:lnTo>
                  <a:cubicBezTo>
                    <a:pt x="62259" y="218563"/>
                    <a:pt x="189059" y="207663"/>
                    <a:pt x="202649" y="148833"/>
                  </a:cubicBezTo>
                  <a:cubicBezTo>
                    <a:pt x="218559" y="66305"/>
                    <a:pt x="79956" y="63562"/>
                    <a:pt x="9058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114\Desktop\GM_0059.jpg"/>
          <p:cNvPicPr>
            <a:picLocks noChangeAspect="1" noChangeArrowheads="1"/>
          </p:cNvPicPr>
          <p:nvPr userDrawn="1"/>
        </p:nvPicPr>
        <p:blipFill>
          <a:blip r:embed="rId2"/>
          <a:srcRect t="9333" b="23002"/>
          <a:stretch>
            <a:fillRect/>
          </a:stretch>
        </p:blipFill>
        <p:spPr bwMode="auto">
          <a:xfrm>
            <a:off x="0" y="1000108"/>
            <a:ext cx="915193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4576763" y="2747970"/>
            <a:ext cx="3681412" cy="1752600"/>
          </a:xfrm>
          <a:prstGeom prst="rect">
            <a:avLst/>
          </a:prstGeom>
          <a:solidFill>
            <a:srgbClr val="ED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4395788" y="2932120"/>
            <a:ext cx="4792662" cy="57467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980113" y="3844933"/>
            <a:ext cx="1779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-10" dirty="0" smtClean="0">
                <a:solidFill>
                  <a:srgbClr val="FFFFFF"/>
                </a:solidFill>
                <a:latin typeface="+mn-lt"/>
                <a:ea typeface="+mn-ea"/>
              </a:rPr>
              <a:t>Have a rest!</a:t>
            </a:r>
            <a:endParaRPr lang="zh-CN" altLang="en-US" b="1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5003800" y="2895608"/>
            <a:ext cx="307816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课间休息</a:t>
            </a:r>
            <a:endParaRPr lang="zh-CN" altLang="en-US" sz="36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流程图: 联系 6"/>
          <p:cNvSpPr/>
          <p:nvPr userDrawn="1"/>
        </p:nvSpPr>
        <p:spPr>
          <a:xfrm>
            <a:off x="5451475" y="3752858"/>
            <a:ext cx="522288" cy="52387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12"/>
          <p:cNvGrpSpPr/>
          <p:nvPr userDrawn="1"/>
        </p:nvGrpSpPr>
        <p:grpSpPr bwMode="auto">
          <a:xfrm>
            <a:off x="5613400" y="3770320"/>
            <a:ext cx="234950" cy="427038"/>
            <a:chOff x="3246120" y="2316163"/>
            <a:chExt cx="598298" cy="1094549"/>
          </a:xfrm>
        </p:grpSpPr>
        <p:sp>
          <p:nvSpPr>
            <p:cNvPr id="9" name="圆柱形 8"/>
            <p:cNvSpPr/>
            <p:nvPr/>
          </p:nvSpPr>
          <p:spPr>
            <a:xfrm>
              <a:off x="3246120" y="2881748"/>
              <a:ext cx="448725" cy="528964"/>
            </a:xfrm>
            <a:prstGeom prst="can">
              <a:avLst/>
            </a:prstGeom>
            <a:solidFill>
              <a:srgbClr val="B1DE64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" name="组合 14"/>
            <p:cNvGrpSpPr/>
            <p:nvPr/>
          </p:nvGrpSpPr>
          <p:grpSpPr>
            <a:xfrm>
              <a:off x="3333831" y="2316163"/>
              <a:ext cx="265232" cy="528637"/>
              <a:chOff x="3244941" y="2182813"/>
              <a:chExt cx="323759" cy="645286"/>
            </a:xfrm>
            <a:solidFill>
              <a:srgbClr val="F2F2F2"/>
            </a:solidFill>
          </p:grpSpPr>
          <p:sp>
            <p:nvSpPr>
              <p:cNvPr id="12" name="矩形 4"/>
              <p:cNvSpPr/>
              <p:nvPr/>
            </p:nvSpPr>
            <p:spPr>
              <a:xfrm>
                <a:off x="3244941" y="2182813"/>
                <a:ext cx="257479" cy="645286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矩形 4"/>
              <p:cNvSpPr/>
              <p:nvPr/>
            </p:nvSpPr>
            <p:spPr>
              <a:xfrm>
                <a:off x="3384641" y="2316015"/>
                <a:ext cx="184059" cy="461283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" name="矩形 4"/>
            <p:cNvSpPr/>
            <p:nvPr/>
          </p:nvSpPr>
          <p:spPr>
            <a:xfrm>
              <a:off x="3593780" y="3060782"/>
              <a:ext cx="250638" cy="248205"/>
            </a:xfrm>
            <a:custGeom>
              <a:avLst/>
              <a:gdLst/>
              <a:ahLst/>
              <a:cxnLst/>
              <a:rect l="l" t="t" r="r" b="b"/>
              <a:pathLst>
                <a:path w="249143" h="247649">
                  <a:moveTo>
                    <a:pt x="90583" y="0"/>
                  </a:moveTo>
                  <a:cubicBezTo>
                    <a:pt x="96893" y="10423"/>
                    <a:pt x="268352" y="71962"/>
                    <a:pt x="247364" y="147809"/>
                  </a:cubicBezTo>
                  <a:cubicBezTo>
                    <a:pt x="241373" y="193592"/>
                    <a:pt x="138391" y="219808"/>
                    <a:pt x="75000" y="247649"/>
                  </a:cubicBezTo>
                  <a:lnTo>
                    <a:pt x="0" y="247649"/>
                  </a:lnTo>
                  <a:cubicBezTo>
                    <a:pt x="62259" y="218563"/>
                    <a:pt x="189059" y="207663"/>
                    <a:pt x="202649" y="148833"/>
                  </a:cubicBezTo>
                  <a:cubicBezTo>
                    <a:pt x="218559" y="66305"/>
                    <a:pt x="79956" y="63562"/>
                    <a:pt x="9058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矩形 1"/>
          <p:cNvSpPr>
            <a:spLocks noChangeArrowheads="1"/>
          </p:cNvSpPr>
          <p:nvPr userDrawn="1"/>
        </p:nvSpPr>
        <p:spPr bwMode="auto">
          <a:xfrm>
            <a:off x="8732859" y="357166"/>
            <a:ext cx="260350" cy="261938"/>
          </a:xfrm>
          <a:prstGeom prst="rect">
            <a:avLst/>
          </a:prstGeom>
          <a:solidFill>
            <a:srgbClr val="EDA20B">
              <a:alpha val="59999"/>
            </a:srgbClr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EDA20B"/>
              </a:solidFill>
            </a:endParaRPr>
          </a:p>
        </p:txBody>
      </p:sp>
      <p:sp>
        <p:nvSpPr>
          <p:cNvPr id="15" name="矩形 11"/>
          <p:cNvSpPr>
            <a:spLocks noChangeArrowheads="1"/>
          </p:cNvSpPr>
          <p:nvPr userDrawn="1"/>
        </p:nvSpPr>
        <p:spPr bwMode="auto">
          <a:xfrm>
            <a:off x="8369322" y="357166"/>
            <a:ext cx="260350" cy="261938"/>
          </a:xfrm>
          <a:prstGeom prst="rect">
            <a:avLst/>
          </a:prstGeom>
          <a:solidFill>
            <a:srgbClr val="A70F0F">
              <a:alpha val="79999"/>
            </a:srgbClr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6" name="矩形 12"/>
          <p:cNvSpPr>
            <a:spLocks noChangeArrowheads="1"/>
          </p:cNvSpPr>
          <p:nvPr userDrawn="1"/>
        </p:nvSpPr>
        <p:spPr bwMode="auto">
          <a:xfrm>
            <a:off x="8005784" y="357166"/>
            <a:ext cx="261938" cy="261938"/>
          </a:xfrm>
          <a:prstGeom prst="rect">
            <a:avLst/>
          </a:prstGeom>
          <a:solidFill>
            <a:srgbClr val="53C3B0"/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" name="矩形 13"/>
          <p:cNvSpPr>
            <a:spLocks noChangeArrowheads="1"/>
          </p:cNvSpPr>
          <p:nvPr userDrawn="1"/>
        </p:nvSpPr>
        <p:spPr bwMode="auto">
          <a:xfrm>
            <a:off x="7643834" y="357166"/>
            <a:ext cx="260350" cy="261938"/>
          </a:xfrm>
          <a:prstGeom prst="rect">
            <a:avLst/>
          </a:prstGeom>
          <a:solidFill>
            <a:srgbClr val="002060"/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" name="Text Box 49"/>
          <p:cNvSpPr txBox="1">
            <a:spLocks noChangeArrowheads="1"/>
          </p:cNvSpPr>
          <p:nvPr userDrawn="1"/>
        </p:nvSpPr>
        <p:spPr bwMode="auto">
          <a:xfrm>
            <a:off x="3203575" y="6581025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114\Desktop\Fotolia_48668758_Subscription_XL00.jpg"/>
          <p:cNvPicPr>
            <a:picLocks noChangeAspect="1" noChangeArrowheads="1"/>
          </p:cNvPicPr>
          <p:nvPr userDrawn="1"/>
        </p:nvPicPr>
        <p:blipFill>
          <a:blip r:embed="rId2"/>
          <a:srcRect l="9993" t="5396" r="14771" b="6453"/>
          <a:stretch>
            <a:fillRect/>
          </a:stretch>
        </p:blipFill>
        <p:spPr bwMode="auto">
          <a:xfrm>
            <a:off x="0" y="2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4421199"/>
            <a:ext cx="9188450" cy="388938"/>
          </a:xfrm>
          <a:prstGeom prst="rect">
            <a:avLst/>
          </a:prstGeom>
          <a:solidFill>
            <a:srgbClr val="B1D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557463" y="4092587"/>
            <a:ext cx="3871912" cy="105092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1"/>
          <p:cNvSpPr txBox="1">
            <a:spLocks noChangeArrowheads="1"/>
          </p:cNvSpPr>
          <p:nvPr userDrawn="1"/>
        </p:nvSpPr>
        <p:spPr bwMode="auto">
          <a:xfrm>
            <a:off x="3173413" y="4283086"/>
            <a:ext cx="2789237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疑问</a:t>
            </a:r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" name="组合 64"/>
          <p:cNvGrpSpPr/>
          <p:nvPr userDrawn="1"/>
        </p:nvGrpSpPr>
        <p:grpSpPr>
          <a:xfrm>
            <a:off x="1169986" y="1285860"/>
            <a:ext cx="3187700" cy="4433887"/>
            <a:chOff x="511599" y="1230313"/>
            <a:chExt cx="3187700" cy="4433887"/>
          </a:xfrm>
        </p:grpSpPr>
        <p:sp>
          <p:nvSpPr>
            <p:cNvPr id="9" name="Oval 2"/>
            <p:cNvSpPr>
              <a:spLocks noChangeArrowheads="1"/>
            </p:cNvSpPr>
            <p:nvPr/>
          </p:nvSpPr>
          <p:spPr bwMode="auto">
            <a:xfrm flipV="1">
              <a:off x="511599" y="5491163"/>
              <a:ext cx="2613025" cy="17303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eaLnBrk="1" hangingPunct="1">
                <a:buFontTx/>
                <a:buNone/>
              </a:pPr>
              <a:endParaRPr lang="zh-CN" altLang="zh-CN"/>
            </a:p>
          </p:txBody>
        </p:sp>
        <p:grpSp>
          <p:nvGrpSpPr>
            <p:cNvPr id="10" name="Group 3"/>
            <p:cNvGrpSpPr/>
            <p:nvPr/>
          </p:nvGrpSpPr>
          <p:grpSpPr bwMode="auto">
            <a:xfrm rot="-1140000">
              <a:off x="1086274" y="1230313"/>
              <a:ext cx="2613025" cy="4038600"/>
              <a:chOff x="0" y="0"/>
              <a:chExt cx="3748" cy="5795"/>
            </a:xfrm>
          </p:grpSpPr>
          <p:sp>
            <p:nvSpPr>
              <p:cNvPr id="13" name="AutoShape 4"/>
              <p:cNvSpPr>
                <a:spLocks noChangeArrowheads="1"/>
              </p:cNvSpPr>
              <p:nvPr/>
            </p:nvSpPr>
            <p:spPr bwMode="auto">
              <a:xfrm rot="10800000" flipH="1">
                <a:off x="0" y="273"/>
                <a:ext cx="3748" cy="5522"/>
              </a:xfrm>
              <a:prstGeom prst="rtTriangle">
                <a:avLst/>
              </a:prstGeom>
              <a:solidFill>
                <a:srgbClr val="A70F0F"/>
              </a:solidFill>
              <a:ln w="9525">
                <a:noFill/>
                <a:miter lim="800000"/>
              </a:ln>
              <a:effectLst/>
            </p:spPr>
            <p:txBody>
              <a:bodyPr anchor="ctr"/>
              <a:lstStyle/>
              <a:p>
                <a:pPr eaLnBrk="1" hangingPunct="1"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14" name="AutoShape 5"/>
              <p:cNvSpPr>
                <a:spLocks noChangeArrowheads="1"/>
              </p:cNvSpPr>
              <p:nvPr/>
            </p:nvSpPr>
            <p:spPr bwMode="auto">
              <a:xfrm rot="10800000" flipH="1">
                <a:off x="0" y="0"/>
                <a:ext cx="3227" cy="5795"/>
              </a:xfrm>
              <a:prstGeom prst="rtTriangle">
                <a:avLst/>
              </a:prstGeom>
              <a:solidFill>
                <a:srgbClr val="EB3025"/>
              </a:solidFill>
              <a:ln w="9525">
                <a:noFill/>
                <a:miter lim="800000"/>
              </a:ln>
              <a:effectLst/>
            </p:spPr>
            <p:txBody>
              <a:bodyPr anchor="ctr"/>
              <a:lstStyle/>
              <a:p>
                <a:pPr eaLnBrk="1" hangingPunct="1">
                  <a:buFontTx/>
                  <a:buNone/>
                </a:pPr>
                <a:endParaRPr lang="zh-CN" altLang="zh-CN"/>
              </a:p>
            </p:txBody>
          </p:sp>
        </p:grp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086274" y="2322513"/>
              <a:ext cx="1055688" cy="5794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zh-CN" sz="3200" dirty="0">
                  <a:solidFill>
                    <a:schemeClr val="bg1"/>
                  </a:solidFill>
                  <a:ea typeface="黑体" panose="02010609060101010101" pitchFamily="49" charset="-122"/>
                </a:rPr>
                <a:t>目录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000100" y="2901950"/>
              <a:ext cx="1141862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zh-CN" altLang="zh-CN" sz="2000" dirty="0">
                  <a:solidFill>
                    <a:schemeClr val="bg1"/>
                  </a:solidFill>
                  <a:ea typeface="黑体" panose="02010609060101010101" pitchFamily="49" charset="-122"/>
                </a:rPr>
                <a:t>content</a:t>
              </a:r>
            </a:p>
          </p:txBody>
        </p:sp>
      </p:grpSp>
      <p:sp>
        <p:nvSpPr>
          <p:cNvPr id="15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平行四边形 12"/>
          <p:cNvSpPr/>
          <p:nvPr userDrawn="1"/>
        </p:nvSpPr>
        <p:spPr>
          <a:xfrm>
            <a:off x="7916576" y="28572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平行四边形 13"/>
          <p:cNvSpPr/>
          <p:nvPr userDrawn="1"/>
        </p:nvSpPr>
        <p:spPr>
          <a:xfrm>
            <a:off x="6786578" y="285728"/>
            <a:ext cx="1108327" cy="164637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5356800" y="14292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D01025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5356800" y="48240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356800" y="31284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43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356800" y="22788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44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5356800" y="39744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8400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7800000">
            <a:off x="-868296" y="502436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01025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"/>
          <p:cNvSpPr>
            <a:spLocks noGrp="1"/>
          </p:cNvSpPr>
          <p:nvPr>
            <p:ph type="body" idx="1" hasCustomPrompt="1"/>
          </p:nvPr>
        </p:nvSpPr>
        <p:spPr>
          <a:xfrm rot="18600000">
            <a:off x="-902285" y="523625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  <p:grpSp>
        <p:nvGrpSpPr>
          <p:cNvPr id="2" name="组合 4"/>
          <p:cNvGrpSpPr/>
          <p:nvPr userDrawn="1"/>
        </p:nvGrpSpPr>
        <p:grpSpPr bwMode="auto">
          <a:xfrm>
            <a:off x="1643042" y="2071678"/>
            <a:ext cx="3038475" cy="2882900"/>
            <a:chOff x="0" y="0"/>
            <a:chExt cx="3036888" cy="2882900"/>
          </a:xfrm>
          <a:solidFill>
            <a:srgbClr val="E0E0E0">
              <a:alpha val="50000"/>
            </a:srgbClr>
          </a:solidFill>
        </p:grpSpPr>
        <p:sp>
          <p:nvSpPr>
            <p:cNvPr id="11" name="Freeform 15"/>
            <p:cNvSpPr>
              <a:spLocks noChangeArrowheads="1"/>
            </p:cNvSpPr>
            <p:nvPr/>
          </p:nvSpPr>
          <p:spPr bwMode="auto">
            <a:xfrm>
              <a:off x="963613" y="0"/>
              <a:ext cx="1239838" cy="2401888"/>
            </a:xfrm>
            <a:custGeom>
              <a:avLst/>
              <a:gdLst>
                <a:gd name="T0" fmla="*/ 40 w 309"/>
                <a:gd name="T1" fmla="*/ 39 h 599"/>
                <a:gd name="T2" fmla="*/ 51 w 309"/>
                <a:gd name="T3" fmla="*/ 24 h 599"/>
                <a:gd name="T4" fmla="*/ 66 w 309"/>
                <a:gd name="T5" fmla="*/ 36 h 599"/>
                <a:gd name="T6" fmla="*/ 77 w 309"/>
                <a:gd name="T7" fmla="*/ 51 h 599"/>
                <a:gd name="T8" fmla="*/ 60 w 309"/>
                <a:gd name="T9" fmla="*/ 64 h 599"/>
                <a:gd name="T10" fmla="*/ 43 w 309"/>
                <a:gd name="T11" fmla="*/ 97 h 599"/>
                <a:gd name="T12" fmla="*/ 46 w 309"/>
                <a:gd name="T13" fmla="*/ 157 h 599"/>
                <a:gd name="T14" fmla="*/ 87 w 309"/>
                <a:gd name="T15" fmla="*/ 184 h 599"/>
                <a:gd name="T16" fmla="*/ 120 w 309"/>
                <a:gd name="T17" fmla="*/ 187 h 599"/>
                <a:gd name="T18" fmla="*/ 141 w 309"/>
                <a:gd name="T19" fmla="*/ 164 h 599"/>
                <a:gd name="T20" fmla="*/ 128 w 309"/>
                <a:gd name="T21" fmla="*/ 136 h 599"/>
                <a:gd name="T22" fmla="*/ 127 w 309"/>
                <a:gd name="T23" fmla="*/ 121 h 599"/>
                <a:gd name="T24" fmla="*/ 138 w 309"/>
                <a:gd name="T25" fmla="*/ 86 h 599"/>
                <a:gd name="T26" fmla="*/ 196 w 309"/>
                <a:gd name="T27" fmla="*/ 91 h 599"/>
                <a:gd name="T28" fmla="*/ 201 w 309"/>
                <a:gd name="T29" fmla="*/ 129 h 599"/>
                <a:gd name="T30" fmla="*/ 200 w 309"/>
                <a:gd name="T31" fmla="*/ 150 h 599"/>
                <a:gd name="T32" fmla="*/ 189 w 309"/>
                <a:gd name="T33" fmla="*/ 173 h 599"/>
                <a:gd name="T34" fmla="*/ 212 w 309"/>
                <a:gd name="T35" fmla="*/ 179 h 599"/>
                <a:gd name="T36" fmla="*/ 242 w 309"/>
                <a:gd name="T37" fmla="*/ 179 h 599"/>
                <a:gd name="T38" fmla="*/ 253 w 309"/>
                <a:gd name="T39" fmla="*/ 148 h 599"/>
                <a:gd name="T40" fmla="*/ 257 w 309"/>
                <a:gd name="T41" fmla="*/ 116 h 599"/>
                <a:gd name="T42" fmla="*/ 253 w 309"/>
                <a:gd name="T43" fmla="*/ 79 h 599"/>
                <a:gd name="T44" fmla="*/ 254 w 309"/>
                <a:gd name="T45" fmla="*/ 51 h 599"/>
                <a:gd name="T46" fmla="*/ 260 w 309"/>
                <a:gd name="T47" fmla="*/ 38 h 599"/>
                <a:gd name="T48" fmla="*/ 261 w 309"/>
                <a:gd name="T49" fmla="*/ 25 h 599"/>
                <a:gd name="T50" fmla="*/ 258 w 309"/>
                <a:gd name="T51" fmla="*/ 4 h 599"/>
                <a:gd name="T52" fmla="*/ 278 w 309"/>
                <a:gd name="T53" fmla="*/ 12 h 599"/>
                <a:gd name="T54" fmla="*/ 289 w 309"/>
                <a:gd name="T55" fmla="*/ 33 h 599"/>
                <a:gd name="T56" fmla="*/ 301 w 309"/>
                <a:gd name="T57" fmla="*/ 32 h 599"/>
                <a:gd name="T58" fmla="*/ 283 w 309"/>
                <a:gd name="T59" fmla="*/ 56 h 599"/>
                <a:gd name="T60" fmla="*/ 286 w 309"/>
                <a:gd name="T61" fmla="*/ 96 h 599"/>
                <a:gd name="T62" fmla="*/ 305 w 309"/>
                <a:gd name="T63" fmla="*/ 139 h 599"/>
                <a:gd name="T64" fmla="*/ 299 w 309"/>
                <a:gd name="T65" fmla="*/ 208 h 599"/>
                <a:gd name="T66" fmla="*/ 237 w 309"/>
                <a:gd name="T67" fmla="*/ 247 h 599"/>
                <a:gd name="T68" fmla="*/ 228 w 309"/>
                <a:gd name="T69" fmla="*/ 308 h 599"/>
                <a:gd name="T70" fmla="*/ 217 w 309"/>
                <a:gd name="T71" fmla="*/ 371 h 599"/>
                <a:gd name="T72" fmla="*/ 223 w 309"/>
                <a:gd name="T73" fmla="*/ 432 h 599"/>
                <a:gd name="T74" fmla="*/ 216 w 309"/>
                <a:gd name="T75" fmla="*/ 470 h 599"/>
                <a:gd name="T76" fmla="*/ 220 w 309"/>
                <a:gd name="T77" fmla="*/ 538 h 599"/>
                <a:gd name="T78" fmla="*/ 219 w 309"/>
                <a:gd name="T79" fmla="*/ 593 h 599"/>
                <a:gd name="T80" fmla="*/ 192 w 309"/>
                <a:gd name="T81" fmla="*/ 554 h 599"/>
                <a:gd name="T82" fmla="*/ 171 w 309"/>
                <a:gd name="T83" fmla="*/ 469 h 599"/>
                <a:gd name="T84" fmla="*/ 142 w 309"/>
                <a:gd name="T85" fmla="*/ 468 h 599"/>
                <a:gd name="T86" fmla="*/ 134 w 309"/>
                <a:gd name="T87" fmla="*/ 524 h 599"/>
                <a:gd name="T88" fmla="*/ 116 w 309"/>
                <a:gd name="T89" fmla="*/ 560 h 599"/>
                <a:gd name="T90" fmla="*/ 94 w 309"/>
                <a:gd name="T91" fmla="*/ 540 h 599"/>
                <a:gd name="T92" fmla="*/ 93 w 309"/>
                <a:gd name="T93" fmla="*/ 517 h 599"/>
                <a:gd name="T94" fmla="*/ 99 w 309"/>
                <a:gd name="T95" fmla="*/ 446 h 599"/>
                <a:gd name="T96" fmla="*/ 89 w 309"/>
                <a:gd name="T97" fmla="*/ 401 h 599"/>
                <a:gd name="T98" fmla="*/ 91 w 309"/>
                <a:gd name="T99" fmla="*/ 344 h 599"/>
                <a:gd name="T100" fmla="*/ 86 w 309"/>
                <a:gd name="T101" fmla="*/ 263 h 599"/>
                <a:gd name="T102" fmla="*/ 33 w 309"/>
                <a:gd name="T103" fmla="*/ 209 h 599"/>
                <a:gd name="T104" fmla="*/ 3 w 309"/>
                <a:gd name="T105" fmla="*/ 135 h 599"/>
                <a:gd name="T106" fmla="*/ 22 w 309"/>
                <a:gd name="T107" fmla="*/ 91 h 599"/>
                <a:gd name="T108" fmla="*/ 34 w 309"/>
                <a:gd name="T109" fmla="*/ 48 h 59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09"/>
                <a:gd name="T166" fmla="*/ 0 h 599"/>
                <a:gd name="T167" fmla="*/ 309 w 309"/>
                <a:gd name="T168" fmla="*/ 599 h 59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09" h="599">
                  <a:moveTo>
                    <a:pt x="34" y="48"/>
                  </a:moveTo>
                  <a:cubicBezTo>
                    <a:pt x="34" y="48"/>
                    <a:pt x="38" y="47"/>
                    <a:pt x="38" y="44"/>
                  </a:cubicBezTo>
                  <a:cubicBezTo>
                    <a:pt x="39" y="41"/>
                    <a:pt x="37" y="42"/>
                    <a:pt x="40" y="39"/>
                  </a:cubicBezTo>
                  <a:cubicBezTo>
                    <a:pt x="43" y="36"/>
                    <a:pt x="44" y="36"/>
                    <a:pt x="43" y="33"/>
                  </a:cubicBezTo>
                  <a:cubicBezTo>
                    <a:pt x="43" y="31"/>
                    <a:pt x="44" y="32"/>
                    <a:pt x="46" y="30"/>
                  </a:cubicBezTo>
                  <a:cubicBezTo>
                    <a:pt x="48" y="29"/>
                    <a:pt x="48" y="25"/>
                    <a:pt x="51" y="24"/>
                  </a:cubicBezTo>
                  <a:cubicBezTo>
                    <a:pt x="53" y="23"/>
                    <a:pt x="55" y="25"/>
                    <a:pt x="65" y="25"/>
                  </a:cubicBezTo>
                  <a:cubicBezTo>
                    <a:pt x="75" y="26"/>
                    <a:pt x="74" y="32"/>
                    <a:pt x="71" y="33"/>
                  </a:cubicBezTo>
                  <a:cubicBezTo>
                    <a:pt x="68" y="35"/>
                    <a:pt x="66" y="36"/>
                    <a:pt x="66" y="36"/>
                  </a:cubicBezTo>
                  <a:cubicBezTo>
                    <a:pt x="66" y="36"/>
                    <a:pt x="76" y="35"/>
                    <a:pt x="76" y="41"/>
                  </a:cubicBezTo>
                  <a:cubicBezTo>
                    <a:pt x="76" y="47"/>
                    <a:pt x="69" y="46"/>
                    <a:pt x="69" y="46"/>
                  </a:cubicBezTo>
                  <a:cubicBezTo>
                    <a:pt x="69" y="46"/>
                    <a:pt x="77" y="47"/>
                    <a:pt x="77" y="51"/>
                  </a:cubicBezTo>
                  <a:cubicBezTo>
                    <a:pt x="77" y="55"/>
                    <a:pt x="71" y="55"/>
                    <a:pt x="71" y="55"/>
                  </a:cubicBezTo>
                  <a:cubicBezTo>
                    <a:pt x="71" y="55"/>
                    <a:pt x="80" y="58"/>
                    <a:pt x="75" y="61"/>
                  </a:cubicBezTo>
                  <a:cubicBezTo>
                    <a:pt x="70" y="65"/>
                    <a:pt x="66" y="62"/>
                    <a:pt x="60" y="64"/>
                  </a:cubicBezTo>
                  <a:cubicBezTo>
                    <a:pt x="54" y="67"/>
                    <a:pt x="52" y="67"/>
                    <a:pt x="50" y="71"/>
                  </a:cubicBezTo>
                  <a:cubicBezTo>
                    <a:pt x="49" y="76"/>
                    <a:pt x="48" y="73"/>
                    <a:pt x="46" y="83"/>
                  </a:cubicBezTo>
                  <a:cubicBezTo>
                    <a:pt x="43" y="93"/>
                    <a:pt x="43" y="97"/>
                    <a:pt x="43" y="97"/>
                  </a:cubicBezTo>
                  <a:cubicBezTo>
                    <a:pt x="43" y="97"/>
                    <a:pt x="47" y="99"/>
                    <a:pt x="46" y="103"/>
                  </a:cubicBezTo>
                  <a:cubicBezTo>
                    <a:pt x="45" y="108"/>
                    <a:pt x="44" y="111"/>
                    <a:pt x="44" y="121"/>
                  </a:cubicBezTo>
                  <a:cubicBezTo>
                    <a:pt x="43" y="124"/>
                    <a:pt x="45" y="155"/>
                    <a:pt x="46" y="157"/>
                  </a:cubicBezTo>
                  <a:cubicBezTo>
                    <a:pt x="48" y="161"/>
                    <a:pt x="57" y="165"/>
                    <a:pt x="61" y="168"/>
                  </a:cubicBezTo>
                  <a:cubicBezTo>
                    <a:pt x="71" y="178"/>
                    <a:pt x="71" y="178"/>
                    <a:pt x="76" y="180"/>
                  </a:cubicBezTo>
                  <a:cubicBezTo>
                    <a:pt x="82" y="183"/>
                    <a:pt x="84" y="182"/>
                    <a:pt x="87" y="184"/>
                  </a:cubicBezTo>
                  <a:cubicBezTo>
                    <a:pt x="89" y="185"/>
                    <a:pt x="91" y="182"/>
                    <a:pt x="94" y="181"/>
                  </a:cubicBezTo>
                  <a:cubicBezTo>
                    <a:pt x="97" y="180"/>
                    <a:pt x="102" y="179"/>
                    <a:pt x="107" y="181"/>
                  </a:cubicBezTo>
                  <a:cubicBezTo>
                    <a:pt x="113" y="183"/>
                    <a:pt x="115" y="187"/>
                    <a:pt x="120" y="187"/>
                  </a:cubicBezTo>
                  <a:cubicBezTo>
                    <a:pt x="126" y="188"/>
                    <a:pt x="128" y="183"/>
                    <a:pt x="132" y="183"/>
                  </a:cubicBezTo>
                  <a:cubicBezTo>
                    <a:pt x="136" y="182"/>
                    <a:pt x="138" y="183"/>
                    <a:pt x="140" y="178"/>
                  </a:cubicBezTo>
                  <a:cubicBezTo>
                    <a:pt x="142" y="172"/>
                    <a:pt x="142" y="167"/>
                    <a:pt x="141" y="164"/>
                  </a:cubicBezTo>
                  <a:cubicBezTo>
                    <a:pt x="139" y="160"/>
                    <a:pt x="138" y="155"/>
                    <a:pt x="138" y="155"/>
                  </a:cubicBezTo>
                  <a:cubicBezTo>
                    <a:pt x="138" y="155"/>
                    <a:pt x="133" y="153"/>
                    <a:pt x="131" y="148"/>
                  </a:cubicBezTo>
                  <a:cubicBezTo>
                    <a:pt x="129" y="142"/>
                    <a:pt x="127" y="140"/>
                    <a:pt x="128" y="136"/>
                  </a:cubicBezTo>
                  <a:cubicBezTo>
                    <a:pt x="128" y="132"/>
                    <a:pt x="131" y="132"/>
                    <a:pt x="131" y="132"/>
                  </a:cubicBezTo>
                  <a:cubicBezTo>
                    <a:pt x="131" y="132"/>
                    <a:pt x="131" y="130"/>
                    <a:pt x="129" y="128"/>
                  </a:cubicBezTo>
                  <a:cubicBezTo>
                    <a:pt x="128" y="127"/>
                    <a:pt x="128" y="124"/>
                    <a:pt x="127" y="121"/>
                  </a:cubicBezTo>
                  <a:cubicBezTo>
                    <a:pt x="126" y="118"/>
                    <a:pt x="125" y="112"/>
                    <a:pt x="128" y="106"/>
                  </a:cubicBezTo>
                  <a:cubicBezTo>
                    <a:pt x="131" y="100"/>
                    <a:pt x="131" y="99"/>
                    <a:pt x="132" y="96"/>
                  </a:cubicBezTo>
                  <a:cubicBezTo>
                    <a:pt x="132" y="93"/>
                    <a:pt x="133" y="88"/>
                    <a:pt x="138" y="86"/>
                  </a:cubicBezTo>
                  <a:cubicBezTo>
                    <a:pt x="144" y="85"/>
                    <a:pt x="148" y="82"/>
                    <a:pt x="151" y="79"/>
                  </a:cubicBezTo>
                  <a:cubicBezTo>
                    <a:pt x="153" y="77"/>
                    <a:pt x="160" y="74"/>
                    <a:pt x="171" y="76"/>
                  </a:cubicBezTo>
                  <a:cubicBezTo>
                    <a:pt x="183" y="78"/>
                    <a:pt x="192" y="85"/>
                    <a:pt x="196" y="91"/>
                  </a:cubicBezTo>
                  <a:cubicBezTo>
                    <a:pt x="199" y="98"/>
                    <a:pt x="199" y="100"/>
                    <a:pt x="200" y="109"/>
                  </a:cubicBezTo>
                  <a:cubicBezTo>
                    <a:pt x="201" y="117"/>
                    <a:pt x="202" y="122"/>
                    <a:pt x="201" y="126"/>
                  </a:cubicBezTo>
                  <a:cubicBezTo>
                    <a:pt x="201" y="129"/>
                    <a:pt x="201" y="129"/>
                    <a:pt x="201" y="129"/>
                  </a:cubicBezTo>
                  <a:cubicBezTo>
                    <a:pt x="201" y="129"/>
                    <a:pt x="202" y="127"/>
                    <a:pt x="203" y="131"/>
                  </a:cubicBezTo>
                  <a:cubicBezTo>
                    <a:pt x="203" y="135"/>
                    <a:pt x="203" y="136"/>
                    <a:pt x="202" y="140"/>
                  </a:cubicBezTo>
                  <a:cubicBezTo>
                    <a:pt x="202" y="143"/>
                    <a:pt x="203" y="146"/>
                    <a:pt x="200" y="150"/>
                  </a:cubicBezTo>
                  <a:cubicBezTo>
                    <a:pt x="196" y="153"/>
                    <a:pt x="193" y="153"/>
                    <a:pt x="193" y="153"/>
                  </a:cubicBezTo>
                  <a:cubicBezTo>
                    <a:pt x="193" y="153"/>
                    <a:pt x="194" y="158"/>
                    <a:pt x="191" y="165"/>
                  </a:cubicBezTo>
                  <a:cubicBezTo>
                    <a:pt x="189" y="171"/>
                    <a:pt x="189" y="173"/>
                    <a:pt x="189" y="173"/>
                  </a:cubicBezTo>
                  <a:cubicBezTo>
                    <a:pt x="189" y="176"/>
                    <a:pt x="189" y="176"/>
                    <a:pt x="189" y="176"/>
                  </a:cubicBezTo>
                  <a:cubicBezTo>
                    <a:pt x="189" y="176"/>
                    <a:pt x="192" y="178"/>
                    <a:pt x="197" y="179"/>
                  </a:cubicBezTo>
                  <a:cubicBezTo>
                    <a:pt x="202" y="181"/>
                    <a:pt x="207" y="182"/>
                    <a:pt x="212" y="179"/>
                  </a:cubicBezTo>
                  <a:cubicBezTo>
                    <a:pt x="218" y="175"/>
                    <a:pt x="221" y="174"/>
                    <a:pt x="225" y="175"/>
                  </a:cubicBezTo>
                  <a:cubicBezTo>
                    <a:pt x="228" y="176"/>
                    <a:pt x="232" y="177"/>
                    <a:pt x="235" y="176"/>
                  </a:cubicBezTo>
                  <a:cubicBezTo>
                    <a:pt x="238" y="175"/>
                    <a:pt x="240" y="178"/>
                    <a:pt x="242" y="179"/>
                  </a:cubicBezTo>
                  <a:cubicBezTo>
                    <a:pt x="244" y="180"/>
                    <a:pt x="250" y="183"/>
                    <a:pt x="253" y="174"/>
                  </a:cubicBezTo>
                  <a:cubicBezTo>
                    <a:pt x="257" y="165"/>
                    <a:pt x="258" y="159"/>
                    <a:pt x="257" y="156"/>
                  </a:cubicBezTo>
                  <a:cubicBezTo>
                    <a:pt x="256" y="153"/>
                    <a:pt x="253" y="151"/>
                    <a:pt x="253" y="148"/>
                  </a:cubicBezTo>
                  <a:cubicBezTo>
                    <a:pt x="253" y="144"/>
                    <a:pt x="252" y="129"/>
                    <a:pt x="252" y="129"/>
                  </a:cubicBezTo>
                  <a:cubicBezTo>
                    <a:pt x="252" y="129"/>
                    <a:pt x="256" y="129"/>
                    <a:pt x="257" y="126"/>
                  </a:cubicBezTo>
                  <a:cubicBezTo>
                    <a:pt x="258" y="123"/>
                    <a:pt x="257" y="120"/>
                    <a:pt x="257" y="116"/>
                  </a:cubicBezTo>
                  <a:cubicBezTo>
                    <a:pt x="256" y="112"/>
                    <a:pt x="255" y="111"/>
                    <a:pt x="256" y="108"/>
                  </a:cubicBezTo>
                  <a:cubicBezTo>
                    <a:pt x="258" y="106"/>
                    <a:pt x="257" y="106"/>
                    <a:pt x="257" y="106"/>
                  </a:cubicBezTo>
                  <a:cubicBezTo>
                    <a:pt x="257" y="106"/>
                    <a:pt x="258" y="88"/>
                    <a:pt x="253" y="79"/>
                  </a:cubicBezTo>
                  <a:cubicBezTo>
                    <a:pt x="249" y="71"/>
                    <a:pt x="247" y="68"/>
                    <a:pt x="247" y="63"/>
                  </a:cubicBezTo>
                  <a:cubicBezTo>
                    <a:pt x="247" y="59"/>
                    <a:pt x="246" y="52"/>
                    <a:pt x="246" y="52"/>
                  </a:cubicBezTo>
                  <a:cubicBezTo>
                    <a:pt x="246" y="52"/>
                    <a:pt x="251" y="54"/>
                    <a:pt x="254" y="51"/>
                  </a:cubicBezTo>
                  <a:cubicBezTo>
                    <a:pt x="256" y="49"/>
                    <a:pt x="258" y="46"/>
                    <a:pt x="256" y="45"/>
                  </a:cubicBezTo>
                  <a:cubicBezTo>
                    <a:pt x="254" y="44"/>
                    <a:pt x="253" y="43"/>
                    <a:pt x="253" y="43"/>
                  </a:cubicBezTo>
                  <a:cubicBezTo>
                    <a:pt x="253" y="43"/>
                    <a:pt x="259" y="42"/>
                    <a:pt x="260" y="38"/>
                  </a:cubicBezTo>
                  <a:cubicBezTo>
                    <a:pt x="261" y="34"/>
                    <a:pt x="257" y="32"/>
                    <a:pt x="255" y="31"/>
                  </a:cubicBezTo>
                  <a:cubicBezTo>
                    <a:pt x="253" y="31"/>
                    <a:pt x="252" y="29"/>
                    <a:pt x="252" y="29"/>
                  </a:cubicBezTo>
                  <a:cubicBezTo>
                    <a:pt x="252" y="29"/>
                    <a:pt x="260" y="32"/>
                    <a:pt x="261" y="25"/>
                  </a:cubicBezTo>
                  <a:cubicBezTo>
                    <a:pt x="262" y="18"/>
                    <a:pt x="253" y="16"/>
                    <a:pt x="253" y="16"/>
                  </a:cubicBezTo>
                  <a:cubicBezTo>
                    <a:pt x="253" y="16"/>
                    <a:pt x="261" y="13"/>
                    <a:pt x="260" y="10"/>
                  </a:cubicBezTo>
                  <a:cubicBezTo>
                    <a:pt x="260" y="7"/>
                    <a:pt x="258" y="4"/>
                    <a:pt x="258" y="4"/>
                  </a:cubicBezTo>
                  <a:cubicBezTo>
                    <a:pt x="258" y="4"/>
                    <a:pt x="262" y="0"/>
                    <a:pt x="267" y="3"/>
                  </a:cubicBezTo>
                  <a:cubicBezTo>
                    <a:pt x="272" y="6"/>
                    <a:pt x="274" y="7"/>
                    <a:pt x="275" y="9"/>
                  </a:cubicBezTo>
                  <a:cubicBezTo>
                    <a:pt x="277" y="12"/>
                    <a:pt x="278" y="12"/>
                    <a:pt x="278" y="12"/>
                  </a:cubicBezTo>
                  <a:cubicBezTo>
                    <a:pt x="278" y="12"/>
                    <a:pt x="276" y="16"/>
                    <a:pt x="280" y="18"/>
                  </a:cubicBezTo>
                  <a:cubicBezTo>
                    <a:pt x="284" y="21"/>
                    <a:pt x="285" y="18"/>
                    <a:pt x="287" y="21"/>
                  </a:cubicBezTo>
                  <a:cubicBezTo>
                    <a:pt x="288" y="24"/>
                    <a:pt x="288" y="28"/>
                    <a:pt x="289" y="33"/>
                  </a:cubicBezTo>
                  <a:cubicBezTo>
                    <a:pt x="289" y="39"/>
                    <a:pt x="291" y="36"/>
                    <a:pt x="292" y="33"/>
                  </a:cubicBezTo>
                  <a:cubicBezTo>
                    <a:pt x="292" y="30"/>
                    <a:pt x="294" y="23"/>
                    <a:pt x="294" y="23"/>
                  </a:cubicBezTo>
                  <a:cubicBezTo>
                    <a:pt x="294" y="23"/>
                    <a:pt x="301" y="29"/>
                    <a:pt x="301" y="32"/>
                  </a:cubicBezTo>
                  <a:cubicBezTo>
                    <a:pt x="300" y="34"/>
                    <a:pt x="297" y="39"/>
                    <a:pt x="296" y="43"/>
                  </a:cubicBezTo>
                  <a:cubicBezTo>
                    <a:pt x="295" y="46"/>
                    <a:pt x="296" y="48"/>
                    <a:pt x="290" y="52"/>
                  </a:cubicBezTo>
                  <a:cubicBezTo>
                    <a:pt x="285" y="55"/>
                    <a:pt x="283" y="56"/>
                    <a:pt x="283" y="56"/>
                  </a:cubicBezTo>
                  <a:cubicBezTo>
                    <a:pt x="283" y="56"/>
                    <a:pt x="282" y="58"/>
                    <a:pt x="283" y="66"/>
                  </a:cubicBezTo>
                  <a:cubicBezTo>
                    <a:pt x="284" y="75"/>
                    <a:pt x="284" y="81"/>
                    <a:pt x="285" y="88"/>
                  </a:cubicBezTo>
                  <a:cubicBezTo>
                    <a:pt x="285" y="94"/>
                    <a:pt x="286" y="96"/>
                    <a:pt x="286" y="96"/>
                  </a:cubicBezTo>
                  <a:cubicBezTo>
                    <a:pt x="286" y="96"/>
                    <a:pt x="290" y="98"/>
                    <a:pt x="293" y="102"/>
                  </a:cubicBezTo>
                  <a:cubicBezTo>
                    <a:pt x="296" y="106"/>
                    <a:pt x="299" y="108"/>
                    <a:pt x="301" y="118"/>
                  </a:cubicBezTo>
                  <a:cubicBezTo>
                    <a:pt x="303" y="128"/>
                    <a:pt x="304" y="135"/>
                    <a:pt x="305" y="139"/>
                  </a:cubicBezTo>
                  <a:cubicBezTo>
                    <a:pt x="307" y="143"/>
                    <a:pt x="309" y="155"/>
                    <a:pt x="307" y="166"/>
                  </a:cubicBezTo>
                  <a:cubicBezTo>
                    <a:pt x="305" y="177"/>
                    <a:pt x="306" y="187"/>
                    <a:pt x="306" y="192"/>
                  </a:cubicBezTo>
                  <a:cubicBezTo>
                    <a:pt x="305" y="196"/>
                    <a:pt x="301" y="201"/>
                    <a:pt x="299" y="208"/>
                  </a:cubicBezTo>
                  <a:cubicBezTo>
                    <a:pt x="296" y="214"/>
                    <a:pt x="284" y="221"/>
                    <a:pt x="275" y="225"/>
                  </a:cubicBezTo>
                  <a:cubicBezTo>
                    <a:pt x="266" y="229"/>
                    <a:pt x="257" y="233"/>
                    <a:pt x="251" y="236"/>
                  </a:cubicBezTo>
                  <a:cubicBezTo>
                    <a:pt x="245" y="238"/>
                    <a:pt x="237" y="242"/>
                    <a:pt x="237" y="247"/>
                  </a:cubicBezTo>
                  <a:cubicBezTo>
                    <a:pt x="237" y="252"/>
                    <a:pt x="236" y="258"/>
                    <a:pt x="235" y="275"/>
                  </a:cubicBezTo>
                  <a:cubicBezTo>
                    <a:pt x="234" y="292"/>
                    <a:pt x="233" y="294"/>
                    <a:pt x="232" y="298"/>
                  </a:cubicBezTo>
                  <a:cubicBezTo>
                    <a:pt x="230" y="303"/>
                    <a:pt x="227" y="301"/>
                    <a:pt x="228" y="308"/>
                  </a:cubicBezTo>
                  <a:cubicBezTo>
                    <a:pt x="230" y="314"/>
                    <a:pt x="230" y="328"/>
                    <a:pt x="228" y="337"/>
                  </a:cubicBezTo>
                  <a:cubicBezTo>
                    <a:pt x="226" y="346"/>
                    <a:pt x="216" y="362"/>
                    <a:pt x="216" y="362"/>
                  </a:cubicBezTo>
                  <a:cubicBezTo>
                    <a:pt x="216" y="362"/>
                    <a:pt x="218" y="367"/>
                    <a:pt x="217" y="371"/>
                  </a:cubicBezTo>
                  <a:cubicBezTo>
                    <a:pt x="216" y="375"/>
                    <a:pt x="218" y="382"/>
                    <a:pt x="219" y="388"/>
                  </a:cubicBezTo>
                  <a:cubicBezTo>
                    <a:pt x="221" y="393"/>
                    <a:pt x="219" y="404"/>
                    <a:pt x="220" y="409"/>
                  </a:cubicBezTo>
                  <a:cubicBezTo>
                    <a:pt x="222" y="414"/>
                    <a:pt x="224" y="426"/>
                    <a:pt x="223" y="432"/>
                  </a:cubicBezTo>
                  <a:cubicBezTo>
                    <a:pt x="221" y="438"/>
                    <a:pt x="216" y="440"/>
                    <a:pt x="217" y="445"/>
                  </a:cubicBezTo>
                  <a:cubicBezTo>
                    <a:pt x="218" y="450"/>
                    <a:pt x="218" y="454"/>
                    <a:pt x="216" y="457"/>
                  </a:cubicBezTo>
                  <a:cubicBezTo>
                    <a:pt x="214" y="459"/>
                    <a:pt x="214" y="463"/>
                    <a:pt x="216" y="470"/>
                  </a:cubicBezTo>
                  <a:cubicBezTo>
                    <a:pt x="218" y="476"/>
                    <a:pt x="218" y="482"/>
                    <a:pt x="216" y="498"/>
                  </a:cubicBezTo>
                  <a:cubicBezTo>
                    <a:pt x="214" y="513"/>
                    <a:pt x="213" y="523"/>
                    <a:pt x="215" y="525"/>
                  </a:cubicBezTo>
                  <a:cubicBezTo>
                    <a:pt x="217" y="528"/>
                    <a:pt x="223" y="532"/>
                    <a:pt x="220" y="538"/>
                  </a:cubicBezTo>
                  <a:cubicBezTo>
                    <a:pt x="217" y="544"/>
                    <a:pt x="215" y="546"/>
                    <a:pt x="216" y="552"/>
                  </a:cubicBezTo>
                  <a:cubicBezTo>
                    <a:pt x="217" y="557"/>
                    <a:pt x="219" y="564"/>
                    <a:pt x="221" y="569"/>
                  </a:cubicBezTo>
                  <a:cubicBezTo>
                    <a:pt x="224" y="574"/>
                    <a:pt x="226" y="586"/>
                    <a:pt x="219" y="593"/>
                  </a:cubicBezTo>
                  <a:cubicBezTo>
                    <a:pt x="213" y="599"/>
                    <a:pt x="200" y="599"/>
                    <a:pt x="195" y="593"/>
                  </a:cubicBezTo>
                  <a:cubicBezTo>
                    <a:pt x="190" y="586"/>
                    <a:pt x="190" y="574"/>
                    <a:pt x="192" y="570"/>
                  </a:cubicBezTo>
                  <a:cubicBezTo>
                    <a:pt x="194" y="565"/>
                    <a:pt x="196" y="559"/>
                    <a:pt x="192" y="554"/>
                  </a:cubicBezTo>
                  <a:cubicBezTo>
                    <a:pt x="189" y="550"/>
                    <a:pt x="176" y="536"/>
                    <a:pt x="176" y="536"/>
                  </a:cubicBezTo>
                  <a:cubicBezTo>
                    <a:pt x="176" y="536"/>
                    <a:pt x="179" y="513"/>
                    <a:pt x="179" y="500"/>
                  </a:cubicBezTo>
                  <a:cubicBezTo>
                    <a:pt x="178" y="487"/>
                    <a:pt x="176" y="474"/>
                    <a:pt x="171" y="469"/>
                  </a:cubicBezTo>
                  <a:cubicBezTo>
                    <a:pt x="166" y="464"/>
                    <a:pt x="154" y="446"/>
                    <a:pt x="154" y="446"/>
                  </a:cubicBezTo>
                  <a:cubicBezTo>
                    <a:pt x="154" y="446"/>
                    <a:pt x="148" y="453"/>
                    <a:pt x="145" y="457"/>
                  </a:cubicBezTo>
                  <a:cubicBezTo>
                    <a:pt x="143" y="462"/>
                    <a:pt x="145" y="464"/>
                    <a:pt x="142" y="468"/>
                  </a:cubicBezTo>
                  <a:cubicBezTo>
                    <a:pt x="140" y="471"/>
                    <a:pt x="140" y="470"/>
                    <a:pt x="140" y="479"/>
                  </a:cubicBezTo>
                  <a:cubicBezTo>
                    <a:pt x="141" y="488"/>
                    <a:pt x="142" y="502"/>
                    <a:pt x="141" y="505"/>
                  </a:cubicBezTo>
                  <a:cubicBezTo>
                    <a:pt x="141" y="508"/>
                    <a:pt x="134" y="520"/>
                    <a:pt x="134" y="524"/>
                  </a:cubicBezTo>
                  <a:cubicBezTo>
                    <a:pt x="134" y="528"/>
                    <a:pt x="134" y="530"/>
                    <a:pt x="130" y="535"/>
                  </a:cubicBezTo>
                  <a:cubicBezTo>
                    <a:pt x="125" y="540"/>
                    <a:pt x="120" y="542"/>
                    <a:pt x="119" y="544"/>
                  </a:cubicBezTo>
                  <a:cubicBezTo>
                    <a:pt x="118" y="546"/>
                    <a:pt x="118" y="554"/>
                    <a:pt x="116" y="560"/>
                  </a:cubicBezTo>
                  <a:cubicBezTo>
                    <a:pt x="115" y="566"/>
                    <a:pt x="108" y="577"/>
                    <a:pt x="99" y="578"/>
                  </a:cubicBezTo>
                  <a:cubicBezTo>
                    <a:pt x="90" y="579"/>
                    <a:pt x="82" y="574"/>
                    <a:pt x="84" y="562"/>
                  </a:cubicBezTo>
                  <a:cubicBezTo>
                    <a:pt x="86" y="551"/>
                    <a:pt x="91" y="545"/>
                    <a:pt x="94" y="540"/>
                  </a:cubicBezTo>
                  <a:cubicBezTo>
                    <a:pt x="98" y="536"/>
                    <a:pt x="100" y="533"/>
                    <a:pt x="100" y="533"/>
                  </a:cubicBezTo>
                  <a:cubicBezTo>
                    <a:pt x="100" y="527"/>
                    <a:pt x="100" y="527"/>
                    <a:pt x="100" y="527"/>
                  </a:cubicBezTo>
                  <a:cubicBezTo>
                    <a:pt x="100" y="527"/>
                    <a:pt x="94" y="520"/>
                    <a:pt x="93" y="517"/>
                  </a:cubicBezTo>
                  <a:cubicBezTo>
                    <a:pt x="92" y="514"/>
                    <a:pt x="96" y="507"/>
                    <a:pt x="100" y="492"/>
                  </a:cubicBezTo>
                  <a:cubicBezTo>
                    <a:pt x="105" y="477"/>
                    <a:pt x="107" y="468"/>
                    <a:pt x="107" y="460"/>
                  </a:cubicBezTo>
                  <a:cubicBezTo>
                    <a:pt x="107" y="452"/>
                    <a:pt x="101" y="450"/>
                    <a:pt x="99" y="446"/>
                  </a:cubicBezTo>
                  <a:cubicBezTo>
                    <a:pt x="97" y="441"/>
                    <a:pt x="96" y="436"/>
                    <a:pt x="95" y="432"/>
                  </a:cubicBezTo>
                  <a:cubicBezTo>
                    <a:pt x="94" y="427"/>
                    <a:pt x="93" y="424"/>
                    <a:pt x="91" y="421"/>
                  </a:cubicBezTo>
                  <a:cubicBezTo>
                    <a:pt x="90" y="419"/>
                    <a:pt x="89" y="413"/>
                    <a:pt x="89" y="401"/>
                  </a:cubicBezTo>
                  <a:cubicBezTo>
                    <a:pt x="89" y="389"/>
                    <a:pt x="88" y="387"/>
                    <a:pt x="91" y="377"/>
                  </a:cubicBezTo>
                  <a:cubicBezTo>
                    <a:pt x="94" y="366"/>
                    <a:pt x="96" y="363"/>
                    <a:pt x="95" y="358"/>
                  </a:cubicBezTo>
                  <a:cubicBezTo>
                    <a:pt x="95" y="353"/>
                    <a:pt x="95" y="346"/>
                    <a:pt x="91" y="344"/>
                  </a:cubicBezTo>
                  <a:cubicBezTo>
                    <a:pt x="88" y="342"/>
                    <a:pt x="87" y="338"/>
                    <a:pt x="88" y="327"/>
                  </a:cubicBezTo>
                  <a:cubicBezTo>
                    <a:pt x="89" y="315"/>
                    <a:pt x="91" y="312"/>
                    <a:pt x="89" y="300"/>
                  </a:cubicBezTo>
                  <a:cubicBezTo>
                    <a:pt x="87" y="289"/>
                    <a:pt x="86" y="278"/>
                    <a:pt x="86" y="263"/>
                  </a:cubicBezTo>
                  <a:cubicBezTo>
                    <a:pt x="86" y="249"/>
                    <a:pt x="86" y="252"/>
                    <a:pt x="84" y="248"/>
                  </a:cubicBezTo>
                  <a:cubicBezTo>
                    <a:pt x="81" y="244"/>
                    <a:pt x="80" y="240"/>
                    <a:pt x="71" y="234"/>
                  </a:cubicBezTo>
                  <a:cubicBezTo>
                    <a:pt x="62" y="228"/>
                    <a:pt x="43" y="218"/>
                    <a:pt x="33" y="209"/>
                  </a:cubicBezTo>
                  <a:cubicBezTo>
                    <a:pt x="23" y="200"/>
                    <a:pt x="5" y="184"/>
                    <a:pt x="3" y="178"/>
                  </a:cubicBezTo>
                  <a:cubicBezTo>
                    <a:pt x="1" y="172"/>
                    <a:pt x="3" y="168"/>
                    <a:pt x="2" y="159"/>
                  </a:cubicBezTo>
                  <a:cubicBezTo>
                    <a:pt x="1" y="149"/>
                    <a:pt x="0" y="142"/>
                    <a:pt x="3" y="135"/>
                  </a:cubicBezTo>
                  <a:cubicBezTo>
                    <a:pt x="6" y="128"/>
                    <a:pt x="12" y="120"/>
                    <a:pt x="14" y="111"/>
                  </a:cubicBezTo>
                  <a:cubicBezTo>
                    <a:pt x="15" y="102"/>
                    <a:pt x="15" y="100"/>
                    <a:pt x="18" y="96"/>
                  </a:cubicBezTo>
                  <a:cubicBezTo>
                    <a:pt x="20" y="93"/>
                    <a:pt x="22" y="91"/>
                    <a:pt x="22" y="91"/>
                  </a:cubicBezTo>
                  <a:cubicBezTo>
                    <a:pt x="22" y="91"/>
                    <a:pt x="24" y="83"/>
                    <a:pt x="26" y="77"/>
                  </a:cubicBezTo>
                  <a:cubicBezTo>
                    <a:pt x="27" y="70"/>
                    <a:pt x="28" y="61"/>
                    <a:pt x="30" y="57"/>
                  </a:cubicBezTo>
                  <a:cubicBezTo>
                    <a:pt x="32" y="52"/>
                    <a:pt x="34" y="48"/>
                    <a:pt x="34" y="48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2" name="Freeform 16"/>
            <p:cNvSpPr>
              <a:spLocks noEditPoints="1" noChangeArrowheads="1"/>
            </p:cNvSpPr>
            <p:nvPr/>
          </p:nvSpPr>
          <p:spPr bwMode="auto">
            <a:xfrm>
              <a:off x="1039813" y="15875"/>
              <a:ext cx="1131888" cy="788988"/>
            </a:xfrm>
            <a:custGeom>
              <a:avLst/>
              <a:gdLst>
                <a:gd name="T0" fmla="*/ 0 w 282"/>
                <a:gd name="T1" fmla="*/ 100 h 197"/>
                <a:gd name="T2" fmla="*/ 17 w 282"/>
                <a:gd name="T3" fmla="*/ 107 h 197"/>
                <a:gd name="T4" fmla="*/ 23 w 282"/>
                <a:gd name="T5" fmla="*/ 91 h 197"/>
                <a:gd name="T6" fmla="*/ 31 w 282"/>
                <a:gd name="T7" fmla="*/ 64 h 197"/>
                <a:gd name="T8" fmla="*/ 50 w 282"/>
                <a:gd name="T9" fmla="*/ 57 h 197"/>
                <a:gd name="T10" fmla="*/ 50 w 282"/>
                <a:gd name="T11" fmla="*/ 52 h 197"/>
                <a:gd name="T12" fmla="*/ 55 w 282"/>
                <a:gd name="T13" fmla="*/ 45 h 197"/>
                <a:gd name="T14" fmla="*/ 48 w 282"/>
                <a:gd name="T15" fmla="*/ 42 h 197"/>
                <a:gd name="T16" fmla="*/ 47 w 282"/>
                <a:gd name="T17" fmla="*/ 33 h 197"/>
                <a:gd name="T18" fmla="*/ 52 w 282"/>
                <a:gd name="T19" fmla="*/ 25 h 197"/>
                <a:gd name="T20" fmla="*/ 31 w 282"/>
                <a:gd name="T21" fmla="*/ 23 h 197"/>
                <a:gd name="T22" fmla="*/ 25 w 282"/>
                <a:gd name="T23" fmla="*/ 30 h 197"/>
                <a:gd name="T24" fmla="*/ 20 w 282"/>
                <a:gd name="T25" fmla="*/ 39 h 197"/>
                <a:gd name="T26" fmla="*/ 13 w 282"/>
                <a:gd name="T27" fmla="*/ 52 h 197"/>
                <a:gd name="T28" fmla="*/ 2 w 282"/>
                <a:gd name="T29" fmla="*/ 90 h 197"/>
                <a:gd name="T30" fmla="*/ 114 w 282"/>
                <a:gd name="T31" fmla="*/ 135 h 197"/>
                <a:gd name="T32" fmla="*/ 111 w 282"/>
                <a:gd name="T33" fmla="*/ 131 h 197"/>
                <a:gd name="T34" fmla="*/ 116 w 282"/>
                <a:gd name="T35" fmla="*/ 147 h 197"/>
                <a:gd name="T36" fmla="*/ 123 w 282"/>
                <a:gd name="T37" fmla="*/ 160 h 197"/>
                <a:gd name="T38" fmla="*/ 124 w 282"/>
                <a:gd name="T39" fmla="*/ 176 h 197"/>
                <a:gd name="T40" fmla="*/ 143 w 282"/>
                <a:gd name="T41" fmla="*/ 197 h 197"/>
                <a:gd name="T42" fmla="*/ 159 w 282"/>
                <a:gd name="T43" fmla="*/ 186 h 197"/>
                <a:gd name="T44" fmla="*/ 169 w 282"/>
                <a:gd name="T45" fmla="*/ 165 h 197"/>
                <a:gd name="T46" fmla="*/ 173 w 282"/>
                <a:gd name="T47" fmla="*/ 148 h 197"/>
                <a:gd name="T48" fmla="*/ 182 w 282"/>
                <a:gd name="T49" fmla="*/ 132 h 197"/>
                <a:gd name="T50" fmla="*/ 178 w 282"/>
                <a:gd name="T51" fmla="*/ 134 h 197"/>
                <a:gd name="T52" fmla="*/ 174 w 282"/>
                <a:gd name="T53" fmla="*/ 138 h 197"/>
                <a:gd name="T54" fmla="*/ 173 w 282"/>
                <a:gd name="T55" fmla="*/ 113 h 197"/>
                <a:gd name="T56" fmla="*/ 159 w 282"/>
                <a:gd name="T57" fmla="*/ 94 h 197"/>
                <a:gd name="T58" fmla="*/ 144 w 282"/>
                <a:gd name="T59" fmla="*/ 94 h 197"/>
                <a:gd name="T60" fmla="*/ 121 w 282"/>
                <a:gd name="T61" fmla="*/ 108 h 197"/>
                <a:gd name="T62" fmla="*/ 119 w 282"/>
                <a:gd name="T63" fmla="*/ 124 h 197"/>
                <a:gd name="T64" fmla="*/ 241 w 282"/>
                <a:gd name="T65" fmla="*/ 1 h 197"/>
                <a:gd name="T66" fmla="*/ 234 w 282"/>
                <a:gd name="T67" fmla="*/ 13 h 197"/>
                <a:gd name="T68" fmla="*/ 240 w 282"/>
                <a:gd name="T69" fmla="*/ 26 h 197"/>
                <a:gd name="T70" fmla="*/ 242 w 282"/>
                <a:gd name="T71" fmla="*/ 35 h 197"/>
                <a:gd name="T72" fmla="*/ 236 w 282"/>
                <a:gd name="T73" fmla="*/ 45 h 197"/>
                <a:gd name="T74" fmla="*/ 228 w 282"/>
                <a:gd name="T75" fmla="*/ 50 h 197"/>
                <a:gd name="T76" fmla="*/ 234 w 282"/>
                <a:gd name="T77" fmla="*/ 72 h 197"/>
                <a:gd name="T78" fmla="*/ 240 w 282"/>
                <a:gd name="T79" fmla="*/ 106 h 197"/>
                <a:gd name="T80" fmla="*/ 248 w 282"/>
                <a:gd name="T81" fmla="*/ 113 h 197"/>
                <a:gd name="T82" fmla="*/ 257 w 282"/>
                <a:gd name="T83" fmla="*/ 115 h 197"/>
                <a:gd name="T84" fmla="*/ 268 w 282"/>
                <a:gd name="T85" fmla="*/ 102 h 197"/>
                <a:gd name="T86" fmla="*/ 262 w 282"/>
                <a:gd name="T87" fmla="*/ 61 h 197"/>
                <a:gd name="T88" fmla="*/ 272 w 282"/>
                <a:gd name="T89" fmla="*/ 44 h 197"/>
                <a:gd name="T90" fmla="*/ 280 w 282"/>
                <a:gd name="T91" fmla="*/ 26 h 197"/>
                <a:gd name="T92" fmla="*/ 272 w 282"/>
                <a:gd name="T93" fmla="*/ 31 h 197"/>
                <a:gd name="T94" fmla="*/ 267 w 282"/>
                <a:gd name="T95" fmla="*/ 21 h 197"/>
                <a:gd name="T96" fmla="*/ 257 w 282"/>
                <a:gd name="T97" fmla="*/ 11 h 197"/>
                <a:gd name="T98" fmla="*/ 246 w 282"/>
                <a:gd name="T99" fmla="*/ 0 h 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82"/>
                <a:gd name="T151" fmla="*/ 0 h 197"/>
                <a:gd name="T152" fmla="*/ 282 w 282"/>
                <a:gd name="T153" fmla="*/ 197 h 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82" h="197">
                  <a:moveTo>
                    <a:pt x="2" y="9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2" y="107"/>
                    <a:pt x="6" y="109"/>
                  </a:cubicBezTo>
                  <a:cubicBezTo>
                    <a:pt x="9" y="111"/>
                    <a:pt x="13" y="110"/>
                    <a:pt x="17" y="107"/>
                  </a:cubicBezTo>
                  <a:cubicBezTo>
                    <a:pt x="22" y="105"/>
                    <a:pt x="23" y="102"/>
                    <a:pt x="23" y="102"/>
                  </a:cubicBezTo>
                  <a:cubicBezTo>
                    <a:pt x="23" y="102"/>
                    <a:pt x="23" y="95"/>
                    <a:pt x="23" y="91"/>
                  </a:cubicBezTo>
                  <a:cubicBezTo>
                    <a:pt x="23" y="87"/>
                    <a:pt x="25" y="77"/>
                    <a:pt x="27" y="72"/>
                  </a:cubicBezTo>
                  <a:cubicBezTo>
                    <a:pt x="30" y="67"/>
                    <a:pt x="30" y="67"/>
                    <a:pt x="31" y="64"/>
                  </a:cubicBezTo>
                  <a:cubicBezTo>
                    <a:pt x="33" y="61"/>
                    <a:pt x="36" y="60"/>
                    <a:pt x="40" y="59"/>
                  </a:cubicBezTo>
                  <a:cubicBezTo>
                    <a:pt x="44" y="58"/>
                    <a:pt x="46" y="58"/>
                    <a:pt x="50" y="57"/>
                  </a:cubicBezTo>
                  <a:cubicBezTo>
                    <a:pt x="54" y="57"/>
                    <a:pt x="58" y="55"/>
                    <a:pt x="56" y="55"/>
                  </a:cubicBezTo>
                  <a:cubicBezTo>
                    <a:pt x="55" y="54"/>
                    <a:pt x="52" y="52"/>
                    <a:pt x="50" y="52"/>
                  </a:cubicBezTo>
                  <a:cubicBezTo>
                    <a:pt x="49" y="51"/>
                    <a:pt x="50" y="51"/>
                    <a:pt x="52" y="50"/>
                  </a:cubicBezTo>
                  <a:cubicBezTo>
                    <a:pt x="55" y="49"/>
                    <a:pt x="59" y="46"/>
                    <a:pt x="55" y="45"/>
                  </a:cubicBezTo>
                  <a:cubicBezTo>
                    <a:pt x="51" y="43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57" y="40"/>
                    <a:pt x="56" y="36"/>
                  </a:cubicBezTo>
                  <a:cubicBezTo>
                    <a:pt x="55" y="33"/>
                    <a:pt x="47" y="33"/>
                    <a:pt x="47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54" y="28"/>
                    <a:pt x="52" y="25"/>
                  </a:cubicBezTo>
                  <a:cubicBezTo>
                    <a:pt x="50" y="21"/>
                    <a:pt x="43" y="23"/>
                    <a:pt x="39" y="22"/>
                  </a:cubicBezTo>
                  <a:cubicBezTo>
                    <a:pt x="35" y="20"/>
                    <a:pt x="33" y="20"/>
                    <a:pt x="31" y="23"/>
                  </a:cubicBezTo>
                  <a:cubicBezTo>
                    <a:pt x="30" y="25"/>
                    <a:pt x="30" y="26"/>
                    <a:pt x="28" y="27"/>
                  </a:cubicBezTo>
                  <a:cubicBezTo>
                    <a:pt x="25" y="29"/>
                    <a:pt x="25" y="28"/>
                    <a:pt x="25" y="30"/>
                  </a:cubicBezTo>
                  <a:cubicBezTo>
                    <a:pt x="25" y="31"/>
                    <a:pt x="26" y="34"/>
                    <a:pt x="23" y="35"/>
                  </a:cubicBezTo>
                  <a:cubicBezTo>
                    <a:pt x="21" y="36"/>
                    <a:pt x="20" y="36"/>
                    <a:pt x="20" y="39"/>
                  </a:cubicBezTo>
                  <a:cubicBezTo>
                    <a:pt x="20" y="41"/>
                    <a:pt x="20" y="42"/>
                    <a:pt x="18" y="44"/>
                  </a:cubicBezTo>
                  <a:cubicBezTo>
                    <a:pt x="16" y="47"/>
                    <a:pt x="14" y="47"/>
                    <a:pt x="13" y="52"/>
                  </a:cubicBezTo>
                  <a:cubicBezTo>
                    <a:pt x="11" y="57"/>
                    <a:pt x="9" y="69"/>
                    <a:pt x="7" y="78"/>
                  </a:cubicBezTo>
                  <a:cubicBezTo>
                    <a:pt x="5" y="87"/>
                    <a:pt x="2" y="90"/>
                    <a:pt x="2" y="90"/>
                  </a:cubicBezTo>
                  <a:close/>
                  <a:moveTo>
                    <a:pt x="117" y="139"/>
                  </a:moveTo>
                  <a:cubicBezTo>
                    <a:pt x="117" y="139"/>
                    <a:pt x="114" y="138"/>
                    <a:pt x="114" y="135"/>
                  </a:cubicBezTo>
                  <a:cubicBezTo>
                    <a:pt x="115" y="133"/>
                    <a:pt x="115" y="132"/>
                    <a:pt x="114" y="131"/>
                  </a:cubicBezTo>
                  <a:cubicBezTo>
                    <a:pt x="113" y="129"/>
                    <a:pt x="112" y="129"/>
                    <a:pt x="111" y="131"/>
                  </a:cubicBezTo>
                  <a:cubicBezTo>
                    <a:pt x="109" y="132"/>
                    <a:pt x="110" y="137"/>
                    <a:pt x="112" y="141"/>
                  </a:cubicBezTo>
                  <a:cubicBezTo>
                    <a:pt x="114" y="144"/>
                    <a:pt x="113" y="144"/>
                    <a:pt x="116" y="147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50"/>
                    <a:pt x="122" y="156"/>
                    <a:pt x="123" y="160"/>
                  </a:cubicBezTo>
                  <a:cubicBezTo>
                    <a:pt x="124" y="164"/>
                    <a:pt x="124" y="168"/>
                    <a:pt x="124" y="170"/>
                  </a:cubicBezTo>
                  <a:cubicBezTo>
                    <a:pt x="124" y="173"/>
                    <a:pt x="124" y="176"/>
                    <a:pt x="124" y="176"/>
                  </a:cubicBezTo>
                  <a:cubicBezTo>
                    <a:pt x="124" y="176"/>
                    <a:pt x="127" y="183"/>
                    <a:pt x="135" y="190"/>
                  </a:cubicBezTo>
                  <a:cubicBezTo>
                    <a:pt x="143" y="196"/>
                    <a:pt x="143" y="197"/>
                    <a:pt x="143" y="197"/>
                  </a:cubicBezTo>
                  <a:cubicBezTo>
                    <a:pt x="146" y="197"/>
                    <a:pt x="146" y="197"/>
                    <a:pt x="146" y="197"/>
                  </a:cubicBezTo>
                  <a:cubicBezTo>
                    <a:pt x="146" y="197"/>
                    <a:pt x="152" y="192"/>
                    <a:pt x="159" y="186"/>
                  </a:cubicBezTo>
                  <a:cubicBezTo>
                    <a:pt x="166" y="181"/>
                    <a:pt x="168" y="177"/>
                    <a:pt x="168" y="174"/>
                  </a:cubicBezTo>
                  <a:cubicBezTo>
                    <a:pt x="168" y="170"/>
                    <a:pt x="169" y="167"/>
                    <a:pt x="169" y="165"/>
                  </a:cubicBezTo>
                  <a:cubicBezTo>
                    <a:pt x="170" y="164"/>
                    <a:pt x="171" y="159"/>
                    <a:pt x="172" y="155"/>
                  </a:cubicBezTo>
                  <a:cubicBezTo>
                    <a:pt x="173" y="151"/>
                    <a:pt x="173" y="148"/>
                    <a:pt x="173" y="148"/>
                  </a:cubicBezTo>
                  <a:cubicBezTo>
                    <a:pt x="173" y="148"/>
                    <a:pt x="178" y="147"/>
                    <a:pt x="180" y="144"/>
                  </a:cubicBezTo>
                  <a:cubicBezTo>
                    <a:pt x="182" y="141"/>
                    <a:pt x="181" y="135"/>
                    <a:pt x="182" y="132"/>
                  </a:cubicBezTo>
                  <a:cubicBezTo>
                    <a:pt x="183" y="129"/>
                    <a:pt x="182" y="125"/>
                    <a:pt x="181" y="126"/>
                  </a:cubicBezTo>
                  <a:cubicBezTo>
                    <a:pt x="180" y="127"/>
                    <a:pt x="179" y="130"/>
                    <a:pt x="178" y="134"/>
                  </a:cubicBezTo>
                  <a:cubicBezTo>
                    <a:pt x="176" y="137"/>
                    <a:pt x="176" y="138"/>
                    <a:pt x="176" y="138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174" y="138"/>
                    <a:pt x="176" y="131"/>
                    <a:pt x="175" y="125"/>
                  </a:cubicBezTo>
                  <a:cubicBezTo>
                    <a:pt x="175" y="120"/>
                    <a:pt x="175" y="116"/>
                    <a:pt x="173" y="113"/>
                  </a:cubicBezTo>
                  <a:cubicBezTo>
                    <a:pt x="171" y="110"/>
                    <a:pt x="174" y="106"/>
                    <a:pt x="170" y="102"/>
                  </a:cubicBezTo>
                  <a:cubicBezTo>
                    <a:pt x="166" y="98"/>
                    <a:pt x="164" y="95"/>
                    <a:pt x="159" y="94"/>
                  </a:cubicBezTo>
                  <a:cubicBezTo>
                    <a:pt x="154" y="93"/>
                    <a:pt x="152" y="92"/>
                    <a:pt x="150" y="94"/>
                  </a:cubicBezTo>
                  <a:cubicBezTo>
                    <a:pt x="148" y="96"/>
                    <a:pt x="147" y="96"/>
                    <a:pt x="144" y="94"/>
                  </a:cubicBezTo>
                  <a:cubicBezTo>
                    <a:pt x="141" y="92"/>
                    <a:pt x="135" y="92"/>
                    <a:pt x="129" y="95"/>
                  </a:cubicBezTo>
                  <a:cubicBezTo>
                    <a:pt x="123" y="99"/>
                    <a:pt x="120" y="104"/>
                    <a:pt x="121" y="108"/>
                  </a:cubicBezTo>
                  <a:cubicBezTo>
                    <a:pt x="121" y="111"/>
                    <a:pt x="123" y="113"/>
                    <a:pt x="121" y="117"/>
                  </a:cubicBezTo>
                  <a:cubicBezTo>
                    <a:pt x="119" y="120"/>
                    <a:pt x="119" y="119"/>
                    <a:pt x="119" y="124"/>
                  </a:cubicBezTo>
                  <a:cubicBezTo>
                    <a:pt x="119" y="130"/>
                    <a:pt x="117" y="139"/>
                    <a:pt x="117" y="139"/>
                  </a:cubicBezTo>
                  <a:close/>
                  <a:moveTo>
                    <a:pt x="241" y="1"/>
                  </a:moveTo>
                  <a:cubicBezTo>
                    <a:pt x="241" y="1"/>
                    <a:pt x="242" y="3"/>
                    <a:pt x="241" y="7"/>
                  </a:cubicBezTo>
                  <a:cubicBezTo>
                    <a:pt x="239" y="11"/>
                    <a:pt x="234" y="13"/>
                    <a:pt x="234" y="13"/>
                  </a:cubicBezTo>
                  <a:cubicBezTo>
                    <a:pt x="234" y="13"/>
                    <a:pt x="244" y="16"/>
                    <a:pt x="244" y="20"/>
                  </a:cubicBezTo>
                  <a:cubicBezTo>
                    <a:pt x="244" y="22"/>
                    <a:pt x="242" y="25"/>
                    <a:pt x="240" y="26"/>
                  </a:cubicBezTo>
                  <a:cubicBezTo>
                    <a:pt x="238" y="27"/>
                    <a:pt x="235" y="26"/>
                    <a:pt x="235" y="26"/>
                  </a:cubicBezTo>
                  <a:cubicBezTo>
                    <a:pt x="235" y="26"/>
                    <a:pt x="244" y="31"/>
                    <a:pt x="242" y="35"/>
                  </a:cubicBezTo>
                  <a:cubicBezTo>
                    <a:pt x="240" y="40"/>
                    <a:pt x="234" y="39"/>
                    <a:pt x="234" y="39"/>
                  </a:cubicBezTo>
                  <a:cubicBezTo>
                    <a:pt x="234" y="39"/>
                    <a:pt x="239" y="42"/>
                    <a:pt x="236" y="45"/>
                  </a:cubicBezTo>
                  <a:cubicBezTo>
                    <a:pt x="234" y="49"/>
                    <a:pt x="228" y="48"/>
                    <a:pt x="228" y="48"/>
                  </a:cubicBezTo>
                  <a:cubicBezTo>
                    <a:pt x="228" y="50"/>
                    <a:pt x="228" y="50"/>
                    <a:pt x="228" y="50"/>
                  </a:cubicBezTo>
                  <a:cubicBezTo>
                    <a:pt x="228" y="50"/>
                    <a:pt x="229" y="54"/>
                    <a:pt x="230" y="58"/>
                  </a:cubicBezTo>
                  <a:cubicBezTo>
                    <a:pt x="230" y="63"/>
                    <a:pt x="232" y="67"/>
                    <a:pt x="234" y="72"/>
                  </a:cubicBezTo>
                  <a:cubicBezTo>
                    <a:pt x="236" y="76"/>
                    <a:pt x="239" y="77"/>
                    <a:pt x="239" y="87"/>
                  </a:cubicBezTo>
                  <a:cubicBezTo>
                    <a:pt x="240" y="97"/>
                    <a:pt x="240" y="106"/>
                    <a:pt x="240" y="106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9"/>
                    <a:pt x="242" y="112"/>
                    <a:pt x="248" y="113"/>
                  </a:cubicBezTo>
                  <a:cubicBezTo>
                    <a:pt x="255" y="113"/>
                    <a:pt x="256" y="113"/>
                    <a:pt x="256" y="113"/>
                  </a:cubicBezTo>
                  <a:cubicBezTo>
                    <a:pt x="257" y="115"/>
                    <a:pt x="257" y="115"/>
                    <a:pt x="257" y="115"/>
                  </a:cubicBezTo>
                  <a:cubicBezTo>
                    <a:pt x="257" y="115"/>
                    <a:pt x="262" y="110"/>
                    <a:pt x="265" y="107"/>
                  </a:cubicBezTo>
                  <a:cubicBezTo>
                    <a:pt x="268" y="105"/>
                    <a:pt x="268" y="103"/>
                    <a:pt x="268" y="102"/>
                  </a:cubicBezTo>
                  <a:cubicBezTo>
                    <a:pt x="268" y="100"/>
                    <a:pt x="265" y="94"/>
                    <a:pt x="265" y="87"/>
                  </a:cubicBezTo>
                  <a:cubicBezTo>
                    <a:pt x="264" y="80"/>
                    <a:pt x="263" y="68"/>
                    <a:pt x="262" y="61"/>
                  </a:cubicBezTo>
                  <a:cubicBezTo>
                    <a:pt x="262" y="54"/>
                    <a:pt x="262" y="51"/>
                    <a:pt x="262" y="51"/>
                  </a:cubicBezTo>
                  <a:cubicBezTo>
                    <a:pt x="262" y="51"/>
                    <a:pt x="270" y="47"/>
                    <a:pt x="272" y="44"/>
                  </a:cubicBezTo>
                  <a:cubicBezTo>
                    <a:pt x="275" y="42"/>
                    <a:pt x="274" y="40"/>
                    <a:pt x="276" y="35"/>
                  </a:cubicBezTo>
                  <a:cubicBezTo>
                    <a:pt x="279" y="30"/>
                    <a:pt x="282" y="29"/>
                    <a:pt x="280" y="26"/>
                  </a:cubicBezTo>
                  <a:cubicBezTo>
                    <a:pt x="278" y="24"/>
                    <a:pt x="277" y="21"/>
                    <a:pt x="276" y="23"/>
                  </a:cubicBezTo>
                  <a:cubicBezTo>
                    <a:pt x="275" y="25"/>
                    <a:pt x="274" y="29"/>
                    <a:pt x="272" y="31"/>
                  </a:cubicBezTo>
                  <a:cubicBezTo>
                    <a:pt x="271" y="33"/>
                    <a:pt x="270" y="37"/>
                    <a:pt x="270" y="33"/>
                  </a:cubicBezTo>
                  <a:cubicBezTo>
                    <a:pt x="269" y="30"/>
                    <a:pt x="269" y="25"/>
                    <a:pt x="267" y="21"/>
                  </a:cubicBezTo>
                  <a:cubicBezTo>
                    <a:pt x="266" y="18"/>
                    <a:pt x="268" y="18"/>
                    <a:pt x="264" y="16"/>
                  </a:cubicBezTo>
                  <a:cubicBezTo>
                    <a:pt x="259" y="14"/>
                    <a:pt x="258" y="14"/>
                    <a:pt x="257" y="11"/>
                  </a:cubicBezTo>
                  <a:cubicBezTo>
                    <a:pt x="257" y="9"/>
                    <a:pt x="257" y="8"/>
                    <a:pt x="255" y="6"/>
                  </a:cubicBezTo>
                  <a:cubicBezTo>
                    <a:pt x="252" y="3"/>
                    <a:pt x="249" y="1"/>
                    <a:pt x="246" y="0"/>
                  </a:cubicBezTo>
                  <a:cubicBezTo>
                    <a:pt x="243" y="0"/>
                    <a:pt x="241" y="1"/>
                    <a:pt x="241" y="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3" name="Freeform 17"/>
            <p:cNvSpPr>
              <a:spLocks noChangeArrowheads="1"/>
            </p:cNvSpPr>
            <p:nvPr/>
          </p:nvSpPr>
          <p:spPr bwMode="auto">
            <a:xfrm>
              <a:off x="966788" y="381000"/>
              <a:ext cx="1220788" cy="1198563"/>
            </a:xfrm>
            <a:custGeom>
              <a:avLst/>
              <a:gdLst>
                <a:gd name="T0" fmla="*/ 41 w 304"/>
                <a:gd name="T1" fmla="*/ 15 h 299"/>
                <a:gd name="T2" fmla="*/ 17 w 304"/>
                <a:gd name="T3" fmla="*/ 12 h 299"/>
                <a:gd name="T4" fmla="*/ 19 w 304"/>
                <a:gd name="T5" fmla="*/ 0 h 299"/>
                <a:gd name="T6" fmla="*/ 10 w 304"/>
                <a:gd name="T7" fmla="*/ 28 h 299"/>
                <a:gd name="T8" fmla="*/ 2 w 304"/>
                <a:gd name="T9" fmla="*/ 64 h 299"/>
                <a:gd name="T10" fmla="*/ 40 w 304"/>
                <a:gd name="T11" fmla="*/ 118 h 299"/>
                <a:gd name="T12" fmla="*/ 85 w 304"/>
                <a:gd name="T13" fmla="*/ 154 h 299"/>
                <a:gd name="T14" fmla="*/ 90 w 304"/>
                <a:gd name="T15" fmla="*/ 199 h 299"/>
                <a:gd name="T16" fmla="*/ 89 w 304"/>
                <a:gd name="T17" fmla="*/ 240 h 299"/>
                <a:gd name="T18" fmla="*/ 96 w 304"/>
                <a:gd name="T19" fmla="*/ 261 h 299"/>
                <a:gd name="T20" fmla="*/ 111 w 304"/>
                <a:gd name="T21" fmla="*/ 281 h 299"/>
                <a:gd name="T22" fmla="*/ 138 w 304"/>
                <a:gd name="T23" fmla="*/ 298 h 299"/>
                <a:gd name="T24" fmla="*/ 156 w 304"/>
                <a:gd name="T25" fmla="*/ 299 h 299"/>
                <a:gd name="T26" fmla="*/ 207 w 304"/>
                <a:gd name="T27" fmla="*/ 283 h 299"/>
                <a:gd name="T28" fmla="*/ 217 w 304"/>
                <a:gd name="T29" fmla="*/ 261 h 299"/>
                <a:gd name="T30" fmla="*/ 226 w 304"/>
                <a:gd name="T31" fmla="*/ 220 h 299"/>
                <a:gd name="T32" fmla="*/ 231 w 304"/>
                <a:gd name="T33" fmla="*/ 193 h 299"/>
                <a:gd name="T34" fmla="*/ 239 w 304"/>
                <a:gd name="T35" fmla="*/ 145 h 299"/>
                <a:gd name="T36" fmla="*/ 295 w 304"/>
                <a:gd name="T37" fmla="*/ 113 h 299"/>
                <a:gd name="T38" fmla="*/ 303 w 304"/>
                <a:gd name="T39" fmla="*/ 85 h 299"/>
                <a:gd name="T40" fmla="*/ 295 w 304"/>
                <a:gd name="T41" fmla="*/ 42 h 299"/>
                <a:gd name="T42" fmla="*/ 285 w 304"/>
                <a:gd name="T43" fmla="*/ 3 h 299"/>
                <a:gd name="T44" fmla="*/ 277 w 304"/>
                <a:gd name="T45" fmla="*/ 23 h 299"/>
                <a:gd name="T46" fmla="*/ 273 w 304"/>
                <a:gd name="T47" fmla="*/ 23 h 299"/>
                <a:gd name="T48" fmla="*/ 256 w 304"/>
                <a:gd name="T49" fmla="*/ 16 h 299"/>
                <a:gd name="T50" fmla="*/ 253 w 304"/>
                <a:gd name="T51" fmla="*/ 35 h 299"/>
                <a:gd name="T52" fmla="*/ 256 w 304"/>
                <a:gd name="T53" fmla="*/ 58 h 299"/>
                <a:gd name="T54" fmla="*/ 251 w 304"/>
                <a:gd name="T55" fmla="*/ 84 h 299"/>
                <a:gd name="T56" fmla="*/ 232 w 304"/>
                <a:gd name="T57" fmla="*/ 83 h 299"/>
                <a:gd name="T58" fmla="*/ 213 w 304"/>
                <a:gd name="T59" fmla="*/ 84 h 299"/>
                <a:gd name="T60" fmla="*/ 187 w 304"/>
                <a:gd name="T61" fmla="*/ 82 h 299"/>
                <a:gd name="T62" fmla="*/ 165 w 304"/>
                <a:gd name="T63" fmla="*/ 106 h 299"/>
                <a:gd name="T64" fmla="*/ 146 w 304"/>
                <a:gd name="T65" fmla="*/ 93 h 299"/>
                <a:gd name="T66" fmla="*/ 138 w 304"/>
                <a:gd name="T67" fmla="*/ 88 h 299"/>
                <a:gd name="T68" fmla="*/ 119 w 304"/>
                <a:gd name="T69" fmla="*/ 94 h 299"/>
                <a:gd name="T70" fmla="*/ 94 w 304"/>
                <a:gd name="T71" fmla="*/ 87 h 299"/>
                <a:gd name="T72" fmla="*/ 71 w 304"/>
                <a:gd name="T73" fmla="*/ 85 h 299"/>
                <a:gd name="T74" fmla="*/ 45 w 304"/>
                <a:gd name="T75" fmla="*/ 65 h 299"/>
                <a:gd name="T76" fmla="*/ 41 w 304"/>
                <a:gd name="T77" fmla="*/ 25 h 299"/>
                <a:gd name="T78" fmla="*/ 43 w 304"/>
                <a:gd name="T79" fmla="*/ 5 h 2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04"/>
                <a:gd name="T121" fmla="*/ 0 h 299"/>
                <a:gd name="T122" fmla="*/ 304 w 304"/>
                <a:gd name="T123" fmla="*/ 299 h 29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04" h="299">
                  <a:moveTo>
                    <a:pt x="42" y="5"/>
                  </a:moveTo>
                  <a:cubicBezTo>
                    <a:pt x="42" y="5"/>
                    <a:pt x="44" y="12"/>
                    <a:pt x="41" y="15"/>
                  </a:cubicBezTo>
                  <a:cubicBezTo>
                    <a:pt x="37" y="17"/>
                    <a:pt x="29" y="22"/>
                    <a:pt x="25" y="20"/>
                  </a:cubicBezTo>
                  <a:cubicBezTo>
                    <a:pt x="21" y="19"/>
                    <a:pt x="19" y="15"/>
                    <a:pt x="17" y="12"/>
                  </a:cubicBezTo>
                  <a:cubicBezTo>
                    <a:pt x="16" y="9"/>
                    <a:pt x="17" y="7"/>
                    <a:pt x="18" y="4"/>
                  </a:cubicBezTo>
                  <a:cubicBezTo>
                    <a:pt x="19" y="1"/>
                    <a:pt x="19" y="0"/>
                    <a:pt x="19" y="0"/>
                  </a:cubicBezTo>
                  <a:cubicBezTo>
                    <a:pt x="19" y="0"/>
                    <a:pt x="16" y="4"/>
                    <a:pt x="14" y="12"/>
                  </a:cubicBezTo>
                  <a:cubicBezTo>
                    <a:pt x="13" y="19"/>
                    <a:pt x="13" y="21"/>
                    <a:pt x="10" y="28"/>
                  </a:cubicBezTo>
                  <a:cubicBezTo>
                    <a:pt x="7" y="34"/>
                    <a:pt x="2" y="42"/>
                    <a:pt x="2" y="45"/>
                  </a:cubicBezTo>
                  <a:cubicBezTo>
                    <a:pt x="2" y="48"/>
                    <a:pt x="1" y="56"/>
                    <a:pt x="2" y="64"/>
                  </a:cubicBezTo>
                  <a:cubicBezTo>
                    <a:pt x="4" y="72"/>
                    <a:pt x="0" y="79"/>
                    <a:pt x="6" y="86"/>
                  </a:cubicBezTo>
                  <a:cubicBezTo>
                    <a:pt x="11" y="93"/>
                    <a:pt x="26" y="108"/>
                    <a:pt x="40" y="118"/>
                  </a:cubicBezTo>
                  <a:cubicBezTo>
                    <a:pt x="54" y="129"/>
                    <a:pt x="67" y="134"/>
                    <a:pt x="75" y="140"/>
                  </a:cubicBezTo>
                  <a:cubicBezTo>
                    <a:pt x="82" y="146"/>
                    <a:pt x="83" y="149"/>
                    <a:pt x="85" y="154"/>
                  </a:cubicBezTo>
                  <a:cubicBezTo>
                    <a:pt x="88" y="158"/>
                    <a:pt x="86" y="162"/>
                    <a:pt x="86" y="170"/>
                  </a:cubicBezTo>
                  <a:cubicBezTo>
                    <a:pt x="87" y="179"/>
                    <a:pt x="88" y="188"/>
                    <a:pt x="90" y="199"/>
                  </a:cubicBezTo>
                  <a:cubicBezTo>
                    <a:pt x="92" y="210"/>
                    <a:pt x="93" y="209"/>
                    <a:pt x="92" y="216"/>
                  </a:cubicBezTo>
                  <a:cubicBezTo>
                    <a:pt x="91" y="223"/>
                    <a:pt x="87" y="236"/>
                    <a:pt x="89" y="240"/>
                  </a:cubicBezTo>
                  <a:cubicBezTo>
                    <a:pt x="90" y="245"/>
                    <a:pt x="87" y="244"/>
                    <a:pt x="91" y="247"/>
                  </a:cubicBezTo>
                  <a:cubicBezTo>
                    <a:pt x="95" y="251"/>
                    <a:pt x="96" y="257"/>
                    <a:pt x="96" y="261"/>
                  </a:cubicBezTo>
                  <a:cubicBezTo>
                    <a:pt x="97" y="265"/>
                    <a:pt x="97" y="265"/>
                    <a:pt x="97" y="265"/>
                  </a:cubicBezTo>
                  <a:cubicBezTo>
                    <a:pt x="97" y="265"/>
                    <a:pt x="106" y="278"/>
                    <a:pt x="111" y="281"/>
                  </a:cubicBezTo>
                  <a:cubicBezTo>
                    <a:pt x="116" y="285"/>
                    <a:pt x="133" y="293"/>
                    <a:pt x="133" y="293"/>
                  </a:cubicBezTo>
                  <a:cubicBezTo>
                    <a:pt x="138" y="298"/>
                    <a:pt x="138" y="298"/>
                    <a:pt x="138" y="298"/>
                  </a:cubicBezTo>
                  <a:cubicBezTo>
                    <a:pt x="144" y="296"/>
                    <a:pt x="144" y="296"/>
                    <a:pt x="144" y="296"/>
                  </a:cubicBezTo>
                  <a:cubicBezTo>
                    <a:pt x="144" y="296"/>
                    <a:pt x="150" y="299"/>
                    <a:pt x="156" y="299"/>
                  </a:cubicBezTo>
                  <a:cubicBezTo>
                    <a:pt x="161" y="299"/>
                    <a:pt x="172" y="299"/>
                    <a:pt x="181" y="296"/>
                  </a:cubicBezTo>
                  <a:cubicBezTo>
                    <a:pt x="190" y="293"/>
                    <a:pt x="207" y="283"/>
                    <a:pt x="207" y="283"/>
                  </a:cubicBezTo>
                  <a:cubicBezTo>
                    <a:pt x="207" y="283"/>
                    <a:pt x="211" y="274"/>
                    <a:pt x="213" y="270"/>
                  </a:cubicBezTo>
                  <a:cubicBezTo>
                    <a:pt x="214" y="265"/>
                    <a:pt x="214" y="266"/>
                    <a:pt x="217" y="261"/>
                  </a:cubicBezTo>
                  <a:cubicBezTo>
                    <a:pt x="219" y="256"/>
                    <a:pt x="223" y="251"/>
                    <a:pt x="225" y="243"/>
                  </a:cubicBezTo>
                  <a:cubicBezTo>
                    <a:pt x="227" y="235"/>
                    <a:pt x="228" y="228"/>
                    <a:pt x="226" y="220"/>
                  </a:cubicBezTo>
                  <a:cubicBezTo>
                    <a:pt x="225" y="211"/>
                    <a:pt x="224" y="208"/>
                    <a:pt x="226" y="206"/>
                  </a:cubicBezTo>
                  <a:cubicBezTo>
                    <a:pt x="228" y="204"/>
                    <a:pt x="230" y="203"/>
                    <a:pt x="231" y="193"/>
                  </a:cubicBezTo>
                  <a:cubicBezTo>
                    <a:pt x="232" y="183"/>
                    <a:pt x="234" y="168"/>
                    <a:pt x="234" y="160"/>
                  </a:cubicBezTo>
                  <a:cubicBezTo>
                    <a:pt x="234" y="153"/>
                    <a:pt x="234" y="148"/>
                    <a:pt x="239" y="145"/>
                  </a:cubicBezTo>
                  <a:cubicBezTo>
                    <a:pt x="244" y="141"/>
                    <a:pt x="265" y="133"/>
                    <a:pt x="276" y="127"/>
                  </a:cubicBezTo>
                  <a:cubicBezTo>
                    <a:pt x="287" y="122"/>
                    <a:pt x="291" y="120"/>
                    <a:pt x="295" y="113"/>
                  </a:cubicBezTo>
                  <a:cubicBezTo>
                    <a:pt x="299" y="105"/>
                    <a:pt x="301" y="101"/>
                    <a:pt x="302" y="99"/>
                  </a:cubicBezTo>
                  <a:cubicBezTo>
                    <a:pt x="303" y="96"/>
                    <a:pt x="303" y="90"/>
                    <a:pt x="303" y="85"/>
                  </a:cubicBezTo>
                  <a:cubicBezTo>
                    <a:pt x="303" y="80"/>
                    <a:pt x="304" y="76"/>
                    <a:pt x="304" y="66"/>
                  </a:cubicBezTo>
                  <a:cubicBezTo>
                    <a:pt x="304" y="56"/>
                    <a:pt x="298" y="46"/>
                    <a:pt x="295" y="42"/>
                  </a:cubicBezTo>
                  <a:cubicBezTo>
                    <a:pt x="293" y="38"/>
                    <a:pt x="296" y="29"/>
                    <a:pt x="295" y="24"/>
                  </a:cubicBezTo>
                  <a:cubicBezTo>
                    <a:pt x="293" y="14"/>
                    <a:pt x="295" y="12"/>
                    <a:pt x="285" y="3"/>
                  </a:cubicBezTo>
                  <a:cubicBezTo>
                    <a:pt x="285" y="3"/>
                    <a:pt x="288" y="10"/>
                    <a:pt x="287" y="12"/>
                  </a:cubicBezTo>
                  <a:cubicBezTo>
                    <a:pt x="286" y="15"/>
                    <a:pt x="280" y="21"/>
                    <a:pt x="277" y="23"/>
                  </a:cubicBezTo>
                  <a:cubicBezTo>
                    <a:pt x="274" y="26"/>
                    <a:pt x="273" y="26"/>
                    <a:pt x="273" y="26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3" y="23"/>
                    <a:pt x="267" y="24"/>
                    <a:pt x="263" y="22"/>
                  </a:cubicBezTo>
                  <a:cubicBezTo>
                    <a:pt x="259" y="20"/>
                    <a:pt x="256" y="16"/>
                    <a:pt x="256" y="16"/>
                  </a:cubicBezTo>
                  <a:cubicBezTo>
                    <a:pt x="256" y="16"/>
                    <a:pt x="258" y="25"/>
                    <a:pt x="258" y="29"/>
                  </a:cubicBezTo>
                  <a:cubicBezTo>
                    <a:pt x="257" y="33"/>
                    <a:pt x="253" y="35"/>
                    <a:pt x="253" y="35"/>
                  </a:cubicBezTo>
                  <a:cubicBezTo>
                    <a:pt x="253" y="35"/>
                    <a:pt x="252" y="45"/>
                    <a:pt x="253" y="49"/>
                  </a:cubicBezTo>
                  <a:cubicBezTo>
                    <a:pt x="254" y="54"/>
                    <a:pt x="254" y="54"/>
                    <a:pt x="256" y="58"/>
                  </a:cubicBezTo>
                  <a:cubicBezTo>
                    <a:pt x="259" y="61"/>
                    <a:pt x="258" y="64"/>
                    <a:pt x="257" y="69"/>
                  </a:cubicBezTo>
                  <a:cubicBezTo>
                    <a:pt x="256" y="74"/>
                    <a:pt x="252" y="82"/>
                    <a:pt x="251" y="84"/>
                  </a:cubicBezTo>
                  <a:cubicBezTo>
                    <a:pt x="250" y="86"/>
                    <a:pt x="246" y="88"/>
                    <a:pt x="242" y="86"/>
                  </a:cubicBezTo>
                  <a:cubicBezTo>
                    <a:pt x="238" y="85"/>
                    <a:pt x="237" y="82"/>
                    <a:pt x="232" y="83"/>
                  </a:cubicBezTo>
                  <a:cubicBezTo>
                    <a:pt x="228" y="83"/>
                    <a:pt x="226" y="82"/>
                    <a:pt x="224" y="82"/>
                  </a:cubicBezTo>
                  <a:cubicBezTo>
                    <a:pt x="221" y="81"/>
                    <a:pt x="218" y="81"/>
                    <a:pt x="213" y="84"/>
                  </a:cubicBezTo>
                  <a:cubicBezTo>
                    <a:pt x="208" y="87"/>
                    <a:pt x="204" y="89"/>
                    <a:pt x="200" y="87"/>
                  </a:cubicBezTo>
                  <a:cubicBezTo>
                    <a:pt x="196" y="86"/>
                    <a:pt x="187" y="82"/>
                    <a:pt x="187" y="82"/>
                  </a:cubicBezTo>
                  <a:cubicBezTo>
                    <a:pt x="187" y="82"/>
                    <a:pt x="187" y="90"/>
                    <a:pt x="180" y="95"/>
                  </a:cubicBezTo>
                  <a:cubicBezTo>
                    <a:pt x="173" y="101"/>
                    <a:pt x="165" y="106"/>
                    <a:pt x="165" y="106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1" y="107"/>
                    <a:pt x="150" y="99"/>
                    <a:pt x="146" y="93"/>
                  </a:cubicBezTo>
                  <a:cubicBezTo>
                    <a:pt x="141" y="87"/>
                    <a:pt x="140" y="84"/>
                    <a:pt x="140" y="84"/>
                  </a:cubicBezTo>
                  <a:cubicBezTo>
                    <a:pt x="140" y="84"/>
                    <a:pt x="140" y="86"/>
                    <a:pt x="138" y="88"/>
                  </a:cubicBezTo>
                  <a:cubicBezTo>
                    <a:pt x="135" y="89"/>
                    <a:pt x="132" y="88"/>
                    <a:pt x="130" y="89"/>
                  </a:cubicBezTo>
                  <a:cubicBezTo>
                    <a:pt x="127" y="91"/>
                    <a:pt x="124" y="95"/>
                    <a:pt x="119" y="94"/>
                  </a:cubicBezTo>
                  <a:cubicBezTo>
                    <a:pt x="115" y="93"/>
                    <a:pt x="109" y="88"/>
                    <a:pt x="106" y="87"/>
                  </a:cubicBezTo>
                  <a:cubicBezTo>
                    <a:pt x="103" y="86"/>
                    <a:pt x="99" y="85"/>
                    <a:pt x="94" y="87"/>
                  </a:cubicBezTo>
                  <a:cubicBezTo>
                    <a:pt x="89" y="90"/>
                    <a:pt x="89" y="91"/>
                    <a:pt x="85" y="90"/>
                  </a:cubicBezTo>
                  <a:cubicBezTo>
                    <a:pt x="81" y="88"/>
                    <a:pt x="76" y="88"/>
                    <a:pt x="71" y="85"/>
                  </a:cubicBezTo>
                  <a:cubicBezTo>
                    <a:pt x="66" y="82"/>
                    <a:pt x="60" y="75"/>
                    <a:pt x="57" y="73"/>
                  </a:cubicBezTo>
                  <a:cubicBezTo>
                    <a:pt x="54" y="71"/>
                    <a:pt x="47" y="68"/>
                    <a:pt x="45" y="65"/>
                  </a:cubicBezTo>
                  <a:cubicBezTo>
                    <a:pt x="42" y="62"/>
                    <a:pt x="43" y="55"/>
                    <a:pt x="42" y="47"/>
                  </a:cubicBezTo>
                  <a:cubicBezTo>
                    <a:pt x="41" y="40"/>
                    <a:pt x="41" y="32"/>
                    <a:pt x="41" y="25"/>
                  </a:cubicBezTo>
                  <a:cubicBezTo>
                    <a:pt x="41" y="18"/>
                    <a:pt x="42" y="15"/>
                    <a:pt x="43" y="11"/>
                  </a:cubicBezTo>
                  <a:cubicBezTo>
                    <a:pt x="44" y="8"/>
                    <a:pt x="45" y="6"/>
                    <a:pt x="43" y="5"/>
                  </a:cubicBezTo>
                  <a:cubicBezTo>
                    <a:pt x="42" y="4"/>
                    <a:pt x="42" y="5"/>
                    <a:pt x="42" y="5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4" name="Freeform 18"/>
            <p:cNvSpPr>
              <a:spLocks noChangeArrowheads="1"/>
            </p:cNvSpPr>
            <p:nvPr/>
          </p:nvSpPr>
          <p:spPr bwMode="auto">
            <a:xfrm>
              <a:off x="1481138" y="804862"/>
              <a:ext cx="168275" cy="782638"/>
            </a:xfrm>
            <a:custGeom>
              <a:avLst/>
              <a:gdLst>
                <a:gd name="T0" fmla="*/ 31 w 42"/>
                <a:gd name="T1" fmla="*/ 0 h 195"/>
                <a:gd name="T2" fmla="*/ 24 w 42"/>
                <a:gd name="T3" fmla="*/ 9 h 195"/>
                <a:gd name="T4" fmla="*/ 28 w 42"/>
                <a:gd name="T5" fmla="*/ 17 h 195"/>
                <a:gd name="T6" fmla="*/ 23 w 42"/>
                <a:gd name="T7" fmla="*/ 31 h 195"/>
                <a:gd name="T8" fmla="*/ 16 w 42"/>
                <a:gd name="T9" fmla="*/ 58 h 195"/>
                <a:gd name="T10" fmla="*/ 6 w 42"/>
                <a:gd name="T11" fmla="*/ 127 h 195"/>
                <a:gd name="T12" fmla="*/ 0 w 42"/>
                <a:gd name="T13" fmla="*/ 172 h 195"/>
                <a:gd name="T14" fmla="*/ 3 w 42"/>
                <a:gd name="T15" fmla="*/ 186 h 195"/>
                <a:gd name="T16" fmla="*/ 9 w 42"/>
                <a:gd name="T17" fmla="*/ 195 h 195"/>
                <a:gd name="T18" fmla="*/ 28 w 42"/>
                <a:gd name="T19" fmla="*/ 185 h 195"/>
                <a:gd name="T20" fmla="*/ 34 w 42"/>
                <a:gd name="T21" fmla="*/ 114 h 195"/>
                <a:gd name="T22" fmla="*/ 40 w 42"/>
                <a:gd name="T23" fmla="*/ 38 h 195"/>
                <a:gd name="T24" fmla="*/ 35 w 42"/>
                <a:gd name="T25" fmla="*/ 18 h 195"/>
                <a:gd name="T26" fmla="*/ 39 w 42"/>
                <a:gd name="T27" fmla="*/ 10 h 195"/>
                <a:gd name="T28" fmla="*/ 42 w 42"/>
                <a:gd name="T29" fmla="*/ 4 h 195"/>
                <a:gd name="T30" fmla="*/ 39 w 42"/>
                <a:gd name="T31" fmla="*/ 0 h 195"/>
                <a:gd name="T32" fmla="*/ 31 w 42"/>
                <a:gd name="T33" fmla="*/ 0 h 19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"/>
                <a:gd name="T52" fmla="*/ 0 h 195"/>
                <a:gd name="T53" fmla="*/ 42 w 42"/>
                <a:gd name="T54" fmla="*/ 195 h 19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" h="195">
                  <a:moveTo>
                    <a:pt x="31" y="0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5" y="25"/>
                    <a:pt x="23" y="31"/>
                  </a:cubicBezTo>
                  <a:cubicBezTo>
                    <a:pt x="20" y="38"/>
                    <a:pt x="18" y="49"/>
                    <a:pt x="16" y="58"/>
                  </a:cubicBezTo>
                  <a:cubicBezTo>
                    <a:pt x="14" y="67"/>
                    <a:pt x="11" y="92"/>
                    <a:pt x="6" y="127"/>
                  </a:cubicBezTo>
                  <a:cubicBezTo>
                    <a:pt x="1" y="162"/>
                    <a:pt x="0" y="172"/>
                    <a:pt x="0" y="172"/>
                  </a:cubicBezTo>
                  <a:cubicBezTo>
                    <a:pt x="0" y="172"/>
                    <a:pt x="0" y="181"/>
                    <a:pt x="3" y="186"/>
                  </a:cubicBezTo>
                  <a:cubicBezTo>
                    <a:pt x="7" y="192"/>
                    <a:pt x="9" y="195"/>
                    <a:pt x="9" y="19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85"/>
                    <a:pt x="32" y="135"/>
                    <a:pt x="34" y="114"/>
                  </a:cubicBezTo>
                  <a:cubicBezTo>
                    <a:pt x="36" y="93"/>
                    <a:pt x="41" y="51"/>
                    <a:pt x="40" y="38"/>
                  </a:cubicBezTo>
                  <a:cubicBezTo>
                    <a:pt x="38" y="25"/>
                    <a:pt x="35" y="18"/>
                    <a:pt x="35" y="18"/>
                  </a:cubicBezTo>
                  <a:cubicBezTo>
                    <a:pt x="35" y="18"/>
                    <a:pt x="37" y="14"/>
                    <a:pt x="39" y="10"/>
                  </a:cubicBezTo>
                  <a:cubicBezTo>
                    <a:pt x="40" y="7"/>
                    <a:pt x="42" y="4"/>
                    <a:pt x="42" y="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5" name="Freeform 19"/>
            <p:cNvSpPr>
              <a:spLocks noEditPoints="1" noChangeArrowheads="1"/>
            </p:cNvSpPr>
            <p:nvPr/>
          </p:nvSpPr>
          <p:spPr bwMode="auto">
            <a:xfrm>
              <a:off x="0" y="39687"/>
              <a:ext cx="1323975" cy="2843213"/>
            </a:xfrm>
            <a:custGeom>
              <a:avLst/>
              <a:gdLst>
                <a:gd name="T0" fmla="*/ 88 w 330"/>
                <a:gd name="T1" fmla="*/ 105 h 709"/>
                <a:gd name="T2" fmla="*/ 80 w 330"/>
                <a:gd name="T3" fmla="*/ 160 h 709"/>
                <a:gd name="T4" fmla="*/ 95 w 330"/>
                <a:gd name="T5" fmla="*/ 188 h 709"/>
                <a:gd name="T6" fmla="*/ 90 w 330"/>
                <a:gd name="T7" fmla="*/ 214 h 709"/>
                <a:gd name="T8" fmla="*/ 56 w 330"/>
                <a:gd name="T9" fmla="*/ 248 h 709"/>
                <a:gd name="T10" fmla="*/ 34 w 330"/>
                <a:gd name="T11" fmla="*/ 286 h 709"/>
                <a:gd name="T12" fmla="*/ 1 w 330"/>
                <a:gd name="T13" fmla="*/ 357 h 709"/>
                <a:gd name="T14" fmla="*/ 20 w 330"/>
                <a:gd name="T15" fmla="*/ 400 h 709"/>
                <a:gd name="T16" fmla="*/ 68 w 330"/>
                <a:gd name="T17" fmla="*/ 374 h 709"/>
                <a:gd name="T18" fmla="*/ 83 w 330"/>
                <a:gd name="T19" fmla="*/ 352 h 709"/>
                <a:gd name="T20" fmla="*/ 90 w 330"/>
                <a:gd name="T21" fmla="*/ 391 h 709"/>
                <a:gd name="T22" fmla="*/ 108 w 330"/>
                <a:gd name="T23" fmla="*/ 425 h 709"/>
                <a:gd name="T24" fmla="*/ 116 w 330"/>
                <a:gd name="T25" fmla="*/ 487 h 709"/>
                <a:gd name="T26" fmla="*/ 132 w 330"/>
                <a:gd name="T27" fmla="*/ 565 h 709"/>
                <a:gd name="T28" fmla="*/ 135 w 330"/>
                <a:gd name="T29" fmla="*/ 640 h 709"/>
                <a:gd name="T30" fmla="*/ 165 w 330"/>
                <a:gd name="T31" fmla="*/ 699 h 709"/>
                <a:gd name="T32" fmla="*/ 181 w 330"/>
                <a:gd name="T33" fmla="*/ 659 h 709"/>
                <a:gd name="T34" fmla="*/ 187 w 330"/>
                <a:gd name="T35" fmla="*/ 614 h 709"/>
                <a:gd name="T36" fmla="*/ 196 w 330"/>
                <a:gd name="T37" fmla="*/ 556 h 709"/>
                <a:gd name="T38" fmla="*/ 215 w 330"/>
                <a:gd name="T39" fmla="*/ 522 h 709"/>
                <a:gd name="T40" fmla="*/ 228 w 330"/>
                <a:gd name="T41" fmla="*/ 576 h 709"/>
                <a:gd name="T42" fmla="*/ 260 w 330"/>
                <a:gd name="T43" fmla="*/ 589 h 709"/>
                <a:gd name="T44" fmla="*/ 303 w 330"/>
                <a:gd name="T45" fmla="*/ 592 h 709"/>
                <a:gd name="T46" fmla="*/ 266 w 330"/>
                <a:gd name="T47" fmla="*/ 550 h 709"/>
                <a:gd name="T48" fmla="*/ 254 w 330"/>
                <a:gd name="T49" fmla="*/ 489 h 709"/>
                <a:gd name="T50" fmla="*/ 228 w 330"/>
                <a:gd name="T51" fmla="*/ 378 h 709"/>
                <a:gd name="T52" fmla="*/ 219 w 330"/>
                <a:gd name="T53" fmla="*/ 269 h 709"/>
                <a:gd name="T54" fmla="*/ 263 w 330"/>
                <a:gd name="T55" fmla="*/ 230 h 709"/>
                <a:gd name="T56" fmla="*/ 317 w 330"/>
                <a:gd name="T57" fmla="*/ 186 h 709"/>
                <a:gd name="T58" fmla="*/ 328 w 330"/>
                <a:gd name="T59" fmla="*/ 132 h 709"/>
                <a:gd name="T60" fmla="*/ 323 w 330"/>
                <a:gd name="T61" fmla="*/ 102 h 709"/>
                <a:gd name="T62" fmla="*/ 315 w 330"/>
                <a:gd name="T63" fmla="*/ 47 h 709"/>
                <a:gd name="T64" fmla="*/ 301 w 330"/>
                <a:gd name="T65" fmla="*/ 52 h 709"/>
                <a:gd name="T66" fmla="*/ 298 w 330"/>
                <a:gd name="T67" fmla="*/ 93 h 709"/>
                <a:gd name="T68" fmla="*/ 293 w 330"/>
                <a:gd name="T69" fmla="*/ 120 h 709"/>
                <a:gd name="T70" fmla="*/ 276 w 330"/>
                <a:gd name="T71" fmla="*/ 160 h 709"/>
                <a:gd name="T72" fmla="*/ 253 w 330"/>
                <a:gd name="T73" fmla="*/ 175 h 709"/>
                <a:gd name="T74" fmla="*/ 201 w 330"/>
                <a:gd name="T75" fmla="*/ 180 h 709"/>
                <a:gd name="T76" fmla="*/ 168 w 330"/>
                <a:gd name="T77" fmla="*/ 187 h 709"/>
                <a:gd name="T78" fmla="*/ 163 w 330"/>
                <a:gd name="T79" fmla="*/ 173 h 709"/>
                <a:gd name="T80" fmla="*/ 161 w 330"/>
                <a:gd name="T81" fmla="*/ 144 h 709"/>
                <a:gd name="T82" fmla="*/ 137 w 330"/>
                <a:gd name="T83" fmla="*/ 102 h 709"/>
                <a:gd name="T84" fmla="*/ 318 w 330"/>
                <a:gd name="T85" fmla="*/ 8 h 709"/>
                <a:gd name="T86" fmla="*/ 296 w 330"/>
                <a:gd name="T87" fmla="*/ 7 h 709"/>
                <a:gd name="T88" fmla="*/ 278 w 330"/>
                <a:gd name="T89" fmla="*/ 16 h 709"/>
                <a:gd name="T90" fmla="*/ 274 w 330"/>
                <a:gd name="T91" fmla="*/ 39 h 709"/>
                <a:gd name="T92" fmla="*/ 294 w 330"/>
                <a:gd name="T93" fmla="*/ 17 h 709"/>
                <a:gd name="T94" fmla="*/ 307 w 330"/>
                <a:gd name="T95" fmla="*/ 11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30"/>
                <a:gd name="T145" fmla="*/ 0 h 709"/>
                <a:gd name="T146" fmla="*/ 330 w 330"/>
                <a:gd name="T147" fmla="*/ 709 h 70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30" h="709">
                  <a:moveTo>
                    <a:pt x="137" y="102"/>
                  </a:moveTo>
                  <a:cubicBezTo>
                    <a:pt x="131" y="99"/>
                    <a:pt x="122" y="97"/>
                    <a:pt x="114" y="96"/>
                  </a:cubicBezTo>
                  <a:cubicBezTo>
                    <a:pt x="105" y="95"/>
                    <a:pt x="93" y="98"/>
                    <a:pt x="88" y="105"/>
                  </a:cubicBezTo>
                  <a:cubicBezTo>
                    <a:pt x="84" y="112"/>
                    <a:pt x="79" y="112"/>
                    <a:pt x="77" y="117"/>
                  </a:cubicBezTo>
                  <a:cubicBezTo>
                    <a:pt x="75" y="122"/>
                    <a:pt x="71" y="126"/>
                    <a:pt x="74" y="140"/>
                  </a:cubicBezTo>
                  <a:cubicBezTo>
                    <a:pt x="77" y="155"/>
                    <a:pt x="80" y="160"/>
                    <a:pt x="80" y="160"/>
                  </a:cubicBezTo>
                  <a:cubicBezTo>
                    <a:pt x="80" y="160"/>
                    <a:pt x="76" y="160"/>
                    <a:pt x="79" y="170"/>
                  </a:cubicBezTo>
                  <a:cubicBezTo>
                    <a:pt x="83" y="179"/>
                    <a:pt x="83" y="182"/>
                    <a:pt x="86" y="184"/>
                  </a:cubicBezTo>
                  <a:cubicBezTo>
                    <a:pt x="88" y="187"/>
                    <a:pt x="95" y="188"/>
                    <a:pt x="95" y="188"/>
                  </a:cubicBezTo>
                  <a:cubicBezTo>
                    <a:pt x="95" y="188"/>
                    <a:pt x="98" y="194"/>
                    <a:pt x="98" y="200"/>
                  </a:cubicBezTo>
                  <a:cubicBezTo>
                    <a:pt x="99" y="205"/>
                    <a:pt x="99" y="207"/>
                    <a:pt x="99" y="207"/>
                  </a:cubicBezTo>
                  <a:cubicBezTo>
                    <a:pt x="90" y="214"/>
                    <a:pt x="90" y="214"/>
                    <a:pt x="90" y="214"/>
                  </a:cubicBezTo>
                  <a:cubicBezTo>
                    <a:pt x="90" y="214"/>
                    <a:pt x="79" y="212"/>
                    <a:pt x="77" y="217"/>
                  </a:cubicBezTo>
                  <a:cubicBezTo>
                    <a:pt x="74" y="221"/>
                    <a:pt x="72" y="233"/>
                    <a:pt x="69" y="236"/>
                  </a:cubicBezTo>
                  <a:cubicBezTo>
                    <a:pt x="67" y="238"/>
                    <a:pt x="59" y="242"/>
                    <a:pt x="56" y="248"/>
                  </a:cubicBezTo>
                  <a:cubicBezTo>
                    <a:pt x="53" y="253"/>
                    <a:pt x="51" y="254"/>
                    <a:pt x="46" y="260"/>
                  </a:cubicBezTo>
                  <a:cubicBezTo>
                    <a:pt x="41" y="265"/>
                    <a:pt x="38" y="267"/>
                    <a:pt x="37" y="273"/>
                  </a:cubicBezTo>
                  <a:cubicBezTo>
                    <a:pt x="36" y="279"/>
                    <a:pt x="37" y="278"/>
                    <a:pt x="34" y="286"/>
                  </a:cubicBezTo>
                  <a:cubicBezTo>
                    <a:pt x="31" y="294"/>
                    <a:pt x="30" y="304"/>
                    <a:pt x="30" y="304"/>
                  </a:cubicBezTo>
                  <a:cubicBezTo>
                    <a:pt x="30" y="304"/>
                    <a:pt x="19" y="314"/>
                    <a:pt x="12" y="326"/>
                  </a:cubicBezTo>
                  <a:cubicBezTo>
                    <a:pt x="5" y="338"/>
                    <a:pt x="3" y="347"/>
                    <a:pt x="1" y="357"/>
                  </a:cubicBezTo>
                  <a:cubicBezTo>
                    <a:pt x="0" y="367"/>
                    <a:pt x="0" y="372"/>
                    <a:pt x="2" y="380"/>
                  </a:cubicBezTo>
                  <a:cubicBezTo>
                    <a:pt x="5" y="387"/>
                    <a:pt x="6" y="391"/>
                    <a:pt x="7" y="394"/>
                  </a:cubicBezTo>
                  <a:cubicBezTo>
                    <a:pt x="7" y="397"/>
                    <a:pt x="13" y="400"/>
                    <a:pt x="20" y="400"/>
                  </a:cubicBezTo>
                  <a:cubicBezTo>
                    <a:pt x="26" y="400"/>
                    <a:pt x="31" y="398"/>
                    <a:pt x="38" y="396"/>
                  </a:cubicBezTo>
                  <a:cubicBezTo>
                    <a:pt x="45" y="395"/>
                    <a:pt x="46" y="394"/>
                    <a:pt x="53" y="390"/>
                  </a:cubicBezTo>
                  <a:cubicBezTo>
                    <a:pt x="60" y="386"/>
                    <a:pt x="67" y="380"/>
                    <a:pt x="68" y="374"/>
                  </a:cubicBezTo>
                  <a:cubicBezTo>
                    <a:pt x="69" y="368"/>
                    <a:pt x="67" y="363"/>
                    <a:pt x="70" y="359"/>
                  </a:cubicBezTo>
                  <a:cubicBezTo>
                    <a:pt x="73" y="354"/>
                    <a:pt x="75" y="345"/>
                    <a:pt x="75" y="345"/>
                  </a:cubicBezTo>
                  <a:cubicBezTo>
                    <a:pt x="75" y="345"/>
                    <a:pt x="80" y="349"/>
                    <a:pt x="83" y="352"/>
                  </a:cubicBezTo>
                  <a:cubicBezTo>
                    <a:pt x="85" y="354"/>
                    <a:pt x="84" y="352"/>
                    <a:pt x="85" y="359"/>
                  </a:cubicBezTo>
                  <a:cubicBezTo>
                    <a:pt x="86" y="365"/>
                    <a:pt x="93" y="362"/>
                    <a:pt x="90" y="371"/>
                  </a:cubicBezTo>
                  <a:cubicBezTo>
                    <a:pt x="87" y="381"/>
                    <a:pt x="86" y="385"/>
                    <a:pt x="90" y="391"/>
                  </a:cubicBezTo>
                  <a:cubicBezTo>
                    <a:pt x="94" y="397"/>
                    <a:pt x="96" y="398"/>
                    <a:pt x="96" y="398"/>
                  </a:cubicBezTo>
                  <a:cubicBezTo>
                    <a:pt x="96" y="398"/>
                    <a:pt x="92" y="411"/>
                    <a:pt x="98" y="417"/>
                  </a:cubicBezTo>
                  <a:cubicBezTo>
                    <a:pt x="103" y="422"/>
                    <a:pt x="108" y="425"/>
                    <a:pt x="108" y="425"/>
                  </a:cubicBezTo>
                  <a:cubicBezTo>
                    <a:pt x="108" y="425"/>
                    <a:pt x="106" y="441"/>
                    <a:pt x="109" y="447"/>
                  </a:cubicBezTo>
                  <a:cubicBezTo>
                    <a:pt x="111" y="452"/>
                    <a:pt x="111" y="454"/>
                    <a:pt x="111" y="463"/>
                  </a:cubicBezTo>
                  <a:cubicBezTo>
                    <a:pt x="111" y="473"/>
                    <a:pt x="112" y="478"/>
                    <a:pt x="116" y="487"/>
                  </a:cubicBezTo>
                  <a:cubicBezTo>
                    <a:pt x="120" y="497"/>
                    <a:pt x="123" y="506"/>
                    <a:pt x="124" y="512"/>
                  </a:cubicBezTo>
                  <a:cubicBezTo>
                    <a:pt x="125" y="518"/>
                    <a:pt x="126" y="524"/>
                    <a:pt x="129" y="538"/>
                  </a:cubicBezTo>
                  <a:cubicBezTo>
                    <a:pt x="131" y="552"/>
                    <a:pt x="133" y="557"/>
                    <a:pt x="132" y="565"/>
                  </a:cubicBezTo>
                  <a:cubicBezTo>
                    <a:pt x="131" y="574"/>
                    <a:pt x="131" y="582"/>
                    <a:pt x="135" y="597"/>
                  </a:cubicBezTo>
                  <a:cubicBezTo>
                    <a:pt x="138" y="612"/>
                    <a:pt x="139" y="614"/>
                    <a:pt x="136" y="619"/>
                  </a:cubicBezTo>
                  <a:cubicBezTo>
                    <a:pt x="134" y="624"/>
                    <a:pt x="133" y="630"/>
                    <a:pt x="135" y="640"/>
                  </a:cubicBezTo>
                  <a:cubicBezTo>
                    <a:pt x="138" y="649"/>
                    <a:pt x="142" y="649"/>
                    <a:pt x="144" y="656"/>
                  </a:cubicBezTo>
                  <a:cubicBezTo>
                    <a:pt x="147" y="662"/>
                    <a:pt x="150" y="666"/>
                    <a:pt x="151" y="675"/>
                  </a:cubicBezTo>
                  <a:cubicBezTo>
                    <a:pt x="153" y="685"/>
                    <a:pt x="157" y="692"/>
                    <a:pt x="165" y="699"/>
                  </a:cubicBezTo>
                  <a:cubicBezTo>
                    <a:pt x="173" y="707"/>
                    <a:pt x="176" y="709"/>
                    <a:pt x="185" y="705"/>
                  </a:cubicBezTo>
                  <a:cubicBezTo>
                    <a:pt x="194" y="701"/>
                    <a:pt x="202" y="697"/>
                    <a:pt x="197" y="686"/>
                  </a:cubicBezTo>
                  <a:cubicBezTo>
                    <a:pt x="193" y="674"/>
                    <a:pt x="185" y="662"/>
                    <a:pt x="181" y="659"/>
                  </a:cubicBezTo>
                  <a:cubicBezTo>
                    <a:pt x="178" y="655"/>
                    <a:pt x="177" y="655"/>
                    <a:pt x="177" y="647"/>
                  </a:cubicBezTo>
                  <a:cubicBezTo>
                    <a:pt x="178" y="640"/>
                    <a:pt x="178" y="638"/>
                    <a:pt x="178" y="638"/>
                  </a:cubicBezTo>
                  <a:cubicBezTo>
                    <a:pt x="178" y="638"/>
                    <a:pt x="186" y="630"/>
                    <a:pt x="187" y="614"/>
                  </a:cubicBezTo>
                  <a:cubicBezTo>
                    <a:pt x="187" y="597"/>
                    <a:pt x="185" y="596"/>
                    <a:pt x="188" y="589"/>
                  </a:cubicBezTo>
                  <a:cubicBezTo>
                    <a:pt x="191" y="582"/>
                    <a:pt x="191" y="578"/>
                    <a:pt x="191" y="573"/>
                  </a:cubicBezTo>
                  <a:cubicBezTo>
                    <a:pt x="192" y="567"/>
                    <a:pt x="195" y="563"/>
                    <a:pt x="196" y="556"/>
                  </a:cubicBezTo>
                  <a:cubicBezTo>
                    <a:pt x="197" y="549"/>
                    <a:pt x="200" y="531"/>
                    <a:pt x="202" y="524"/>
                  </a:cubicBezTo>
                  <a:cubicBezTo>
                    <a:pt x="203" y="517"/>
                    <a:pt x="204" y="514"/>
                    <a:pt x="204" y="514"/>
                  </a:cubicBezTo>
                  <a:cubicBezTo>
                    <a:pt x="204" y="514"/>
                    <a:pt x="209" y="519"/>
                    <a:pt x="215" y="522"/>
                  </a:cubicBezTo>
                  <a:cubicBezTo>
                    <a:pt x="220" y="525"/>
                    <a:pt x="223" y="531"/>
                    <a:pt x="226" y="542"/>
                  </a:cubicBezTo>
                  <a:cubicBezTo>
                    <a:pt x="230" y="552"/>
                    <a:pt x="231" y="551"/>
                    <a:pt x="229" y="558"/>
                  </a:cubicBezTo>
                  <a:cubicBezTo>
                    <a:pt x="227" y="564"/>
                    <a:pt x="227" y="569"/>
                    <a:pt x="228" y="576"/>
                  </a:cubicBezTo>
                  <a:cubicBezTo>
                    <a:pt x="230" y="582"/>
                    <a:pt x="234" y="582"/>
                    <a:pt x="240" y="582"/>
                  </a:cubicBezTo>
                  <a:cubicBezTo>
                    <a:pt x="245" y="582"/>
                    <a:pt x="251" y="583"/>
                    <a:pt x="251" y="583"/>
                  </a:cubicBezTo>
                  <a:cubicBezTo>
                    <a:pt x="260" y="589"/>
                    <a:pt x="260" y="589"/>
                    <a:pt x="260" y="589"/>
                  </a:cubicBezTo>
                  <a:cubicBezTo>
                    <a:pt x="260" y="589"/>
                    <a:pt x="262" y="596"/>
                    <a:pt x="273" y="602"/>
                  </a:cubicBezTo>
                  <a:cubicBezTo>
                    <a:pt x="284" y="608"/>
                    <a:pt x="292" y="609"/>
                    <a:pt x="293" y="607"/>
                  </a:cubicBezTo>
                  <a:cubicBezTo>
                    <a:pt x="295" y="606"/>
                    <a:pt x="306" y="595"/>
                    <a:pt x="303" y="592"/>
                  </a:cubicBezTo>
                  <a:cubicBezTo>
                    <a:pt x="299" y="588"/>
                    <a:pt x="293" y="579"/>
                    <a:pt x="284" y="573"/>
                  </a:cubicBezTo>
                  <a:cubicBezTo>
                    <a:pt x="276" y="567"/>
                    <a:pt x="273" y="569"/>
                    <a:pt x="271" y="565"/>
                  </a:cubicBezTo>
                  <a:cubicBezTo>
                    <a:pt x="269" y="561"/>
                    <a:pt x="268" y="553"/>
                    <a:pt x="266" y="550"/>
                  </a:cubicBezTo>
                  <a:cubicBezTo>
                    <a:pt x="264" y="547"/>
                    <a:pt x="260" y="549"/>
                    <a:pt x="262" y="540"/>
                  </a:cubicBezTo>
                  <a:cubicBezTo>
                    <a:pt x="264" y="532"/>
                    <a:pt x="266" y="528"/>
                    <a:pt x="262" y="518"/>
                  </a:cubicBezTo>
                  <a:cubicBezTo>
                    <a:pt x="259" y="508"/>
                    <a:pt x="254" y="495"/>
                    <a:pt x="254" y="489"/>
                  </a:cubicBezTo>
                  <a:cubicBezTo>
                    <a:pt x="254" y="483"/>
                    <a:pt x="255" y="471"/>
                    <a:pt x="255" y="460"/>
                  </a:cubicBezTo>
                  <a:cubicBezTo>
                    <a:pt x="255" y="449"/>
                    <a:pt x="254" y="431"/>
                    <a:pt x="245" y="409"/>
                  </a:cubicBezTo>
                  <a:cubicBezTo>
                    <a:pt x="235" y="388"/>
                    <a:pt x="228" y="378"/>
                    <a:pt x="228" y="378"/>
                  </a:cubicBezTo>
                  <a:cubicBezTo>
                    <a:pt x="228" y="378"/>
                    <a:pt x="227" y="359"/>
                    <a:pt x="225" y="341"/>
                  </a:cubicBezTo>
                  <a:cubicBezTo>
                    <a:pt x="223" y="322"/>
                    <a:pt x="222" y="300"/>
                    <a:pt x="221" y="287"/>
                  </a:cubicBezTo>
                  <a:cubicBezTo>
                    <a:pt x="219" y="275"/>
                    <a:pt x="219" y="269"/>
                    <a:pt x="219" y="269"/>
                  </a:cubicBezTo>
                  <a:cubicBezTo>
                    <a:pt x="219" y="269"/>
                    <a:pt x="222" y="262"/>
                    <a:pt x="226" y="257"/>
                  </a:cubicBezTo>
                  <a:cubicBezTo>
                    <a:pt x="230" y="252"/>
                    <a:pt x="232" y="252"/>
                    <a:pt x="232" y="252"/>
                  </a:cubicBezTo>
                  <a:cubicBezTo>
                    <a:pt x="232" y="252"/>
                    <a:pt x="251" y="238"/>
                    <a:pt x="263" y="230"/>
                  </a:cubicBezTo>
                  <a:cubicBezTo>
                    <a:pt x="275" y="221"/>
                    <a:pt x="290" y="212"/>
                    <a:pt x="298" y="207"/>
                  </a:cubicBezTo>
                  <a:cubicBezTo>
                    <a:pt x="307" y="201"/>
                    <a:pt x="304" y="201"/>
                    <a:pt x="309" y="199"/>
                  </a:cubicBezTo>
                  <a:cubicBezTo>
                    <a:pt x="313" y="197"/>
                    <a:pt x="315" y="191"/>
                    <a:pt x="317" y="186"/>
                  </a:cubicBezTo>
                  <a:cubicBezTo>
                    <a:pt x="319" y="181"/>
                    <a:pt x="322" y="171"/>
                    <a:pt x="322" y="168"/>
                  </a:cubicBezTo>
                  <a:cubicBezTo>
                    <a:pt x="321" y="165"/>
                    <a:pt x="328" y="155"/>
                    <a:pt x="329" y="147"/>
                  </a:cubicBezTo>
                  <a:cubicBezTo>
                    <a:pt x="330" y="139"/>
                    <a:pt x="330" y="136"/>
                    <a:pt x="328" y="132"/>
                  </a:cubicBezTo>
                  <a:cubicBezTo>
                    <a:pt x="326" y="128"/>
                    <a:pt x="325" y="120"/>
                    <a:pt x="325" y="116"/>
                  </a:cubicBezTo>
                  <a:cubicBezTo>
                    <a:pt x="325" y="111"/>
                    <a:pt x="326" y="105"/>
                    <a:pt x="325" y="104"/>
                  </a:cubicBezTo>
                  <a:cubicBezTo>
                    <a:pt x="324" y="102"/>
                    <a:pt x="323" y="102"/>
                    <a:pt x="323" y="102"/>
                  </a:cubicBezTo>
                  <a:cubicBezTo>
                    <a:pt x="323" y="102"/>
                    <a:pt x="321" y="98"/>
                    <a:pt x="321" y="89"/>
                  </a:cubicBezTo>
                  <a:cubicBezTo>
                    <a:pt x="321" y="81"/>
                    <a:pt x="321" y="66"/>
                    <a:pt x="319" y="57"/>
                  </a:cubicBezTo>
                  <a:cubicBezTo>
                    <a:pt x="318" y="49"/>
                    <a:pt x="315" y="47"/>
                    <a:pt x="315" y="47"/>
                  </a:cubicBezTo>
                  <a:cubicBezTo>
                    <a:pt x="314" y="47"/>
                    <a:pt x="314" y="47"/>
                    <a:pt x="314" y="47"/>
                  </a:cubicBezTo>
                  <a:cubicBezTo>
                    <a:pt x="314" y="47"/>
                    <a:pt x="317" y="51"/>
                    <a:pt x="313" y="51"/>
                  </a:cubicBezTo>
                  <a:cubicBezTo>
                    <a:pt x="310" y="52"/>
                    <a:pt x="306" y="49"/>
                    <a:pt x="301" y="52"/>
                  </a:cubicBezTo>
                  <a:cubicBezTo>
                    <a:pt x="297" y="55"/>
                    <a:pt x="294" y="55"/>
                    <a:pt x="294" y="55"/>
                  </a:cubicBezTo>
                  <a:cubicBezTo>
                    <a:pt x="294" y="55"/>
                    <a:pt x="299" y="63"/>
                    <a:pt x="299" y="73"/>
                  </a:cubicBezTo>
                  <a:cubicBezTo>
                    <a:pt x="299" y="82"/>
                    <a:pt x="298" y="89"/>
                    <a:pt x="298" y="93"/>
                  </a:cubicBezTo>
                  <a:cubicBezTo>
                    <a:pt x="298" y="97"/>
                    <a:pt x="298" y="97"/>
                    <a:pt x="298" y="97"/>
                  </a:cubicBezTo>
                  <a:cubicBezTo>
                    <a:pt x="296" y="98"/>
                    <a:pt x="296" y="98"/>
                    <a:pt x="296" y="98"/>
                  </a:cubicBezTo>
                  <a:cubicBezTo>
                    <a:pt x="296" y="98"/>
                    <a:pt x="295" y="110"/>
                    <a:pt x="293" y="120"/>
                  </a:cubicBezTo>
                  <a:cubicBezTo>
                    <a:pt x="291" y="130"/>
                    <a:pt x="287" y="135"/>
                    <a:pt x="286" y="140"/>
                  </a:cubicBezTo>
                  <a:cubicBezTo>
                    <a:pt x="285" y="145"/>
                    <a:pt x="281" y="149"/>
                    <a:pt x="281" y="153"/>
                  </a:cubicBezTo>
                  <a:cubicBezTo>
                    <a:pt x="281" y="156"/>
                    <a:pt x="278" y="156"/>
                    <a:pt x="276" y="160"/>
                  </a:cubicBezTo>
                  <a:cubicBezTo>
                    <a:pt x="274" y="164"/>
                    <a:pt x="272" y="166"/>
                    <a:pt x="269" y="170"/>
                  </a:cubicBezTo>
                  <a:cubicBezTo>
                    <a:pt x="266" y="173"/>
                    <a:pt x="266" y="173"/>
                    <a:pt x="266" y="173"/>
                  </a:cubicBezTo>
                  <a:cubicBezTo>
                    <a:pt x="266" y="173"/>
                    <a:pt x="259" y="174"/>
                    <a:pt x="253" y="175"/>
                  </a:cubicBezTo>
                  <a:cubicBezTo>
                    <a:pt x="247" y="176"/>
                    <a:pt x="245" y="178"/>
                    <a:pt x="239" y="180"/>
                  </a:cubicBezTo>
                  <a:cubicBezTo>
                    <a:pt x="233" y="181"/>
                    <a:pt x="229" y="181"/>
                    <a:pt x="218" y="181"/>
                  </a:cubicBezTo>
                  <a:cubicBezTo>
                    <a:pt x="207" y="181"/>
                    <a:pt x="205" y="181"/>
                    <a:pt x="201" y="180"/>
                  </a:cubicBezTo>
                  <a:cubicBezTo>
                    <a:pt x="197" y="178"/>
                    <a:pt x="195" y="177"/>
                    <a:pt x="190" y="180"/>
                  </a:cubicBezTo>
                  <a:cubicBezTo>
                    <a:pt x="184" y="182"/>
                    <a:pt x="186" y="183"/>
                    <a:pt x="179" y="184"/>
                  </a:cubicBezTo>
                  <a:cubicBezTo>
                    <a:pt x="173" y="185"/>
                    <a:pt x="170" y="186"/>
                    <a:pt x="168" y="187"/>
                  </a:cubicBezTo>
                  <a:cubicBezTo>
                    <a:pt x="166" y="188"/>
                    <a:pt x="162" y="188"/>
                    <a:pt x="162" y="188"/>
                  </a:cubicBezTo>
                  <a:cubicBezTo>
                    <a:pt x="162" y="188"/>
                    <a:pt x="163" y="181"/>
                    <a:pt x="163" y="178"/>
                  </a:cubicBezTo>
                  <a:cubicBezTo>
                    <a:pt x="163" y="174"/>
                    <a:pt x="163" y="173"/>
                    <a:pt x="163" y="173"/>
                  </a:cubicBezTo>
                  <a:cubicBezTo>
                    <a:pt x="163" y="173"/>
                    <a:pt x="165" y="171"/>
                    <a:pt x="164" y="166"/>
                  </a:cubicBezTo>
                  <a:cubicBezTo>
                    <a:pt x="162" y="162"/>
                    <a:pt x="162" y="159"/>
                    <a:pt x="162" y="155"/>
                  </a:cubicBezTo>
                  <a:cubicBezTo>
                    <a:pt x="162" y="150"/>
                    <a:pt x="162" y="147"/>
                    <a:pt x="161" y="144"/>
                  </a:cubicBezTo>
                  <a:cubicBezTo>
                    <a:pt x="159" y="140"/>
                    <a:pt x="159" y="138"/>
                    <a:pt x="158" y="132"/>
                  </a:cubicBezTo>
                  <a:cubicBezTo>
                    <a:pt x="157" y="126"/>
                    <a:pt x="158" y="122"/>
                    <a:pt x="152" y="116"/>
                  </a:cubicBezTo>
                  <a:cubicBezTo>
                    <a:pt x="147" y="109"/>
                    <a:pt x="137" y="102"/>
                    <a:pt x="137" y="102"/>
                  </a:cubicBezTo>
                  <a:close/>
                  <a:moveTo>
                    <a:pt x="307" y="11"/>
                  </a:moveTo>
                  <a:cubicBezTo>
                    <a:pt x="310" y="11"/>
                    <a:pt x="311" y="13"/>
                    <a:pt x="313" y="13"/>
                  </a:cubicBezTo>
                  <a:cubicBezTo>
                    <a:pt x="316" y="13"/>
                    <a:pt x="320" y="10"/>
                    <a:pt x="318" y="8"/>
                  </a:cubicBezTo>
                  <a:cubicBezTo>
                    <a:pt x="316" y="6"/>
                    <a:pt x="314" y="6"/>
                    <a:pt x="312" y="4"/>
                  </a:cubicBezTo>
                  <a:cubicBezTo>
                    <a:pt x="310" y="3"/>
                    <a:pt x="309" y="0"/>
                    <a:pt x="305" y="3"/>
                  </a:cubicBezTo>
                  <a:cubicBezTo>
                    <a:pt x="301" y="7"/>
                    <a:pt x="299" y="8"/>
                    <a:pt x="296" y="7"/>
                  </a:cubicBezTo>
                  <a:cubicBezTo>
                    <a:pt x="294" y="6"/>
                    <a:pt x="291" y="3"/>
                    <a:pt x="288" y="5"/>
                  </a:cubicBezTo>
                  <a:cubicBezTo>
                    <a:pt x="285" y="7"/>
                    <a:pt x="285" y="7"/>
                    <a:pt x="283" y="9"/>
                  </a:cubicBezTo>
                  <a:cubicBezTo>
                    <a:pt x="281" y="11"/>
                    <a:pt x="282" y="14"/>
                    <a:pt x="278" y="16"/>
                  </a:cubicBezTo>
                  <a:cubicBezTo>
                    <a:pt x="275" y="18"/>
                    <a:pt x="275" y="20"/>
                    <a:pt x="275" y="23"/>
                  </a:cubicBezTo>
                  <a:cubicBezTo>
                    <a:pt x="275" y="25"/>
                    <a:pt x="275" y="28"/>
                    <a:pt x="275" y="30"/>
                  </a:cubicBezTo>
                  <a:cubicBezTo>
                    <a:pt x="276" y="32"/>
                    <a:pt x="274" y="39"/>
                    <a:pt x="274" y="39"/>
                  </a:cubicBezTo>
                  <a:cubicBezTo>
                    <a:pt x="282" y="33"/>
                    <a:pt x="285" y="24"/>
                    <a:pt x="286" y="23"/>
                  </a:cubicBezTo>
                  <a:cubicBezTo>
                    <a:pt x="289" y="21"/>
                    <a:pt x="288" y="20"/>
                    <a:pt x="290" y="18"/>
                  </a:cubicBezTo>
                  <a:cubicBezTo>
                    <a:pt x="291" y="16"/>
                    <a:pt x="290" y="18"/>
                    <a:pt x="294" y="17"/>
                  </a:cubicBezTo>
                  <a:cubicBezTo>
                    <a:pt x="298" y="16"/>
                    <a:pt x="307" y="17"/>
                    <a:pt x="309" y="18"/>
                  </a:cubicBezTo>
                  <a:cubicBezTo>
                    <a:pt x="312" y="19"/>
                    <a:pt x="309" y="15"/>
                    <a:pt x="309" y="15"/>
                  </a:cubicBezTo>
                  <a:cubicBezTo>
                    <a:pt x="307" y="11"/>
                    <a:pt x="307" y="11"/>
                    <a:pt x="307" y="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6" name="Freeform 20"/>
            <p:cNvSpPr>
              <a:spLocks noEditPoints="1" noChangeArrowheads="1"/>
            </p:cNvSpPr>
            <p:nvPr/>
          </p:nvSpPr>
          <p:spPr bwMode="auto">
            <a:xfrm>
              <a:off x="141288" y="50800"/>
              <a:ext cx="1150938" cy="1276350"/>
            </a:xfrm>
            <a:custGeom>
              <a:avLst/>
              <a:gdLst>
                <a:gd name="T0" fmla="*/ 124 w 287"/>
                <a:gd name="T1" fmla="*/ 151 h 318"/>
                <a:gd name="T2" fmla="*/ 121 w 287"/>
                <a:gd name="T3" fmla="*/ 139 h 318"/>
                <a:gd name="T4" fmla="*/ 111 w 287"/>
                <a:gd name="T5" fmla="*/ 116 h 318"/>
                <a:gd name="T6" fmla="*/ 90 w 287"/>
                <a:gd name="T7" fmla="*/ 116 h 318"/>
                <a:gd name="T8" fmla="*/ 54 w 287"/>
                <a:gd name="T9" fmla="*/ 123 h 318"/>
                <a:gd name="T10" fmla="*/ 56 w 287"/>
                <a:gd name="T11" fmla="*/ 151 h 318"/>
                <a:gd name="T12" fmla="*/ 57 w 287"/>
                <a:gd name="T13" fmla="*/ 173 h 318"/>
                <a:gd name="T14" fmla="*/ 57 w 287"/>
                <a:gd name="T15" fmla="*/ 178 h 318"/>
                <a:gd name="T16" fmla="*/ 44 w 287"/>
                <a:gd name="T17" fmla="*/ 161 h 318"/>
                <a:gd name="T18" fmla="*/ 54 w 287"/>
                <a:gd name="T19" fmla="*/ 182 h 318"/>
                <a:gd name="T20" fmla="*/ 65 w 287"/>
                <a:gd name="T21" fmla="*/ 194 h 318"/>
                <a:gd name="T22" fmla="*/ 89 w 287"/>
                <a:gd name="T23" fmla="*/ 224 h 318"/>
                <a:gd name="T24" fmla="*/ 119 w 287"/>
                <a:gd name="T25" fmla="*/ 218 h 318"/>
                <a:gd name="T26" fmla="*/ 126 w 287"/>
                <a:gd name="T27" fmla="*/ 185 h 318"/>
                <a:gd name="T28" fmla="*/ 127 w 287"/>
                <a:gd name="T29" fmla="*/ 163 h 318"/>
                <a:gd name="T30" fmla="*/ 125 w 287"/>
                <a:gd name="T31" fmla="*/ 145 h 318"/>
                <a:gd name="T32" fmla="*/ 61 w 287"/>
                <a:gd name="T33" fmla="*/ 215 h 318"/>
                <a:gd name="T34" fmla="*/ 39 w 287"/>
                <a:gd name="T35" fmla="*/ 226 h 318"/>
                <a:gd name="T36" fmla="*/ 23 w 287"/>
                <a:gd name="T37" fmla="*/ 255 h 318"/>
                <a:gd name="T38" fmla="*/ 2 w 287"/>
                <a:gd name="T39" fmla="*/ 291 h 318"/>
                <a:gd name="T40" fmla="*/ 4 w 287"/>
                <a:gd name="T41" fmla="*/ 312 h 318"/>
                <a:gd name="T42" fmla="*/ 28 w 287"/>
                <a:gd name="T43" fmla="*/ 314 h 318"/>
                <a:gd name="T44" fmla="*/ 42 w 287"/>
                <a:gd name="T45" fmla="*/ 277 h 318"/>
                <a:gd name="T46" fmla="*/ 64 w 287"/>
                <a:gd name="T47" fmla="*/ 254 h 318"/>
                <a:gd name="T48" fmla="*/ 80 w 287"/>
                <a:gd name="T49" fmla="*/ 246 h 318"/>
                <a:gd name="T50" fmla="*/ 82 w 287"/>
                <a:gd name="T51" fmla="*/ 232 h 318"/>
                <a:gd name="T52" fmla="*/ 77 w 287"/>
                <a:gd name="T53" fmla="*/ 223 h 318"/>
                <a:gd name="T54" fmla="*/ 258 w 287"/>
                <a:gd name="T55" fmla="*/ 4 h 318"/>
                <a:gd name="T56" fmla="*/ 248 w 287"/>
                <a:gd name="T57" fmla="*/ 10 h 318"/>
                <a:gd name="T58" fmla="*/ 241 w 287"/>
                <a:gd name="T59" fmla="*/ 21 h 318"/>
                <a:gd name="T60" fmla="*/ 242 w 287"/>
                <a:gd name="T61" fmla="*/ 31 h 318"/>
                <a:gd name="T62" fmla="*/ 251 w 287"/>
                <a:gd name="T63" fmla="*/ 19 h 318"/>
                <a:gd name="T64" fmla="*/ 260 w 287"/>
                <a:gd name="T65" fmla="*/ 11 h 318"/>
                <a:gd name="T66" fmla="*/ 273 w 287"/>
                <a:gd name="T67" fmla="*/ 13 h 318"/>
                <a:gd name="T68" fmla="*/ 276 w 287"/>
                <a:gd name="T69" fmla="*/ 8 h 318"/>
                <a:gd name="T70" fmla="*/ 277 w 287"/>
                <a:gd name="T71" fmla="*/ 3 h 318"/>
                <a:gd name="T72" fmla="*/ 266 w 287"/>
                <a:gd name="T73" fmla="*/ 5 h 318"/>
                <a:gd name="T74" fmla="*/ 261 w 287"/>
                <a:gd name="T75" fmla="*/ 53 h 318"/>
                <a:gd name="T76" fmla="*/ 265 w 287"/>
                <a:gd name="T77" fmla="*/ 84 h 318"/>
                <a:gd name="T78" fmla="*/ 270 w 287"/>
                <a:gd name="T79" fmla="*/ 110 h 318"/>
                <a:gd name="T80" fmla="*/ 287 w 287"/>
                <a:gd name="T81" fmla="*/ 104 h 318"/>
                <a:gd name="T82" fmla="*/ 285 w 287"/>
                <a:gd name="T83" fmla="*/ 74 h 318"/>
                <a:gd name="T84" fmla="*/ 281 w 287"/>
                <a:gd name="T85" fmla="*/ 48 h 318"/>
                <a:gd name="T86" fmla="*/ 267 w 287"/>
                <a:gd name="T87" fmla="*/ 50 h 31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7"/>
                <a:gd name="T133" fmla="*/ 0 h 318"/>
                <a:gd name="T134" fmla="*/ 287 w 287"/>
                <a:gd name="T135" fmla="*/ 318 h 31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7" h="318">
                  <a:moveTo>
                    <a:pt x="125" y="145"/>
                  </a:moveTo>
                  <a:cubicBezTo>
                    <a:pt x="124" y="151"/>
                    <a:pt x="124" y="151"/>
                    <a:pt x="124" y="151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1" y="146"/>
                    <a:pt x="123" y="144"/>
                    <a:pt x="121" y="139"/>
                  </a:cubicBezTo>
                  <a:cubicBezTo>
                    <a:pt x="118" y="135"/>
                    <a:pt x="118" y="135"/>
                    <a:pt x="117" y="129"/>
                  </a:cubicBezTo>
                  <a:cubicBezTo>
                    <a:pt x="117" y="123"/>
                    <a:pt x="115" y="122"/>
                    <a:pt x="111" y="116"/>
                  </a:cubicBezTo>
                  <a:cubicBezTo>
                    <a:pt x="106" y="111"/>
                    <a:pt x="104" y="110"/>
                    <a:pt x="101" y="111"/>
                  </a:cubicBezTo>
                  <a:cubicBezTo>
                    <a:pt x="97" y="113"/>
                    <a:pt x="99" y="115"/>
                    <a:pt x="90" y="116"/>
                  </a:cubicBezTo>
                  <a:cubicBezTo>
                    <a:pt x="81" y="116"/>
                    <a:pt x="74" y="117"/>
                    <a:pt x="69" y="116"/>
                  </a:cubicBezTo>
                  <a:cubicBezTo>
                    <a:pt x="64" y="115"/>
                    <a:pt x="56" y="115"/>
                    <a:pt x="54" y="123"/>
                  </a:cubicBezTo>
                  <a:cubicBezTo>
                    <a:pt x="52" y="132"/>
                    <a:pt x="55" y="137"/>
                    <a:pt x="57" y="141"/>
                  </a:cubicBezTo>
                  <a:cubicBezTo>
                    <a:pt x="58" y="145"/>
                    <a:pt x="58" y="147"/>
                    <a:pt x="56" y="151"/>
                  </a:cubicBezTo>
                  <a:cubicBezTo>
                    <a:pt x="54" y="154"/>
                    <a:pt x="53" y="155"/>
                    <a:pt x="54" y="159"/>
                  </a:cubicBezTo>
                  <a:cubicBezTo>
                    <a:pt x="55" y="163"/>
                    <a:pt x="55" y="169"/>
                    <a:pt x="57" y="173"/>
                  </a:cubicBezTo>
                  <a:cubicBezTo>
                    <a:pt x="58" y="177"/>
                    <a:pt x="59" y="179"/>
                    <a:pt x="59" y="179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57" y="178"/>
                    <a:pt x="53" y="166"/>
                    <a:pt x="51" y="163"/>
                  </a:cubicBezTo>
                  <a:cubicBezTo>
                    <a:pt x="49" y="160"/>
                    <a:pt x="44" y="157"/>
                    <a:pt x="44" y="161"/>
                  </a:cubicBezTo>
                  <a:cubicBezTo>
                    <a:pt x="45" y="165"/>
                    <a:pt x="47" y="167"/>
                    <a:pt x="48" y="172"/>
                  </a:cubicBezTo>
                  <a:cubicBezTo>
                    <a:pt x="49" y="176"/>
                    <a:pt x="51" y="180"/>
                    <a:pt x="54" y="182"/>
                  </a:cubicBezTo>
                  <a:cubicBezTo>
                    <a:pt x="57" y="184"/>
                    <a:pt x="60" y="184"/>
                    <a:pt x="60" y="184"/>
                  </a:cubicBezTo>
                  <a:cubicBezTo>
                    <a:pt x="60" y="184"/>
                    <a:pt x="63" y="189"/>
                    <a:pt x="65" y="194"/>
                  </a:cubicBezTo>
                  <a:cubicBezTo>
                    <a:pt x="66" y="199"/>
                    <a:pt x="65" y="208"/>
                    <a:pt x="65" y="208"/>
                  </a:cubicBezTo>
                  <a:cubicBezTo>
                    <a:pt x="65" y="208"/>
                    <a:pt x="74" y="221"/>
                    <a:pt x="89" y="224"/>
                  </a:cubicBezTo>
                  <a:cubicBezTo>
                    <a:pt x="104" y="227"/>
                    <a:pt x="109" y="228"/>
                    <a:pt x="109" y="228"/>
                  </a:cubicBezTo>
                  <a:cubicBezTo>
                    <a:pt x="109" y="228"/>
                    <a:pt x="117" y="227"/>
                    <a:pt x="119" y="218"/>
                  </a:cubicBezTo>
                  <a:cubicBezTo>
                    <a:pt x="121" y="209"/>
                    <a:pt x="121" y="201"/>
                    <a:pt x="121" y="201"/>
                  </a:cubicBezTo>
                  <a:cubicBezTo>
                    <a:pt x="121" y="201"/>
                    <a:pt x="126" y="191"/>
                    <a:pt x="126" y="185"/>
                  </a:cubicBezTo>
                  <a:cubicBezTo>
                    <a:pt x="126" y="179"/>
                    <a:pt x="127" y="168"/>
                    <a:pt x="127" y="168"/>
                  </a:cubicBezTo>
                  <a:cubicBezTo>
                    <a:pt x="127" y="168"/>
                    <a:pt x="128" y="166"/>
                    <a:pt x="127" y="163"/>
                  </a:cubicBezTo>
                  <a:cubicBezTo>
                    <a:pt x="127" y="161"/>
                    <a:pt x="126" y="157"/>
                    <a:pt x="126" y="154"/>
                  </a:cubicBezTo>
                  <a:cubicBezTo>
                    <a:pt x="126" y="152"/>
                    <a:pt x="125" y="145"/>
                    <a:pt x="125" y="145"/>
                  </a:cubicBezTo>
                  <a:close/>
                  <a:moveTo>
                    <a:pt x="74" y="220"/>
                  </a:moveTo>
                  <a:cubicBezTo>
                    <a:pt x="69" y="217"/>
                    <a:pt x="67" y="215"/>
                    <a:pt x="61" y="215"/>
                  </a:cubicBezTo>
                  <a:cubicBezTo>
                    <a:pt x="56" y="214"/>
                    <a:pt x="53" y="211"/>
                    <a:pt x="47" y="213"/>
                  </a:cubicBezTo>
                  <a:cubicBezTo>
                    <a:pt x="42" y="215"/>
                    <a:pt x="41" y="218"/>
                    <a:pt x="39" y="226"/>
                  </a:cubicBezTo>
                  <a:cubicBezTo>
                    <a:pt x="36" y="234"/>
                    <a:pt x="30" y="240"/>
                    <a:pt x="30" y="242"/>
                  </a:cubicBezTo>
                  <a:cubicBezTo>
                    <a:pt x="31" y="244"/>
                    <a:pt x="27" y="249"/>
                    <a:pt x="23" y="255"/>
                  </a:cubicBezTo>
                  <a:cubicBezTo>
                    <a:pt x="19" y="261"/>
                    <a:pt x="16" y="266"/>
                    <a:pt x="12" y="273"/>
                  </a:cubicBezTo>
                  <a:cubicBezTo>
                    <a:pt x="9" y="281"/>
                    <a:pt x="2" y="291"/>
                    <a:pt x="2" y="291"/>
                  </a:cubicBezTo>
                  <a:cubicBezTo>
                    <a:pt x="2" y="291"/>
                    <a:pt x="0" y="298"/>
                    <a:pt x="2" y="304"/>
                  </a:cubicBezTo>
                  <a:cubicBezTo>
                    <a:pt x="3" y="311"/>
                    <a:pt x="4" y="312"/>
                    <a:pt x="4" y="312"/>
                  </a:cubicBezTo>
                  <a:cubicBezTo>
                    <a:pt x="4" y="312"/>
                    <a:pt x="12" y="314"/>
                    <a:pt x="15" y="316"/>
                  </a:cubicBezTo>
                  <a:cubicBezTo>
                    <a:pt x="18" y="318"/>
                    <a:pt x="26" y="317"/>
                    <a:pt x="28" y="314"/>
                  </a:cubicBezTo>
                  <a:cubicBezTo>
                    <a:pt x="29" y="311"/>
                    <a:pt x="30" y="300"/>
                    <a:pt x="33" y="293"/>
                  </a:cubicBezTo>
                  <a:cubicBezTo>
                    <a:pt x="36" y="286"/>
                    <a:pt x="39" y="278"/>
                    <a:pt x="42" y="277"/>
                  </a:cubicBezTo>
                  <a:cubicBezTo>
                    <a:pt x="46" y="275"/>
                    <a:pt x="52" y="272"/>
                    <a:pt x="57" y="266"/>
                  </a:cubicBezTo>
                  <a:cubicBezTo>
                    <a:pt x="62" y="259"/>
                    <a:pt x="64" y="254"/>
                    <a:pt x="64" y="254"/>
                  </a:cubicBezTo>
                  <a:cubicBezTo>
                    <a:pt x="64" y="254"/>
                    <a:pt x="71" y="255"/>
                    <a:pt x="75" y="251"/>
                  </a:cubicBezTo>
                  <a:cubicBezTo>
                    <a:pt x="78" y="248"/>
                    <a:pt x="80" y="248"/>
                    <a:pt x="80" y="246"/>
                  </a:cubicBezTo>
                  <a:cubicBezTo>
                    <a:pt x="80" y="244"/>
                    <a:pt x="81" y="241"/>
                    <a:pt x="82" y="239"/>
                  </a:cubicBezTo>
                  <a:cubicBezTo>
                    <a:pt x="83" y="237"/>
                    <a:pt x="84" y="234"/>
                    <a:pt x="82" y="232"/>
                  </a:cubicBezTo>
                  <a:cubicBezTo>
                    <a:pt x="81" y="230"/>
                    <a:pt x="80" y="229"/>
                    <a:pt x="80" y="227"/>
                  </a:cubicBezTo>
                  <a:cubicBezTo>
                    <a:pt x="80" y="225"/>
                    <a:pt x="79" y="224"/>
                    <a:pt x="77" y="223"/>
                  </a:cubicBezTo>
                  <a:cubicBezTo>
                    <a:pt x="76" y="223"/>
                    <a:pt x="74" y="220"/>
                    <a:pt x="74" y="220"/>
                  </a:cubicBezTo>
                  <a:close/>
                  <a:moveTo>
                    <a:pt x="258" y="4"/>
                  </a:moveTo>
                  <a:cubicBezTo>
                    <a:pt x="256" y="3"/>
                    <a:pt x="255" y="2"/>
                    <a:pt x="252" y="4"/>
                  </a:cubicBezTo>
                  <a:cubicBezTo>
                    <a:pt x="250" y="7"/>
                    <a:pt x="249" y="7"/>
                    <a:pt x="248" y="10"/>
                  </a:cubicBezTo>
                  <a:cubicBezTo>
                    <a:pt x="246" y="13"/>
                    <a:pt x="245" y="14"/>
                    <a:pt x="244" y="15"/>
                  </a:cubicBezTo>
                  <a:cubicBezTo>
                    <a:pt x="242" y="16"/>
                    <a:pt x="241" y="17"/>
                    <a:pt x="241" y="21"/>
                  </a:cubicBezTo>
                  <a:cubicBezTo>
                    <a:pt x="241" y="26"/>
                    <a:pt x="242" y="28"/>
                    <a:pt x="242" y="28"/>
                  </a:cubicBezTo>
                  <a:cubicBezTo>
                    <a:pt x="242" y="28"/>
                    <a:pt x="242" y="34"/>
                    <a:pt x="242" y="31"/>
                  </a:cubicBezTo>
                  <a:cubicBezTo>
                    <a:pt x="243" y="30"/>
                    <a:pt x="245" y="30"/>
                    <a:pt x="246" y="28"/>
                  </a:cubicBezTo>
                  <a:cubicBezTo>
                    <a:pt x="247" y="25"/>
                    <a:pt x="249" y="21"/>
                    <a:pt x="251" y="19"/>
                  </a:cubicBezTo>
                  <a:cubicBezTo>
                    <a:pt x="253" y="15"/>
                    <a:pt x="252" y="15"/>
                    <a:pt x="255" y="11"/>
                  </a:cubicBezTo>
                  <a:cubicBezTo>
                    <a:pt x="257" y="10"/>
                    <a:pt x="258" y="11"/>
                    <a:pt x="260" y="11"/>
                  </a:cubicBezTo>
                  <a:cubicBezTo>
                    <a:pt x="262" y="12"/>
                    <a:pt x="266" y="11"/>
                    <a:pt x="267" y="11"/>
                  </a:cubicBezTo>
                  <a:cubicBezTo>
                    <a:pt x="270" y="12"/>
                    <a:pt x="273" y="13"/>
                    <a:pt x="273" y="13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6"/>
                    <a:pt x="275" y="7"/>
                    <a:pt x="276" y="8"/>
                  </a:cubicBezTo>
                  <a:cubicBezTo>
                    <a:pt x="278" y="8"/>
                    <a:pt x="283" y="9"/>
                    <a:pt x="282" y="7"/>
                  </a:cubicBezTo>
                  <a:cubicBezTo>
                    <a:pt x="281" y="5"/>
                    <a:pt x="279" y="4"/>
                    <a:pt x="277" y="3"/>
                  </a:cubicBezTo>
                  <a:cubicBezTo>
                    <a:pt x="275" y="2"/>
                    <a:pt x="275" y="0"/>
                    <a:pt x="273" y="1"/>
                  </a:cubicBezTo>
                  <a:cubicBezTo>
                    <a:pt x="270" y="2"/>
                    <a:pt x="270" y="4"/>
                    <a:pt x="266" y="5"/>
                  </a:cubicBezTo>
                  <a:cubicBezTo>
                    <a:pt x="261" y="6"/>
                    <a:pt x="258" y="4"/>
                    <a:pt x="258" y="4"/>
                  </a:cubicBezTo>
                  <a:close/>
                  <a:moveTo>
                    <a:pt x="261" y="53"/>
                  </a:moveTo>
                  <a:cubicBezTo>
                    <a:pt x="261" y="53"/>
                    <a:pt x="266" y="62"/>
                    <a:pt x="266" y="70"/>
                  </a:cubicBezTo>
                  <a:cubicBezTo>
                    <a:pt x="266" y="77"/>
                    <a:pt x="266" y="78"/>
                    <a:pt x="265" y="84"/>
                  </a:cubicBezTo>
                  <a:cubicBezTo>
                    <a:pt x="265" y="90"/>
                    <a:pt x="264" y="98"/>
                    <a:pt x="264" y="98"/>
                  </a:cubicBezTo>
                  <a:cubicBezTo>
                    <a:pt x="264" y="98"/>
                    <a:pt x="265" y="108"/>
                    <a:pt x="270" y="110"/>
                  </a:cubicBezTo>
                  <a:cubicBezTo>
                    <a:pt x="276" y="111"/>
                    <a:pt x="282" y="110"/>
                    <a:pt x="284" y="108"/>
                  </a:cubicBezTo>
                  <a:cubicBezTo>
                    <a:pt x="286" y="106"/>
                    <a:pt x="287" y="104"/>
                    <a:pt x="287" y="104"/>
                  </a:cubicBezTo>
                  <a:cubicBezTo>
                    <a:pt x="287" y="104"/>
                    <a:pt x="286" y="99"/>
                    <a:pt x="285" y="96"/>
                  </a:cubicBezTo>
                  <a:cubicBezTo>
                    <a:pt x="285" y="94"/>
                    <a:pt x="285" y="83"/>
                    <a:pt x="285" y="74"/>
                  </a:cubicBezTo>
                  <a:cubicBezTo>
                    <a:pt x="285" y="64"/>
                    <a:pt x="283" y="60"/>
                    <a:pt x="283" y="55"/>
                  </a:cubicBezTo>
                  <a:cubicBezTo>
                    <a:pt x="283" y="50"/>
                    <a:pt x="281" y="48"/>
                    <a:pt x="281" y="48"/>
                  </a:cubicBezTo>
                  <a:cubicBezTo>
                    <a:pt x="281" y="48"/>
                    <a:pt x="282" y="49"/>
                    <a:pt x="276" y="50"/>
                  </a:cubicBezTo>
                  <a:cubicBezTo>
                    <a:pt x="270" y="50"/>
                    <a:pt x="271" y="48"/>
                    <a:pt x="267" y="50"/>
                  </a:cubicBezTo>
                  <a:cubicBezTo>
                    <a:pt x="264" y="52"/>
                    <a:pt x="261" y="53"/>
                    <a:pt x="261" y="5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7" name="Freeform 21"/>
            <p:cNvSpPr>
              <a:spLocks noEditPoints="1" noChangeArrowheads="1"/>
            </p:cNvSpPr>
            <p:nvPr/>
          </p:nvSpPr>
          <p:spPr bwMode="auto">
            <a:xfrm>
              <a:off x="4763" y="436562"/>
              <a:ext cx="1316038" cy="1355725"/>
            </a:xfrm>
            <a:custGeom>
              <a:avLst/>
              <a:gdLst>
                <a:gd name="T0" fmla="*/ 321 w 328"/>
                <a:gd name="T1" fmla="*/ 11 h 338"/>
                <a:gd name="T2" fmla="*/ 297 w 328"/>
                <a:gd name="T3" fmla="*/ 8 h 338"/>
                <a:gd name="T4" fmla="*/ 295 w 328"/>
                <a:gd name="T5" fmla="*/ 13 h 338"/>
                <a:gd name="T6" fmla="*/ 286 w 328"/>
                <a:gd name="T7" fmla="*/ 41 h 338"/>
                <a:gd name="T8" fmla="*/ 281 w 328"/>
                <a:gd name="T9" fmla="*/ 56 h 338"/>
                <a:gd name="T10" fmla="*/ 273 w 328"/>
                <a:gd name="T11" fmla="*/ 67 h 338"/>
                <a:gd name="T12" fmla="*/ 253 w 328"/>
                <a:gd name="T13" fmla="*/ 77 h 338"/>
                <a:gd name="T14" fmla="*/ 207 w 328"/>
                <a:gd name="T15" fmla="*/ 83 h 338"/>
                <a:gd name="T16" fmla="*/ 188 w 328"/>
                <a:gd name="T17" fmla="*/ 83 h 338"/>
                <a:gd name="T18" fmla="*/ 167 w 328"/>
                <a:gd name="T19" fmla="*/ 89 h 338"/>
                <a:gd name="T20" fmla="*/ 158 w 328"/>
                <a:gd name="T21" fmla="*/ 100 h 338"/>
                <a:gd name="T22" fmla="*/ 155 w 328"/>
                <a:gd name="T23" fmla="*/ 116 h 338"/>
                <a:gd name="T24" fmla="*/ 151 w 328"/>
                <a:gd name="T25" fmla="*/ 130 h 338"/>
                <a:gd name="T26" fmla="*/ 127 w 328"/>
                <a:gd name="T27" fmla="*/ 130 h 338"/>
                <a:gd name="T28" fmla="*/ 99 w 328"/>
                <a:gd name="T29" fmla="*/ 113 h 338"/>
                <a:gd name="T30" fmla="*/ 90 w 328"/>
                <a:gd name="T31" fmla="*/ 116 h 338"/>
                <a:gd name="T32" fmla="*/ 104 w 328"/>
                <a:gd name="T33" fmla="*/ 121 h 338"/>
                <a:gd name="T34" fmla="*/ 115 w 328"/>
                <a:gd name="T35" fmla="*/ 128 h 338"/>
                <a:gd name="T36" fmla="*/ 118 w 328"/>
                <a:gd name="T37" fmla="*/ 140 h 338"/>
                <a:gd name="T38" fmla="*/ 114 w 328"/>
                <a:gd name="T39" fmla="*/ 154 h 338"/>
                <a:gd name="T40" fmla="*/ 99 w 328"/>
                <a:gd name="T41" fmla="*/ 160 h 338"/>
                <a:gd name="T42" fmla="*/ 82 w 328"/>
                <a:gd name="T43" fmla="*/ 179 h 338"/>
                <a:gd name="T44" fmla="*/ 65 w 328"/>
                <a:gd name="T45" fmla="*/ 210 h 338"/>
                <a:gd name="T46" fmla="*/ 39 w 328"/>
                <a:gd name="T47" fmla="*/ 217 h 338"/>
                <a:gd name="T48" fmla="*/ 34 w 328"/>
                <a:gd name="T49" fmla="*/ 199 h 338"/>
                <a:gd name="T50" fmla="*/ 17 w 328"/>
                <a:gd name="T51" fmla="*/ 222 h 338"/>
                <a:gd name="T52" fmla="*/ 2 w 328"/>
                <a:gd name="T53" fmla="*/ 276 h 338"/>
                <a:gd name="T54" fmla="*/ 15 w 328"/>
                <a:gd name="T55" fmla="*/ 298 h 338"/>
                <a:gd name="T56" fmla="*/ 56 w 328"/>
                <a:gd name="T57" fmla="*/ 286 h 338"/>
                <a:gd name="T58" fmla="*/ 67 w 328"/>
                <a:gd name="T59" fmla="*/ 257 h 338"/>
                <a:gd name="T60" fmla="*/ 73 w 328"/>
                <a:gd name="T61" fmla="*/ 216 h 338"/>
                <a:gd name="T62" fmla="*/ 73 w 328"/>
                <a:gd name="T63" fmla="*/ 213 h 338"/>
                <a:gd name="T64" fmla="*/ 75 w 328"/>
                <a:gd name="T65" fmla="*/ 245 h 338"/>
                <a:gd name="T66" fmla="*/ 87 w 328"/>
                <a:gd name="T67" fmla="*/ 261 h 338"/>
                <a:gd name="T68" fmla="*/ 89 w 328"/>
                <a:gd name="T69" fmla="*/ 279 h 338"/>
                <a:gd name="T70" fmla="*/ 96 w 328"/>
                <a:gd name="T71" fmla="*/ 301 h 338"/>
                <a:gd name="T72" fmla="*/ 114 w 328"/>
                <a:gd name="T73" fmla="*/ 329 h 338"/>
                <a:gd name="T74" fmla="*/ 188 w 328"/>
                <a:gd name="T75" fmla="*/ 327 h 338"/>
                <a:gd name="T76" fmla="*/ 225 w 328"/>
                <a:gd name="T77" fmla="*/ 282 h 338"/>
                <a:gd name="T78" fmla="*/ 220 w 328"/>
                <a:gd name="T79" fmla="*/ 217 h 338"/>
                <a:gd name="T80" fmla="*/ 215 w 328"/>
                <a:gd name="T81" fmla="*/ 170 h 338"/>
                <a:gd name="T82" fmla="*/ 256 w 328"/>
                <a:gd name="T83" fmla="*/ 132 h 338"/>
                <a:gd name="T84" fmla="*/ 303 w 328"/>
                <a:gd name="T85" fmla="*/ 100 h 338"/>
                <a:gd name="T86" fmla="*/ 319 w 328"/>
                <a:gd name="T87" fmla="*/ 72 h 338"/>
                <a:gd name="T88" fmla="*/ 327 w 328"/>
                <a:gd name="T89" fmla="*/ 38 h 338"/>
                <a:gd name="T90" fmla="*/ 322 w 328"/>
                <a:gd name="T91" fmla="*/ 6 h 338"/>
                <a:gd name="T92" fmla="*/ 58 w 328"/>
                <a:gd name="T93" fmla="*/ 147 h 338"/>
                <a:gd name="T94" fmla="*/ 43 w 328"/>
                <a:gd name="T95" fmla="*/ 166 h 338"/>
                <a:gd name="T96" fmla="*/ 34 w 328"/>
                <a:gd name="T97" fmla="*/ 191 h 338"/>
                <a:gd name="T98" fmla="*/ 39 w 328"/>
                <a:gd name="T99" fmla="*/ 189 h 338"/>
                <a:gd name="T100" fmla="*/ 62 w 328"/>
                <a:gd name="T101" fmla="*/ 148 h 3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8"/>
                <a:gd name="T154" fmla="*/ 0 h 338"/>
                <a:gd name="T155" fmla="*/ 328 w 328"/>
                <a:gd name="T156" fmla="*/ 338 h 33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8" h="338">
                  <a:moveTo>
                    <a:pt x="322" y="6"/>
                  </a:moveTo>
                  <a:cubicBezTo>
                    <a:pt x="322" y="6"/>
                    <a:pt x="323" y="9"/>
                    <a:pt x="321" y="11"/>
                  </a:cubicBezTo>
                  <a:cubicBezTo>
                    <a:pt x="318" y="13"/>
                    <a:pt x="313" y="16"/>
                    <a:pt x="308" y="15"/>
                  </a:cubicBezTo>
                  <a:cubicBezTo>
                    <a:pt x="302" y="14"/>
                    <a:pt x="298" y="11"/>
                    <a:pt x="297" y="8"/>
                  </a:cubicBezTo>
                  <a:cubicBezTo>
                    <a:pt x="296" y="5"/>
                    <a:pt x="297" y="0"/>
                    <a:pt x="297" y="0"/>
                  </a:cubicBezTo>
                  <a:cubicBezTo>
                    <a:pt x="297" y="0"/>
                    <a:pt x="296" y="6"/>
                    <a:pt x="295" y="13"/>
                  </a:cubicBezTo>
                  <a:cubicBezTo>
                    <a:pt x="294" y="20"/>
                    <a:pt x="292" y="27"/>
                    <a:pt x="291" y="31"/>
                  </a:cubicBezTo>
                  <a:cubicBezTo>
                    <a:pt x="289" y="34"/>
                    <a:pt x="287" y="37"/>
                    <a:pt x="286" y="41"/>
                  </a:cubicBezTo>
                  <a:cubicBezTo>
                    <a:pt x="285" y="45"/>
                    <a:pt x="284" y="47"/>
                    <a:pt x="283" y="49"/>
                  </a:cubicBezTo>
                  <a:cubicBezTo>
                    <a:pt x="282" y="52"/>
                    <a:pt x="282" y="54"/>
                    <a:pt x="281" y="56"/>
                  </a:cubicBezTo>
                  <a:cubicBezTo>
                    <a:pt x="281" y="58"/>
                    <a:pt x="279" y="59"/>
                    <a:pt x="278" y="60"/>
                  </a:cubicBezTo>
                  <a:cubicBezTo>
                    <a:pt x="276" y="61"/>
                    <a:pt x="277" y="62"/>
                    <a:pt x="273" y="67"/>
                  </a:cubicBezTo>
                  <a:cubicBezTo>
                    <a:pt x="269" y="72"/>
                    <a:pt x="267" y="75"/>
                    <a:pt x="266" y="75"/>
                  </a:cubicBezTo>
                  <a:cubicBezTo>
                    <a:pt x="265" y="76"/>
                    <a:pt x="259" y="76"/>
                    <a:pt x="253" y="77"/>
                  </a:cubicBezTo>
                  <a:cubicBezTo>
                    <a:pt x="248" y="79"/>
                    <a:pt x="238" y="83"/>
                    <a:pt x="231" y="83"/>
                  </a:cubicBezTo>
                  <a:cubicBezTo>
                    <a:pt x="224" y="83"/>
                    <a:pt x="214" y="83"/>
                    <a:pt x="207" y="83"/>
                  </a:cubicBezTo>
                  <a:cubicBezTo>
                    <a:pt x="201" y="83"/>
                    <a:pt x="197" y="82"/>
                    <a:pt x="195" y="81"/>
                  </a:cubicBezTo>
                  <a:cubicBezTo>
                    <a:pt x="193" y="81"/>
                    <a:pt x="191" y="81"/>
                    <a:pt x="188" y="83"/>
                  </a:cubicBezTo>
                  <a:cubicBezTo>
                    <a:pt x="185" y="84"/>
                    <a:pt x="186" y="85"/>
                    <a:pt x="179" y="86"/>
                  </a:cubicBezTo>
                  <a:cubicBezTo>
                    <a:pt x="173" y="88"/>
                    <a:pt x="171" y="89"/>
                    <a:pt x="167" y="89"/>
                  </a:cubicBezTo>
                  <a:cubicBezTo>
                    <a:pt x="164" y="90"/>
                    <a:pt x="161" y="90"/>
                    <a:pt x="161" y="90"/>
                  </a:cubicBezTo>
                  <a:cubicBezTo>
                    <a:pt x="161" y="90"/>
                    <a:pt x="160" y="97"/>
                    <a:pt x="158" y="100"/>
                  </a:cubicBezTo>
                  <a:cubicBezTo>
                    <a:pt x="156" y="104"/>
                    <a:pt x="156" y="105"/>
                    <a:pt x="156" y="105"/>
                  </a:cubicBezTo>
                  <a:cubicBezTo>
                    <a:pt x="156" y="105"/>
                    <a:pt x="156" y="111"/>
                    <a:pt x="155" y="116"/>
                  </a:cubicBezTo>
                  <a:cubicBezTo>
                    <a:pt x="154" y="121"/>
                    <a:pt x="153" y="125"/>
                    <a:pt x="152" y="126"/>
                  </a:cubicBezTo>
                  <a:cubicBezTo>
                    <a:pt x="151" y="128"/>
                    <a:pt x="151" y="130"/>
                    <a:pt x="151" y="130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3" y="134"/>
                    <a:pt x="139" y="132"/>
                    <a:pt x="127" y="130"/>
                  </a:cubicBezTo>
                  <a:cubicBezTo>
                    <a:pt x="115" y="127"/>
                    <a:pt x="112" y="125"/>
                    <a:pt x="109" y="123"/>
                  </a:cubicBezTo>
                  <a:cubicBezTo>
                    <a:pt x="106" y="121"/>
                    <a:pt x="99" y="115"/>
                    <a:pt x="99" y="113"/>
                  </a:cubicBezTo>
                  <a:cubicBezTo>
                    <a:pt x="98" y="112"/>
                    <a:pt x="98" y="109"/>
                    <a:pt x="98" y="109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16"/>
                    <a:pt x="92" y="117"/>
                    <a:pt x="95" y="118"/>
                  </a:cubicBezTo>
                  <a:cubicBezTo>
                    <a:pt x="99" y="118"/>
                    <a:pt x="101" y="119"/>
                    <a:pt x="104" y="121"/>
                  </a:cubicBezTo>
                  <a:cubicBezTo>
                    <a:pt x="107" y="122"/>
                    <a:pt x="110" y="124"/>
                    <a:pt x="111" y="126"/>
                  </a:cubicBezTo>
                  <a:cubicBezTo>
                    <a:pt x="113" y="127"/>
                    <a:pt x="114" y="127"/>
                    <a:pt x="115" y="128"/>
                  </a:cubicBezTo>
                  <a:cubicBezTo>
                    <a:pt x="115" y="130"/>
                    <a:pt x="115" y="132"/>
                    <a:pt x="116" y="134"/>
                  </a:cubicBezTo>
                  <a:cubicBezTo>
                    <a:pt x="117" y="136"/>
                    <a:pt x="118" y="137"/>
                    <a:pt x="118" y="140"/>
                  </a:cubicBezTo>
                  <a:cubicBezTo>
                    <a:pt x="117" y="143"/>
                    <a:pt x="116" y="145"/>
                    <a:pt x="116" y="147"/>
                  </a:cubicBezTo>
                  <a:cubicBezTo>
                    <a:pt x="116" y="149"/>
                    <a:pt x="116" y="152"/>
                    <a:pt x="114" y="154"/>
                  </a:cubicBezTo>
                  <a:cubicBezTo>
                    <a:pt x="111" y="155"/>
                    <a:pt x="111" y="157"/>
                    <a:pt x="106" y="158"/>
                  </a:cubicBezTo>
                  <a:cubicBezTo>
                    <a:pt x="102" y="159"/>
                    <a:pt x="99" y="160"/>
                    <a:pt x="99" y="160"/>
                  </a:cubicBezTo>
                  <a:cubicBezTo>
                    <a:pt x="99" y="160"/>
                    <a:pt x="98" y="163"/>
                    <a:pt x="93" y="169"/>
                  </a:cubicBezTo>
                  <a:cubicBezTo>
                    <a:pt x="88" y="175"/>
                    <a:pt x="87" y="176"/>
                    <a:pt x="82" y="179"/>
                  </a:cubicBezTo>
                  <a:cubicBezTo>
                    <a:pt x="77" y="182"/>
                    <a:pt x="76" y="181"/>
                    <a:pt x="73" y="186"/>
                  </a:cubicBezTo>
                  <a:cubicBezTo>
                    <a:pt x="70" y="191"/>
                    <a:pt x="66" y="202"/>
                    <a:pt x="65" y="210"/>
                  </a:cubicBezTo>
                  <a:cubicBezTo>
                    <a:pt x="64" y="219"/>
                    <a:pt x="62" y="222"/>
                    <a:pt x="54" y="222"/>
                  </a:cubicBezTo>
                  <a:cubicBezTo>
                    <a:pt x="47" y="221"/>
                    <a:pt x="42" y="218"/>
                    <a:pt x="39" y="217"/>
                  </a:cubicBezTo>
                  <a:cubicBezTo>
                    <a:pt x="37" y="217"/>
                    <a:pt x="35" y="216"/>
                    <a:pt x="34" y="210"/>
                  </a:cubicBezTo>
                  <a:cubicBezTo>
                    <a:pt x="34" y="205"/>
                    <a:pt x="34" y="199"/>
                    <a:pt x="34" y="199"/>
                  </a:cubicBezTo>
                  <a:cubicBezTo>
                    <a:pt x="34" y="199"/>
                    <a:pt x="31" y="204"/>
                    <a:pt x="30" y="207"/>
                  </a:cubicBezTo>
                  <a:cubicBezTo>
                    <a:pt x="28" y="211"/>
                    <a:pt x="21" y="214"/>
                    <a:pt x="17" y="222"/>
                  </a:cubicBezTo>
                  <a:cubicBezTo>
                    <a:pt x="13" y="229"/>
                    <a:pt x="7" y="237"/>
                    <a:pt x="3" y="251"/>
                  </a:cubicBezTo>
                  <a:cubicBezTo>
                    <a:pt x="0" y="266"/>
                    <a:pt x="1" y="271"/>
                    <a:pt x="2" y="276"/>
                  </a:cubicBezTo>
                  <a:cubicBezTo>
                    <a:pt x="3" y="281"/>
                    <a:pt x="5" y="284"/>
                    <a:pt x="6" y="289"/>
                  </a:cubicBezTo>
                  <a:cubicBezTo>
                    <a:pt x="7" y="294"/>
                    <a:pt x="8" y="297"/>
                    <a:pt x="15" y="298"/>
                  </a:cubicBezTo>
                  <a:cubicBezTo>
                    <a:pt x="22" y="299"/>
                    <a:pt x="30" y="297"/>
                    <a:pt x="36" y="295"/>
                  </a:cubicBezTo>
                  <a:cubicBezTo>
                    <a:pt x="42" y="294"/>
                    <a:pt x="49" y="292"/>
                    <a:pt x="56" y="286"/>
                  </a:cubicBezTo>
                  <a:cubicBezTo>
                    <a:pt x="63" y="280"/>
                    <a:pt x="65" y="278"/>
                    <a:pt x="65" y="270"/>
                  </a:cubicBezTo>
                  <a:cubicBezTo>
                    <a:pt x="65" y="263"/>
                    <a:pt x="65" y="262"/>
                    <a:pt x="67" y="257"/>
                  </a:cubicBezTo>
                  <a:cubicBezTo>
                    <a:pt x="69" y="253"/>
                    <a:pt x="72" y="247"/>
                    <a:pt x="73" y="243"/>
                  </a:cubicBezTo>
                  <a:cubicBezTo>
                    <a:pt x="75" y="239"/>
                    <a:pt x="75" y="222"/>
                    <a:pt x="73" y="216"/>
                  </a:cubicBezTo>
                  <a:cubicBezTo>
                    <a:pt x="72" y="210"/>
                    <a:pt x="66" y="203"/>
                    <a:pt x="66" y="203"/>
                  </a:cubicBezTo>
                  <a:cubicBezTo>
                    <a:pt x="66" y="203"/>
                    <a:pt x="72" y="209"/>
                    <a:pt x="73" y="213"/>
                  </a:cubicBezTo>
                  <a:cubicBezTo>
                    <a:pt x="75" y="217"/>
                    <a:pt x="76" y="224"/>
                    <a:pt x="76" y="229"/>
                  </a:cubicBezTo>
                  <a:cubicBezTo>
                    <a:pt x="76" y="233"/>
                    <a:pt x="75" y="245"/>
                    <a:pt x="75" y="245"/>
                  </a:cubicBezTo>
                  <a:cubicBezTo>
                    <a:pt x="75" y="245"/>
                    <a:pt x="81" y="250"/>
                    <a:pt x="84" y="253"/>
                  </a:cubicBezTo>
                  <a:cubicBezTo>
                    <a:pt x="86" y="255"/>
                    <a:pt x="86" y="257"/>
                    <a:pt x="87" y="261"/>
                  </a:cubicBezTo>
                  <a:cubicBezTo>
                    <a:pt x="88" y="264"/>
                    <a:pt x="91" y="263"/>
                    <a:pt x="91" y="267"/>
                  </a:cubicBezTo>
                  <a:cubicBezTo>
                    <a:pt x="92" y="270"/>
                    <a:pt x="90" y="276"/>
                    <a:pt x="89" y="279"/>
                  </a:cubicBezTo>
                  <a:cubicBezTo>
                    <a:pt x="88" y="282"/>
                    <a:pt x="87" y="284"/>
                    <a:pt x="90" y="290"/>
                  </a:cubicBezTo>
                  <a:cubicBezTo>
                    <a:pt x="93" y="296"/>
                    <a:pt x="97" y="296"/>
                    <a:pt x="96" y="301"/>
                  </a:cubicBezTo>
                  <a:cubicBezTo>
                    <a:pt x="95" y="305"/>
                    <a:pt x="93" y="313"/>
                    <a:pt x="99" y="318"/>
                  </a:cubicBezTo>
                  <a:cubicBezTo>
                    <a:pt x="105" y="323"/>
                    <a:pt x="109" y="327"/>
                    <a:pt x="114" y="329"/>
                  </a:cubicBezTo>
                  <a:cubicBezTo>
                    <a:pt x="119" y="331"/>
                    <a:pt x="141" y="338"/>
                    <a:pt x="160" y="335"/>
                  </a:cubicBezTo>
                  <a:cubicBezTo>
                    <a:pt x="179" y="331"/>
                    <a:pt x="188" y="327"/>
                    <a:pt x="188" y="327"/>
                  </a:cubicBezTo>
                  <a:cubicBezTo>
                    <a:pt x="208" y="318"/>
                    <a:pt x="214" y="309"/>
                    <a:pt x="218" y="300"/>
                  </a:cubicBezTo>
                  <a:cubicBezTo>
                    <a:pt x="225" y="282"/>
                    <a:pt x="225" y="282"/>
                    <a:pt x="225" y="282"/>
                  </a:cubicBezTo>
                  <a:cubicBezTo>
                    <a:pt x="225" y="282"/>
                    <a:pt x="224" y="271"/>
                    <a:pt x="224" y="260"/>
                  </a:cubicBezTo>
                  <a:cubicBezTo>
                    <a:pt x="223" y="250"/>
                    <a:pt x="221" y="231"/>
                    <a:pt x="220" y="217"/>
                  </a:cubicBezTo>
                  <a:cubicBezTo>
                    <a:pt x="219" y="202"/>
                    <a:pt x="218" y="197"/>
                    <a:pt x="217" y="184"/>
                  </a:cubicBezTo>
                  <a:cubicBezTo>
                    <a:pt x="216" y="172"/>
                    <a:pt x="215" y="170"/>
                    <a:pt x="215" y="170"/>
                  </a:cubicBezTo>
                  <a:cubicBezTo>
                    <a:pt x="215" y="170"/>
                    <a:pt x="221" y="158"/>
                    <a:pt x="227" y="153"/>
                  </a:cubicBezTo>
                  <a:cubicBezTo>
                    <a:pt x="232" y="148"/>
                    <a:pt x="246" y="139"/>
                    <a:pt x="256" y="132"/>
                  </a:cubicBezTo>
                  <a:cubicBezTo>
                    <a:pt x="267" y="125"/>
                    <a:pt x="283" y="115"/>
                    <a:pt x="290" y="110"/>
                  </a:cubicBezTo>
                  <a:cubicBezTo>
                    <a:pt x="297" y="105"/>
                    <a:pt x="303" y="100"/>
                    <a:pt x="303" y="100"/>
                  </a:cubicBezTo>
                  <a:cubicBezTo>
                    <a:pt x="303" y="100"/>
                    <a:pt x="310" y="100"/>
                    <a:pt x="313" y="90"/>
                  </a:cubicBezTo>
                  <a:cubicBezTo>
                    <a:pt x="316" y="81"/>
                    <a:pt x="318" y="76"/>
                    <a:pt x="319" y="72"/>
                  </a:cubicBezTo>
                  <a:cubicBezTo>
                    <a:pt x="319" y="67"/>
                    <a:pt x="319" y="65"/>
                    <a:pt x="321" y="60"/>
                  </a:cubicBezTo>
                  <a:cubicBezTo>
                    <a:pt x="324" y="56"/>
                    <a:pt x="328" y="43"/>
                    <a:pt x="327" y="38"/>
                  </a:cubicBezTo>
                  <a:cubicBezTo>
                    <a:pt x="326" y="34"/>
                    <a:pt x="323" y="29"/>
                    <a:pt x="323" y="22"/>
                  </a:cubicBezTo>
                  <a:cubicBezTo>
                    <a:pt x="323" y="14"/>
                    <a:pt x="322" y="6"/>
                    <a:pt x="322" y="6"/>
                  </a:cubicBezTo>
                  <a:close/>
                  <a:moveTo>
                    <a:pt x="64" y="142"/>
                  </a:moveTo>
                  <a:cubicBezTo>
                    <a:pt x="64" y="142"/>
                    <a:pt x="61" y="143"/>
                    <a:pt x="58" y="147"/>
                  </a:cubicBezTo>
                  <a:cubicBezTo>
                    <a:pt x="56" y="152"/>
                    <a:pt x="53" y="153"/>
                    <a:pt x="50" y="157"/>
                  </a:cubicBezTo>
                  <a:cubicBezTo>
                    <a:pt x="47" y="161"/>
                    <a:pt x="47" y="161"/>
                    <a:pt x="43" y="166"/>
                  </a:cubicBezTo>
                  <a:cubicBezTo>
                    <a:pt x="40" y="170"/>
                    <a:pt x="40" y="169"/>
                    <a:pt x="38" y="175"/>
                  </a:cubicBezTo>
                  <a:cubicBezTo>
                    <a:pt x="37" y="181"/>
                    <a:pt x="35" y="187"/>
                    <a:pt x="34" y="191"/>
                  </a:cubicBezTo>
                  <a:cubicBezTo>
                    <a:pt x="33" y="195"/>
                    <a:pt x="32" y="198"/>
                    <a:pt x="32" y="198"/>
                  </a:cubicBezTo>
                  <a:cubicBezTo>
                    <a:pt x="39" y="189"/>
                    <a:pt x="39" y="189"/>
                    <a:pt x="39" y="189"/>
                  </a:cubicBezTo>
                  <a:cubicBezTo>
                    <a:pt x="39" y="189"/>
                    <a:pt x="46" y="173"/>
                    <a:pt x="52" y="164"/>
                  </a:cubicBezTo>
                  <a:cubicBezTo>
                    <a:pt x="58" y="155"/>
                    <a:pt x="60" y="150"/>
                    <a:pt x="62" y="148"/>
                  </a:cubicBezTo>
                  <a:cubicBezTo>
                    <a:pt x="63" y="145"/>
                    <a:pt x="64" y="142"/>
                    <a:pt x="64" y="142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8" name="Freeform 22"/>
            <p:cNvSpPr>
              <a:spLocks noChangeArrowheads="1"/>
            </p:cNvSpPr>
            <p:nvPr/>
          </p:nvSpPr>
          <p:spPr bwMode="auto">
            <a:xfrm>
              <a:off x="582613" y="957262"/>
              <a:ext cx="296863" cy="842963"/>
            </a:xfrm>
            <a:custGeom>
              <a:avLst/>
              <a:gdLst>
                <a:gd name="T0" fmla="*/ 0 w 74"/>
                <a:gd name="T1" fmla="*/ 4 h 210"/>
                <a:gd name="T2" fmla="*/ 0 w 74"/>
                <a:gd name="T3" fmla="*/ 17 h 210"/>
                <a:gd name="T4" fmla="*/ 3 w 74"/>
                <a:gd name="T5" fmla="*/ 22 h 210"/>
                <a:gd name="T6" fmla="*/ 6 w 74"/>
                <a:gd name="T7" fmla="*/ 43 h 210"/>
                <a:gd name="T8" fmla="*/ 12 w 74"/>
                <a:gd name="T9" fmla="*/ 72 h 210"/>
                <a:gd name="T10" fmla="*/ 27 w 74"/>
                <a:gd name="T11" fmla="*/ 127 h 210"/>
                <a:gd name="T12" fmla="*/ 39 w 74"/>
                <a:gd name="T13" fmla="*/ 167 h 210"/>
                <a:gd name="T14" fmla="*/ 46 w 74"/>
                <a:gd name="T15" fmla="*/ 201 h 210"/>
                <a:gd name="T16" fmla="*/ 64 w 74"/>
                <a:gd name="T17" fmla="*/ 210 h 210"/>
                <a:gd name="T18" fmla="*/ 74 w 74"/>
                <a:gd name="T19" fmla="*/ 180 h 210"/>
                <a:gd name="T20" fmla="*/ 68 w 74"/>
                <a:gd name="T21" fmla="*/ 155 h 210"/>
                <a:gd name="T22" fmla="*/ 56 w 74"/>
                <a:gd name="T23" fmla="*/ 118 h 210"/>
                <a:gd name="T24" fmla="*/ 40 w 74"/>
                <a:gd name="T25" fmla="*/ 75 h 210"/>
                <a:gd name="T26" fmla="*/ 23 w 74"/>
                <a:gd name="T27" fmla="*/ 33 h 210"/>
                <a:gd name="T28" fmla="*/ 11 w 74"/>
                <a:gd name="T29" fmla="*/ 22 h 210"/>
                <a:gd name="T30" fmla="*/ 10 w 74"/>
                <a:gd name="T31" fmla="*/ 6 h 210"/>
                <a:gd name="T32" fmla="*/ 5 w 74"/>
                <a:gd name="T33" fmla="*/ 0 h 210"/>
                <a:gd name="T34" fmla="*/ 0 w 74"/>
                <a:gd name="T35" fmla="*/ 4 h 2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4"/>
                <a:gd name="T55" fmla="*/ 0 h 210"/>
                <a:gd name="T56" fmla="*/ 74 w 74"/>
                <a:gd name="T57" fmla="*/ 210 h 21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4" h="210">
                  <a:moveTo>
                    <a:pt x="0" y="4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32"/>
                    <a:pt x="6" y="43"/>
                  </a:cubicBezTo>
                  <a:cubicBezTo>
                    <a:pt x="8" y="55"/>
                    <a:pt x="8" y="59"/>
                    <a:pt x="12" y="72"/>
                  </a:cubicBezTo>
                  <a:cubicBezTo>
                    <a:pt x="15" y="85"/>
                    <a:pt x="21" y="106"/>
                    <a:pt x="27" y="127"/>
                  </a:cubicBezTo>
                  <a:cubicBezTo>
                    <a:pt x="34" y="147"/>
                    <a:pt x="36" y="152"/>
                    <a:pt x="39" y="167"/>
                  </a:cubicBezTo>
                  <a:cubicBezTo>
                    <a:pt x="43" y="182"/>
                    <a:pt x="46" y="201"/>
                    <a:pt x="46" y="201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74" y="180"/>
                    <a:pt x="70" y="161"/>
                    <a:pt x="68" y="155"/>
                  </a:cubicBezTo>
                  <a:cubicBezTo>
                    <a:pt x="66" y="149"/>
                    <a:pt x="59" y="129"/>
                    <a:pt x="56" y="118"/>
                  </a:cubicBezTo>
                  <a:cubicBezTo>
                    <a:pt x="53" y="106"/>
                    <a:pt x="46" y="90"/>
                    <a:pt x="40" y="75"/>
                  </a:cubicBezTo>
                  <a:cubicBezTo>
                    <a:pt x="35" y="60"/>
                    <a:pt x="25" y="38"/>
                    <a:pt x="23" y="33"/>
                  </a:cubicBezTo>
                  <a:cubicBezTo>
                    <a:pt x="20" y="29"/>
                    <a:pt x="13" y="26"/>
                    <a:pt x="11" y="22"/>
                  </a:cubicBezTo>
                  <a:cubicBezTo>
                    <a:pt x="10" y="17"/>
                    <a:pt x="10" y="6"/>
                    <a:pt x="1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9" name="Freeform 23"/>
            <p:cNvSpPr>
              <a:spLocks noEditPoints="1" noChangeArrowheads="1"/>
            </p:cNvSpPr>
            <p:nvPr/>
          </p:nvSpPr>
          <p:spPr bwMode="auto">
            <a:xfrm>
              <a:off x="1858963" y="11112"/>
              <a:ext cx="1177925" cy="2824163"/>
            </a:xfrm>
            <a:custGeom>
              <a:avLst/>
              <a:gdLst>
                <a:gd name="T0" fmla="*/ 72 w 294"/>
                <a:gd name="T1" fmla="*/ 123 h 704"/>
                <a:gd name="T2" fmla="*/ 82 w 294"/>
                <a:gd name="T3" fmla="*/ 158 h 704"/>
                <a:gd name="T4" fmla="*/ 71 w 294"/>
                <a:gd name="T5" fmla="*/ 209 h 704"/>
                <a:gd name="T6" fmla="*/ 76 w 294"/>
                <a:gd name="T7" fmla="*/ 255 h 704"/>
                <a:gd name="T8" fmla="*/ 69 w 294"/>
                <a:gd name="T9" fmla="*/ 370 h 704"/>
                <a:gd name="T10" fmla="*/ 49 w 294"/>
                <a:gd name="T11" fmla="*/ 417 h 704"/>
                <a:gd name="T12" fmla="*/ 18 w 294"/>
                <a:gd name="T13" fmla="*/ 474 h 704"/>
                <a:gd name="T14" fmla="*/ 21 w 294"/>
                <a:gd name="T15" fmla="*/ 566 h 704"/>
                <a:gd name="T16" fmla="*/ 23 w 294"/>
                <a:gd name="T17" fmla="*/ 599 h 704"/>
                <a:gd name="T18" fmla="*/ 2 w 294"/>
                <a:gd name="T19" fmla="*/ 621 h 704"/>
                <a:gd name="T20" fmla="*/ 41 w 294"/>
                <a:gd name="T21" fmla="*/ 619 h 704"/>
                <a:gd name="T22" fmla="*/ 60 w 294"/>
                <a:gd name="T23" fmla="*/ 619 h 704"/>
                <a:gd name="T24" fmla="*/ 66 w 294"/>
                <a:gd name="T25" fmla="*/ 641 h 704"/>
                <a:gd name="T26" fmla="*/ 60 w 294"/>
                <a:gd name="T27" fmla="*/ 675 h 704"/>
                <a:gd name="T28" fmla="*/ 72 w 294"/>
                <a:gd name="T29" fmla="*/ 702 h 704"/>
                <a:gd name="T30" fmla="*/ 93 w 294"/>
                <a:gd name="T31" fmla="*/ 673 h 704"/>
                <a:gd name="T32" fmla="*/ 102 w 294"/>
                <a:gd name="T33" fmla="*/ 647 h 704"/>
                <a:gd name="T34" fmla="*/ 124 w 294"/>
                <a:gd name="T35" fmla="*/ 585 h 704"/>
                <a:gd name="T36" fmla="*/ 129 w 294"/>
                <a:gd name="T37" fmla="*/ 549 h 704"/>
                <a:gd name="T38" fmla="*/ 153 w 294"/>
                <a:gd name="T39" fmla="*/ 516 h 704"/>
                <a:gd name="T40" fmla="*/ 164 w 294"/>
                <a:gd name="T41" fmla="*/ 488 h 704"/>
                <a:gd name="T42" fmla="*/ 185 w 294"/>
                <a:gd name="T43" fmla="*/ 460 h 704"/>
                <a:gd name="T44" fmla="*/ 193 w 294"/>
                <a:gd name="T45" fmla="*/ 424 h 704"/>
                <a:gd name="T46" fmla="*/ 202 w 294"/>
                <a:gd name="T47" fmla="*/ 440 h 704"/>
                <a:gd name="T48" fmla="*/ 226 w 294"/>
                <a:gd name="T49" fmla="*/ 454 h 704"/>
                <a:gd name="T50" fmla="*/ 258 w 294"/>
                <a:gd name="T51" fmla="*/ 446 h 704"/>
                <a:gd name="T52" fmla="*/ 272 w 294"/>
                <a:gd name="T53" fmla="*/ 417 h 704"/>
                <a:gd name="T54" fmla="*/ 271 w 294"/>
                <a:gd name="T55" fmla="*/ 382 h 704"/>
                <a:gd name="T56" fmla="*/ 286 w 294"/>
                <a:gd name="T57" fmla="*/ 310 h 704"/>
                <a:gd name="T58" fmla="*/ 290 w 294"/>
                <a:gd name="T59" fmla="*/ 266 h 704"/>
                <a:gd name="T60" fmla="*/ 269 w 294"/>
                <a:gd name="T61" fmla="*/ 241 h 704"/>
                <a:gd name="T62" fmla="*/ 240 w 294"/>
                <a:gd name="T63" fmla="*/ 249 h 704"/>
                <a:gd name="T64" fmla="*/ 252 w 294"/>
                <a:gd name="T65" fmla="*/ 283 h 704"/>
                <a:gd name="T66" fmla="*/ 253 w 294"/>
                <a:gd name="T67" fmla="*/ 321 h 704"/>
                <a:gd name="T68" fmla="*/ 217 w 294"/>
                <a:gd name="T69" fmla="*/ 280 h 704"/>
                <a:gd name="T70" fmla="*/ 207 w 294"/>
                <a:gd name="T71" fmla="*/ 257 h 704"/>
                <a:gd name="T72" fmla="*/ 212 w 294"/>
                <a:gd name="T73" fmla="*/ 248 h 704"/>
                <a:gd name="T74" fmla="*/ 216 w 294"/>
                <a:gd name="T75" fmla="*/ 233 h 704"/>
                <a:gd name="T76" fmla="*/ 215 w 294"/>
                <a:gd name="T77" fmla="*/ 212 h 704"/>
                <a:gd name="T78" fmla="*/ 201 w 294"/>
                <a:gd name="T79" fmla="*/ 174 h 704"/>
                <a:gd name="T80" fmla="*/ 163 w 294"/>
                <a:gd name="T81" fmla="*/ 166 h 704"/>
                <a:gd name="T82" fmla="*/ 130 w 294"/>
                <a:gd name="T83" fmla="*/ 178 h 704"/>
                <a:gd name="T84" fmla="*/ 119 w 294"/>
                <a:gd name="T85" fmla="*/ 195 h 704"/>
                <a:gd name="T86" fmla="*/ 96 w 294"/>
                <a:gd name="T87" fmla="*/ 175 h 704"/>
                <a:gd name="T88" fmla="*/ 79 w 294"/>
                <a:gd name="T89" fmla="*/ 118 h 704"/>
                <a:gd name="T90" fmla="*/ 68 w 294"/>
                <a:gd name="T91" fmla="*/ 99 h 704"/>
                <a:gd name="T92" fmla="*/ 59 w 294"/>
                <a:gd name="T93" fmla="*/ 16 h 704"/>
                <a:gd name="T94" fmla="*/ 66 w 294"/>
                <a:gd name="T95" fmla="*/ 34 h 704"/>
                <a:gd name="T96" fmla="*/ 70 w 294"/>
                <a:gd name="T97" fmla="*/ 15 h 704"/>
                <a:gd name="T98" fmla="*/ 59 w 294"/>
                <a:gd name="T99" fmla="*/ 7 h 704"/>
                <a:gd name="T100" fmla="*/ 37 w 294"/>
                <a:gd name="T101" fmla="*/ 5 h 704"/>
                <a:gd name="T102" fmla="*/ 21 w 294"/>
                <a:gd name="T103" fmla="*/ 4 h 704"/>
                <a:gd name="T104" fmla="*/ 16 w 294"/>
                <a:gd name="T105" fmla="*/ 14 h 704"/>
                <a:gd name="T106" fmla="*/ 14 w 294"/>
                <a:gd name="T107" fmla="*/ 25 h 704"/>
                <a:gd name="T108" fmla="*/ 14 w 294"/>
                <a:gd name="T109" fmla="*/ 38 h 704"/>
                <a:gd name="T110" fmla="*/ 24 w 294"/>
                <a:gd name="T111" fmla="*/ 50 h 704"/>
                <a:gd name="T112" fmla="*/ 34 w 294"/>
                <a:gd name="T113" fmla="*/ 42 h 704"/>
                <a:gd name="T114" fmla="*/ 38 w 294"/>
                <a:gd name="T115" fmla="*/ 35 h 704"/>
                <a:gd name="T116" fmla="*/ 39 w 294"/>
                <a:gd name="T117" fmla="*/ 22 h 704"/>
                <a:gd name="T118" fmla="*/ 37 w 294"/>
                <a:gd name="T119" fmla="*/ 9 h 7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94"/>
                <a:gd name="T181" fmla="*/ 0 h 704"/>
                <a:gd name="T182" fmla="*/ 294 w 294"/>
                <a:gd name="T183" fmla="*/ 704 h 7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94" h="704">
                  <a:moveTo>
                    <a:pt x="68" y="99"/>
                  </a:moveTo>
                  <a:cubicBezTo>
                    <a:pt x="68" y="99"/>
                    <a:pt x="73" y="114"/>
                    <a:pt x="72" y="123"/>
                  </a:cubicBezTo>
                  <a:cubicBezTo>
                    <a:pt x="71" y="132"/>
                    <a:pt x="71" y="136"/>
                    <a:pt x="74" y="139"/>
                  </a:cubicBezTo>
                  <a:cubicBezTo>
                    <a:pt x="77" y="143"/>
                    <a:pt x="82" y="146"/>
                    <a:pt x="82" y="158"/>
                  </a:cubicBezTo>
                  <a:cubicBezTo>
                    <a:pt x="82" y="169"/>
                    <a:pt x="84" y="181"/>
                    <a:pt x="81" y="189"/>
                  </a:cubicBezTo>
                  <a:cubicBezTo>
                    <a:pt x="79" y="196"/>
                    <a:pt x="77" y="204"/>
                    <a:pt x="71" y="209"/>
                  </a:cubicBezTo>
                  <a:cubicBezTo>
                    <a:pt x="65" y="213"/>
                    <a:pt x="66" y="215"/>
                    <a:pt x="66" y="215"/>
                  </a:cubicBezTo>
                  <a:cubicBezTo>
                    <a:pt x="66" y="215"/>
                    <a:pt x="70" y="232"/>
                    <a:pt x="76" y="255"/>
                  </a:cubicBezTo>
                  <a:cubicBezTo>
                    <a:pt x="81" y="279"/>
                    <a:pt x="78" y="283"/>
                    <a:pt x="76" y="298"/>
                  </a:cubicBezTo>
                  <a:cubicBezTo>
                    <a:pt x="75" y="312"/>
                    <a:pt x="70" y="354"/>
                    <a:pt x="69" y="370"/>
                  </a:cubicBezTo>
                  <a:cubicBezTo>
                    <a:pt x="68" y="385"/>
                    <a:pt x="63" y="409"/>
                    <a:pt x="63" y="409"/>
                  </a:cubicBezTo>
                  <a:cubicBezTo>
                    <a:pt x="63" y="409"/>
                    <a:pt x="56" y="414"/>
                    <a:pt x="49" y="417"/>
                  </a:cubicBezTo>
                  <a:cubicBezTo>
                    <a:pt x="42" y="420"/>
                    <a:pt x="35" y="431"/>
                    <a:pt x="29" y="444"/>
                  </a:cubicBezTo>
                  <a:cubicBezTo>
                    <a:pt x="23" y="457"/>
                    <a:pt x="17" y="464"/>
                    <a:pt x="18" y="474"/>
                  </a:cubicBezTo>
                  <a:cubicBezTo>
                    <a:pt x="19" y="485"/>
                    <a:pt x="18" y="509"/>
                    <a:pt x="15" y="523"/>
                  </a:cubicBezTo>
                  <a:cubicBezTo>
                    <a:pt x="12" y="537"/>
                    <a:pt x="17" y="552"/>
                    <a:pt x="21" y="566"/>
                  </a:cubicBezTo>
                  <a:cubicBezTo>
                    <a:pt x="25" y="580"/>
                    <a:pt x="34" y="595"/>
                    <a:pt x="34" y="595"/>
                  </a:cubicBezTo>
                  <a:cubicBezTo>
                    <a:pt x="34" y="595"/>
                    <a:pt x="29" y="599"/>
                    <a:pt x="23" y="599"/>
                  </a:cubicBezTo>
                  <a:cubicBezTo>
                    <a:pt x="17" y="598"/>
                    <a:pt x="13" y="601"/>
                    <a:pt x="9" y="605"/>
                  </a:cubicBezTo>
                  <a:cubicBezTo>
                    <a:pt x="4" y="610"/>
                    <a:pt x="0" y="614"/>
                    <a:pt x="2" y="621"/>
                  </a:cubicBezTo>
                  <a:cubicBezTo>
                    <a:pt x="4" y="629"/>
                    <a:pt x="19" y="627"/>
                    <a:pt x="27" y="626"/>
                  </a:cubicBezTo>
                  <a:cubicBezTo>
                    <a:pt x="35" y="626"/>
                    <a:pt x="41" y="619"/>
                    <a:pt x="41" y="619"/>
                  </a:cubicBezTo>
                  <a:cubicBezTo>
                    <a:pt x="41" y="619"/>
                    <a:pt x="48" y="622"/>
                    <a:pt x="53" y="621"/>
                  </a:cubicBezTo>
                  <a:cubicBezTo>
                    <a:pt x="57" y="620"/>
                    <a:pt x="60" y="619"/>
                    <a:pt x="60" y="619"/>
                  </a:cubicBezTo>
                  <a:cubicBezTo>
                    <a:pt x="60" y="619"/>
                    <a:pt x="63" y="625"/>
                    <a:pt x="65" y="630"/>
                  </a:cubicBezTo>
                  <a:cubicBezTo>
                    <a:pt x="67" y="634"/>
                    <a:pt x="62" y="637"/>
                    <a:pt x="66" y="641"/>
                  </a:cubicBezTo>
                  <a:cubicBezTo>
                    <a:pt x="70" y="645"/>
                    <a:pt x="72" y="648"/>
                    <a:pt x="69" y="654"/>
                  </a:cubicBezTo>
                  <a:cubicBezTo>
                    <a:pt x="67" y="660"/>
                    <a:pt x="61" y="670"/>
                    <a:pt x="60" y="675"/>
                  </a:cubicBezTo>
                  <a:cubicBezTo>
                    <a:pt x="60" y="680"/>
                    <a:pt x="60" y="689"/>
                    <a:pt x="60" y="692"/>
                  </a:cubicBezTo>
                  <a:cubicBezTo>
                    <a:pt x="60" y="696"/>
                    <a:pt x="66" y="700"/>
                    <a:pt x="72" y="702"/>
                  </a:cubicBezTo>
                  <a:cubicBezTo>
                    <a:pt x="78" y="704"/>
                    <a:pt x="84" y="695"/>
                    <a:pt x="86" y="692"/>
                  </a:cubicBezTo>
                  <a:cubicBezTo>
                    <a:pt x="88" y="688"/>
                    <a:pt x="93" y="683"/>
                    <a:pt x="93" y="673"/>
                  </a:cubicBezTo>
                  <a:cubicBezTo>
                    <a:pt x="94" y="664"/>
                    <a:pt x="92" y="664"/>
                    <a:pt x="95" y="661"/>
                  </a:cubicBezTo>
                  <a:cubicBezTo>
                    <a:pt x="97" y="658"/>
                    <a:pt x="101" y="650"/>
                    <a:pt x="102" y="647"/>
                  </a:cubicBezTo>
                  <a:cubicBezTo>
                    <a:pt x="104" y="644"/>
                    <a:pt x="110" y="641"/>
                    <a:pt x="113" y="637"/>
                  </a:cubicBezTo>
                  <a:cubicBezTo>
                    <a:pt x="115" y="633"/>
                    <a:pt x="121" y="604"/>
                    <a:pt x="124" y="585"/>
                  </a:cubicBezTo>
                  <a:cubicBezTo>
                    <a:pt x="127" y="566"/>
                    <a:pt x="127" y="565"/>
                    <a:pt x="129" y="563"/>
                  </a:cubicBezTo>
                  <a:cubicBezTo>
                    <a:pt x="131" y="561"/>
                    <a:pt x="129" y="549"/>
                    <a:pt x="129" y="549"/>
                  </a:cubicBezTo>
                  <a:cubicBezTo>
                    <a:pt x="129" y="549"/>
                    <a:pt x="138" y="544"/>
                    <a:pt x="143" y="536"/>
                  </a:cubicBezTo>
                  <a:cubicBezTo>
                    <a:pt x="147" y="529"/>
                    <a:pt x="150" y="523"/>
                    <a:pt x="153" y="516"/>
                  </a:cubicBezTo>
                  <a:cubicBezTo>
                    <a:pt x="156" y="509"/>
                    <a:pt x="152" y="508"/>
                    <a:pt x="158" y="504"/>
                  </a:cubicBezTo>
                  <a:cubicBezTo>
                    <a:pt x="164" y="501"/>
                    <a:pt x="165" y="496"/>
                    <a:pt x="164" y="488"/>
                  </a:cubicBezTo>
                  <a:cubicBezTo>
                    <a:pt x="164" y="479"/>
                    <a:pt x="165" y="474"/>
                    <a:pt x="165" y="474"/>
                  </a:cubicBezTo>
                  <a:cubicBezTo>
                    <a:pt x="165" y="474"/>
                    <a:pt x="181" y="467"/>
                    <a:pt x="185" y="460"/>
                  </a:cubicBezTo>
                  <a:cubicBezTo>
                    <a:pt x="189" y="454"/>
                    <a:pt x="191" y="446"/>
                    <a:pt x="191" y="439"/>
                  </a:cubicBezTo>
                  <a:cubicBezTo>
                    <a:pt x="192" y="432"/>
                    <a:pt x="193" y="424"/>
                    <a:pt x="193" y="424"/>
                  </a:cubicBezTo>
                  <a:cubicBezTo>
                    <a:pt x="196" y="423"/>
                    <a:pt x="196" y="423"/>
                    <a:pt x="196" y="423"/>
                  </a:cubicBezTo>
                  <a:cubicBezTo>
                    <a:pt x="196" y="423"/>
                    <a:pt x="200" y="437"/>
                    <a:pt x="202" y="440"/>
                  </a:cubicBezTo>
                  <a:cubicBezTo>
                    <a:pt x="205" y="443"/>
                    <a:pt x="209" y="445"/>
                    <a:pt x="214" y="448"/>
                  </a:cubicBezTo>
                  <a:cubicBezTo>
                    <a:pt x="219" y="451"/>
                    <a:pt x="222" y="450"/>
                    <a:pt x="226" y="454"/>
                  </a:cubicBezTo>
                  <a:cubicBezTo>
                    <a:pt x="230" y="458"/>
                    <a:pt x="233" y="460"/>
                    <a:pt x="240" y="458"/>
                  </a:cubicBezTo>
                  <a:cubicBezTo>
                    <a:pt x="246" y="457"/>
                    <a:pt x="254" y="454"/>
                    <a:pt x="258" y="446"/>
                  </a:cubicBezTo>
                  <a:cubicBezTo>
                    <a:pt x="262" y="439"/>
                    <a:pt x="262" y="437"/>
                    <a:pt x="267" y="433"/>
                  </a:cubicBezTo>
                  <a:cubicBezTo>
                    <a:pt x="273" y="429"/>
                    <a:pt x="273" y="423"/>
                    <a:pt x="272" y="417"/>
                  </a:cubicBezTo>
                  <a:cubicBezTo>
                    <a:pt x="271" y="412"/>
                    <a:pt x="267" y="406"/>
                    <a:pt x="267" y="406"/>
                  </a:cubicBezTo>
                  <a:cubicBezTo>
                    <a:pt x="267" y="406"/>
                    <a:pt x="269" y="394"/>
                    <a:pt x="271" y="382"/>
                  </a:cubicBezTo>
                  <a:cubicBezTo>
                    <a:pt x="272" y="371"/>
                    <a:pt x="271" y="351"/>
                    <a:pt x="276" y="340"/>
                  </a:cubicBezTo>
                  <a:cubicBezTo>
                    <a:pt x="280" y="328"/>
                    <a:pt x="286" y="316"/>
                    <a:pt x="286" y="310"/>
                  </a:cubicBezTo>
                  <a:cubicBezTo>
                    <a:pt x="285" y="303"/>
                    <a:pt x="285" y="295"/>
                    <a:pt x="286" y="288"/>
                  </a:cubicBezTo>
                  <a:cubicBezTo>
                    <a:pt x="287" y="281"/>
                    <a:pt x="289" y="273"/>
                    <a:pt x="290" y="266"/>
                  </a:cubicBezTo>
                  <a:cubicBezTo>
                    <a:pt x="291" y="260"/>
                    <a:pt x="294" y="252"/>
                    <a:pt x="290" y="250"/>
                  </a:cubicBezTo>
                  <a:cubicBezTo>
                    <a:pt x="285" y="248"/>
                    <a:pt x="276" y="244"/>
                    <a:pt x="269" y="241"/>
                  </a:cubicBezTo>
                  <a:cubicBezTo>
                    <a:pt x="262" y="238"/>
                    <a:pt x="258" y="236"/>
                    <a:pt x="252" y="240"/>
                  </a:cubicBezTo>
                  <a:cubicBezTo>
                    <a:pt x="246" y="244"/>
                    <a:pt x="240" y="246"/>
                    <a:pt x="240" y="249"/>
                  </a:cubicBezTo>
                  <a:cubicBezTo>
                    <a:pt x="241" y="252"/>
                    <a:pt x="245" y="260"/>
                    <a:pt x="247" y="265"/>
                  </a:cubicBezTo>
                  <a:cubicBezTo>
                    <a:pt x="248" y="269"/>
                    <a:pt x="247" y="276"/>
                    <a:pt x="252" y="283"/>
                  </a:cubicBezTo>
                  <a:cubicBezTo>
                    <a:pt x="256" y="291"/>
                    <a:pt x="259" y="294"/>
                    <a:pt x="258" y="302"/>
                  </a:cubicBezTo>
                  <a:cubicBezTo>
                    <a:pt x="256" y="310"/>
                    <a:pt x="253" y="321"/>
                    <a:pt x="253" y="321"/>
                  </a:cubicBezTo>
                  <a:cubicBezTo>
                    <a:pt x="253" y="321"/>
                    <a:pt x="239" y="303"/>
                    <a:pt x="235" y="299"/>
                  </a:cubicBezTo>
                  <a:cubicBezTo>
                    <a:pt x="230" y="296"/>
                    <a:pt x="220" y="287"/>
                    <a:pt x="217" y="280"/>
                  </a:cubicBezTo>
                  <a:cubicBezTo>
                    <a:pt x="213" y="273"/>
                    <a:pt x="211" y="270"/>
                    <a:pt x="210" y="265"/>
                  </a:cubicBezTo>
                  <a:cubicBezTo>
                    <a:pt x="208" y="260"/>
                    <a:pt x="207" y="257"/>
                    <a:pt x="207" y="257"/>
                  </a:cubicBezTo>
                  <a:cubicBezTo>
                    <a:pt x="207" y="257"/>
                    <a:pt x="207" y="255"/>
                    <a:pt x="208" y="252"/>
                  </a:cubicBezTo>
                  <a:cubicBezTo>
                    <a:pt x="210" y="249"/>
                    <a:pt x="208" y="249"/>
                    <a:pt x="212" y="248"/>
                  </a:cubicBezTo>
                  <a:cubicBezTo>
                    <a:pt x="217" y="247"/>
                    <a:pt x="218" y="242"/>
                    <a:pt x="217" y="238"/>
                  </a:cubicBezTo>
                  <a:cubicBezTo>
                    <a:pt x="216" y="234"/>
                    <a:pt x="214" y="238"/>
                    <a:pt x="216" y="233"/>
                  </a:cubicBezTo>
                  <a:cubicBezTo>
                    <a:pt x="218" y="228"/>
                    <a:pt x="218" y="227"/>
                    <a:pt x="216" y="224"/>
                  </a:cubicBezTo>
                  <a:cubicBezTo>
                    <a:pt x="214" y="222"/>
                    <a:pt x="215" y="218"/>
                    <a:pt x="215" y="212"/>
                  </a:cubicBezTo>
                  <a:cubicBezTo>
                    <a:pt x="215" y="206"/>
                    <a:pt x="212" y="204"/>
                    <a:pt x="212" y="197"/>
                  </a:cubicBezTo>
                  <a:cubicBezTo>
                    <a:pt x="211" y="189"/>
                    <a:pt x="208" y="179"/>
                    <a:pt x="201" y="174"/>
                  </a:cubicBezTo>
                  <a:cubicBezTo>
                    <a:pt x="194" y="169"/>
                    <a:pt x="186" y="166"/>
                    <a:pt x="181" y="166"/>
                  </a:cubicBezTo>
                  <a:cubicBezTo>
                    <a:pt x="175" y="166"/>
                    <a:pt x="171" y="166"/>
                    <a:pt x="163" y="166"/>
                  </a:cubicBezTo>
                  <a:cubicBezTo>
                    <a:pt x="156" y="166"/>
                    <a:pt x="148" y="165"/>
                    <a:pt x="142" y="169"/>
                  </a:cubicBezTo>
                  <a:cubicBezTo>
                    <a:pt x="136" y="173"/>
                    <a:pt x="136" y="170"/>
                    <a:pt x="130" y="178"/>
                  </a:cubicBezTo>
                  <a:cubicBezTo>
                    <a:pt x="125" y="185"/>
                    <a:pt x="122" y="186"/>
                    <a:pt x="121" y="191"/>
                  </a:cubicBezTo>
                  <a:cubicBezTo>
                    <a:pt x="119" y="195"/>
                    <a:pt x="119" y="195"/>
                    <a:pt x="119" y="195"/>
                  </a:cubicBezTo>
                  <a:cubicBezTo>
                    <a:pt x="119" y="195"/>
                    <a:pt x="115" y="196"/>
                    <a:pt x="111" y="192"/>
                  </a:cubicBezTo>
                  <a:cubicBezTo>
                    <a:pt x="107" y="188"/>
                    <a:pt x="100" y="183"/>
                    <a:pt x="96" y="175"/>
                  </a:cubicBezTo>
                  <a:cubicBezTo>
                    <a:pt x="92" y="168"/>
                    <a:pt x="86" y="161"/>
                    <a:pt x="85" y="154"/>
                  </a:cubicBezTo>
                  <a:cubicBezTo>
                    <a:pt x="85" y="148"/>
                    <a:pt x="82" y="130"/>
                    <a:pt x="79" y="118"/>
                  </a:cubicBezTo>
                  <a:cubicBezTo>
                    <a:pt x="75" y="107"/>
                    <a:pt x="75" y="103"/>
                    <a:pt x="72" y="101"/>
                  </a:cubicBezTo>
                  <a:cubicBezTo>
                    <a:pt x="69" y="98"/>
                    <a:pt x="68" y="99"/>
                    <a:pt x="68" y="99"/>
                  </a:cubicBezTo>
                  <a:close/>
                  <a:moveTo>
                    <a:pt x="54" y="10"/>
                  </a:moveTo>
                  <a:cubicBezTo>
                    <a:pt x="54" y="10"/>
                    <a:pt x="56" y="16"/>
                    <a:pt x="59" y="16"/>
                  </a:cubicBezTo>
                  <a:cubicBezTo>
                    <a:pt x="62" y="17"/>
                    <a:pt x="64" y="18"/>
                    <a:pt x="64" y="23"/>
                  </a:cubicBezTo>
                  <a:cubicBezTo>
                    <a:pt x="65" y="27"/>
                    <a:pt x="65" y="33"/>
                    <a:pt x="66" y="34"/>
                  </a:cubicBezTo>
                  <a:cubicBezTo>
                    <a:pt x="66" y="35"/>
                    <a:pt x="68" y="35"/>
                    <a:pt x="69" y="31"/>
                  </a:cubicBezTo>
                  <a:cubicBezTo>
                    <a:pt x="70" y="28"/>
                    <a:pt x="71" y="18"/>
                    <a:pt x="70" y="15"/>
                  </a:cubicBezTo>
                  <a:cubicBezTo>
                    <a:pt x="70" y="12"/>
                    <a:pt x="71" y="8"/>
                    <a:pt x="67" y="6"/>
                  </a:cubicBezTo>
                  <a:cubicBezTo>
                    <a:pt x="64" y="4"/>
                    <a:pt x="61" y="5"/>
                    <a:pt x="59" y="7"/>
                  </a:cubicBezTo>
                  <a:cubicBezTo>
                    <a:pt x="57" y="8"/>
                    <a:pt x="54" y="10"/>
                    <a:pt x="54" y="10"/>
                  </a:cubicBezTo>
                  <a:close/>
                  <a:moveTo>
                    <a:pt x="37" y="5"/>
                  </a:moveTo>
                  <a:cubicBezTo>
                    <a:pt x="35" y="3"/>
                    <a:pt x="29" y="1"/>
                    <a:pt x="28" y="0"/>
                  </a:cubicBezTo>
                  <a:cubicBezTo>
                    <a:pt x="27" y="0"/>
                    <a:pt x="22" y="1"/>
                    <a:pt x="21" y="4"/>
                  </a:cubicBezTo>
                  <a:cubicBezTo>
                    <a:pt x="19" y="7"/>
                    <a:pt x="20" y="9"/>
                    <a:pt x="20" y="9"/>
                  </a:cubicBezTo>
                  <a:cubicBezTo>
                    <a:pt x="20" y="9"/>
                    <a:pt x="15" y="9"/>
                    <a:pt x="16" y="14"/>
                  </a:cubicBezTo>
                  <a:cubicBezTo>
                    <a:pt x="17" y="19"/>
                    <a:pt x="20" y="21"/>
                    <a:pt x="20" y="21"/>
                  </a:cubicBezTo>
                  <a:cubicBezTo>
                    <a:pt x="20" y="21"/>
                    <a:pt x="14" y="20"/>
                    <a:pt x="14" y="25"/>
                  </a:cubicBezTo>
                  <a:cubicBezTo>
                    <a:pt x="14" y="29"/>
                    <a:pt x="20" y="35"/>
                    <a:pt x="20" y="35"/>
                  </a:cubicBezTo>
                  <a:cubicBezTo>
                    <a:pt x="20" y="35"/>
                    <a:pt x="14" y="32"/>
                    <a:pt x="14" y="38"/>
                  </a:cubicBezTo>
                  <a:cubicBezTo>
                    <a:pt x="13" y="45"/>
                    <a:pt x="24" y="52"/>
                    <a:pt x="24" y="52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6" y="50"/>
                    <a:pt x="28" y="49"/>
                  </a:cubicBezTo>
                  <a:cubicBezTo>
                    <a:pt x="31" y="49"/>
                    <a:pt x="36" y="45"/>
                    <a:pt x="34" y="42"/>
                  </a:cubicBezTo>
                  <a:cubicBezTo>
                    <a:pt x="32" y="40"/>
                    <a:pt x="32" y="41"/>
                    <a:pt x="31" y="40"/>
                  </a:cubicBezTo>
                  <a:cubicBezTo>
                    <a:pt x="30" y="40"/>
                    <a:pt x="36" y="40"/>
                    <a:pt x="38" y="35"/>
                  </a:cubicBezTo>
                  <a:cubicBezTo>
                    <a:pt x="40" y="32"/>
                    <a:pt x="36" y="29"/>
                    <a:pt x="34" y="28"/>
                  </a:cubicBezTo>
                  <a:cubicBezTo>
                    <a:pt x="25" y="25"/>
                    <a:pt x="39" y="31"/>
                    <a:pt x="39" y="22"/>
                  </a:cubicBezTo>
                  <a:cubicBezTo>
                    <a:pt x="40" y="16"/>
                    <a:pt x="32" y="13"/>
                    <a:pt x="32" y="13"/>
                  </a:cubicBezTo>
                  <a:cubicBezTo>
                    <a:pt x="32" y="13"/>
                    <a:pt x="37" y="11"/>
                    <a:pt x="37" y="9"/>
                  </a:cubicBezTo>
                  <a:cubicBezTo>
                    <a:pt x="37" y="6"/>
                    <a:pt x="37" y="5"/>
                    <a:pt x="37" y="5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20" name="Freeform 24"/>
            <p:cNvSpPr>
              <a:spLocks noEditPoints="1" noChangeArrowheads="1"/>
            </p:cNvSpPr>
            <p:nvPr/>
          </p:nvSpPr>
          <p:spPr bwMode="auto">
            <a:xfrm>
              <a:off x="1917701" y="15875"/>
              <a:ext cx="1116013" cy="1663700"/>
            </a:xfrm>
            <a:custGeom>
              <a:avLst/>
              <a:gdLst>
                <a:gd name="T0" fmla="*/ 12 w 278"/>
                <a:gd name="T1" fmla="*/ 1 h 415"/>
                <a:gd name="T2" fmla="*/ 7 w 278"/>
                <a:gd name="T3" fmla="*/ 3 h 415"/>
                <a:gd name="T4" fmla="*/ 8 w 278"/>
                <a:gd name="T5" fmla="*/ 9 h 415"/>
                <a:gd name="T6" fmla="*/ 2 w 278"/>
                <a:gd name="T7" fmla="*/ 13 h 415"/>
                <a:gd name="T8" fmla="*/ 10 w 278"/>
                <a:gd name="T9" fmla="*/ 21 h 415"/>
                <a:gd name="T10" fmla="*/ 0 w 278"/>
                <a:gd name="T11" fmla="*/ 24 h 415"/>
                <a:gd name="T12" fmla="*/ 9 w 278"/>
                <a:gd name="T13" fmla="*/ 36 h 415"/>
                <a:gd name="T14" fmla="*/ 12 w 278"/>
                <a:gd name="T15" fmla="*/ 37 h 415"/>
                <a:gd name="T16" fmla="*/ 13 w 278"/>
                <a:gd name="T17" fmla="*/ 24 h 415"/>
                <a:gd name="T18" fmla="*/ 23 w 278"/>
                <a:gd name="T19" fmla="*/ 21 h 415"/>
                <a:gd name="T20" fmla="*/ 11 w 278"/>
                <a:gd name="T21" fmla="*/ 13 h 415"/>
                <a:gd name="T22" fmla="*/ 21 w 278"/>
                <a:gd name="T23" fmla="*/ 5 h 415"/>
                <a:gd name="T24" fmla="*/ 5 w 278"/>
                <a:gd name="T25" fmla="*/ 35 h 415"/>
                <a:gd name="T26" fmla="*/ 6 w 278"/>
                <a:gd name="T27" fmla="*/ 48 h 415"/>
                <a:gd name="T28" fmla="*/ 8 w 278"/>
                <a:gd name="T29" fmla="*/ 46 h 415"/>
                <a:gd name="T30" fmla="*/ 16 w 278"/>
                <a:gd name="T31" fmla="*/ 42 h 415"/>
                <a:gd name="T32" fmla="*/ 9 w 278"/>
                <a:gd name="T33" fmla="*/ 36 h 415"/>
                <a:gd name="T34" fmla="*/ 49 w 278"/>
                <a:gd name="T35" fmla="*/ 18 h 415"/>
                <a:gd name="T36" fmla="*/ 52 w 278"/>
                <a:gd name="T37" fmla="*/ 30 h 415"/>
                <a:gd name="T38" fmla="*/ 53 w 278"/>
                <a:gd name="T39" fmla="*/ 30 h 415"/>
                <a:gd name="T40" fmla="*/ 51 w 278"/>
                <a:gd name="T41" fmla="*/ 6 h 415"/>
                <a:gd name="T42" fmla="*/ 41 w 278"/>
                <a:gd name="T43" fmla="*/ 11 h 415"/>
                <a:gd name="T44" fmla="*/ 127 w 278"/>
                <a:gd name="T45" fmla="*/ 187 h 415"/>
                <a:gd name="T46" fmla="*/ 107 w 278"/>
                <a:gd name="T47" fmla="*/ 211 h 415"/>
                <a:gd name="T48" fmla="*/ 111 w 278"/>
                <a:gd name="T49" fmla="*/ 240 h 415"/>
                <a:gd name="T50" fmla="*/ 128 w 278"/>
                <a:gd name="T51" fmla="*/ 273 h 415"/>
                <a:gd name="T52" fmla="*/ 161 w 278"/>
                <a:gd name="T53" fmla="*/ 281 h 415"/>
                <a:gd name="T54" fmla="*/ 181 w 278"/>
                <a:gd name="T55" fmla="*/ 251 h 415"/>
                <a:gd name="T56" fmla="*/ 194 w 278"/>
                <a:gd name="T57" fmla="*/ 233 h 415"/>
                <a:gd name="T58" fmla="*/ 193 w 278"/>
                <a:gd name="T59" fmla="*/ 208 h 415"/>
                <a:gd name="T60" fmla="*/ 182 w 278"/>
                <a:gd name="T61" fmla="*/ 218 h 415"/>
                <a:gd name="T62" fmla="*/ 181 w 278"/>
                <a:gd name="T63" fmla="*/ 237 h 415"/>
                <a:gd name="T64" fmla="*/ 172 w 278"/>
                <a:gd name="T65" fmla="*/ 220 h 415"/>
                <a:gd name="T66" fmla="*/ 155 w 278"/>
                <a:gd name="T67" fmla="*/ 192 h 415"/>
                <a:gd name="T68" fmla="*/ 143 w 278"/>
                <a:gd name="T69" fmla="*/ 186 h 415"/>
                <a:gd name="T70" fmla="*/ 149 w 278"/>
                <a:gd name="T71" fmla="*/ 297 h 415"/>
                <a:gd name="T72" fmla="*/ 186 w 278"/>
                <a:gd name="T73" fmla="*/ 279 h 415"/>
                <a:gd name="T74" fmla="*/ 186 w 278"/>
                <a:gd name="T75" fmla="*/ 252 h 415"/>
                <a:gd name="T76" fmla="*/ 181 w 278"/>
                <a:gd name="T77" fmla="*/ 255 h 415"/>
                <a:gd name="T78" fmla="*/ 155 w 278"/>
                <a:gd name="T79" fmla="*/ 287 h 415"/>
                <a:gd name="T80" fmla="*/ 237 w 278"/>
                <a:gd name="T81" fmla="*/ 241 h 415"/>
                <a:gd name="T82" fmla="*/ 234 w 278"/>
                <a:gd name="T83" fmla="*/ 263 h 415"/>
                <a:gd name="T84" fmla="*/ 245 w 278"/>
                <a:gd name="T85" fmla="*/ 297 h 415"/>
                <a:gd name="T86" fmla="*/ 214 w 278"/>
                <a:gd name="T87" fmla="*/ 382 h 415"/>
                <a:gd name="T88" fmla="*/ 222 w 278"/>
                <a:gd name="T89" fmla="*/ 409 h 415"/>
                <a:gd name="T90" fmla="*/ 240 w 278"/>
                <a:gd name="T91" fmla="*/ 415 h 415"/>
                <a:gd name="T92" fmla="*/ 251 w 278"/>
                <a:gd name="T93" fmla="*/ 402 h 415"/>
                <a:gd name="T94" fmla="*/ 260 w 278"/>
                <a:gd name="T95" fmla="*/ 336 h 415"/>
                <a:gd name="T96" fmla="*/ 271 w 278"/>
                <a:gd name="T97" fmla="*/ 274 h 415"/>
                <a:gd name="T98" fmla="*/ 250 w 278"/>
                <a:gd name="T99" fmla="*/ 241 h 415"/>
                <a:gd name="T100" fmla="*/ 237 w 278"/>
                <a:gd name="T101" fmla="*/ 241 h 4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8"/>
                <a:gd name="T154" fmla="*/ 0 h 415"/>
                <a:gd name="T155" fmla="*/ 278 w 278"/>
                <a:gd name="T156" fmla="*/ 415 h 4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8" h="415">
                  <a:moveTo>
                    <a:pt x="21" y="5"/>
                  </a:moveTo>
                  <a:cubicBezTo>
                    <a:pt x="19" y="3"/>
                    <a:pt x="14" y="2"/>
                    <a:pt x="12" y="1"/>
                  </a:cubicBezTo>
                  <a:cubicBezTo>
                    <a:pt x="12" y="0"/>
                    <a:pt x="10" y="1"/>
                    <a:pt x="10" y="1"/>
                  </a:cubicBezTo>
                  <a:cubicBezTo>
                    <a:pt x="9" y="1"/>
                    <a:pt x="7" y="2"/>
                    <a:pt x="7" y="3"/>
                  </a:cubicBezTo>
                  <a:cubicBezTo>
                    <a:pt x="6" y="4"/>
                    <a:pt x="6" y="6"/>
                    <a:pt x="7" y="7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2" y="11"/>
                    <a:pt x="2" y="13"/>
                  </a:cubicBezTo>
                  <a:cubicBezTo>
                    <a:pt x="3" y="15"/>
                    <a:pt x="4" y="17"/>
                    <a:pt x="6" y="19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0" y="22"/>
                    <a:pt x="0" y="24"/>
                  </a:cubicBezTo>
                  <a:cubicBezTo>
                    <a:pt x="0" y="27"/>
                    <a:pt x="4" y="31"/>
                    <a:pt x="6" y="33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37"/>
                    <a:pt x="22" y="38"/>
                    <a:pt x="22" y="34"/>
                  </a:cubicBezTo>
                  <a:cubicBezTo>
                    <a:pt x="22" y="28"/>
                    <a:pt x="14" y="30"/>
                    <a:pt x="13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7" y="25"/>
                    <a:pt x="23" y="25"/>
                    <a:pt x="23" y="21"/>
                  </a:cubicBezTo>
                  <a:cubicBezTo>
                    <a:pt x="23" y="17"/>
                    <a:pt x="18" y="15"/>
                    <a:pt x="15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1"/>
                    <a:pt x="21" y="7"/>
                    <a:pt x="21" y="5"/>
                  </a:cubicBezTo>
                  <a:close/>
                  <a:moveTo>
                    <a:pt x="9" y="36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3" y="35"/>
                    <a:pt x="0" y="35"/>
                    <a:pt x="0" y="37"/>
                  </a:cubicBezTo>
                  <a:cubicBezTo>
                    <a:pt x="0" y="40"/>
                    <a:pt x="4" y="45"/>
                    <a:pt x="6" y="48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10" y="46"/>
                    <a:pt x="12" y="47"/>
                    <a:pt x="14" y="46"/>
                  </a:cubicBezTo>
                  <a:cubicBezTo>
                    <a:pt x="16" y="46"/>
                    <a:pt x="17" y="44"/>
                    <a:pt x="16" y="42"/>
                  </a:cubicBezTo>
                  <a:cubicBezTo>
                    <a:pt x="15" y="41"/>
                    <a:pt x="14" y="39"/>
                    <a:pt x="12" y="38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41" y="11"/>
                  </a:moveTo>
                  <a:cubicBezTo>
                    <a:pt x="39" y="15"/>
                    <a:pt x="48" y="13"/>
                    <a:pt x="49" y="18"/>
                  </a:cubicBezTo>
                  <a:cubicBezTo>
                    <a:pt x="49" y="21"/>
                    <a:pt x="51" y="22"/>
                    <a:pt x="51" y="24"/>
                  </a:cubicBezTo>
                  <a:cubicBezTo>
                    <a:pt x="51" y="26"/>
                    <a:pt x="52" y="28"/>
                    <a:pt x="52" y="30"/>
                  </a:cubicBezTo>
                  <a:cubicBezTo>
                    <a:pt x="52" y="30"/>
                    <a:pt x="52" y="31"/>
                    <a:pt x="52" y="32"/>
                  </a:cubicBezTo>
                  <a:cubicBezTo>
                    <a:pt x="52" y="31"/>
                    <a:pt x="53" y="30"/>
                    <a:pt x="53" y="30"/>
                  </a:cubicBezTo>
                  <a:cubicBezTo>
                    <a:pt x="54" y="26"/>
                    <a:pt x="54" y="18"/>
                    <a:pt x="54" y="14"/>
                  </a:cubicBezTo>
                  <a:cubicBezTo>
                    <a:pt x="54" y="11"/>
                    <a:pt x="55" y="8"/>
                    <a:pt x="51" y="6"/>
                  </a:cubicBezTo>
                  <a:cubicBezTo>
                    <a:pt x="49" y="5"/>
                    <a:pt x="47" y="5"/>
                    <a:pt x="45" y="7"/>
                  </a:cubicBezTo>
                  <a:cubicBezTo>
                    <a:pt x="44" y="8"/>
                    <a:pt x="41" y="10"/>
                    <a:pt x="41" y="11"/>
                  </a:cubicBezTo>
                  <a:close/>
                  <a:moveTo>
                    <a:pt x="143" y="186"/>
                  </a:moveTo>
                  <a:cubicBezTo>
                    <a:pt x="134" y="188"/>
                    <a:pt x="133" y="187"/>
                    <a:pt x="127" y="187"/>
                  </a:cubicBezTo>
                  <a:cubicBezTo>
                    <a:pt x="121" y="187"/>
                    <a:pt x="119" y="188"/>
                    <a:pt x="115" y="193"/>
                  </a:cubicBezTo>
                  <a:cubicBezTo>
                    <a:pt x="111" y="198"/>
                    <a:pt x="108" y="204"/>
                    <a:pt x="107" y="211"/>
                  </a:cubicBezTo>
                  <a:cubicBezTo>
                    <a:pt x="106" y="219"/>
                    <a:pt x="107" y="226"/>
                    <a:pt x="107" y="226"/>
                  </a:cubicBezTo>
                  <a:cubicBezTo>
                    <a:pt x="107" y="226"/>
                    <a:pt x="111" y="233"/>
                    <a:pt x="111" y="240"/>
                  </a:cubicBezTo>
                  <a:cubicBezTo>
                    <a:pt x="112" y="246"/>
                    <a:pt x="112" y="249"/>
                    <a:pt x="116" y="256"/>
                  </a:cubicBezTo>
                  <a:cubicBezTo>
                    <a:pt x="120" y="264"/>
                    <a:pt x="126" y="269"/>
                    <a:pt x="128" y="273"/>
                  </a:cubicBezTo>
                  <a:cubicBezTo>
                    <a:pt x="130" y="278"/>
                    <a:pt x="132" y="289"/>
                    <a:pt x="141" y="289"/>
                  </a:cubicBezTo>
                  <a:cubicBezTo>
                    <a:pt x="149" y="290"/>
                    <a:pt x="157" y="284"/>
                    <a:pt x="161" y="281"/>
                  </a:cubicBezTo>
                  <a:cubicBezTo>
                    <a:pt x="165" y="277"/>
                    <a:pt x="173" y="269"/>
                    <a:pt x="176" y="264"/>
                  </a:cubicBezTo>
                  <a:cubicBezTo>
                    <a:pt x="179" y="260"/>
                    <a:pt x="180" y="253"/>
                    <a:pt x="181" y="251"/>
                  </a:cubicBezTo>
                  <a:cubicBezTo>
                    <a:pt x="182" y="248"/>
                    <a:pt x="182" y="243"/>
                    <a:pt x="185" y="242"/>
                  </a:cubicBezTo>
                  <a:cubicBezTo>
                    <a:pt x="187" y="240"/>
                    <a:pt x="192" y="237"/>
                    <a:pt x="194" y="233"/>
                  </a:cubicBezTo>
                  <a:cubicBezTo>
                    <a:pt x="197" y="228"/>
                    <a:pt x="198" y="229"/>
                    <a:pt x="198" y="221"/>
                  </a:cubicBezTo>
                  <a:cubicBezTo>
                    <a:pt x="197" y="212"/>
                    <a:pt x="197" y="210"/>
                    <a:pt x="193" y="208"/>
                  </a:cubicBezTo>
                  <a:cubicBezTo>
                    <a:pt x="189" y="207"/>
                    <a:pt x="186" y="209"/>
                    <a:pt x="185" y="213"/>
                  </a:cubicBezTo>
                  <a:cubicBezTo>
                    <a:pt x="185" y="216"/>
                    <a:pt x="183" y="216"/>
                    <a:pt x="182" y="218"/>
                  </a:cubicBezTo>
                  <a:cubicBezTo>
                    <a:pt x="181" y="221"/>
                    <a:pt x="181" y="224"/>
                    <a:pt x="181" y="228"/>
                  </a:cubicBezTo>
                  <a:cubicBezTo>
                    <a:pt x="181" y="232"/>
                    <a:pt x="181" y="237"/>
                    <a:pt x="181" y="237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6" y="238"/>
                    <a:pt x="175" y="228"/>
                    <a:pt x="172" y="220"/>
                  </a:cubicBezTo>
                  <a:cubicBezTo>
                    <a:pt x="170" y="213"/>
                    <a:pt x="168" y="211"/>
                    <a:pt x="164" y="208"/>
                  </a:cubicBezTo>
                  <a:cubicBezTo>
                    <a:pt x="159" y="204"/>
                    <a:pt x="157" y="197"/>
                    <a:pt x="155" y="192"/>
                  </a:cubicBezTo>
                  <a:cubicBezTo>
                    <a:pt x="154" y="187"/>
                    <a:pt x="151" y="186"/>
                    <a:pt x="149" y="186"/>
                  </a:cubicBezTo>
                  <a:cubicBezTo>
                    <a:pt x="147" y="185"/>
                    <a:pt x="143" y="186"/>
                    <a:pt x="143" y="186"/>
                  </a:cubicBezTo>
                  <a:close/>
                  <a:moveTo>
                    <a:pt x="144" y="291"/>
                  </a:moveTo>
                  <a:cubicBezTo>
                    <a:pt x="149" y="297"/>
                    <a:pt x="149" y="297"/>
                    <a:pt x="149" y="297"/>
                  </a:cubicBezTo>
                  <a:cubicBezTo>
                    <a:pt x="149" y="297"/>
                    <a:pt x="163" y="292"/>
                    <a:pt x="170" y="289"/>
                  </a:cubicBezTo>
                  <a:cubicBezTo>
                    <a:pt x="177" y="286"/>
                    <a:pt x="184" y="281"/>
                    <a:pt x="186" y="279"/>
                  </a:cubicBezTo>
                  <a:cubicBezTo>
                    <a:pt x="188" y="277"/>
                    <a:pt x="189" y="274"/>
                    <a:pt x="188" y="267"/>
                  </a:cubicBezTo>
                  <a:cubicBezTo>
                    <a:pt x="187" y="261"/>
                    <a:pt x="186" y="255"/>
                    <a:pt x="186" y="252"/>
                  </a:cubicBezTo>
                  <a:cubicBezTo>
                    <a:pt x="186" y="248"/>
                    <a:pt x="185" y="243"/>
                    <a:pt x="185" y="243"/>
                  </a:cubicBezTo>
                  <a:cubicBezTo>
                    <a:pt x="185" y="243"/>
                    <a:pt x="183" y="248"/>
                    <a:pt x="181" y="255"/>
                  </a:cubicBezTo>
                  <a:cubicBezTo>
                    <a:pt x="180" y="261"/>
                    <a:pt x="176" y="268"/>
                    <a:pt x="171" y="273"/>
                  </a:cubicBezTo>
                  <a:cubicBezTo>
                    <a:pt x="166" y="278"/>
                    <a:pt x="163" y="283"/>
                    <a:pt x="155" y="287"/>
                  </a:cubicBezTo>
                  <a:cubicBezTo>
                    <a:pt x="148" y="291"/>
                    <a:pt x="144" y="291"/>
                    <a:pt x="144" y="291"/>
                  </a:cubicBezTo>
                  <a:close/>
                  <a:moveTo>
                    <a:pt x="237" y="241"/>
                  </a:moveTo>
                  <a:cubicBezTo>
                    <a:pt x="232" y="244"/>
                    <a:pt x="226" y="246"/>
                    <a:pt x="228" y="249"/>
                  </a:cubicBezTo>
                  <a:cubicBezTo>
                    <a:pt x="229" y="253"/>
                    <a:pt x="232" y="258"/>
                    <a:pt x="234" y="263"/>
                  </a:cubicBezTo>
                  <a:cubicBezTo>
                    <a:pt x="235" y="269"/>
                    <a:pt x="234" y="274"/>
                    <a:pt x="237" y="280"/>
                  </a:cubicBezTo>
                  <a:cubicBezTo>
                    <a:pt x="241" y="286"/>
                    <a:pt x="245" y="289"/>
                    <a:pt x="245" y="297"/>
                  </a:cubicBezTo>
                  <a:cubicBezTo>
                    <a:pt x="244" y="304"/>
                    <a:pt x="241" y="321"/>
                    <a:pt x="234" y="339"/>
                  </a:cubicBezTo>
                  <a:cubicBezTo>
                    <a:pt x="227" y="356"/>
                    <a:pt x="214" y="382"/>
                    <a:pt x="214" y="382"/>
                  </a:cubicBezTo>
                  <a:cubicBezTo>
                    <a:pt x="214" y="382"/>
                    <a:pt x="209" y="389"/>
                    <a:pt x="212" y="394"/>
                  </a:cubicBezTo>
                  <a:cubicBezTo>
                    <a:pt x="215" y="400"/>
                    <a:pt x="222" y="409"/>
                    <a:pt x="222" y="409"/>
                  </a:cubicBezTo>
                  <a:cubicBezTo>
                    <a:pt x="222" y="414"/>
                    <a:pt x="222" y="414"/>
                    <a:pt x="222" y="414"/>
                  </a:cubicBezTo>
                  <a:cubicBezTo>
                    <a:pt x="222" y="414"/>
                    <a:pt x="235" y="415"/>
                    <a:pt x="240" y="415"/>
                  </a:cubicBezTo>
                  <a:cubicBezTo>
                    <a:pt x="244" y="415"/>
                    <a:pt x="247" y="414"/>
                    <a:pt x="247" y="414"/>
                  </a:cubicBezTo>
                  <a:cubicBezTo>
                    <a:pt x="247" y="414"/>
                    <a:pt x="250" y="411"/>
                    <a:pt x="251" y="402"/>
                  </a:cubicBezTo>
                  <a:cubicBezTo>
                    <a:pt x="252" y="393"/>
                    <a:pt x="256" y="377"/>
                    <a:pt x="256" y="365"/>
                  </a:cubicBezTo>
                  <a:cubicBezTo>
                    <a:pt x="256" y="353"/>
                    <a:pt x="256" y="344"/>
                    <a:pt x="260" y="336"/>
                  </a:cubicBezTo>
                  <a:cubicBezTo>
                    <a:pt x="264" y="327"/>
                    <a:pt x="269" y="315"/>
                    <a:pt x="268" y="306"/>
                  </a:cubicBezTo>
                  <a:cubicBezTo>
                    <a:pt x="268" y="297"/>
                    <a:pt x="268" y="286"/>
                    <a:pt x="271" y="274"/>
                  </a:cubicBezTo>
                  <a:cubicBezTo>
                    <a:pt x="274" y="262"/>
                    <a:pt x="278" y="253"/>
                    <a:pt x="273" y="251"/>
                  </a:cubicBezTo>
                  <a:cubicBezTo>
                    <a:pt x="268" y="248"/>
                    <a:pt x="257" y="243"/>
                    <a:pt x="250" y="241"/>
                  </a:cubicBezTo>
                  <a:cubicBezTo>
                    <a:pt x="244" y="239"/>
                    <a:pt x="242" y="238"/>
                    <a:pt x="241" y="239"/>
                  </a:cubicBezTo>
                  <a:cubicBezTo>
                    <a:pt x="239" y="241"/>
                    <a:pt x="237" y="241"/>
                    <a:pt x="237" y="24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21" name="Freeform 25"/>
            <p:cNvSpPr>
              <a:spLocks noChangeArrowheads="1"/>
            </p:cNvSpPr>
            <p:nvPr/>
          </p:nvSpPr>
          <p:spPr bwMode="auto">
            <a:xfrm>
              <a:off x="2095501" y="423862"/>
              <a:ext cx="854075" cy="1508125"/>
            </a:xfrm>
            <a:custGeom>
              <a:avLst/>
              <a:gdLst>
                <a:gd name="T0" fmla="*/ 12 w 213"/>
                <a:gd name="T1" fmla="*/ 0 h 376"/>
                <a:gd name="T2" fmla="*/ 15 w 213"/>
                <a:gd name="T3" fmla="*/ 17 h 376"/>
                <a:gd name="T4" fmla="*/ 15 w 213"/>
                <a:gd name="T5" fmla="*/ 31 h 376"/>
                <a:gd name="T6" fmla="*/ 23 w 213"/>
                <a:gd name="T7" fmla="*/ 44 h 376"/>
                <a:gd name="T8" fmla="*/ 24 w 213"/>
                <a:gd name="T9" fmla="*/ 72 h 376"/>
                <a:gd name="T10" fmla="*/ 22 w 213"/>
                <a:gd name="T11" fmla="*/ 90 h 376"/>
                <a:gd name="T12" fmla="*/ 12 w 213"/>
                <a:gd name="T13" fmla="*/ 108 h 376"/>
                <a:gd name="T14" fmla="*/ 9 w 213"/>
                <a:gd name="T15" fmla="*/ 112 h 376"/>
                <a:gd name="T16" fmla="*/ 17 w 213"/>
                <a:gd name="T17" fmla="*/ 145 h 376"/>
                <a:gd name="T18" fmla="*/ 21 w 213"/>
                <a:gd name="T19" fmla="*/ 178 h 376"/>
                <a:gd name="T20" fmla="*/ 16 w 213"/>
                <a:gd name="T21" fmla="*/ 226 h 376"/>
                <a:gd name="T22" fmla="*/ 11 w 213"/>
                <a:gd name="T23" fmla="*/ 279 h 376"/>
                <a:gd name="T24" fmla="*/ 4 w 213"/>
                <a:gd name="T25" fmla="*/ 315 h 376"/>
                <a:gd name="T26" fmla="*/ 9 w 213"/>
                <a:gd name="T27" fmla="*/ 349 h 376"/>
                <a:gd name="T28" fmla="*/ 40 w 213"/>
                <a:gd name="T29" fmla="*/ 371 h 376"/>
                <a:gd name="T30" fmla="*/ 83 w 213"/>
                <a:gd name="T31" fmla="*/ 375 h 376"/>
                <a:gd name="T32" fmla="*/ 110 w 213"/>
                <a:gd name="T33" fmla="*/ 367 h 376"/>
                <a:gd name="T34" fmla="*/ 128 w 213"/>
                <a:gd name="T35" fmla="*/ 346 h 376"/>
                <a:gd name="T36" fmla="*/ 132 w 213"/>
                <a:gd name="T37" fmla="*/ 320 h 376"/>
                <a:gd name="T38" fmla="*/ 136 w 213"/>
                <a:gd name="T39" fmla="*/ 290 h 376"/>
                <a:gd name="T40" fmla="*/ 140 w 213"/>
                <a:gd name="T41" fmla="*/ 263 h 376"/>
                <a:gd name="T42" fmla="*/ 138 w 213"/>
                <a:gd name="T43" fmla="*/ 295 h 376"/>
                <a:gd name="T44" fmla="*/ 136 w 213"/>
                <a:gd name="T45" fmla="*/ 318 h 376"/>
                <a:gd name="T46" fmla="*/ 140 w 213"/>
                <a:gd name="T47" fmla="*/ 323 h 376"/>
                <a:gd name="T48" fmla="*/ 148 w 213"/>
                <a:gd name="T49" fmla="*/ 338 h 376"/>
                <a:gd name="T50" fmla="*/ 162 w 213"/>
                <a:gd name="T51" fmla="*/ 346 h 376"/>
                <a:gd name="T52" fmla="*/ 172 w 213"/>
                <a:gd name="T53" fmla="*/ 352 h 376"/>
                <a:gd name="T54" fmla="*/ 189 w 213"/>
                <a:gd name="T55" fmla="*/ 351 h 376"/>
                <a:gd name="T56" fmla="*/ 198 w 213"/>
                <a:gd name="T57" fmla="*/ 339 h 376"/>
                <a:gd name="T58" fmla="*/ 207 w 213"/>
                <a:gd name="T59" fmla="*/ 328 h 376"/>
                <a:gd name="T60" fmla="*/ 211 w 213"/>
                <a:gd name="T61" fmla="*/ 315 h 376"/>
                <a:gd name="T62" fmla="*/ 207 w 213"/>
                <a:gd name="T63" fmla="*/ 307 h 376"/>
                <a:gd name="T64" fmla="*/ 205 w 213"/>
                <a:gd name="T65" fmla="*/ 314 h 376"/>
                <a:gd name="T66" fmla="*/ 189 w 213"/>
                <a:gd name="T67" fmla="*/ 314 h 376"/>
                <a:gd name="T68" fmla="*/ 177 w 213"/>
                <a:gd name="T69" fmla="*/ 313 h 376"/>
                <a:gd name="T70" fmla="*/ 176 w 213"/>
                <a:gd name="T71" fmla="*/ 307 h 376"/>
                <a:gd name="T72" fmla="*/ 168 w 213"/>
                <a:gd name="T73" fmla="*/ 295 h 376"/>
                <a:gd name="T74" fmla="*/ 168 w 213"/>
                <a:gd name="T75" fmla="*/ 281 h 376"/>
                <a:gd name="T76" fmla="*/ 181 w 213"/>
                <a:gd name="T77" fmla="*/ 253 h 376"/>
                <a:gd name="T78" fmla="*/ 194 w 213"/>
                <a:gd name="T79" fmla="*/ 220 h 376"/>
                <a:gd name="T80" fmla="*/ 179 w 213"/>
                <a:gd name="T81" fmla="*/ 202 h 376"/>
                <a:gd name="T82" fmla="*/ 160 w 213"/>
                <a:gd name="T83" fmla="*/ 184 h 376"/>
                <a:gd name="T84" fmla="*/ 151 w 213"/>
                <a:gd name="T85" fmla="*/ 168 h 376"/>
                <a:gd name="T86" fmla="*/ 123 w 213"/>
                <a:gd name="T87" fmla="*/ 190 h 376"/>
                <a:gd name="T88" fmla="*/ 103 w 213"/>
                <a:gd name="T89" fmla="*/ 197 h 376"/>
                <a:gd name="T90" fmla="*/ 98 w 213"/>
                <a:gd name="T91" fmla="*/ 189 h 376"/>
                <a:gd name="T92" fmla="*/ 87 w 213"/>
                <a:gd name="T93" fmla="*/ 182 h 376"/>
                <a:gd name="T94" fmla="*/ 76 w 213"/>
                <a:gd name="T95" fmla="*/ 163 h 376"/>
                <a:gd name="T96" fmla="*/ 66 w 213"/>
                <a:gd name="T97" fmla="*/ 141 h 376"/>
                <a:gd name="T98" fmla="*/ 61 w 213"/>
                <a:gd name="T99" fmla="*/ 123 h 376"/>
                <a:gd name="T100" fmla="*/ 58 w 213"/>
                <a:gd name="T101" fmla="*/ 103 h 376"/>
                <a:gd name="T102" fmla="*/ 58 w 213"/>
                <a:gd name="T103" fmla="*/ 94 h 376"/>
                <a:gd name="T104" fmla="*/ 40 w 213"/>
                <a:gd name="T105" fmla="*/ 80 h 376"/>
                <a:gd name="T106" fmla="*/ 26 w 213"/>
                <a:gd name="T107" fmla="*/ 55 h 376"/>
                <a:gd name="T108" fmla="*/ 21 w 213"/>
                <a:gd name="T109" fmla="*/ 29 h 376"/>
                <a:gd name="T110" fmla="*/ 15 w 213"/>
                <a:gd name="T111" fmla="*/ 4 h 376"/>
                <a:gd name="T112" fmla="*/ 12 w 213"/>
                <a:gd name="T113" fmla="*/ 0 h 37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3"/>
                <a:gd name="T172" fmla="*/ 0 h 376"/>
                <a:gd name="T173" fmla="*/ 213 w 213"/>
                <a:gd name="T174" fmla="*/ 376 h 37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3" h="376">
                  <a:moveTo>
                    <a:pt x="12" y="0"/>
                  </a:moveTo>
                  <a:cubicBezTo>
                    <a:pt x="12" y="0"/>
                    <a:pt x="16" y="12"/>
                    <a:pt x="15" y="17"/>
                  </a:cubicBezTo>
                  <a:cubicBezTo>
                    <a:pt x="14" y="21"/>
                    <a:pt x="14" y="28"/>
                    <a:pt x="15" y="31"/>
                  </a:cubicBezTo>
                  <a:cubicBezTo>
                    <a:pt x="17" y="34"/>
                    <a:pt x="21" y="39"/>
                    <a:pt x="23" y="44"/>
                  </a:cubicBezTo>
                  <a:cubicBezTo>
                    <a:pt x="24" y="49"/>
                    <a:pt x="24" y="62"/>
                    <a:pt x="24" y="72"/>
                  </a:cubicBezTo>
                  <a:cubicBezTo>
                    <a:pt x="24" y="82"/>
                    <a:pt x="24" y="82"/>
                    <a:pt x="22" y="90"/>
                  </a:cubicBezTo>
                  <a:cubicBezTo>
                    <a:pt x="20" y="98"/>
                    <a:pt x="15" y="107"/>
                    <a:pt x="12" y="108"/>
                  </a:cubicBezTo>
                  <a:cubicBezTo>
                    <a:pt x="10" y="109"/>
                    <a:pt x="9" y="112"/>
                    <a:pt x="9" y="112"/>
                  </a:cubicBezTo>
                  <a:cubicBezTo>
                    <a:pt x="9" y="112"/>
                    <a:pt x="15" y="136"/>
                    <a:pt x="17" y="145"/>
                  </a:cubicBezTo>
                  <a:cubicBezTo>
                    <a:pt x="18" y="153"/>
                    <a:pt x="22" y="167"/>
                    <a:pt x="21" y="178"/>
                  </a:cubicBezTo>
                  <a:cubicBezTo>
                    <a:pt x="20" y="189"/>
                    <a:pt x="18" y="210"/>
                    <a:pt x="16" y="226"/>
                  </a:cubicBezTo>
                  <a:cubicBezTo>
                    <a:pt x="14" y="242"/>
                    <a:pt x="13" y="262"/>
                    <a:pt x="11" y="279"/>
                  </a:cubicBezTo>
                  <a:cubicBezTo>
                    <a:pt x="9" y="297"/>
                    <a:pt x="4" y="315"/>
                    <a:pt x="4" y="315"/>
                  </a:cubicBezTo>
                  <a:cubicBezTo>
                    <a:pt x="4" y="315"/>
                    <a:pt x="0" y="337"/>
                    <a:pt x="9" y="349"/>
                  </a:cubicBezTo>
                  <a:cubicBezTo>
                    <a:pt x="18" y="362"/>
                    <a:pt x="27" y="368"/>
                    <a:pt x="40" y="371"/>
                  </a:cubicBezTo>
                  <a:cubicBezTo>
                    <a:pt x="53" y="374"/>
                    <a:pt x="72" y="376"/>
                    <a:pt x="83" y="375"/>
                  </a:cubicBezTo>
                  <a:cubicBezTo>
                    <a:pt x="95" y="374"/>
                    <a:pt x="102" y="370"/>
                    <a:pt x="110" y="367"/>
                  </a:cubicBezTo>
                  <a:cubicBezTo>
                    <a:pt x="117" y="363"/>
                    <a:pt x="126" y="358"/>
                    <a:pt x="128" y="346"/>
                  </a:cubicBezTo>
                  <a:cubicBezTo>
                    <a:pt x="131" y="335"/>
                    <a:pt x="132" y="320"/>
                    <a:pt x="132" y="320"/>
                  </a:cubicBezTo>
                  <a:cubicBezTo>
                    <a:pt x="132" y="320"/>
                    <a:pt x="136" y="307"/>
                    <a:pt x="136" y="290"/>
                  </a:cubicBezTo>
                  <a:cubicBezTo>
                    <a:pt x="137" y="273"/>
                    <a:pt x="140" y="263"/>
                    <a:pt x="140" y="263"/>
                  </a:cubicBezTo>
                  <a:cubicBezTo>
                    <a:pt x="140" y="263"/>
                    <a:pt x="138" y="284"/>
                    <a:pt x="138" y="295"/>
                  </a:cubicBezTo>
                  <a:cubicBezTo>
                    <a:pt x="138" y="305"/>
                    <a:pt x="133" y="317"/>
                    <a:pt x="136" y="318"/>
                  </a:cubicBezTo>
                  <a:cubicBezTo>
                    <a:pt x="139" y="319"/>
                    <a:pt x="138" y="319"/>
                    <a:pt x="140" y="323"/>
                  </a:cubicBezTo>
                  <a:cubicBezTo>
                    <a:pt x="142" y="327"/>
                    <a:pt x="142" y="334"/>
                    <a:pt x="148" y="338"/>
                  </a:cubicBezTo>
                  <a:cubicBezTo>
                    <a:pt x="154" y="341"/>
                    <a:pt x="157" y="344"/>
                    <a:pt x="162" y="346"/>
                  </a:cubicBezTo>
                  <a:cubicBezTo>
                    <a:pt x="167" y="347"/>
                    <a:pt x="170" y="350"/>
                    <a:pt x="172" y="352"/>
                  </a:cubicBezTo>
                  <a:cubicBezTo>
                    <a:pt x="175" y="355"/>
                    <a:pt x="185" y="354"/>
                    <a:pt x="189" y="351"/>
                  </a:cubicBezTo>
                  <a:cubicBezTo>
                    <a:pt x="193" y="348"/>
                    <a:pt x="195" y="345"/>
                    <a:pt x="198" y="339"/>
                  </a:cubicBezTo>
                  <a:cubicBezTo>
                    <a:pt x="201" y="334"/>
                    <a:pt x="204" y="331"/>
                    <a:pt x="207" y="328"/>
                  </a:cubicBezTo>
                  <a:cubicBezTo>
                    <a:pt x="209" y="325"/>
                    <a:pt x="213" y="322"/>
                    <a:pt x="211" y="315"/>
                  </a:cubicBezTo>
                  <a:cubicBezTo>
                    <a:pt x="208" y="309"/>
                    <a:pt x="207" y="307"/>
                    <a:pt x="207" y="307"/>
                  </a:cubicBezTo>
                  <a:cubicBezTo>
                    <a:pt x="205" y="314"/>
                    <a:pt x="205" y="314"/>
                    <a:pt x="205" y="314"/>
                  </a:cubicBezTo>
                  <a:cubicBezTo>
                    <a:pt x="205" y="314"/>
                    <a:pt x="198" y="315"/>
                    <a:pt x="189" y="314"/>
                  </a:cubicBezTo>
                  <a:cubicBezTo>
                    <a:pt x="181" y="313"/>
                    <a:pt x="177" y="313"/>
                    <a:pt x="177" y="313"/>
                  </a:cubicBezTo>
                  <a:cubicBezTo>
                    <a:pt x="176" y="307"/>
                    <a:pt x="176" y="307"/>
                    <a:pt x="176" y="307"/>
                  </a:cubicBezTo>
                  <a:cubicBezTo>
                    <a:pt x="176" y="307"/>
                    <a:pt x="170" y="300"/>
                    <a:pt x="168" y="295"/>
                  </a:cubicBezTo>
                  <a:cubicBezTo>
                    <a:pt x="166" y="291"/>
                    <a:pt x="165" y="288"/>
                    <a:pt x="168" y="281"/>
                  </a:cubicBezTo>
                  <a:cubicBezTo>
                    <a:pt x="171" y="273"/>
                    <a:pt x="176" y="264"/>
                    <a:pt x="181" y="253"/>
                  </a:cubicBezTo>
                  <a:cubicBezTo>
                    <a:pt x="187" y="242"/>
                    <a:pt x="194" y="220"/>
                    <a:pt x="194" y="220"/>
                  </a:cubicBezTo>
                  <a:cubicBezTo>
                    <a:pt x="194" y="220"/>
                    <a:pt x="185" y="209"/>
                    <a:pt x="179" y="202"/>
                  </a:cubicBezTo>
                  <a:cubicBezTo>
                    <a:pt x="172" y="194"/>
                    <a:pt x="163" y="190"/>
                    <a:pt x="160" y="184"/>
                  </a:cubicBezTo>
                  <a:cubicBezTo>
                    <a:pt x="156" y="178"/>
                    <a:pt x="151" y="168"/>
                    <a:pt x="151" y="168"/>
                  </a:cubicBezTo>
                  <a:cubicBezTo>
                    <a:pt x="151" y="168"/>
                    <a:pt x="143" y="182"/>
                    <a:pt x="123" y="190"/>
                  </a:cubicBezTo>
                  <a:cubicBezTo>
                    <a:pt x="102" y="198"/>
                    <a:pt x="103" y="197"/>
                    <a:pt x="103" y="197"/>
                  </a:cubicBezTo>
                  <a:cubicBezTo>
                    <a:pt x="98" y="189"/>
                    <a:pt x="98" y="189"/>
                    <a:pt x="98" y="189"/>
                  </a:cubicBezTo>
                  <a:cubicBezTo>
                    <a:pt x="98" y="189"/>
                    <a:pt x="90" y="190"/>
                    <a:pt x="87" y="182"/>
                  </a:cubicBezTo>
                  <a:cubicBezTo>
                    <a:pt x="84" y="174"/>
                    <a:pt x="82" y="171"/>
                    <a:pt x="76" y="163"/>
                  </a:cubicBezTo>
                  <a:cubicBezTo>
                    <a:pt x="70" y="155"/>
                    <a:pt x="66" y="148"/>
                    <a:pt x="66" y="141"/>
                  </a:cubicBezTo>
                  <a:cubicBezTo>
                    <a:pt x="65" y="133"/>
                    <a:pt x="63" y="128"/>
                    <a:pt x="61" y="123"/>
                  </a:cubicBezTo>
                  <a:cubicBezTo>
                    <a:pt x="58" y="117"/>
                    <a:pt x="58" y="108"/>
                    <a:pt x="58" y="103"/>
                  </a:cubicBezTo>
                  <a:cubicBezTo>
                    <a:pt x="58" y="98"/>
                    <a:pt x="58" y="94"/>
                    <a:pt x="58" y="94"/>
                  </a:cubicBezTo>
                  <a:cubicBezTo>
                    <a:pt x="58" y="94"/>
                    <a:pt x="46" y="89"/>
                    <a:pt x="40" y="80"/>
                  </a:cubicBezTo>
                  <a:cubicBezTo>
                    <a:pt x="34" y="71"/>
                    <a:pt x="27" y="61"/>
                    <a:pt x="26" y="55"/>
                  </a:cubicBezTo>
                  <a:cubicBezTo>
                    <a:pt x="25" y="49"/>
                    <a:pt x="22" y="35"/>
                    <a:pt x="21" y="29"/>
                  </a:cubicBezTo>
                  <a:cubicBezTo>
                    <a:pt x="20" y="24"/>
                    <a:pt x="17" y="9"/>
                    <a:pt x="15" y="4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22" name="Freeform 26"/>
            <p:cNvSpPr>
              <a:spLocks noChangeArrowheads="1"/>
            </p:cNvSpPr>
            <p:nvPr/>
          </p:nvSpPr>
          <p:spPr bwMode="auto">
            <a:xfrm>
              <a:off x="2232026" y="1211262"/>
              <a:ext cx="284163" cy="681038"/>
            </a:xfrm>
            <a:custGeom>
              <a:avLst/>
              <a:gdLst>
                <a:gd name="T0" fmla="*/ 67 w 71"/>
                <a:gd name="T1" fmla="*/ 0 h 170"/>
                <a:gd name="T2" fmla="*/ 61 w 71"/>
                <a:gd name="T3" fmla="*/ 2 h 170"/>
                <a:gd name="T4" fmla="*/ 63 w 71"/>
                <a:gd name="T5" fmla="*/ 11 h 170"/>
                <a:gd name="T6" fmla="*/ 57 w 71"/>
                <a:gd name="T7" fmla="*/ 22 h 170"/>
                <a:gd name="T8" fmla="*/ 38 w 71"/>
                <a:gd name="T9" fmla="*/ 55 h 170"/>
                <a:gd name="T10" fmla="*/ 0 w 71"/>
                <a:gd name="T11" fmla="*/ 146 h 170"/>
                <a:gd name="T12" fmla="*/ 6 w 71"/>
                <a:gd name="T13" fmla="*/ 170 h 170"/>
                <a:gd name="T14" fmla="*/ 29 w 71"/>
                <a:gd name="T15" fmla="*/ 163 h 170"/>
                <a:gd name="T16" fmla="*/ 51 w 71"/>
                <a:gd name="T17" fmla="*/ 97 h 170"/>
                <a:gd name="T18" fmla="*/ 69 w 71"/>
                <a:gd name="T19" fmla="*/ 37 h 170"/>
                <a:gd name="T20" fmla="*/ 68 w 71"/>
                <a:gd name="T21" fmla="*/ 23 h 170"/>
                <a:gd name="T22" fmla="*/ 71 w 71"/>
                <a:gd name="T23" fmla="*/ 23 h 170"/>
                <a:gd name="T24" fmla="*/ 68 w 71"/>
                <a:gd name="T25" fmla="*/ 9 h 170"/>
                <a:gd name="T26" fmla="*/ 67 w 71"/>
                <a:gd name="T27" fmla="*/ 0 h 17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"/>
                <a:gd name="T43" fmla="*/ 0 h 170"/>
                <a:gd name="T44" fmla="*/ 71 w 71"/>
                <a:gd name="T45" fmla="*/ 170 h 17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" h="170">
                  <a:moveTo>
                    <a:pt x="67" y="0"/>
                  </a:move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5" y="6"/>
                    <a:pt x="63" y="11"/>
                  </a:cubicBezTo>
                  <a:cubicBezTo>
                    <a:pt x="60" y="16"/>
                    <a:pt x="61" y="19"/>
                    <a:pt x="57" y="22"/>
                  </a:cubicBezTo>
                  <a:cubicBezTo>
                    <a:pt x="54" y="24"/>
                    <a:pt x="46" y="37"/>
                    <a:pt x="38" y="55"/>
                  </a:cubicBezTo>
                  <a:cubicBezTo>
                    <a:pt x="31" y="73"/>
                    <a:pt x="0" y="146"/>
                    <a:pt x="0" y="146"/>
                  </a:cubicBezTo>
                  <a:cubicBezTo>
                    <a:pt x="6" y="170"/>
                    <a:pt x="6" y="170"/>
                    <a:pt x="6" y="170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9" y="163"/>
                    <a:pt x="43" y="120"/>
                    <a:pt x="51" y="97"/>
                  </a:cubicBezTo>
                  <a:cubicBezTo>
                    <a:pt x="59" y="73"/>
                    <a:pt x="68" y="44"/>
                    <a:pt x="69" y="37"/>
                  </a:cubicBezTo>
                  <a:cubicBezTo>
                    <a:pt x="70" y="29"/>
                    <a:pt x="68" y="23"/>
                    <a:pt x="68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3"/>
                    <a:pt x="68" y="15"/>
                    <a:pt x="68" y="9"/>
                  </a:cubicBezTo>
                  <a:cubicBezTo>
                    <a:pt x="67" y="3"/>
                    <a:pt x="67" y="0"/>
                    <a:pt x="67" y="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</p:grpSp>
      <p:sp>
        <p:nvSpPr>
          <p:cNvPr id="24" name="矩形 7"/>
          <p:cNvSpPr>
            <a:spLocks noChangeArrowheads="1"/>
          </p:cNvSpPr>
          <p:nvPr userDrawn="1"/>
        </p:nvSpPr>
        <p:spPr bwMode="auto">
          <a:xfrm>
            <a:off x="8847138" y="2384429"/>
            <a:ext cx="296862" cy="1544637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6" name="Picture 3" descr="C:\Users\PLH\Desktop\Img378625765.jpg"/>
          <p:cNvPicPr>
            <a:picLocks noChangeAspect="1" noChangeArrowheads="1"/>
          </p:cNvPicPr>
          <p:nvPr userDrawn="1"/>
        </p:nvPicPr>
        <p:blipFill>
          <a:blip r:embed="rId3" cstate="print"/>
          <a:srcRect l="3067" r="4914" b="2006"/>
          <a:stretch>
            <a:fillRect/>
          </a:stretch>
        </p:blipFill>
        <p:spPr bwMode="auto">
          <a:xfrm>
            <a:off x="6696000" y="2383200"/>
            <a:ext cx="2143140" cy="1544400"/>
          </a:xfrm>
          <a:prstGeom prst="rect">
            <a:avLst/>
          </a:prstGeom>
          <a:noFill/>
        </p:spPr>
      </p:pic>
      <p:sp>
        <p:nvSpPr>
          <p:cNvPr id="29" name="TextBox 1"/>
          <p:cNvSpPr>
            <a:spLocks noChangeArrowheads="1"/>
          </p:cNvSpPr>
          <p:nvPr userDrawn="1"/>
        </p:nvSpPr>
        <p:spPr bwMode="auto">
          <a:xfrm>
            <a:off x="1500166" y="2462751"/>
            <a:ext cx="5286412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8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细圆简体" pitchFamily="65" charset="-122"/>
              </a:rPr>
              <a:t>谢谢聆听！</a:t>
            </a:r>
            <a:endParaRPr lang="en-US" altLang="zh-CN" sz="8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细圆简体" pitchFamily="65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8400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7800000">
            <a:off x="-868296" y="502436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01025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"/>
          <p:cNvSpPr>
            <a:spLocks noGrp="1"/>
          </p:cNvSpPr>
          <p:nvPr>
            <p:ph type="body" idx="1" hasCustomPrompt="1"/>
          </p:nvPr>
        </p:nvSpPr>
        <p:spPr>
          <a:xfrm rot="18600000">
            <a:off x="-902285" y="523625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  <p:pic>
        <p:nvPicPr>
          <p:cNvPr id="10" name="Picture 37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00100" y="1285860"/>
            <a:ext cx="5583238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7"/>
          <p:cNvSpPr>
            <a:spLocks noChangeArrowheads="1"/>
          </p:cNvSpPr>
          <p:nvPr userDrawn="1"/>
        </p:nvSpPr>
        <p:spPr bwMode="auto">
          <a:xfrm>
            <a:off x="8847138" y="2384429"/>
            <a:ext cx="296862" cy="1544637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Picture 3" descr="C:\Users\PLH\Desktop\Img378625765.jpg"/>
          <p:cNvPicPr>
            <a:picLocks noChangeAspect="1" noChangeArrowheads="1"/>
          </p:cNvPicPr>
          <p:nvPr userDrawn="1"/>
        </p:nvPicPr>
        <p:blipFill>
          <a:blip r:embed="rId4" cstate="print"/>
          <a:srcRect l="3067" r="4914" b="2006"/>
          <a:stretch>
            <a:fillRect/>
          </a:stretch>
        </p:blipFill>
        <p:spPr bwMode="auto">
          <a:xfrm>
            <a:off x="6696000" y="2383200"/>
            <a:ext cx="2143140" cy="1544400"/>
          </a:xfrm>
          <a:prstGeom prst="rect">
            <a:avLst/>
          </a:prstGeom>
          <a:noFill/>
        </p:spPr>
      </p:pic>
      <p:sp>
        <p:nvSpPr>
          <p:cNvPr id="14" name="TextBox 1"/>
          <p:cNvSpPr>
            <a:spLocks noChangeArrowheads="1"/>
          </p:cNvSpPr>
          <p:nvPr userDrawn="1"/>
        </p:nvSpPr>
        <p:spPr bwMode="auto">
          <a:xfrm>
            <a:off x="1500166" y="2462751"/>
            <a:ext cx="5286412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8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细圆简体" pitchFamily="65" charset="-122"/>
              </a:rPr>
              <a:t>谢谢聆听！</a:t>
            </a:r>
            <a:endParaRPr lang="en-US" altLang="zh-CN" sz="8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细圆简体" pitchFamily="65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 noChangeArrowheads="1"/>
          </p:cNvPicPr>
          <p:nvPr userDrawn="1"/>
        </p:nvPicPr>
        <p:blipFill>
          <a:blip r:embed="rId2"/>
          <a:srcRect l="333" r="28976"/>
          <a:stretch>
            <a:fillRect/>
          </a:stretch>
        </p:blipFill>
        <p:spPr bwMode="auto">
          <a:xfrm>
            <a:off x="5357819" y="-3103"/>
            <a:ext cx="3786214" cy="686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5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平行四边形 12"/>
          <p:cNvSpPr/>
          <p:nvPr userDrawn="1"/>
        </p:nvSpPr>
        <p:spPr>
          <a:xfrm>
            <a:off x="7916576" y="28572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平行四边形 13"/>
          <p:cNvSpPr/>
          <p:nvPr userDrawn="1"/>
        </p:nvSpPr>
        <p:spPr>
          <a:xfrm>
            <a:off x="6786578" y="285728"/>
            <a:ext cx="1108327" cy="164637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-32" y="1428736"/>
            <a:ext cx="4572000" cy="540000"/>
          </a:xfrm>
          <a:prstGeom prst="rect">
            <a:avLst/>
          </a:prstGeom>
          <a:solidFill>
            <a:srgbClr val="EDA20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2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72000" y="1440000"/>
            <a:ext cx="450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zh-CN" altLang="en-US" sz="2400" b="1" kern="12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子标题样式</a:t>
            </a:r>
          </a:p>
        </p:txBody>
      </p:sp>
      <p:sp>
        <p:nvSpPr>
          <p:cNvPr id="53" name="文本占位符 2"/>
          <p:cNvSpPr>
            <a:spLocks noGrp="1"/>
          </p:cNvSpPr>
          <p:nvPr userDrawn="1">
            <p:ph type="body" idx="10"/>
          </p:nvPr>
        </p:nvSpPr>
        <p:spPr>
          <a:xfrm>
            <a:off x="936000" y="31248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4" name="文本占位符 2"/>
          <p:cNvSpPr>
            <a:spLocks noGrp="1"/>
          </p:cNvSpPr>
          <p:nvPr>
            <p:ph type="body" idx="11"/>
          </p:nvPr>
        </p:nvSpPr>
        <p:spPr>
          <a:xfrm>
            <a:off x="936000" y="23544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5" name="文本占位符 2"/>
          <p:cNvSpPr>
            <a:spLocks noGrp="1"/>
          </p:cNvSpPr>
          <p:nvPr>
            <p:ph type="body" idx="12"/>
          </p:nvPr>
        </p:nvSpPr>
        <p:spPr>
          <a:xfrm>
            <a:off x="936000" y="39204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6" name="文本占位符 2"/>
          <p:cNvSpPr>
            <a:spLocks noGrp="1"/>
          </p:cNvSpPr>
          <p:nvPr>
            <p:ph type="body" idx="13"/>
          </p:nvPr>
        </p:nvSpPr>
        <p:spPr>
          <a:xfrm>
            <a:off x="936000" y="46800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 noChangeArrowheads="1"/>
          </p:cNvPicPr>
          <p:nvPr userDrawn="1"/>
        </p:nvPicPr>
        <p:blipFill>
          <a:blip r:embed="rId2"/>
          <a:srcRect l="333" r="28976"/>
          <a:stretch>
            <a:fillRect/>
          </a:stretch>
        </p:blipFill>
        <p:spPr bwMode="auto">
          <a:xfrm>
            <a:off x="5357819" y="-3103"/>
            <a:ext cx="3786214" cy="686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5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平行四边形 12"/>
          <p:cNvSpPr/>
          <p:nvPr userDrawn="1"/>
        </p:nvSpPr>
        <p:spPr>
          <a:xfrm>
            <a:off x="7916576" y="28572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平行四边形 13"/>
          <p:cNvSpPr/>
          <p:nvPr userDrawn="1"/>
        </p:nvSpPr>
        <p:spPr>
          <a:xfrm>
            <a:off x="6786578" y="285728"/>
            <a:ext cx="1108327" cy="164637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grpSp>
        <p:nvGrpSpPr>
          <p:cNvPr id="3" name="组合 10"/>
          <p:cNvGrpSpPr/>
          <p:nvPr/>
        </p:nvGrpSpPr>
        <p:grpSpPr bwMode="auto">
          <a:xfrm>
            <a:off x="36000" y="928670"/>
            <a:ext cx="5072066" cy="5429288"/>
            <a:chOff x="0" y="0"/>
            <a:chExt cx="5072221" cy="5429486"/>
          </a:xfrm>
        </p:grpSpPr>
        <p:sp>
          <p:nvSpPr>
            <p:cNvPr id="34" name="矩形 12"/>
            <p:cNvSpPr>
              <a:spLocks noChangeArrowheads="1"/>
            </p:cNvSpPr>
            <p:nvPr/>
          </p:nvSpPr>
          <p:spPr bwMode="auto">
            <a:xfrm>
              <a:off x="598487" y="0"/>
              <a:ext cx="4473734" cy="5429486"/>
            </a:xfrm>
            <a:prstGeom prst="rect">
              <a:avLst/>
            </a:prstGeom>
            <a:solidFill>
              <a:srgbClr val="002060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" name="组合 15"/>
            <p:cNvGrpSpPr/>
            <p:nvPr/>
          </p:nvGrpSpPr>
          <p:grpSpPr bwMode="auto">
            <a:xfrm>
              <a:off x="0" y="0"/>
              <a:ext cx="4415906" cy="934266"/>
              <a:chOff x="0" y="0"/>
              <a:chExt cx="4415906" cy="1582924"/>
            </a:xfrm>
          </p:grpSpPr>
          <p:grpSp>
            <p:nvGrpSpPr>
              <p:cNvPr id="5" name="组合 17"/>
              <p:cNvGrpSpPr/>
              <p:nvPr/>
            </p:nvGrpSpPr>
            <p:grpSpPr bwMode="auto">
              <a:xfrm>
                <a:off x="0" y="462148"/>
                <a:ext cx="4415906" cy="1120776"/>
                <a:chOff x="0" y="0"/>
                <a:chExt cx="4415906" cy="1120776"/>
              </a:xfrm>
            </p:grpSpPr>
            <p:sp>
              <p:nvSpPr>
                <p:cNvPr id="40" name="燕尾形 19"/>
                <p:cNvSpPr>
                  <a:spLocks noChangeArrowheads="1"/>
                </p:cNvSpPr>
                <p:nvPr/>
              </p:nvSpPr>
              <p:spPr bwMode="auto">
                <a:xfrm rot="10800000">
                  <a:off x="3393009" y="0"/>
                  <a:ext cx="1022897" cy="838200"/>
                </a:xfrm>
                <a:prstGeom prst="chevron">
                  <a:avLst>
                    <a:gd name="adj" fmla="val 49995"/>
                  </a:avLst>
                </a:prstGeom>
                <a:solidFill>
                  <a:srgbClr val="EDA20B"/>
                </a:solidFill>
                <a:ln w="12700" cap="flat" cmpd="sng">
                  <a:noFill/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41" name="矩形 20"/>
                <p:cNvSpPr>
                  <a:spLocks noChangeArrowheads="1"/>
                </p:cNvSpPr>
                <p:nvPr/>
              </p:nvSpPr>
              <p:spPr bwMode="auto">
                <a:xfrm>
                  <a:off x="2" y="1"/>
                  <a:ext cx="3835400" cy="838200"/>
                </a:xfrm>
                <a:prstGeom prst="rect">
                  <a:avLst/>
                </a:prstGeom>
                <a:solidFill>
                  <a:srgbClr val="EDA20B"/>
                </a:solidFill>
                <a:ln w="12700" cap="flat" cmpd="sng">
                  <a:noFill/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42" name="等腰三角形 21"/>
                <p:cNvSpPr>
                  <a:spLocks noChangeArrowheads="1"/>
                </p:cNvSpPr>
                <p:nvPr/>
              </p:nvSpPr>
              <p:spPr bwMode="auto">
                <a:xfrm flipH="1" flipV="1">
                  <a:off x="0" y="838201"/>
                  <a:ext cx="598487" cy="282575"/>
                </a:xfrm>
                <a:prstGeom prst="triangle">
                  <a:avLst>
                    <a:gd name="adj" fmla="val 0"/>
                  </a:avLst>
                </a:prstGeom>
                <a:solidFill>
                  <a:srgbClr val="BF9000"/>
                </a:solidFill>
                <a:ln w="12700" cap="flat" cmpd="sng">
                  <a:noFill/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39" name="文本框 18"/>
              <p:cNvSpPr>
                <a:spLocks noChangeArrowheads="1"/>
              </p:cNvSpPr>
              <p:nvPr/>
            </p:nvSpPr>
            <p:spPr bwMode="auto">
              <a:xfrm>
                <a:off x="69058" y="0"/>
                <a:ext cx="4267200" cy="9610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zh-CN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52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284400" y="1216800"/>
            <a:ext cx="36648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zh-CN" altLang="en-US" sz="2400" b="1" kern="12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子标题样式</a:t>
            </a:r>
          </a:p>
        </p:txBody>
      </p:sp>
      <p:sp>
        <p:nvSpPr>
          <p:cNvPr id="43" name="内容占位符 2"/>
          <p:cNvSpPr>
            <a:spLocks noGrp="1"/>
          </p:cNvSpPr>
          <p:nvPr>
            <p:ph sz="half" idx="10" hasCustomPrompt="1"/>
          </p:nvPr>
        </p:nvSpPr>
        <p:spPr>
          <a:xfrm>
            <a:off x="857224" y="2000240"/>
            <a:ext cx="3929090" cy="412592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文本内容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2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0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01025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"/>
          <p:cNvSpPr>
            <a:spLocks noGrp="1"/>
          </p:cNvSpPr>
          <p:nvPr>
            <p:ph type="body" idx="1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 userDrawn="1"/>
        </p:nvGrpSpPr>
        <p:grpSpPr bwMode="auto">
          <a:xfrm>
            <a:off x="1139849" y="1281127"/>
            <a:ext cx="6861175" cy="4148137"/>
            <a:chOff x="0" y="0"/>
            <a:chExt cx="4531" cy="2740"/>
          </a:xfrm>
        </p:grpSpPr>
        <p:sp>
          <p:nvSpPr>
            <p:cNvPr id="194" name="Freeform 191"/>
            <p:cNvSpPr>
              <a:spLocks noChangeArrowheads="1"/>
            </p:cNvSpPr>
            <p:nvPr/>
          </p:nvSpPr>
          <p:spPr bwMode="auto">
            <a:xfrm>
              <a:off x="982" y="264"/>
              <a:ext cx="84" cy="186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186"/>
                <a:gd name="T98" fmla="*/ 84 w 84"/>
                <a:gd name="T99" fmla="*/ 186 h 18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5" name="Freeform 192"/>
            <p:cNvSpPr>
              <a:spLocks noChangeArrowheads="1"/>
            </p:cNvSpPr>
            <p:nvPr/>
          </p:nvSpPr>
          <p:spPr bwMode="auto">
            <a:xfrm>
              <a:off x="804" y="108"/>
              <a:ext cx="110" cy="7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0"/>
                <a:gd name="T163" fmla="*/ 0 h 70"/>
                <a:gd name="T164" fmla="*/ 110 w 110"/>
                <a:gd name="T165" fmla="*/ 70 h 7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6" name="Freeform 193"/>
            <p:cNvSpPr>
              <a:spLocks noChangeArrowheads="1"/>
            </p:cNvSpPr>
            <p:nvPr/>
          </p:nvSpPr>
          <p:spPr bwMode="auto">
            <a:xfrm>
              <a:off x="434" y="124"/>
              <a:ext cx="110" cy="220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0"/>
                <a:gd name="T130" fmla="*/ 0 h 220"/>
                <a:gd name="T131" fmla="*/ 110 w 110"/>
                <a:gd name="T132" fmla="*/ 220 h 22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7" name="Freeform 194"/>
            <p:cNvSpPr>
              <a:spLocks noChangeArrowheads="1"/>
            </p:cNvSpPr>
            <p:nvPr/>
          </p:nvSpPr>
          <p:spPr bwMode="auto">
            <a:xfrm>
              <a:off x="522" y="84"/>
              <a:ext cx="122" cy="9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2"/>
                <a:gd name="T106" fmla="*/ 0 h 94"/>
                <a:gd name="T107" fmla="*/ 122 w 122"/>
                <a:gd name="T108" fmla="*/ 94 h 9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8" name="Freeform 195"/>
            <p:cNvSpPr>
              <a:spLocks noChangeArrowheads="1"/>
            </p:cNvSpPr>
            <p:nvPr/>
          </p:nvSpPr>
          <p:spPr bwMode="auto">
            <a:xfrm>
              <a:off x="550" y="248"/>
              <a:ext cx="46" cy="46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6"/>
                <a:gd name="T109" fmla="*/ 0 h 46"/>
                <a:gd name="T110" fmla="*/ 46 w 46"/>
                <a:gd name="T111" fmla="*/ 46 h 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9" name="Freeform 196"/>
            <p:cNvSpPr>
              <a:spLocks noChangeArrowheads="1"/>
            </p:cNvSpPr>
            <p:nvPr/>
          </p:nvSpPr>
          <p:spPr bwMode="auto">
            <a:xfrm>
              <a:off x="2024" y="908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"/>
                <a:gd name="T181" fmla="*/ 0 h 164"/>
                <a:gd name="T182" fmla="*/ 32 w 32"/>
                <a:gd name="T183" fmla="*/ 164 h 16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0" name="Freeform 197"/>
            <p:cNvSpPr>
              <a:spLocks noChangeArrowheads="1"/>
            </p:cNvSpPr>
            <p:nvPr/>
          </p:nvSpPr>
          <p:spPr bwMode="auto">
            <a:xfrm>
              <a:off x="504" y="102"/>
              <a:ext cx="2132" cy="1160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32"/>
                <a:gd name="T187" fmla="*/ 0 h 1160"/>
                <a:gd name="T188" fmla="*/ 2132 w 2132"/>
                <a:gd name="T189" fmla="*/ 1160 h 11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1" name="Freeform 198"/>
            <p:cNvSpPr>
              <a:spLocks noChangeArrowheads="1"/>
            </p:cNvSpPr>
            <p:nvPr/>
          </p:nvSpPr>
          <p:spPr bwMode="auto">
            <a:xfrm>
              <a:off x="1490" y="1448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6"/>
                <a:gd name="T136" fmla="*/ 0 h 116"/>
                <a:gd name="T137" fmla="*/ 86 w 86"/>
                <a:gd name="T138" fmla="*/ 116 h 11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2" name="Freeform 199"/>
            <p:cNvSpPr>
              <a:spLocks noChangeArrowheads="1"/>
            </p:cNvSpPr>
            <p:nvPr/>
          </p:nvSpPr>
          <p:spPr bwMode="auto">
            <a:xfrm>
              <a:off x="1004" y="1256"/>
              <a:ext cx="200" cy="174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0"/>
                <a:gd name="T130" fmla="*/ 0 h 174"/>
                <a:gd name="T131" fmla="*/ 200 w 200"/>
                <a:gd name="T132" fmla="*/ 174 h 1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3" name="Freeform 200"/>
            <p:cNvSpPr>
              <a:spLocks noChangeArrowheads="1"/>
            </p:cNvSpPr>
            <p:nvPr/>
          </p:nvSpPr>
          <p:spPr bwMode="auto">
            <a:xfrm>
              <a:off x="1482" y="1668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8"/>
                <a:gd name="T76" fmla="*/ 0 h 66"/>
                <a:gd name="T77" fmla="*/ 68 w 68"/>
                <a:gd name="T78" fmla="*/ 66 h 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4" name="Freeform 201"/>
            <p:cNvSpPr>
              <a:spLocks noChangeArrowheads="1"/>
            </p:cNvSpPr>
            <p:nvPr/>
          </p:nvSpPr>
          <p:spPr bwMode="auto">
            <a:xfrm>
              <a:off x="1344" y="1414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4"/>
                <a:gd name="T172" fmla="*/ 0 h 56"/>
                <a:gd name="T173" fmla="*/ 54 w 54"/>
                <a:gd name="T174" fmla="*/ 56 h 5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5" name="Freeform 202"/>
            <p:cNvSpPr>
              <a:spLocks noChangeArrowheads="1"/>
            </p:cNvSpPr>
            <p:nvPr/>
          </p:nvSpPr>
          <p:spPr bwMode="auto">
            <a:xfrm>
              <a:off x="1394" y="1376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0"/>
                <a:gd name="T178" fmla="*/ 0 h 272"/>
                <a:gd name="T179" fmla="*/ 100 w 100"/>
                <a:gd name="T180" fmla="*/ 272 h 27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6" name="Freeform 203"/>
            <p:cNvSpPr>
              <a:spLocks noChangeArrowheads="1"/>
            </p:cNvSpPr>
            <p:nvPr/>
          </p:nvSpPr>
          <p:spPr bwMode="auto">
            <a:xfrm>
              <a:off x="1520" y="1438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0"/>
                <a:gd name="T154" fmla="*/ 0 h 168"/>
                <a:gd name="T155" fmla="*/ 90 w 90"/>
                <a:gd name="T156" fmla="*/ 168 h 16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7" name="Freeform 204"/>
            <p:cNvSpPr>
              <a:spLocks noChangeArrowheads="1"/>
            </p:cNvSpPr>
            <p:nvPr/>
          </p:nvSpPr>
          <p:spPr bwMode="auto">
            <a:xfrm>
              <a:off x="1470" y="1474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2"/>
                <a:gd name="T163" fmla="*/ 0 h 208"/>
                <a:gd name="T164" fmla="*/ 82 w 82"/>
                <a:gd name="T165" fmla="*/ 208 h 20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8" name="Freeform 205"/>
            <p:cNvSpPr>
              <a:spLocks noChangeArrowheads="1"/>
            </p:cNvSpPr>
            <p:nvPr/>
          </p:nvSpPr>
          <p:spPr bwMode="auto">
            <a:xfrm>
              <a:off x="1340" y="1364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38"/>
                <a:gd name="T80" fmla="*/ 70 w 70"/>
                <a:gd name="T81" fmla="*/ 38 h 3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9" name="Freeform 206"/>
            <p:cNvSpPr>
              <a:spLocks noChangeArrowheads="1"/>
            </p:cNvSpPr>
            <p:nvPr/>
          </p:nvSpPr>
          <p:spPr bwMode="auto">
            <a:xfrm>
              <a:off x="1238" y="1342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8"/>
                <a:gd name="T73" fmla="*/ 0 h 52"/>
                <a:gd name="T74" fmla="*/ 98 w 98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0" name="Freeform 207"/>
            <p:cNvSpPr>
              <a:spLocks noChangeArrowheads="1"/>
            </p:cNvSpPr>
            <p:nvPr/>
          </p:nvSpPr>
          <p:spPr bwMode="auto">
            <a:xfrm>
              <a:off x="1080" y="1264"/>
              <a:ext cx="378" cy="372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78"/>
                <a:gd name="T175" fmla="*/ 0 h 372"/>
                <a:gd name="T176" fmla="*/ 378 w 378"/>
                <a:gd name="T177" fmla="*/ 372 h 3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1" name="Freeform 208"/>
            <p:cNvSpPr>
              <a:spLocks noChangeArrowheads="1"/>
            </p:cNvSpPr>
            <p:nvPr/>
          </p:nvSpPr>
          <p:spPr bwMode="auto">
            <a:xfrm>
              <a:off x="992" y="1220"/>
              <a:ext cx="196" cy="136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96"/>
                <a:gd name="T118" fmla="*/ 0 h 136"/>
                <a:gd name="T119" fmla="*/ 196 w 196"/>
                <a:gd name="T120" fmla="*/ 136 h 1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2" name="Freeform 209"/>
            <p:cNvSpPr>
              <a:spLocks noChangeArrowheads="1"/>
            </p:cNvSpPr>
            <p:nvPr/>
          </p:nvSpPr>
          <p:spPr bwMode="auto">
            <a:xfrm>
              <a:off x="1784" y="1094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6"/>
                <a:gd name="T133" fmla="*/ 0 h 172"/>
                <a:gd name="T134" fmla="*/ 116 w 116"/>
                <a:gd name="T135" fmla="*/ 172 h 17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3" name="Freeform 210"/>
            <p:cNvSpPr>
              <a:spLocks noChangeArrowheads="1"/>
            </p:cNvSpPr>
            <p:nvPr/>
          </p:nvSpPr>
          <p:spPr bwMode="auto">
            <a:xfrm>
              <a:off x="1350" y="980"/>
              <a:ext cx="420" cy="174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20"/>
                <a:gd name="T175" fmla="*/ 0 h 174"/>
                <a:gd name="T176" fmla="*/ 420 w 420"/>
                <a:gd name="T177" fmla="*/ 174 h 17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4" name="Freeform 211"/>
            <p:cNvSpPr>
              <a:spLocks noChangeArrowheads="1"/>
            </p:cNvSpPr>
            <p:nvPr/>
          </p:nvSpPr>
          <p:spPr bwMode="auto">
            <a:xfrm>
              <a:off x="1158" y="926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90"/>
                <a:gd name="T184" fmla="*/ 0 h 574"/>
                <a:gd name="T185" fmla="*/ 790 w 790"/>
                <a:gd name="T186" fmla="*/ 574 h 57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5" name="Freeform 212"/>
            <p:cNvSpPr>
              <a:spLocks noChangeArrowheads="1"/>
            </p:cNvSpPr>
            <p:nvPr/>
          </p:nvSpPr>
          <p:spPr bwMode="auto">
            <a:xfrm>
              <a:off x="1516" y="1554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8"/>
                <a:gd name="T103" fmla="*/ 0 h 56"/>
                <a:gd name="T104" fmla="*/ 68 w 68"/>
                <a:gd name="T105" fmla="*/ 56 h 5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6" name="Freeform 213"/>
            <p:cNvSpPr>
              <a:spLocks noChangeArrowheads="1"/>
            </p:cNvSpPr>
            <p:nvPr/>
          </p:nvSpPr>
          <p:spPr bwMode="auto">
            <a:xfrm>
              <a:off x="1870" y="1280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"/>
                <a:gd name="T115" fmla="*/ 0 h 44"/>
                <a:gd name="T116" fmla="*/ 36 w 36"/>
                <a:gd name="T117" fmla="*/ 44 h 4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7" name="Freeform 214"/>
            <p:cNvSpPr>
              <a:spLocks noChangeArrowheads="1"/>
            </p:cNvSpPr>
            <p:nvPr/>
          </p:nvSpPr>
          <p:spPr bwMode="auto">
            <a:xfrm>
              <a:off x="1882" y="1158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4"/>
                <a:gd name="T115" fmla="*/ 0 h 122"/>
                <a:gd name="T116" fmla="*/ 144 w 144"/>
                <a:gd name="T117" fmla="*/ 122 h 12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8" name="Freeform 215"/>
            <p:cNvSpPr>
              <a:spLocks noChangeArrowheads="1"/>
            </p:cNvSpPr>
            <p:nvPr/>
          </p:nvSpPr>
          <p:spPr bwMode="auto">
            <a:xfrm>
              <a:off x="1902" y="1274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6"/>
                <a:gd name="T20" fmla="*/ 24 w 24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9" name="Freeform 216"/>
            <p:cNvSpPr>
              <a:spLocks noChangeArrowheads="1"/>
            </p:cNvSpPr>
            <p:nvPr/>
          </p:nvSpPr>
          <p:spPr bwMode="auto">
            <a:xfrm>
              <a:off x="2000" y="1084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8"/>
                <a:gd name="T187" fmla="*/ 0 h 60"/>
                <a:gd name="T188" fmla="*/ 78 w 78"/>
                <a:gd name="T189" fmla="*/ 60 h 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0" name="Freeform 217"/>
            <p:cNvSpPr>
              <a:spLocks noChangeArrowheads="1"/>
            </p:cNvSpPr>
            <p:nvPr/>
          </p:nvSpPr>
          <p:spPr bwMode="auto">
            <a:xfrm>
              <a:off x="1160" y="1254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1" name="Freeform 218"/>
            <p:cNvSpPr>
              <a:spLocks noChangeArrowheads="1"/>
            </p:cNvSpPr>
            <p:nvPr/>
          </p:nvSpPr>
          <p:spPr bwMode="auto">
            <a:xfrm>
              <a:off x="1160" y="1254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2" name="Freeform 219"/>
            <p:cNvSpPr>
              <a:spLocks noChangeArrowheads="1"/>
            </p:cNvSpPr>
            <p:nvPr/>
          </p:nvSpPr>
          <p:spPr bwMode="auto">
            <a:xfrm>
              <a:off x="308" y="410"/>
              <a:ext cx="336" cy="41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36"/>
                <a:gd name="T157" fmla="*/ 0 h 412"/>
                <a:gd name="T158" fmla="*/ 336 w 336"/>
                <a:gd name="T159" fmla="*/ 412 h 41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3" name="Freeform 220"/>
            <p:cNvSpPr>
              <a:spLocks noChangeArrowheads="1"/>
            </p:cNvSpPr>
            <p:nvPr/>
          </p:nvSpPr>
          <p:spPr bwMode="auto">
            <a:xfrm>
              <a:off x="122" y="1108"/>
              <a:ext cx="158" cy="13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58"/>
                <a:gd name="T190" fmla="*/ 0 h 132"/>
                <a:gd name="T191" fmla="*/ 158 w 158"/>
                <a:gd name="T192" fmla="*/ 132 h 13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4" name="Freeform 221"/>
            <p:cNvSpPr>
              <a:spLocks noChangeArrowheads="1"/>
            </p:cNvSpPr>
            <p:nvPr/>
          </p:nvSpPr>
          <p:spPr bwMode="auto">
            <a:xfrm>
              <a:off x="322" y="1070"/>
              <a:ext cx="156" cy="146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6"/>
                <a:gd name="T181" fmla="*/ 0 h 146"/>
                <a:gd name="T182" fmla="*/ 156 w 156"/>
                <a:gd name="T183" fmla="*/ 146 h 14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5" name="Freeform 222"/>
            <p:cNvSpPr>
              <a:spLocks noChangeArrowheads="1"/>
            </p:cNvSpPr>
            <p:nvPr/>
          </p:nvSpPr>
          <p:spPr bwMode="auto">
            <a:xfrm>
              <a:off x="396" y="1206"/>
              <a:ext cx="42" cy="2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"/>
                <a:gd name="T106" fmla="*/ 0 h 24"/>
                <a:gd name="T107" fmla="*/ 42 w 42"/>
                <a:gd name="T108" fmla="*/ 24 h 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6" name="Freeform 223"/>
            <p:cNvSpPr>
              <a:spLocks noChangeArrowheads="1"/>
            </p:cNvSpPr>
            <p:nvPr/>
          </p:nvSpPr>
          <p:spPr bwMode="auto">
            <a:xfrm>
              <a:off x="346" y="1154"/>
              <a:ext cx="20" cy="42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"/>
                <a:gd name="T100" fmla="*/ 0 h 42"/>
                <a:gd name="T101" fmla="*/ 20 w 20"/>
                <a:gd name="T102" fmla="*/ 42 h 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7" name="Freeform 224"/>
            <p:cNvSpPr>
              <a:spLocks noChangeArrowheads="1"/>
            </p:cNvSpPr>
            <p:nvPr/>
          </p:nvSpPr>
          <p:spPr bwMode="auto">
            <a:xfrm>
              <a:off x="350" y="1122"/>
              <a:ext cx="18" cy="2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"/>
                <a:gd name="T73" fmla="*/ 0 h 28"/>
                <a:gd name="T74" fmla="*/ 18 w 18"/>
                <a:gd name="T75" fmla="*/ 28 h 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8" name="Freeform 225"/>
            <p:cNvSpPr>
              <a:spLocks noChangeArrowheads="1"/>
            </p:cNvSpPr>
            <p:nvPr/>
          </p:nvSpPr>
          <p:spPr bwMode="auto">
            <a:xfrm>
              <a:off x="360" y="1014"/>
              <a:ext cx="102" cy="60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2"/>
                <a:gd name="T103" fmla="*/ 0 h 60"/>
                <a:gd name="T104" fmla="*/ 102 w 102"/>
                <a:gd name="T105" fmla="*/ 60 h 6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9" name="Freeform 226"/>
            <p:cNvSpPr>
              <a:spLocks noChangeArrowheads="1"/>
            </p:cNvSpPr>
            <p:nvPr/>
          </p:nvSpPr>
          <p:spPr bwMode="auto">
            <a:xfrm>
              <a:off x="316" y="1052"/>
              <a:ext cx="54" cy="42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4"/>
                <a:gd name="T166" fmla="*/ 0 h 42"/>
                <a:gd name="T167" fmla="*/ 54 w 54"/>
                <a:gd name="T168" fmla="*/ 42 h 4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0" name="Freeform 227"/>
            <p:cNvSpPr>
              <a:spLocks noChangeArrowheads="1"/>
            </p:cNvSpPr>
            <p:nvPr/>
          </p:nvSpPr>
          <p:spPr bwMode="auto">
            <a:xfrm>
              <a:off x="184" y="970"/>
              <a:ext cx="158" cy="182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8"/>
                <a:gd name="T127" fmla="*/ 0 h 182"/>
                <a:gd name="T128" fmla="*/ 158 w 158"/>
                <a:gd name="T129" fmla="*/ 182 h 1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1" name="Freeform 228"/>
            <p:cNvSpPr>
              <a:spLocks noChangeArrowheads="1"/>
            </p:cNvSpPr>
            <p:nvPr/>
          </p:nvSpPr>
          <p:spPr bwMode="auto">
            <a:xfrm>
              <a:off x="120" y="1136"/>
              <a:ext cx="40" cy="90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0"/>
                <a:gd name="T136" fmla="*/ 0 h 90"/>
                <a:gd name="T137" fmla="*/ 40 w 40"/>
                <a:gd name="T138" fmla="*/ 90 h 9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2" name="Freeform 229"/>
            <p:cNvSpPr>
              <a:spLocks noChangeArrowheads="1"/>
            </p:cNvSpPr>
            <p:nvPr/>
          </p:nvSpPr>
          <p:spPr bwMode="auto">
            <a:xfrm>
              <a:off x="310" y="882"/>
              <a:ext cx="104" cy="178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4"/>
                <a:gd name="T130" fmla="*/ 0 h 178"/>
                <a:gd name="T131" fmla="*/ 104 w 104"/>
                <a:gd name="T132" fmla="*/ 178 h 17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3" name="Freeform 230"/>
            <p:cNvSpPr>
              <a:spLocks noChangeArrowheads="1"/>
            </p:cNvSpPr>
            <p:nvPr/>
          </p:nvSpPr>
          <p:spPr bwMode="auto">
            <a:xfrm>
              <a:off x="286" y="918"/>
              <a:ext cx="46" cy="62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6"/>
                <a:gd name="T145" fmla="*/ 0 h 62"/>
                <a:gd name="T146" fmla="*/ 46 w 46"/>
                <a:gd name="T147" fmla="*/ 62 h 6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4" name="Freeform 231"/>
            <p:cNvSpPr>
              <a:spLocks noChangeArrowheads="1"/>
            </p:cNvSpPr>
            <p:nvPr/>
          </p:nvSpPr>
          <p:spPr bwMode="auto">
            <a:xfrm>
              <a:off x="278" y="964"/>
              <a:ext cx="40" cy="46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0"/>
                <a:gd name="T118" fmla="*/ 0 h 46"/>
                <a:gd name="T119" fmla="*/ 40 w 40"/>
                <a:gd name="T120" fmla="*/ 46 h 4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5" name="Freeform 232"/>
            <p:cNvSpPr>
              <a:spLocks noChangeArrowheads="1"/>
            </p:cNvSpPr>
            <p:nvPr/>
          </p:nvSpPr>
          <p:spPr bwMode="auto">
            <a:xfrm>
              <a:off x="306" y="998"/>
              <a:ext cx="16" cy="26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"/>
                <a:gd name="T43" fmla="*/ 0 h 26"/>
                <a:gd name="T44" fmla="*/ 16 w 16"/>
                <a:gd name="T45" fmla="*/ 26 h 2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6" name="Freeform 233"/>
            <p:cNvSpPr>
              <a:spLocks noChangeArrowheads="1"/>
            </p:cNvSpPr>
            <p:nvPr/>
          </p:nvSpPr>
          <p:spPr bwMode="auto">
            <a:xfrm>
              <a:off x="102" y="876"/>
              <a:ext cx="70" cy="84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0"/>
                <a:gd name="T106" fmla="*/ 0 h 84"/>
                <a:gd name="T107" fmla="*/ 70 w 70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7" name="Freeform 234"/>
            <p:cNvSpPr>
              <a:spLocks noChangeArrowheads="1"/>
            </p:cNvSpPr>
            <p:nvPr/>
          </p:nvSpPr>
          <p:spPr bwMode="auto">
            <a:xfrm>
              <a:off x="162" y="794"/>
              <a:ext cx="108" cy="20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8"/>
                <a:gd name="T166" fmla="*/ 0 h 200"/>
                <a:gd name="T167" fmla="*/ 108 w 108"/>
                <a:gd name="T168" fmla="*/ 200 h 2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8" name="Freeform 235"/>
            <p:cNvSpPr>
              <a:spLocks noChangeArrowheads="1"/>
            </p:cNvSpPr>
            <p:nvPr/>
          </p:nvSpPr>
          <p:spPr bwMode="auto">
            <a:xfrm>
              <a:off x="140" y="876"/>
              <a:ext cx="36" cy="32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"/>
                <a:gd name="T112" fmla="*/ 0 h 32"/>
                <a:gd name="T113" fmla="*/ 36 w 36"/>
                <a:gd name="T114" fmla="*/ 32 h 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9" name="Freeform 236"/>
            <p:cNvSpPr>
              <a:spLocks noChangeArrowheads="1"/>
            </p:cNvSpPr>
            <p:nvPr/>
          </p:nvSpPr>
          <p:spPr bwMode="auto">
            <a:xfrm>
              <a:off x="344" y="824"/>
              <a:ext cx="36" cy="62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"/>
                <a:gd name="T97" fmla="*/ 0 h 62"/>
                <a:gd name="T98" fmla="*/ 36 w 36"/>
                <a:gd name="T99" fmla="*/ 62 h 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0" name="Freeform 237"/>
            <p:cNvSpPr>
              <a:spLocks noChangeArrowheads="1"/>
            </p:cNvSpPr>
            <p:nvPr/>
          </p:nvSpPr>
          <p:spPr bwMode="auto">
            <a:xfrm>
              <a:off x="394" y="486"/>
              <a:ext cx="168" cy="390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8"/>
                <a:gd name="T142" fmla="*/ 0 h 390"/>
                <a:gd name="T143" fmla="*/ 168 w 168"/>
                <a:gd name="T144" fmla="*/ 390 h 39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1" name="Freeform 238"/>
            <p:cNvSpPr>
              <a:spLocks noChangeArrowheads="1"/>
            </p:cNvSpPr>
            <p:nvPr/>
          </p:nvSpPr>
          <p:spPr bwMode="auto">
            <a:xfrm>
              <a:off x="512" y="458"/>
              <a:ext cx="124" cy="310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4"/>
                <a:gd name="T172" fmla="*/ 0 h 310"/>
                <a:gd name="T173" fmla="*/ 124 w 124"/>
                <a:gd name="T174" fmla="*/ 310 h 3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2" name="Freeform 239"/>
            <p:cNvSpPr>
              <a:spLocks noChangeArrowheads="1"/>
            </p:cNvSpPr>
            <p:nvPr/>
          </p:nvSpPr>
          <p:spPr bwMode="auto">
            <a:xfrm>
              <a:off x="372" y="896"/>
              <a:ext cx="54" cy="84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4"/>
                <a:gd name="T154" fmla="*/ 0 h 84"/>
                <a:gd name="T155" fmla="*/ 54 w 54"/>
                <a:gd name="T156" fmla="*/ 84 h 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3" name="Freeform 240"/>
            <p:cNvSpPr>
              <a:spLocks noChangeArrowheads="1"/>
            </p:cNvSpPr>
            <p:nvPr/>
          </p:nvSpPr>
          <p:spPr bwMode="auto">
            <a:xfrm>
              <a:off x="574" y="1138"/>
              <a:ext cx="224" cy="110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4"/>
                <a:gd name="T172" fmla="*/ 0 h 110"/>
                <a:gd name="T173" fmla="*/ 224 w 224"/>
                <a:gd name="T174" fmla="*/ 110 h 1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4" name="Freeform 241"/>
            <p:cNvSpPr>
              <a:spLocks noChangeArrowheads="1"/>
            </p:cNvSpPr>
            <p:nvPr/>
          </p:nvSpPr>
          <p:spPr bwMode="auto">
            <a:xfrm>
              <a:off x="502" y="1068"/>
              <a:ext cx="110" cy="90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0"/>
                <a:gd name="T115" fmla="*/ 0 h 90"/>
                <a:gd name="T116" fmla="*/ 110 w 110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5" name="Freeform 242"/>
            <p:cNvSpPr>
              <a:spLocks noChangeArrowheads="1"/>
            </p:cNvSpPr>
            <p:nvPr/>
          </p:nvSpPr>
          <p:spPr bwMode="auto">
            <a:xfrm>
              <a:off x="490" y="1154"/>
              <a:ext cx="84" cy="84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84"/>
                <a:gd name="T149" fmla="*/ 84 w 84"/>
                <a:gd name="T150" fmla="*/ 84 h 8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6" name="Freeform 243"/>
            <p:cNvSpPr>
              <a:spLocks noChangeArrowheads="1"/>
            </p:cNvSpPr>
            <p:nvPr/>
          </p:nvSpPr>
          <p:spPr bwMode="auto">
            <a:xfrm>
              <a:off x="482" y="1126"/>
              <a:ext cx="28" cy="64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"/>
                <a:gd name="T133" fmla="*/ 0 h 64"/>
                <a:gd name="T134" fmla="*/ 28 w 28"/>
                <a:gd name="T135" fmla="*/ 64 h 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7" name="Freeform 244"/>
            <p:cNvSpPr>
              <a:spLocks noChangeArrowheads="1"/>
            </p:cNvSpPr>
            <p:nvPr/>
          </p:nvSpPr>
          <p:spPr bwMode="auto">
            <a:xfrm>
              <a:off x="396" y="1048"/>
              <a:ext cx="142" cy="114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2"/>
                <a:gd name="T133" fmla="*/ 0 h 114"/>
                <a:gd name="T134" fmla="*/ 142 w 142"/>
                <a:gd name="T135" fmla="*/ 114 h 11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8" name="Freeform 245"/>
            <p:cNvSpPr>
              <a:spLocks noChangeArrowheads="1"/>
            </p:cNvSpPr>
            <p:nvPr/>
          </p:nvSpPr>
          <p:spPr bwMode="auto">
            <a:xfrm>
              <a:off x="456" y="1014"/>
              <a:ext cx="76" cy="58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6"/>
                <a:gd name="T106" fmla="*/ 0 h 58"/>
                <a:gd name="T107" fmla="*/ 76 w 76"/>
                <a:gd name="T108" fmla="*/ 58 h 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9" name="Freeform 246"/>
            <p:cNvSpPr>
              <a:spLocks noChangeArrowheads="1"/>
            </p:cNvSpPr>
            <p:nvPr/>
          </p:nvSpPr>
          <p:spPr bwMode="auto">
            <a:xfrm>
              <a:off x="398" y="972"/>
              <a:ext cx="138" cy="66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8"/>
                <a:gd name="T190" fmla="*/ 0 h 66"/>
                <a:gd name="T191" fmla="*/ 138 w 138"/>
                <a:gd name="T192" fmla="*/ 66 h 6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0" name="Freeform 247"/>
            <p:cNvSpPr>
              <a:spLocks noChangeArrowheads="1"/>
            </p:cNvSpPr>
            <p:nvPr/>
          </p:nvSpPr>
          <p:spPr bwMode="auto">
            <a:xfrm>
              <a:off x="414" y="876"/>
              <a:ext cx="152" cy="122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2"/>
                <a:gd name="T151" fmla="*/ 0 h 122"/>
                <a:gd name="T152" fmla="*/ 152 w 152"/>
                <a:gd name="T153" fmla="*/ 122 h 12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1" name="Freeform 248"/>
            <p:cNvSpPr>
              <a:spLocks noChangeArrowheads="1"/>
            </p:cNvSpPr>
            <p:nvPr/>
          </p:nvSpPr>
          <p:spPr bwMode="auto">
            <a:xfrm>
              <a:off x="512" y="1014"/>
              <a:ext cx="102" cy="84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2"/>
                <a:gd name="T127" fmla="*/ 0 h 84"/>
                <a:gd name="T128" fmla="*/ 102 w 102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2" name="Freeform 249"/>
            <p:cNvSpPr>
              <a:spLocks noChangeArrowheads="1"/>
            </p:cNvSpPr>
            <p:nvPr/>
          </p:nvSpPr>
          <p:spPr bwMode="auto">
            <a:xfrm>
              <a:off x="572" y="1136"/>
              <a:ext cx="42" cy="44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"/>
                <a:gd name="T127" fmla="*/ 0 h 44"/>
                <a:gd name="T128" fmla="*/ 42 w 42"/>
                <a:gd name="T129" fmla="*/ 44 h 4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3" name="Freeform 250"/>
            <p:cNvSpPr>
              <a:spLocks noChangeArrowheads="1"/>
            </p:cNvSpPr>
            <p:nvPr/>
          </p:nvSpPr>
          <p:spPr bwMode="auto">
            <a:xfrm>
              <a:off x="678" y="1314"/>
              <a:ext cx="270" cy="232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70"/>
                <a:gd name="T178" fmla="*/ 0 h 232"/>
                <a:gd name="T179" fmla="*/ 270 w 270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4" name="Freeform 251"/>
            <p:cNvSpPr>
              <a:spLocks noChangeArrowheads="1"/>
            </p:cNvSpPr>
            <p:nvPr/>
          </p:nvSpPr>
          <p:spPr bwMode="auto">
            <a:xfrm>
              <a:off x="772" y="1516"/>
              <a:ext cx="42" cy="66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2"/>
                <a:gd name="T172" fmla="*/ 0 h 66"/>
                <a:gd name="T173" fmla="*/ 42 w 42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5" name="Freeform 252"/>
            <p:cNvSpPr>
              <a:spLocks noChangeArrowheads="1"/>
            </p:cNvSpPr>
            <p:nvPr/>
          </p:nvSpPr>
          <p:spPr bwMode="auto">
            <a:xfrm>
              <a:off x="792" y="1498"/>
              <a:ext cx="118" cy="86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"/>
                <a:gd name="T178" fmla="*/ 0 h 86"/>
                <a:gd name="T179" fmla="*/ 118 w 118"/>
                <a:gd name="T180" fmla="*/ 86 h 8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6" name="Freeform 253"/>
            <p:cNvSpPr>
              <a:spLocks noChangeArrowheads="1"/>
            </p:cNvSpPr>
            <p:nvPr/>
          </p:nvSpPr>
          <p:spPr bwMode="auto">
            <a:xfrm>
              <a:off x="898" y="1424"/>
              <a:ext cx="92" cy="102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102"/>
                <a:gd name="T191" fmla="*/ 92 w 92"/>
                <a:gd name="T192" fmla="*/ 102 h 1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7" name="Freeform 254"/>
            <p:cNvSpPr>
              <a:spLocks noChangeArrowheads="1"/>
            </p:cNvSpPr>
            <p:nvPr/>
          </p:nvSpPr>
          <p:spPr bwMode="auto">
            <a:xfrm>
              <a:off x="722" y="1216"/>
              <a:ext cx="116" cy="134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6"/>
                <a:gd name="T145" fmla="*/ 0 h 134"/>
                <a:gd name="T146" fmla="*/ 116 w 116"/>
                <a:gd name="T147" fmla="*/ 134 h 1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8" name="Freeform 255"/>
            <p:cNvSpPr>
              <a:spLocks noChangeArrowheads="1"/>
            </p:cNvSpPr>
            <p:nvPr/>
          </p:nvSpPr>
          <p:spPr bwMode="auto">
            <a:xfrm>
              <a:off x="678" y="1284"/>
              <a:ext cx="62" cy="72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2"/>
                <a:gd name="T160" fmla="*/ 0 h 72"/>
                <a:gd name="T161" fmla="*/ 62 w 6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9" name="Freeform 256"/>
            <p:cNvSpPr>
              <a:spLocks noChangeArrowheads="1"/>
            </p:cNvSpPr>
            <p:nvPr/>
          </p:nvSpPr>
          <p:spPr bwMode="auto">
            <a:xfrm>
              <a:off x="660" y="1292"/>
              <a:ext cx="22" cy="62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62"/>
                <a:gd name="T83" fmla="*/ 22 w 22"/>
                <a:gd name="T84" fmla="*/ 62 h 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0" name="Freeform 257"/>
            <p:cNvSpPr>
              <a:spLocks noChangeArrowheads="1"/>
            </p:cNvSpPr>
            <p:nvPr/>
          </p:nvSpPr>
          <p:spPr bwMode="auto">
            <a:xfrm>
              <a:off x="682" y="1224"/>
              <a:ext cx="80" cy="7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76"/>
                <a:gd name="T134" fmla="*/ 80 w 80"/>
                <a:gd name="T135" fmla="*/ 76 h 7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1" name="Freeform 258"/>
            <p:cNvSpPr>
              <a:spLocks noChangeArrowheads="1"/>
            </p:cNvSpPr>
            <p:nvPr/>
          </p:nvSpPr>
          <p:spPr bwMode="auto">
            <a:xfrm>
              <a:off x="786" y="1178"/>
              <a:ext cx="234" cy="248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4"/>
                <a:gd name="T154" fmla="*/ 0 h 248"/>
                <a:gd name="T155" fmla="*/ 234 w 234"/>
                <a:gd name="T156" fmla="*/ 248 h 24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2" name="Freeform 259"/>
            <p:cNvSpPr>
              <a:spLocks noChangeArrowheads="1"/>
            </p:cNvSpPr>
            <p:nvPr/>
          </p:nvSpPr>
          <p:spPr bwMode="auto">
            <a:xfrm>
              <a:off x="370" y="1802"/>
              <a:ext cx="28" cy="22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22"/>
                <a:gd name="T35" fmla="*/ 28 w 28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3" name="Freeform 260"/>
            <p:cNvSpPr>
              <a:spLocks noChangeArrowheads="1"/>
            </p:cNvSpPr>
            <p:nvPr/>
          </p:nvSpPr>
          <p:spPr bwMode="auto">
            <a:xfrm>
              <a:off x="114" y="1226"/>
              <a:ext cx="260" cy="24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60"/>
                <a:gd name="T166" fmla="*/ 0 h 246"/>
                <a:gd name="T167" fmla="*/ 260 w 260"/>
                <a:gd name="T168" fmla="*/ 246 h 24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4" name="Freeform 261"/>
            <p:cNvSpPr>
              <a:spLocks noChangeArrowheads="1"/>
            </p:cNvSpPr>
            <p:nvPr/>
          </p:nvSpPr>
          <p:spPr bwMode="auto">
            <a:xfrm>
              <a:off x="6" y="1364"/>
              <a:ext cx="112" cy="98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2"/>
                <a:gd name="T97" fmla="*/ 0 h 98"/>
                <a:gd name="T98" fmla="*/ 112 w 112"/>
                <a:gd name="T99" fmla="*/ 98 h 9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5" name="Freeform 262"/>
            <p:cNvSpPr>
              <a:spLocks noChangeArrowheads="1"/>
            </p:cNvSpPr>
            <p:nvPr/>
          </p:nvSpPr>
          <p:spPr bwMode="auto">
            <a:xfrm>
              <a:off x="0" y="1370"/>
              <a:ext cx="158" cy="182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8"/>
                <a:gd name="T151" fmla="*/ 0 h 182"/>
                <a:gd name="T152" fmla="*/ 158 w 158"/>
                <a:gd name="T153" fmla="*/ 182 h 18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6" name="Freeform 263"/>
            <p:cNvSpPr>
              <a:spLocks noChangeArrowheads="1"/>
            </p:cNvSpPr>
            <p:nvPr/>
          </p:nvSpPr>
          <p:spPr bwMode="auto">
            <a:xfrm>
              <a:off x="14" y="1568"/>
              <a:ext cx="40" cy="2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28"/>
                <a:gd name="T77" fmla="*/ 40 w 40"/>
                <a:gd name="T78" fmla="*/ 28 h 2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7" name="Freeform 264"/>
            <p:cNvSpPr>
              <a:spLocks noChangeArrowheads="1"/>
            </p:cNvSpPr>
            <p:nvPr/>
          </p:nvSpPr>
          <p:spPr bwMode="auto">
            <a:xfrm>
              <a:off x="0" y="1526"/>
              <a:ext cx="66" cy="50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6"/>
                <a:gd name="T148" fmla="*/ 0 h 50"/>
                <a:gd name="T149" fmla="*/ 66 w 66"/>
                <a:gd name="T150" fmla="*/ 50 h 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8" name="Freeform 265"/>
            <p:cNvSpPr>
              <a:spLocks noChangeArrowheads="1"/>
            </p:cNvSpPr>
            <p:nvPr/>
          </p:nvSpPr>
          <p:spPr bwMode="auto">
            <a:xfrm>
              <a:off x="4" y="1546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2"/>
                <a:gd name="T97" fmla="*/ 0 h 10"/>
                <a:gd name="T98" fmla="*/ 42 w 42"/>
                <a:gd name="T99" fmla="*/ 10 h 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9" name="Freeform 266"/>
            <p:cNvSpPr>
              <a:spLocks noChangeArrowheads="1"/>
            </p:cNvSpPr>
            <p:nvPr/>
          </p:nvSpPr>
          <p:spPr bwMode="auto">
            <a:xfrm>
              <a:off x="80" y="1630"/>
              <a:ext cx="84" cy="56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4"/>
                <a:gd name="T157" fmla="*/ 0 h 56"/>
                <a:gd name="T158" fmla="*/ 84 w 84"/>
                <a:gd name="T159" fmla="*/ 56 h 5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0" name="Freeform 267"/>
            <p:cNvSpPr>
              <a:spLocks noChangeArrowheads="1"/>
            </p:cNvSpPr>
            <p:nvPr/>
          </p:nvSpPr>
          <p:spPr bwMode="auto">
            <a:xfrm>
              <a:off x="62" y="1606"/>
              <a:ext cx="36" cy="44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6"/>
                <a:gd name="T91" fmla="*/ 0 h 44"/>
                <a:gd name="T92" fmla="*/ 36 w 36"/>
                <a:gd name="T93" fmla="*/ 44 h 4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1" name="Freeform 268"/>
            <p:cNvSpPr>
              <a:spLocks noChangeArrowheads="1"/>
            </p:cNvSpPr>
            <p:nvPr/>
          </p:nvSpPr>
          <p:spPr bwMode="auto">
            <a:xfrm>
              <a:off x="30" y="1570"/>
              <a:ext cx="100" cy="7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"/>
                <a:gd name="T118" fmla="*/ 0 h 70"/>
                <a:gd name="T119" fmla="*/ 100 w 100"/>
                <a:gd name="T120" fmla="*/ 70 h 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2" name="Freeform 269"/>
            <p:cNvSpPr>
              <a:spLocks noChangeArrowheads="1"/>
            </p:cNvSpPr>
            <p:nvPr/>
          </p:nvSpPr>
          <p:spPr bwMode="auto">
            <a:xfrm>
              <a:off x="118" y="1590"/>
              <a:ext cx="84" cy="88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4"/>
                <a:gd name="T115" fmla="*/ 0 h 88"/>
                <a:gd name="T116" fmla="*/ 84 w 84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3" name="Freeform 270"/>
            <p:cNvSpPr>
              <a:spLocks noChangeArrowheads="1"/>
            </p:cNvSpPr>
            <p:nvPr/>
          </p:nvSpPr>
          <p:spPr bwMode="auto">
            <a:xfrm>
              <a:off x="156" y="1554"/>
              <a:ext cx="74" cy="3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4"/>
                <a:gd name="T172" fmla="*/ 0 h 38"/>
                <a:gd name="T173" fmla="*/ 74 w 74"/>
                <a:gd name="T174" fmla="*/ 38 h 3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4" name="Freeform 271"/>
            <p:cNvSpPr>
              <a:spLocks noChangeArrowheads="1"/>
            </p:cNvSpPr>
            <p:nvPr/>
          </p:nvSpPr>
          <p:spPr bwMode="auto">
            <a:xfrm>
              <a:off x="192" y="1574"/>
              <a:ext cx="32" cy="10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"/>
                <a:gd name="T115" fmla="*/ 0 h 106"/>
                <a:gd name="T116" fmla="*/ 32 w 32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5" name="Freeform 272"/>
            <p:cNvSpPr>
              <a:spLocks noChangeArrowheads="1"/>
            </p:cNvSpPr>
            <p:nvPr/>
          </p:nvSpPr>
          <p:spPr bwMode="auto">
            <a:xfrm>
              <a:off x="212" y="1574"/>
              <a:ext cx="26" cy="10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6"/>
                <a:gd name="T121" fmla="*/ 0 h 106"/>
                <a:gd name="T122" fmla="*/ 26 w 26"/>
                <a:gd name="T123" fmla="*/ 106 h 10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6" name="Freeform 273"/>
            <p:cNvSpPr>
              <a:spLocks noChangeArrowheads="1"/>
            </p:cNvSpPr>
            <p:nvPr/>
          </p:nvSpPr>
          <p:spPr bwMode="auto">
            <a:xfrm>
              <a:off x="224" y="1568"/>
              <a:ext cx="42" cy="102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2"/>
                <a:gd name="T76" fmla="*/ 0 h 102"/>
                <a:gd name="T77" fmla="*/ 42 w 42"/>
                <a:gd name="T78" fmla="*/ 102 h 1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7" name="Freeform 274"/>
            <p:cNvSpPr>
              <a:spLocks noChangeArrowheads="1"/>
            </p:cNvSpPr>
            <p:nvPr/>
          </p:nvSpPr>
          <p:spPr bwMode="auto">
            <a:xfrm>
              <a:off x="66" y="1244"/>
              <a:ext cx="158" cy="126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8"/>
                <a:gd name="T184" fmla="*/ 0 h 126"/>
                <a:gd name="T185" fmla="*/ 158 w 158"/>
                <a:gd name="T186" fmla="*/ 126 h 12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8" name="Freeform 275"/>
            <p:cNvSpPr>
              <a:spLocks noChangeArrowheads="1"/>
            </p:cNvSpPr>
            <p:nvPr/>
          </p:nvSpPr>
          <p:spPr bwMode="auto">
            <a:xfrm>
              <a:off x="324" y="1222"/>
              <a:ext cx="52" cy="112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"/>
                <a:gd name="T124" fmla="*/ 0 h 112"/>
                <a:gd name="T125" fmla="*/ 52 w 52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9" name="Freeform 276"/>
            <p:cNvSpPr>
              <a:spLocks noChangeArrowheads="1"/>
            </p:cNvSpPr>
            <p:nvPr/>
          </p:nvSpPr>
          <p:spPr bwMode="auto">
            <a:xfrm>
              <a:off x="346" y="1284"/>
              <a:ext cx="206" cy="202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06"/>
                <a:gd name="T163" fmla="*/ 0 h 202"/>
                <a:gd name="T164" fmla="*/ 206 w 206"/>
                <a:gd name="T165" fmla="*/ 202 h 2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0" name="Freeform 277"/>
            <p:cNvSpPr>
              <a:spLocks noChangeArrowheads="1"/>
            </p:cNvSpPr>
            <p:nvPr/>
          </p:nvSpPr>
          <p:spPr bwMode="auto">
            <a:xfrm>
              <a:off x="258" y="1566"/>
              <a:ext cx="146" cy="120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6"/>
                <a:gd name="T133" fmla="*/ 0 h 120"/>
                <a:gd name="T134" fmla="*/ 146 w 146"/>
                <a:gd name="T135" fmla="*/ 120 h 12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1" name="Freeform 278"/>
            <p:cNvSpPr>
              <a:spLocks noChangeArrowheads="1"/>
            </p:cNvSpPr>
            <p:nvPr/>
          </p:nvSpPr>
          <p:spPr bwMode="auto">
            <a:xfrm>
              <a:off x="378" y="1426"/>
              <a:ext cx="52" cy="13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2"/>
                <a:gd name="T85" fmla="*/ 0 h 132"/>
                <a:gd name="T86" fmla="*/ 52 w 52"/>
                <a:gd name="T87" fmla="*/ 132 h 13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2" name="Freeform 279"/>
            <p:cNvSpPr>
              <a:spLocks noChangeArrowheads="1"/>
            </p:cNvSpPr>
            <p:nvPr/>
          </p:nvSpPr>
          <p:spPr bwMode="auto">
            <a:xfrm>
              <a:off x="212" y="1426"/>
              <a:ext cx="218" cy="162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18"/>
                <a:gd name="T166" fmla="*/ 0 h 162"/>
                <a:gd name="T167" fmla="*/ 218 w 218"/>
                <a:gd name="T168" fmla="*/ 162 h 16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3" name="Freeform 280"/>
            <p:cNvSpPr>
              <a:spLocks noChangeArrowheads="1"/>
            </p:cNvSpPr>
            <p:nvPr/>
          </p:nvSpPr>
          <p:spPr bwMode="auto">
            <a:xfrm>
              <a:off x="344" y="1566"/>
              <a:ext cx="88" cy="148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8"/>
                <a:gd name="T145" fmla="*/ 0 h 148"/>
                <a:gd name="T146" fmla="*/ 88 w 88"/>
                <a:gd name="T147" fmla="*/ 148 h 14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4" name="Freeform 281"/>
            <p:cNvSpPr>
              <a:spLocks noChangeArrowheads="1"/>
            </p:cNvSpPr>
            <p:nvPr/>
          </p:nvSpPr>
          <p:spPr bwMode="auto">
            <a:xfrm>
              <a:off x="404" y="1440"/>
              <a:ext cx="126" cy="21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6"/>
                <a:gd name="T187" fmla="*/ 0 h 212"/>
                <a:gd name="T188" fmla="*/ 126 w 126"/>
                <a:gd name="T189" fmla="*/ 212 h 2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5" name="Freeform 282"/>
            <p:cNvSpPr>
              <a:spLocks noChangeArrowheads="1"/>
            </p:cNvSpPr>
            <p:nvPr/>
          </p:nvSpPr>
          <p:spPr bwMode="auto">
            <a:xfrm>
              <a:off x="502" y="1446"/>
              <a:ext cx="218" cy="250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8"/>
                <a:gd name="T133" fmla="*/ 0 h 250"/>
                <a:gd name="T134" fmla="*/ 218 w 218"/>
                <a:gd name="T135" fmla="*/ 250 h 25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6" name="Freeform 283"/>
            <p:cNvSpPr>
              <a:spLocks noChangeArrowheads="1"/>
            </p:cNvSpPr>
            <p:nvPr/>
          </p:nvSpPr>
          <p:spPr bwMode="auto">
            <a:xfrm>
              <a:off x="406" y="1616"/>
              <a:ext cx="148" cy="84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48"/>
                <a:gd name="T118" fmla="*/ 0 h 84"/>
                <a:gd name="T119" fmla="*/ 148 w 148"/>
                <a:gd name="T120" fmla="*/ 84 h 8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7" name="Freeform 284"/>
            <p:cNvSpPr>
              <a:spLocks noChangeArrowheads="1"/>
            </p:cNvSpPr>
            <p:nvPr/>
          </p:nvSpPr>
          <p:spPr bwMode="auto">
            <a:xfrm>
              <a:off x="336" y="1712"/>
              <a:ext cx="74" cy="8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4"/>
                <a:gd name="T103" fmla="*/ 0 h 82"/>
                <a:gd name="T104" fmla="*/ 74 w 74"/>
                <a:gd name="T105" fmla="*/ 82 h 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8" name="Freeform 285"/>
            <p:cNvSpPr>
              <a:spLocks noChangeArrowheads="1"/>
            </p:cNvSpPr>
            <p:nvPr/>
          </p:nvSpPr>
          <p:spPr bwMode="auto">
            <a:xfrm>
              <a:off x="342" y="1714"/>
              <a:ext cx="26" cy="16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"/>
                <a:gd name="T52" fmla="*/ 0 h 16"/>
                <a:gd name="T53" fmla="*/ 26 w 26"/>
                <a:gd name="T54" fmla="*/ 16 h 1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9" name="Freeform 286"/>
            <p:cNvSpPr>
              <a:spLocks noChangeArrowheads="1"/>
            </p:cNvSpPr>
            <p:nvPr/>
          </p:nvSpPr>
          <p:spPr bwMode="auto">
            <a:xfrm>
              <a:off x="360" y="1690"/>
              <a:ext cx="88" cy="122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8"/>
                <a:gd name="T166" fmla="*/ 0 h 122"/>
                <a:gd name="T167" fmla="*/ 88 w 88"/>
                <a:gd name="T168" fmla="*/ 122 h 1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0" name="Freeform 287"/>
            <p:cNvSpPr>
              <a:spLocks noChangeArrowheads="1"/>
            </p:cNvSpPr>
            <p:nvPr/>
          </p:nvSpPr>
          <p:spPr bwMode="auto">
            <a:xfrm>
              <a:off x="370" y="1830"/>
              <a:ext cx="130" cy="156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0"/>
                <a:gd name="T136" fmla="*/ 0 h 156"/>
                <a:gd name="T137" fmla="*/ 130 w 130"/>
                <a:gd name="T138" fmla="*/ 156 h 15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1" name="Freeform 288"/>
            <p:cNvSpPr>
              <a:spLocks noChangeArrowheads="1"/>
            </p:cNvSpPr>
            <p:nvPr/>
          </p:nvSpPr>
          <p:spPr bwMode="auto">
            <a:xfrm>
              <a:off x="374" y="1672"/>
              <a:ext cx="254" cy="258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54"/>
                <a:gd name="T178" fmla="*/ 0 h 258"/>
                <a:gd name="T179" fmla="*/ 254 w 254"/>
                <a:gd name="T180" fmla="*/ 258 h 25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2" name="Freeform 289"/>
            <p:cNvSpPr>
              <a:spLocks noChangeArrowheads="1"/>
            </p:cNvSpPr>
            <p:nvPr/>
          </p:nvSpPr>
          <p:spPr bwMode="auto">
            <a:xfrm>
              <a:off x="482" y="1864"/>
              <a:ext cx="194" cy="120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4"/>
                <a:gd name="T145" fmla="*/ 0 h 120"/>
                <a:gd name="T146" fmla="*/ 194 w 194"/>
                <a:gd name="T147" fmla="*/ 120 h 12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3" name="Freeform 290"/>
            <p:cNvSpPr>
              <a:spLocks noChangeArrowheads="1"/>
            </p:cNvSpPr>
            <p:nvPr/>
          </p:nvSpPr>
          <p:spPr bwMode="auto">
            <a:xfrm>
              <a:off x="368" y="1972"/>
              <a:ext cx="192" cy="166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92"/>
                <a:gd name="T139" fmla="*/ 0 h 166"/>
                <a:gd name="T140" fmla="*/ 192 w 192"/>
                <a:gd name="T141" fmla="*/ 166 h 16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4" name="Freeform 291"/>
            <p:cNvSpPr>
              <a:spLocks noChangeArrowheads="1"/>
            </p:cNvSpPr>
            <p:nvPr/>
          </p:nvSpPr>
          <p:spPr bwMode="auto">
            <a:xfrm>
              <a:off x="482" y="1986"/>
              <a:ext cx="120" cy="138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0"/>
                <a:gd name="T145" fmla="*/ 0 h 138"/>
                <a:gd name="T146" fmla="*/ 120 w 120"/>
                <a:gd name="T147" fmla="*/ 138 h 1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5" name="Freeform 292"/>
            <p:cNvSpPr>
              <a:spLocks noChangeArrowheads="1"/>
            </p:cNvSpPr>
            <p:nvPr/>
          </p:nvSpPr>
          <p:spPr bwMode="auto">
            <a:xfrm>
              <a:off x="760" y="1590"/>
              <a:ext cx="116" cy="164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6"/>
                <a:gd name="T127" fmla="*/ 0 h 164"/>
                <a:gd name="T128" fmla="*/ 116 w 116"/>
                <a:gd name="T129" fmla="*/ 164 h 1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6" name="Freeform 293"/>
            <p:cNvSpPr>
              <a:spLocks noChangeArrowheads="1"/>
            </p:cNvSpPr>
            <p:nvPr/>
          </p:nvSpPr>
          <p:spPr bwMode="auto">
            <a:xfrm>
              <a:off x="660" y="1686"/>
              <a:ext cx="106" cy="124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6"/>
                <a:gd name="T106" fmla="*/ 0 h 124"/>
                <a:gd name="T107" fmla="*/ 106 w 106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7" name="Freeform 294"/>
            <p:cNvSpPr>
              <a:spLocks noChangeArrowheads="1"/>
            </p:cNvSpPr>
            <p:nvPr/>
          </p:nvSpPr>
          <p:spPr bwMode="auto">
            <a:xfrm>
              <a:off x="602" y="1692"/>
              <a:ext cx="72" cy="7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2"/>
                <a:gd name="T151" fmla="*/ 0 h 76"/>
                <a:gd name="T152" fmla="*/ 72 w 72"/>
                <a:gd name="T153" fmla="*/ 76 h 7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8" name="Freeform 295"/>
            <p:cNvSpPr>
              <a:spLocks noChangeArrowheads="1"/>
            </p:cNvSpPr>
            <p:nvPr/>
          </p:nvSpPr>
          <p:spPr bwMode="auto">
            <a:xfrm>
              <a:off x="654" y="1514"/>
              <a:ext cx="178" cy="190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8"/>
                <a:gd name="T130" fmla="*/ 0 h 190"/>
                <a:gd name="T131" fmla="*/ 178 w 178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9" name="Freeform 296"/>
            <p:cNvSpPr>
              <a:spLocks noChangeArrowheads="1"/>
            </p:cNvSpPr>
            <p:nvPr/>
          </p:nvSpPr>
          <p:spPr bwMode="auto">
            <a:xfrm>
              <a:off x="604" y="1762"/>
              <a:ext cx="22" cy="26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2"/>
                <a:gd name="T79" fmla="*/ 0 h 26"/>
                <a:gd name="T80" fmla="*/ 22 w 22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0" name="Freeform 297"/>
            <p:cNvSpPr>
              <a:spLocks noChangeArrowheads="1"/>
            </p:cNvSpPr>
            <p:nvPr/>
          </p:nvSpPr>
          <p:spPr bwMode="auto">
            <a:xfrm>
              <a:off x="606" y="1780"/>
              <a:ext cx="24" cy="32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"/>
                <a:gd name="T76" fmla="*/ 0 h 32"/>
                <a:gd name="T77" fmla="*/ 24 w 24"/>
                <a:gd name="T78" fmla="*/ 32 h 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1" name="Freeform 298"/>
            <p:cNvSpPr>
              <a:spLocks noChangeArrowheads="1"/>
            </p:cNvSpPr>
            <p:nvPr/>
          </p:nvSpPr>
          <p:spPr bwMode="auto">
            <a:xfrm>
              <a:off x="614" y="1760"/>
              <a:ext cx="126" cy="14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6"/>
                <a:gd name="T115" fmla="*/ 0 h 142"/>
                <a:gd name="T116" fmla="*/ 126 w 126"/>
                <a:gd name="T117" fmla="*/ 142 h 14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2" name="Freeform 299"/>
            <p:cNvSpPr>
              <a:spLocks noChangeArrowheads="1"/>
            </p:cNvSpPr>
            <p:nvPr/>
          </p:nvSpPr>
          <p:spPr bwMode="auto">
            <a:xfrm>
              <a:off x="630" y="1894"/>
              <a:ext cx="112" cy="21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212"/>
                <a:gd name="T155" fmla="*/ 112 w 112"/>
                <a:gd name="T156" fmla="*/ 212 h 2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3" name="Freeform 300"/>
            <p:cNvSpPr>
              <a:spLocks noChangeArrowheads="1"/>
            </p:cNvSpPr>
            <p:nvPr/>
          </p:nvSpPr>
          <p:spPr bwMode="auto">
            <a:xfrm>
              <a:off x="428" y="2054"/>
              <a:ext cx="224" cy="17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24"/>
                <a:gd name="T136" fmla="*/ 0 h 176"/>
                <a:gd name="T137" fmla="*/ 224 w 224"/>
                <a:gd name="T138" fmla="*/ 176 h 1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4" name="Freeform 301"/>
            <p:cNvSpPr>
              <a:spLocks noChangeArrowheads="1"/>
            </p:cNvSpPr>
            <p:nvPr/>
          </p:nvSpPr>
          <p:spPr bwMode="auto">
            <a:xfrm>
              <a:off x="630" y="2084"/>
              <a:ext cx="14" cy="2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"/>
                <a:gd name="T67" fmla="*/ 0 h 28"/>
                <a:gd name="T68" fmla="*/ 14 w 14"/>
                <a:gd name="T69" fmla="*/ 28 h 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5" name="Freeform 302"/>
            <p:cNvSpPr>
              <a:spLocks noChangeArrowheads="1"/>
            </p:cNvSpPr>
            <p:nvPr/>
          </p:nvSpPr>
          <p:spPr bwMode="auto">
            <a:xfrm>
              <a:off x="572" y="2130"/>
              <a:ext cx="22" cy="26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"/>
                <a:gd name="T49" fmla="*/ 0 h 26"/>
                <a:gd name="T50" fmla="*/ 22 w 22"/>
                <a:gd name="T51" fmla="*/ 26 h 2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6" name="Freeform 303"/>
            <p:cNvSpPr>
              <a:spLocks noChangeArrowheads="1"/>
            </p:cNvSpPr>
            <p:nvPr/>
          </p:nvSpPr>
          <p:spPr bwMode="auto">
            <a:xfrm>
              <a:off x="560" y="1958"/>
              <a:ext cx="100" cy="96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0"/>
                <a:gd name="T100" fmla="*/ 0 h 96"/>
                <a:gd name="T101" fmla="*/ 100 w 100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7" name="Freeform 304"/>
            <p:cNvSpPr>
              <a:spLocks noChangeArrowheads="1"/>
            </p:cNvSpPr>
            <p:nvPr/>
          </p:nvSpPr>
          <p:spPr bwMode="auto">
            <a:xfrm>
              <a:off x="64" y="1398"/>
              <a:ext cx="210" cy="20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10"/>
                <a:gd name="T178" fmla="*/ 0 h 200"/>
                <a:gd name="T179" fmla="*/ 210 w 210"/>
                <a:gd name="T180" fmla="*/ 200 h 20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8" name="Freeform 305"/>
            <p:cNvSpPr>
              <a:spLocks noChangeArrowheads="1"/>
            </p:cNvSpPr>
            <p:nvPr/>
          </p:nvSpPr>
          <p:spPr bwMode="auto">
            <a:xfrm>
              <a:off x="552" y="1318"/>
              <a:ext cx="138" cy="150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8"/>
                <a:gd name="T121" fmla="*/ 0 h 150"/>
                <a:gd name="T122" fmla="*/ 138 w 138"/>
                <a:gd name="T123" fmla="*/ 150 h 1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9" name="Freeform 306"/>
            <p:cNvSpPr>
              <a:spLocks noChangeArrowheads="1"/>
            </p:cNvSpPr>
            <p:nvPr/>
          </p:nvSpPr>
          <p:spPr bwMode="auto">
            <a:xfrm>
              <a:off x="638" y="1322"/>
              <a:ext cx="40" cy="50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"/>
                <a:gd name="T91" fmla="*/ 0 h 50"/>
                <a:gd name="T92" fmla="*/ 40 w 40"/>
                <a:gd name="T93" fmla="*/ 50 h 5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0" name="Freeform 307"/>
            <p:cNvSpPr>
              <a:spLocks noChangeArrowheads="1"/>
            </p:cNvSpPr>
            <p:nvPr/>
          </p:nvSpPr>
          <p:spPr bwMode="auto">
            <a:xfrm>
              <a:off x="776" y="1896"/>
              <a:ext cx="86" cy="182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"/>
                <a:gd name="T139" fmla="*/ 0 h 182"/>
                <a:gd name="T140" fmla="*/ 86 w 86"/>
                <a:gd name="T141" fmla="*/ 182 h 18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1" name="Freeform 308"/>
            <p:cNvSpPr>
              <a:spLocks noChangeArrowheads="1"/>
            </p:cNvSpPr>
            <p:nvPr/>
          </p:nvSpPr>
          <p:spPr bwMode="auto">
            <a:xfrm>
              <a:off x="2060" y="2356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"/>
                <a:gd name="T133" fmla="*/ 0 h 56"/>
                <a:gd name="T134" fmla="*/ 58 w 58"/>
                <a:gd name="T135" fmla="*/ 56 h 5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2" name="Freeform 309"/>
            <p:cNvSpPr>
              <a:spLocks noChangeArrowheads="1"/>
            </p:cNvSpPr>
            <p:nvPr/>
          </p:nvSpPr>
          <p:spPr bwMode="auto">
            <a:xfrm>
              <a:off x="2114" y="1768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"/>
                <a:gd name="T82" fmla="*/ 0 h 54"/>
                <a:gd name="T83" fmla="*/ 70 w 70"/>
                <a:gd name="T84" fmla="*/ 54 h 5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3" name="Freeform 310"/>
            <p:cNvSpPr>
              <a:spLocks noChangeArrowheads="1"/>
            </p:cNvSpPr>
            <p:nvPr/>
          </p:nvSpPr>
          <p:spPr bwMode="auto">
            <a:xfrm>
              <a:off x="2340" y="2336"/>
              <a:ext cx="74" cy="110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"/>
                <a:gd name="T100" fmla="*/ 0 h 110"/>
                <a:gd name="T101" fmla="*/ 74 w 74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4" name="Freeform 311"/>
            <p:cNvSpPr>
              <a:spLocks noChangeArrowheads="1"/>
            </p:cNvSpPr>
            <p:nvPr/>
          </p:nvSpPr>
          <p:spPr bwMode="auto">
            <a:xfrm>
              <a:off x="2270" y="2440"/>
              <a:ext cx="92" cy="10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2"/>
                <a:gd name="T184" fmla="*/ 0 h 104"/>
                <a:gd name="T185" fmla="*/ 92 w 92"/>
                <a:gd name="T186" fmla="*/ 104 h 10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5" name="Freeform 312"/>
            <p:cNvSpPr>
              <a:spLocks noChangeArrowheads="1"/>
            </p:cNvSpPr>
            <p:nvPr/>
          </p:nvSpPr>
          <p:spPr bwMode="auto">
            <a:xfrm>
              <a:off x="1746" y="1498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6"/>
                <a:gd name="T169" fmla="*/ 0 h 96"/>
                <a:gd name="T170" fmla="*/ 36 w 36"/>
                <a:gd name="T171" fmla="*/ 96 h 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6" name="Freeform 313"/>
            <p:cNvSpPr>
              <a:spLocks noChangeArrowheads="1"/>
            </p:cNvSpPr>
            <p:nvPr/>
          </p:nvSpPr>
          <p:spPr bwMode="auto">
            <a:xfrm>
              <a:off x="1714" y="1598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34"/>
                <a:gd name="T101" fmla="*/ 32 w 32"/>
                <a:gd name="T102" fmla="*/ 34 h 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7" name="Freeform 314"/>
            <p:cNvSpPr>
              <a:spLocks noChangeArrowheads="1"/>
            </p:cNvSpPr>
            <p:nvPr/>
          </p:nvSpPr>
          <p:spPr bwMode="auto">
            <a:xfrm>
              <a:off x="1774" y="1622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0"/>
                <a:gd name="T151" fmla="*/ 0 h 46"/>
                <a:gd name="T152" fmla="*/ 60 w 60"/>
                <a:gd name="T153" fmla="*/ 46 h 4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8" name="Freeform 315"/>
            <p:cNvSpPr>
              <a:spLocks noChangeArrowheads="1"/>
            </p:cNvSpPr>
            <p:nvPr/>
          </p:nvSpPr>
          <p:spPr bwMode="auto">
            <a:xfrm>
              <a:off x="1632" y="1650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8"/>
                <a:gd name="T100" fmla="*/ 0 h 96"/>
                <a:gd name="T101" fmla="*/ 108 w 108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9" name="Freeform 316"/>
            <p:cNvSpPr>
              <a:spLocks noChangeArrowheads="1"/>
            </p:cNvSpPr>
            <p:nvPr/>
          </p:nvSpPr>
          <p:spPr bwMode="auto">
            <a:xfrm>
              <a:off x="1612" y="1692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0"/>
                <a:gd name="T154" fmla="*/ 0 h 110"/>
                <a:gd name="T155" fmla="*/ 120 w 120"/>
                <a:gd name="T156" fmla="*/ 110 h 1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0" name="Freeform 317"/>
            <p:cNvSpPr>
              <a:spLocks noChangeArrowheads="1"/>
            </p:cNvSpPr>
            <p:nvPr/>
          </p:nvSpPr>
          <p:spPr bwMode="auto">
            <a:xfrm>
              <a:off x="2016" y="1776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8"/>
                <a:gd name="T166" fmla="*/ 0 h 108"/>
                <a:gd name="T167" fmla="*/ 128 w 128"/>
                <a:gd name="T168" fmla="*/ 108 h 1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1" name="Freeform 318"/>
            <p:cNvSpPr>
              <a:spLocks noChangeArrowheads="1"/>
            </p:cNvSpPr>
            <p:nvPr/>
          </p:nvSpPr>
          <p:spPr bwMode="auto">
            <a:xfrm>
              <a:off x="1896" y="1748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22"/>
                <a:gd name="T181" fmla="*/ 0 h 108"/>
                <a:gd name="T182" fmla="*/ 122 w 122"/>
                <a:gd name="T183" fmla="*/ 108 h 10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2" name="Freeform 319"/>
            <p:cNvSpPr>
              <a:spLocks noChangeArrowheads="1"/>
            </p:cNvSpPr>
            <p:nvPr/>
          </p:nvSpPr>
          <p:spPr bwMode="auto">
            <a:xfrm>
              <a:off x="1668" y="1926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08"/>
                <a:gd name="T166" fmla="*/ 0 h 408"/>
                <a:gd name="T167" fmla="*/ 508 w 508"/>
                <a:gd name="T168" fmla="*/ 408 h 4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3" name="Freeform 320"/>
            <p:cNvSpPr>
              <a:spLocks noChangeArrowheads="1"/>
            </p:cNvSpPr>
            <p:nvPr/>
          </p:nvSpPr>
          <p:spPr bwMode="auto">
            <a:xfrm>
              <a:off x="1736" y="1714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2"/>
                <a:gd name="T190" fmla="*/ 0 h 96"/>
                <a:gd name="T191" fmla="*/ 82 w 82"/>
                <a:gd name="T192" fmla="*/ 96 h 9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4" name="Freeform 321"/>
            <p:cNvSpPr>
              <a:spLocks noChangeArrowheads="1"/>
            </p:cNvSpPr>
            <p:nvPr/>
          </p:nvSpPr>
          <p:spPr bwMode="auto">
            <a:xfrm>
              <a:off x="1430" y="1672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6"/>
                <a:gd name="T121" fmla="*/ 0 h 148"/>
                <a:gd name="T122" fmla="*/ 136 w 136"/>
                <a:gd name="T123" fmla="*/ 148 h 14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5" name="Freeform 322"/>
            <p:cNvSpPr>
              <a:spLocks noChangeArrowheads="1"/>
            </p:cNvSpPr>
            <p:nvPr/>
          </p:nvSpPr>
          <p:spPr bwMode="auto">
            <a:xfrm>
              <a:off x="1562" y="1824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6"/>
                <a:gd name="T106" fmla="*/ 0 h 32"/>
                <a:gd name="T107" fmla="*/ 116 w 116"/>
                <a:gd name="T108" fmla="*/ 32 h 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6" name="Freeform 323"/>
            <p:cNvSpPr>
              <a:spLocks noChangeArrowheads="1"/>
            </p:cNvSpPr>
            <p:nvPr/>
          </p:nvSpPr>
          <p:spPr bwMode="auto">
            <a:xfrm>
              <a:off x="3934" y="1888"/>
              <a:ext cx="176" cy="204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76"/>
                <a:gd name="T136" fmla="*/ 0 h 204"/>
                <a:gd name="T137" fmla="*/ 176 w 176"/>
                <a:gd name="T138" fmla="*/ 204 h 20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7" name="Freeform 324"/>
            <p:cNvSpPr>
              <a:spLocks noChangeArrowheads="1"/>
            </p:cNvSpPr>
            <p:nvPr/>
          </p:nvSpPr>
          <p:spPr bwMode="auto">
            <a:xfrm>
              <a:off x="3784" y="1748"/>
              <a:ext cx="178" cy="244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8"/>
                <a:gd name="T187" fmla="*/ 0 h 244"/>
                <a:gd name="T188" fmla="*/ 178 w 178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8" name="Freeform 325"/>
            <p:cNvSpPr>
              <a:spLocks noChangeArrowheads="1"/>
            </p:cNvSpPr>
            <p:nvPr/>
          </p:nvSpPr>
          <p:spPr bwMode="auto">
            <a:xfrm>
              <a:off x="3908" y="1568"/>
              <a:ext cx="176" cy="172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6"/>
                <a:gd name="T184" fmla="*/ 0 h 172"/>
                <a:gd name="T185" fmla="*/ 176 w 176"/>
                <a:gd name="T186" fmla="*/ 172 h 17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9" name="Freeform 326"/>
            <p:cNvSpPr>
              <a:spLocks noChangeArrowheads="1"/>
            </p:cNvSpPr>
            <p:nvPr/>
          </p:nvSpPr>
          <p:spPr bwMode="auto">
            <a:xfrm>
              <a:off x="4062" y="1626"/>
              <a:ext cx="52" cy="86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2"/>
                <a:gd name="T184" fmla="*/ 0 h 86"/>
                <a:gd name="T185" fmla="*/ 52 w 52"/>
                <a:gd name="T186" fmla="*/ 86 h 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0" name="Freeform 327"/>
            <p:cNvSpPr>
              <a:spLocks noChangeArrowheads="1"/>
            </p:cNvSpPr>
            <p:nvPr/>
          </p:nvSpPr>
          <p:spPr bwMode="auto">
            <a:xfrm>
              <a:off x="4094" y="1654"/>
              <a:ext cx="46" cy="56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6"/>
                <a:gd name="T178" fmla="*/ 0 h 56"/>
                <a:gd name="T179" fmla="*/ 46 w 46"/>
                <a:gd name="T180" fmla="*/ 56 h 5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1" name="Freeform 328"/>
            <p:cNvSpPr>
              <a:spLocks noChangeArrowheads="1"/>
            </p:cNvSpPr>
            <p:nvPr/>
          </p:nvSpPr>
          <p:spPr bwMode="auto">
            <a:xfrm>
              <a:off x="4130" y="1664"/>
              <a:ext cx="46" cy="42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6"/>
                <a:gd name="T157" fmla="*/ 0 h 42"/>
                <a:gd name="T158" fmla="*/ 46 w 46"/>
                <a:gd name="T159" fmla="*/ 42 h 4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2" name="Freeform 329"/>
            <p:cNvSpPr>
              <a:spLocks noChangeArrowheads="1"/>
            </p:cNvSpPr>
            <p:nvPr/>
          </p:nvSpPr>
          <p:spPr bwMode="auto">
            <a:xfrm>
              <a:off x="3828" y="1566"/>
              <a:ext cx="148" cy="242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8"/>
                <a:gd name="T178" fmla="*/ 0 h 242"/>
                <a:gd name="T179" fmla="*/ 148 w 148"/>
                <a:gd name="T180" fmla="*/ 242 h 2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3" name="Freeform 330"/>
            <p:cNvSpPr>
              <a:spLocks noChangeArrowheads="1"/>
            </p:cNvSpPr>
            <p:nvPr/>
          </p:nvSpPr>
          <p:spPr bwMode="auto">
            <a:xfrm>
              <a:off x="3788" y="1732"/>
              <a:ext cx="80" cy="84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"/>
                <a:gd name="T184" fmla="*/ 0 h 84"/>
                <a:gd name="T185" fmla="*/ 80 w 80"/>
                <a:gd name="T186" fmla="*/ 84 h 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4" name="Freeform 331"/>
            <p:cNvSpPr>
              <a:spLocks noChangeArrowheads="1"/>
            </p:cNvSpPr>
            <p:nvPr/>
          </p:nvSpPr>
          <p:spPr bwMode="auto">
            <a:xfrm>
              <a:off x="3898" y="2072"/>
              <a:ext cx="268" cy="660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68"/>
                <a:gd name="T187" fmla="*/ 0 h 660"/>
                <a:gd name="T188" fmla="*/ 268 w 268"/>
                <a:gd name="T189" fmla="*/ 660 h 6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5" name="Freeform 332"/>
            <p:cNvSpPr>
              <a:spLocks noChangeArrowheads="1"/>
            </p:cNvSpPr>
            <p:nvPr/>
          </p:nvSpPr>
          <p:spPr bwMode="auto">
            <a:xfrm>
              <a:off x="3894" y="1682"/>
              <a:ext cx="532" cy="572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32"/>
                <a:gd name="T172" fmla="*/ 0 h 572"/>
                <a:gd name="T173" fmla="*/ 532 w 532"/>
                <a:gd name="T174" fmla="*/ 572 h 5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6" name="Freeform 333"/>
            <p:cNvSpPr>
              <a:spLocks noChangeArrowheads="1"/>
            </p:cNvSpPr>
            <p:nvPr/>
          </p:nvSpPr>
          <p:spPr bwMode="auto">
            <a:xfrm>
              <a:off x="3862" y="1984"/>
              <a:ext cx="150" cy="75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0"/>
                <a:gd name="T160" fmla="*/ 0 h 756"/>
                <a:gd name="T161" fmla="*/ 150 w 150"/>
                <a:gd name="T162" fmla="*/ 756 h 75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7" name="Freeform 334"/>
            <p:cNvSpPr>
              <a:spLocks noChangeArrowheads="1"/>
            </p:cNvSpPr>
            <p:nvPr/>
          </p:nvSpPr>
          <p:spPr bwMode="auto">
            <a:xfrm>
              <a:off x="4042" y="2034"/>
              <a:ext cx="110" cy="126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26"/>
                <a:gd name="T101" fmla="*/ 110 w 110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8" name="Freeform 335"/>
            <p:cNvSpPr>
              <a:spLocks noChangeArrowheads="1"/>
            </p:cNvSpPr>
            <p:nvPr/>
          </p:nvSpPr>
          <p:spPr bwMode="auto">
            <a:xfrm>
              <a:off x="3718" y="1558"/>
              <a:ext cx="52" cy="7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2"/>
                <a:gd name="T130" fmla="*/ 0 h 70"/>
                <a:gd name="T131" fmla="*/ 52 w 52"/>
                <a:gd name="T132" fmla="*/ 70 h 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2" y="7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9" name="Freeform 336"/>
            <p:cNvSpPr>
              <a:spLocks noChangeArrowheads="1"/>
            </p:cNvSpPr>
            <p:nvPr/>
          </p:nvSpPr>
          <p:spPr bwMode="auto">
            <a:xfrm>
              <a:off x="3658" y="1510"/>
              <a:ext cx="60" cy="74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0"/>
                <a:gd name="T157" fmla="*/ 0 h 74"/>
                <a:gd name="T158" fmla="*/ 60 w 60"/>
                <a:gd name="T159" fmla="*/ 74 h 7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0" name="Freeform 337"/>
            <p:cNvSpPr>
              <a:spLocks noChangeArrowheads="1"/>
            </p:cNvSpPr>
            <p:nvPr/>
          </p:nvSpPr>
          <p:spPr bwMode="auto">
            <a:xfrm>
              <a:off x="3704" y="1502"/>
              <a:ext cx="14" cy="40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"/>
                <a:gd name="T94" fmla="*/ 0 h 40"/>
                <a:gd name="T95" fmla="*/ 14 w 14"/>
                <a:gd name="T96" fmla="*/ 40 h 4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1" name="Freeform 338"/>
            <p:cNvSpPr>
              <a:spLocks noChangeArrowheads="1"/>
            </p:cNvSpPr>
            <p:nvPr/>
          </p:nvSpPr>
          <p:spPr bwMode="auto">
            <a:xfrm>
              <a:off x="3732" y="1622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8"/>
                <a:gd name="T109" fmla="*/ 0 h 40"/>
                <a:gd name="T110" fmla="*/ 48 w 48"/>
                <a:gd name="T111" fmla="*/ 40 h 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2" name="Freeform 339"/>
            <p:cNvSpPr>
              <a:spLocks noChangeArrowheads="1"/>
            </p:cNvSpPr>
            <p:nvPr/>
          </p:nvSpPr>
          <p:spPr bwMode="auto">
            <a:xfrm>
              <a:off x="3766" y="1640"/>
              <a:ext cx="82" cy="30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2"/>
                <a:gd name="T121" fmla="*/ 0 h 30"/>
                <a:gd name="T122" fmla="*/ 82 w 82"/>
                <a:gd name="T123" fmla="*/ 30 h 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3" name="Freeform 340"/>
            <p:cNvSpPr>
              <a:spLocks noChangeArrowheads="1"/>
            </p:cNvSpPr>
            <p:nvPr/>
          </p:nvSpPr>
          <p:spPr bwMode="auto">
            <a:xfrm>
              <a:off x="3344" y="1316"/>
              <a:ext cx="386" cy="248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86"/>
                <a:gd name="T178" fmla="*/ 0 h 248"/>
                <a:gd name="T179" fmla="*/ 386 w 386"/>
                <a:gd name="T180" fmla="*/ 248 h 24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4" name="Freeform 341"/>
            <p:cNvSpPr>
              <a:spLocks noChangeArrowheads="1"/>
            </p:cNvSpPr>
            <p:nvPr/>
          </p:nvSpPr>
          <p:spPr bwMode="auto">
            <a:xfrm>
              <a:off x="3688" y="1550"/>
              <a:ext cx="82" cy="46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"/>
                <a:gd name="T142" fmla="*/ 0 h 46"/>
                <a:gd name="T143" fmla="*/ 82 w 82"/>
                <a:gd name="T144" fmla="*/ 46 h 4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5" name="Freeform 342"/>
            <p:cNvSpPr>
              <a:spLocks noChangeArrowheads="1"/>
            </p:cNvSpPr>
            <p:nvPr/>
          </p:nvSpPr>
          <p:spPr bwMode="auto">
            <a:xfrm>
              <a:off x="3676" y="1574"/>
              <a:ext cx="44" cy="2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4"/>
                <a:gd name="T109" fmla="*/ 0 h 24"/>
                <a:gd name="T110" fmla="*/ 44 w 44"/>
                <a:gd name="T111" fmla="*/ 24 h 2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6" name="Freeform 343"/>
            <p:cNvSpPr>
              <a:spLocks noChangeArrowheads="1"/>
            </p:cNvSpPr>
            <p:nvPr/>
          </p:nvSpPr>
          <p:spPr bwMode="auto">
            <a:xfrm>
              <a:off x="3926" y="1502"/>
              <a:ext cx="38" cy="2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"/>
                <a:gd name="T97" fmla="*/ 0 h 28"/>
                <a:gd name="T98" fmla="*/ 38 w 38"/>
                <a:gd name="T99" fmla="*/ 28 h 2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7" name="Freeform 344"/>
            <p:cNvSpPr>
              <a:spLocks noChangeArrowheads="1"/>
            </p:cNvSpPr>
            <p:nvPr/>
          </p:nvSpPr>
          <p:spPr bwMode="auto">
            <a:xfrm>
              <a:off x="3888" y="1496"/>
              <a:ext cx="44" cy="36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4"/>
                <a:gd name="T145" fmla="*/ 0 h 36"/>
                <a:gd name="T146" fmla="*/ 44 w 44"/>
                <a:gd name="T147" fmla="*/ 36 h 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8" name="Freeform 345"/>
            <p:cNvSpPr>
              <a:spLocks noChangeArrowheads="1"/>
            </p:cNvSpPr>
            <p:nvPr/>
          </p:nvSpPr>
          <p:spPr bwMode="auto">
            <a:xfrm>
              <a:off x="3752" y="1450"/>
              <a:ext cx="140" cy="54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0"/>
                <a:gd name="T175" fmla="*/ 0 h 54"/>
                <a:gd name="T176" fmla="*/ 140 w 140"/>
                <a:gd name="T177" fmla="*/ 54 h 5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9" name="Freeform 346"/>
            <p:cNvSpPr>
              <a:spLocks noChangeArrowheads="1"/>
            </p:cNvSpPr>
            <p:nvPr/>
          </p:nvSpPr>
          <p:spPr bwMode="auto">
            <a:xfrm>
              <a:off x="3988" y="92"/>
              <a:ext cx="440" cy="65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40"/>
                <a:gd name="T187" fmla="*/ 0 h 658"/>
                <a:gd name="T188" fmla="*/ 440 w 440"/>
                <a:gd name="T189" fmla="*/ 658 h 6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0" name="Freeform 347"/>
            <p:cNvSpPr>
              <a:spLocks noChangeArrowheads="1"/>
            </p:cNvSpPr>
            <p:nvPr/>
          </p:nvSpPr>
          <p:spPr bwMode="auto">
            <a:xfrm>
              <a:off x="4382" y="340"/>
              <a:ext cx="38" cy="46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8"/>
                <a:gd name="T190" fmla="*/ 0 h 46"/>
                <a:gd name="T191" fmla="*/ 38 w 38"/>
                <a:gd name="T192" fmla="*/ 46 h 4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1" name="Freeform 348"/>
            <p:cNvSpPr>
              <a:spLocks noChangeArrowheads="1"/>
            </p:cNvSpPr>
            <p:nvPr/>
          </p:nvSpPr>
          <p:spPr bwMode="auto">
            <a:xfrm>
              <a:off x="3798" y="384"/>
              <a:ext cx="278" cy="320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8"/>
                <a:gd name="T184" fmla="*/ 0 h 320"/>
                <a:gd name="T185" fmla="*/ 278 w 278"/>
                <a:gd name="T186" fmla="*/ 320 h 32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2" name="Freeform 349"/>
            <p:cNvSpPr>
              <a:spLocks noChangeArrowheads="1"/>
            </p:cNvSpPr>
            <p:nvPr/>
          </p:nvSpPr>
          <p:spPr bwMode="auto">
            <a:xfrm>
              <a:off x="3734" y="622"/>
              <a:ext cx="80" cy="58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58"/>
                <a:gd name="T134" fmla="*/ 80 w 80"/>
                <a:gd name="T135" fmla="*/ 58 h 5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3" name="Freeform 350"/>
            <p:cNvSpPr>
              <a:spLocks noChangeArrowheads="1"/>
            </p:cNvSpPr>
            <p:nvPr/>
          </p:nvSpPr>
          <p:spPr bwMode="auto">
            <a:xfrm>
              <a:off x="3532" y="298"/>
              <a:ext cx="84" cy="122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122"/>
                <a:gd name="T149" fmla="*/ 84 w 84"/>
                <a:gd name="T150" fmla="*/ 122 h 12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4" name="Freeform 351"/>
            <p:cNvSpPr>
              <a:spLocks noChangeArrowheads="1"/>
            </p:cNvSpPr>
            <p:nvPr/>
          </p:nvSpPr>
          <p:spPr bwMode="auto">
            <a:xfrm>
              <a:off x="3676" y="310"/>
              <a:ext cx="68" cy="10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8"/>
                <a:gd name="T124" fmla="*/ 0 h 106"/>
                <a:gd name="T125" fmla="*/ 68 w 68"/>
                <a:gd name="T126" fmla="*/ 106 h 1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5" name="Freeform 352"/>
            <p:cNvSpPr>
              <a:spLocks noChangeArrowheads="1"/>
            </p:cNvSpPr>
            <p:nvPr/>
          </p:nvSpPr>
          <p:spPr bwMode="auto">
            <a:xfrm>
              <a:off x="3276" y="282"/>
              <a:ext cx="104" cy="116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4"/>
                <a:gd name="T157" fmla="*/ 0 h 116"/>
                <a:gd name="T158" fmla="*/ 104 w 104"/>
                <a:gd name="T159" fmla="*/ 116 h 1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6" name="Freeform 353"/>
            <p:cNvSpPr>
              <a:spLocks noChangeArrowheads="1"/>
            </p:cNvSpPr>
            <p:nvPr/>
          </p:nvSpPr>
          <p:spPr bwMode="auto">
            <a:xfrm>
              <a:off x="3332" y="338"/>
              <a:ext cx="232" cy="186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2"/>
                <a:gd name="T166" fmla="*/ 0 h 186"/>
                <a:gd name="T167" fmla="*/ 232 w 232"/>
                <a:gd name="T168" fmla="*/ 186 h 18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7" name="Freeform 354"/>
            <p:cNvSpPr>
              <a:spLocks noChangeArrowheads="1"/>
            </p:cNvSpPr>
            <p:nvPr/>
          </p:nvSpPr>
          <p:spPr bwMode="auto">
            <a:xfrm>
              <a:off x="3340" y="124"/>
              <a:ext cx="118" cy="90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8"/>
                <a:gd name="T115" fmla="*/ 0 h 90"/>
                <a:gd name="T116" fmla="*/ 118 w 118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8" name="Freeform 355"/>
            <p:cNvSpPr>
              <a:spLocks noChangeArrowheads="1"/>
            </p:cNvSpPr>
            <p:nvPr/>
          </p:nvSpPr>
          <p:spPr bwMode="auto">
            <a:xfrm>
              <a:off x="3452" y="84"/>
              <a:ext cx="22" cy="2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28"/>
                <a:gd name="T83" fmla="*/ 22 w 22"/>
                <a:gd name="T84" fmla="*/ 28 h 2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9" name="Freeform 356"/>
            <p:cNvSpPr>
              <a:spLocks noChangeArrowheads="1"/>
            </p:cNvSpPr>
            <p:nvPr/>
          </p:nvSpPr>
          <p:spPr bwMode="auto">
            <a:xfrm>
              <a:off x="3478" y="46"/>
              <a:ext cx="68" cy="42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"/>
                <a:gd name="T118" fmla="*/ 0 h 42"/>
                <a:gd name="T119" fmla="*/ 68 w 68"/>
                <a:gd name="T120" fmla="*/ 42 h 4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0" name="Freeform 357"/>
            <p:cNvSpPr>
              <a:spLocks noChangeArrowheads="1"/>
            </p:cNvSpPr>
            <p:nvPr/>
          </p:nvSpPr>
          <p:spPr bwMode="auto">
            <a:xfrm>
              <a:off x="3478" y="100"/>
              <a:ext cx="58" cy="34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8"/>
                <a:gd name="T82" fmla="*/ 0 h 34"/>
                <a:gd name="T83" fmla="*/ 58 w 58"/>
                <a:gd name="T84" fmla="*/ 34 h 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1" name="Freeform 358"/>
            <p:cNvSpPr>
              <a:spLocks noChangeArrowheads="1"/>
            </p:cNvSpPr>
            <p:nvPr/>
          </p:nvSpPr>
          <p:spPr bwMode="auto">
            <a:xfrm>
              <a:off x="3404" y="206"/>
              <a:ext cx="20" cy="2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"/>
                <a:gd name="T70" fmla="*/ 0 h 28"/>
                <a:gd name="T71" fmla="*/ 20 w 20"/>
                <a:gd name="T72" fmla="*/ 28 h 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2" name="Freeform 359"/>
            <p:cNvSpPr>
              <a:spLocks noChangeArrowheads="1"/>
            </p:cNvSpPr>
            <p:nvPr/>
          </p:nvSpPr>
          <p:spPr bwMode="auto">
            <a:xfrm>
              <a:off x="3402" y="226"/>
              <a:ext cx="114" cy="90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4"/>
                <a:gd name="T145" fmla="*/ 0 h 90"/>
                <a:gd name="T146" fmla="*/ 114 w 114"/>
                <a:gd name="T147" fmla="*/ 90 h 9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3" name="Freeform 360"/>
            <p:cNvSpPr>
              <a:spLocks noChangeArrowheads="1"/>
            </p:cNvSpPr>
            <p:nvPr/>
          </p:nvSpPr>
          <p:spPr bwMode="auto">
            <a:xfrm>
              <a:off x="3582" y="96"/>
              <a:ext cx="20" cy="4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"/>
                <a:gd name="T85" fmla="*/ 0 h 48"/>
                <a:gd name="T86" fmla="*/ 20 w 20"/>
                <a:gd name="T87" fmla="*/ 48 h 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4" name="Freeform 361"/>
            <p:cNvSpPr>
              <a:spLocks noChangeArrowheads="1"/>
            </p:cNvSpPr>
            <p:nvPr/>
          </p:nvSpPr>
          <p:spPr bwMode="auto">
            <a:xfrm>
              <a:off x="3532" y="164"/>
              <a:ext cx="74" cy="90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4"/>
                <a:gd name="T112" fmla="*/ 0 h 90"/>
                <a:gd name="T113" fmla="*/ 74 w 74"/>
                <a:gd name="T114" fmla="*/ 90 h 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5" name="Freeform 362"/>
            <p:cNvSpPr>
              <a:spLocks noChangeArrowheads="1"/>
            </p:cNvSpPr>
            <p:nvPr/>
          </p:nvSpPr>
          <p:spPr bwMode="auto">
            <a:xfrm>
              <a:off x="3608" y="222"/>
              <a:ext cx="44" cy="46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"/>
                <a:gd name="T115" fmla="*/ 0 h 46"/>
                <a:gd name="T116" fmla="*/ 44 w 44"/>
                <a:gd name="T117" fmla="*/ 46 h 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6" name="Freeform 363"/>
            <p:cNvSpPr>
              <a:spLocks noChangeArrowheads="1"/>
            </p:cNvSpPr>
            <p:nvPr/>
          </p:nvSpPr>
          <p:spPr bwMode="auto">
            <a:xfrm>
              <a:off x="3658" y="204"/>
              <a:ext cx="168" cy="98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8"/>
                <a:gd name="T139" fmla="*/ 0 h 98"/>
                <a:gd name="T140" fmla="*/ 168 w 168"/>
                <a:gd name="T141" fmla="*/ 98 h 9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7" name="Freeform 364"/>
            <p:cNvSpPr>
              <a:spLocks noChangeArrowheads="1"/>
            </p:cNvSpPr>
            <p:nvPr/>
          </p:nvSpPr>
          <p:spPr bwMode="auto">
            <a:xfrm>
              <a:off x="3568" y="0"/>
              <a:ext cx="88" cy="102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8"/>
                <a:gd name="T139" fmla="*/ 0 h 102"/>
                <a:gd name="T140" fmla="*/ 88 w 88"/>
                <a:gd name="T141" fmla="*/ 102 h 10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8" name="Freeform 365"/>
            <p:cNvSpPr>
              <a:spLocks noChangeArrowheads="1"/>
            </p:cNvSpPr>
            <p:nvPr/>
          </p:nvSpPr>
          <p:spPr bwMode="auto">
            <a:xfrm>
              <a:off x="3674" y="44"/>
              <a:ext cx="38" cy="54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54"/>
                <a:gd name="T53" fmla="*/ 38 w 38"/>
                <a:gd name="T54" fmla="*/ 54 h 5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9" name="Freeform 366"/>
            <p:cNvSpPr>
              <a:spLocks noChangeArrowheads="1"/>
            </p:cNvSpPr>
            <p:nvPr/>
          </p:nvSpPr>
          <p:spPr bwMode="auto">
            <a:xfrm>
              <a:off x="3800" y="54"/>
              <a:ext cx="68" cy="146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"/>
                <a:gd name="T178" fmla="*/ 0 h 146"/>
                <a:gd name="T179" fmla="*/ 68 w 68"/>
                <a:gd name="T180" fmla="*/ 146 h 14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0" name="Freeform 367"/>
            <p:cNvSpPr>
              <a:spLocks noChangeArrowheads="1"/>
            </p:cNvSpPr>
            <p:nvPr/>
          </p:nvSpPr>
          <p:spPr bwMode="auto">
            <a:xfrm>
              <a:off x="3562" y="468"/>
              <a:ext cx="50" cy="46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0"/>
                <a:gd name="T130" fmla="*/ 0 h 46"/>
                <a:gd name="T131" fmla="*/ 50 w 50"/>
                <a:gd name="T132" fmla="*/ 46 h 4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1" name="Freeform 368"/>
            <p:cNvSpPr>
              <a:spLocks noChangeArrowheads="1"/>
            </p:cNvSpPr>
            <p:nvPr/>
          </p:nvSpPr>
          <p:spPr bwMode="auto">
            <a:xfrm>
              <a:off x="3814" y="306"/>
              <a:ext cx="60" cy="44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0"/>
                <a:gd name="T118" fmla="*/ 0 h 44"/>
                <a:gd name="T119" fmla="*/ 60 w 60"/>
                <a:gd name="T120" fmla="*/ 44 h 4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2" name="Freeform 369"/>
            <p:cNvSpPr>
              <a:spLocks noChangeArrowheads="1"/>
            </p:cNvSpPr>
            <p:nvPr/>
          </p:nvSpPr>
          <p:spPr bwMode="auto">
            <a:xfrm>
              <a:off x="3856" y="512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"/>
                <a:gd name="T97" fmla="*/ 0 h 32"/>
                <a:gd name="T98" fmla="*/ 24 w 24"/>
                <a:gd name="T99" fmla="*/ 32 h 3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3" name="Freeform 370"/>
            <p:cNvSpPr>
              <a:spLocks noChangeArrowheads="1"/>
            </p:cNvSpPr>
            <p:nvPr/>
          </p:nvSpPr>
          <p:spPr bwMode="auto">
            <a:xfrm>
              <a:off x="3846" y="30"/>
              <a:ext cx="228" cy="268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8"/>
                <a:gd name="T169" fmla="*/ 0 h 268"/>
                <a:gd name="T170" fmla="*/ 228 w 228"/>
                <a:gd name="T171" fmla="*/ 268 h 26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4" name="Freeform 371"/>
            <p:cNvSpPr>
              <a:spLocks noChangeArrowheads="1"/>
            </p:cNvSpPr>
            <p:nvPr/>
          </p:nvSpPr>
          <p:spPr bwMode="auto">
            <a:xfrm>
              <a:off x="4098" y="2204"/>
              <a:ext cx="78" cy="9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8"/>
                <a:gd name="T151" fmla="*/ 0 h 90"/>
                <a:gd name="T152" fmla="*/ 78 w 78"/>
                <a:gd name="T153" fmla="*/ 90 h 9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5" name="Freeform 372"/>
            <p:cNvSpPr>
              <a:spLocks noChangeArrowheads="1"/>
            </p:cNvSpPr>
            <p:nvPr/>
          </p:nvSpPr>
          <p:spPr bwMode="auto">
            <a:xfrm>
              <a:off x="3034" y="404"/>
              <a:ext cx="1094" cy="746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94"/>
                <a:gd name="T184" fmla="*/ 0 h 746"/>
                <a:gd name="T185" fmla="*/ 1094 w 1094"/>
                <a:gd name="T186" fmla="*/ 746 h 74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6" name="Freeform 373"/>
            <p:cNvSpPr>
              <a:spLocks noChangeArrowheads="1"/>
            </p:cNvSpPr>
            <p:nvPr/>
          </p:nvSpPr>
          <p:spPr bwMode="auto">
            <a:xfrm>
              <a:off x="2696" y="426"/>
              <a:ext cx="492" cy="498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2"/>
                <a:gd name="T166" fmla="*/ 0 h 498"/>
                <a:gd name="T167" fmla="*/ 492 w 492"/>
                <a:gd name="T168" fmla="*/ 498 h 49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7" name="Freeform 374"/>
            <p:cNvSpPr>
              <a:spLocks noChangeArrowheads="1"/>
            </p:cNvSpPr>
            <p:nvPr/>
          </p:nvSpPr>
          <p:spPr bwMode="auto">
            <a:xfrm>
              <a:off x="3246" y="1030"/>
              <a:ext cx="738" cy="404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38"/>
                <a:gd name="T181" fmla="*/ 0 h 404"/>
                <a:gd name="T182" fmla="*/ 738 w 738"/>
                <a:gd name="T183" fmla="*/ 404 h 4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8" name="Freeform 375"/>
            <p:cNvSpPr>
              <a:spLocks noChangeArrowheads="1"/>
            </p:cNvSpPr>
            <p:nvPr/>
          </p:nvSpPr>
          <p:spPr bwMode="auto">
            <a:xfrm>
              <a:off x="4395" y="646"/>
              <a:ext cx="136" cy="98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6"/>
                <a:gd name="T127" fmla="*/ 0 h 98"/>
                <a:gd name="T128" fmla="*/ 136 w 136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600000">
            <a:off x="2571736" y="142852"/>
            <a:ext cx="4286280" cy="6215106"/>
            <a:chOff x="8151721" y="291298"/>
            <a:chExt cx="5084620" cy="7422945"/>
          </a:xfrm>
        </p:grpSpPr>
        <p:sp>
          <p:nvSpPr>
            <p:cNvPr id="3" name="矩形 2"/>
            <p:cNvSpPr/>
            <p:nvPr/>
          </p:nvSpPr>
          <p:spPr>
            <a:xfrm rot="2678193">
              <a:off x="9296158" y="4145726"/>
              <a:ext cx="3940183" cy="32689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35885">
              <a:off x="8151721" y="6380118"/>
              <a:ext cx="1334125" cy="1334125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2575587">
              <a:off x="10909034" y="485869"/>
              <a:ext cx="714427" cy="714427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575587">
              <a:off x="10274728" y="291298"/>
              <a:ext cx="178029" cy="17802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7.bin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6.bin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Relationship Id="rId9" Type="http://schemas.openxmlformats.org/officeDocument/2006/relationships/oleObject" Target="../embeddings/oleObject10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6.bin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8.jpeg"/><Relationship Id="rId9" Type="http://schemas.openxmlformats.org/officeDocument/2006/relationships/oleObject" Target="../embeddings/oleObject10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11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114.bin"/><Relationship Id="rId4" Type="http://schemas.openxmlformats.org/officeDocument/2006/relationships/oleObject" Target="../embeddings/oleObject11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8.bin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3.bin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8.bin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13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134.bin"/><Relationship Id="rId4" Type="http://schemas.openxmlformats.org/officeDocument/2006/relationships/oleObject" Target="../embeddings/oleObject13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38.bin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oleObject" Target="../embeddings/oleObject141.bin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oleObject" Target="../embeddings/oleObject140.bin"/><Relationship Id="rId2" Type="http://schemas.openxmlformats.org/officeDocument/2006/relationships/tags" Target="../tags/tag1.xml"/><Relationship Id="rId1" Type="http://schemas.openxmlformats.org/officeDocument/2006/relationships/vmlDrawing" Target="../drawings/vmlDrawing30.vml"/><Relationship Id="rId6" Type="http://schemas.openxmlformats.org/officeDocument/2006/relationships/tags" Target="../tags/tag5.xml"/><Relationship Id="rId11" Type="http://schemas.openxmlformats.org/officeDocument/2006/relationships/oleObject" Target="../embeddings/oleObject139.bin"/><Relationship Id="rId5" Type="http://schemas.openxmlformats.org/officeDocument/2006/relationships/tags" Target="../tags/tag4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1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45.bin"/><Relationship Id="rId5" Type="http://schemas.openxmlformats.org/officeDocument/2006/relationships/oleObject" Target="../embeddings/oleObject144.bin"/><Relationship Id="rId4" Type="http://schemas.openxmlformats.org/officeDocument/2006/relationships/oleObject" Target="../embeddings/oleObject14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0" y="180000"/>
            <a:ext cx="5428694" cy="460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第三节  行列式的性质与计算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/>
              <a:t>学习要求</a:t>
            </a:r>
            <a:endParaRPr lang="zh-CN" altLang="en-US" dirty="0"/>
          </a:p>
        </p:txBody>
      </p:sp>
      <p:grpSp>
        <p:nvGrpSpPr>
          <p:cNvPr id="3" name="Group 13"/>
          <p:cNvGrpSpPr/>
          <p:nvPr/>
        </p:nvGrpSpPr>
        <p:grpSpPr bwMode="auto">
          <a:xfrm>
            <a:off x="793750" y="4797425"/>
            <a:ext cx="7810500" cy="1655763"/>
            <a:chOff x="295" y="2886"/>
            <a:chExt cx="4920" cy="1043"/>
          </a:xfrm>
        </p:grpSpPr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295" y="2886"/>
              <a:ext cx="4853" cy="1043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76" y="3113"/>
              <a:ext cx="4739" cy="6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zh-CN" altLang="en-US" sz="2000" b="1">
                  <a:latin typeface="宋体" panose="02010600030101010101" pitchFamily="2" charset="-122"/>
                  <a:ea typeface="宋体" panose="02010600030101010101" pitchFamily="2" charset="-122"/>
                </a:rPr>
                <a:t>学习要求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对于概念和理论方面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从高到低分别用“理解”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了解”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知道”三级来表述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;  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对于方法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运算和能力方面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从高到低分别用“熟练掌握”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掌握”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能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会”三级来表述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. </a:t>
              </a:r>
            </a:p>
          </p:txBody>
        </p:sp>
      </p:grp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71472" y="928670"/>
            <a:ext cx="7704137" cy="587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◆</a:t>
            </a:r>
            <a:r>
              <a:rPr lang="zh-CN" altLang="en-US" sz="2800" dirty="0" smtClean="0">
                <a:latin typeface="宋体" panose="02010600030101010101" pitchFamily="2" charset="-122"/>
              </a:rPr>
              <a:t>了解 行列式</a:t>
            </a:r>
            <a:r>
              <a:rPr lang="zh-CN" altLang="en-US" sz="2800" dirty="0">
                <a:latin typeface="宋体" panose="02010600030101010101" pitchFamily="2" charset="-122"/>
              </a:rPr>
              <a:t>的</a:t>
            </a:r>
            <a:r>
              <a:rPr lang="zh-CN" altLang="en-US" sz="2800" dirty="0" smtClean="0">
                <a:latin typeface="宋体" panose="02010600030101010101" pitchFamily="2" charset="-122"/>
              </a:rPr>
              <a:t>性质；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03194" y="1882747"/>
            <a:ext cx="5113337" cy="5245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3333CC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2800" dirty="0" smtClean="0">
                <a:latin typeface="宋体" panose="02010600030101010101" pitchFamily="2" charset="-122"/>
              </a:rPr>
              <a:t>掌握 行列式</a:t>
            </a:r>
            <a:r>
              <a:rPr lang="zh-CN" altLang="en-US" sz="2800" dirty="0">
                <a:latin typeface="宋体" panose="02010600030101010101" pitchFamily="2" charset="-122"/>
              </a:rPr>
              <a:t>的计算</a:t>
            </a:r>
            <a:r>
              <a:rPr lang="en-US" altLang="zh-CN" sz="2800" dirty="0">
                <a:latin typeface="宋体" panose="02010600030101010101" pitchFamily="2" charset="-122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520671" y="714356"/>
            <a:ext cx="7570788" cy="1512887"/>
          </a:xfrm>
          <a:prstGeom prst="rect">
            <a:avLst/>
          </a:prstGeom>
          <a:gradFill rotWithShape="0">
            <a:gsLst>
              <a:gs pos="0">
                <a:srgbClr val="F8FF9F"/>
              </a:gs>
              <a:gs pos="50000">
                <a:schemeClr val="bg1"/>
              </a:gs>
              <a:gs pos="100000">
                <a:srgbClr val="F8FF9F"/>
              </a:gs>
            </a:gsLst>
            <a:lin ang="5400000" scaled="1"/>
          </a:gradFill>
          <a:ln w="57150" cmpd="thickThin">
            <a:solidFill>
              <a:srgbClr val="E4B900"/>
            </a:solidFill>
            <a:miter lim="800000"/>
            <a:tailEnd type="non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500034" y="749281"/>
            <a:ext cx="7570787" cy="733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050925" indent="-1050925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600F4"/>
                </a:solidFill>
                <a:latin typeface="幼圆" pitchFamily="49" charset="-122"/>
                <a:ea typeface="幼圆" pitchFamily="49" charset="-122"/>
              </a:rPr>
              <a:t>性质</a:t>
            </a:r>
            <a:r>
              <a:rPr kumimoji="1" lang="en-US" altLang="zh-CN" sz="2800" b="1" dirty="0">
                <a:solidFill>
                  <a:srgbClr val="C600F4"/>
                </a:solidFill>
                <a:latin typeface="幼圆" pitchFamily="49" charset="-122"/>
                <a:ea typeface="幼圆" pitchFamily="49" charset="-122"/>
              </a:rPr>
              <a:t>4: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若行列式的两行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列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的对应元素成比例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   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773209" y="1522393"/>
            <a:ext cx="3122612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则该行列式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值为零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7000892" y="4071942"/>
            <a:ext cx="919163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=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168371" y="2370118"/>
          <a:ext cx="5853113" cy="3881438"/>
        </p:xfrm>
        <a:graphic>
          <a:graphicData uri="http://schemas.openxmlformats.org/presentationml/2006/ole">
            <p:oleObj spid="_x0000_s579586" name="Equation" r:id="rId3" imgW="2451100" imgH="1625600" progId="Equation.DSMT4">
              <p:embed/>
            </p:oleObj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1096934" y="2370118"/>
          <a:ext cx="5832475" cy="3881438"/>
        </p:xfrm>
        <a:graphic>
          <a:graphicData uri="http://schemas.openxmlformats.org/presentationml/2006/ole">
            <p:oleObj spid="_x0000_s579585" name="Equation" r:id="rId4" imgW="2222500" imgH="1625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4968906" y="5157768"/>
            <a:ext cx="2663825" cy="3603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84356" y="5157768"/>
            <a:ext cx="2736850" cy="3603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2592418" y="2852718"/>
            <a:ext cx="3744913" cy="3603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7368" y="765156"/>
            <a:ext cx="8569325" cy="1092200"/>
          </a:xfrm>
          <a:prstGeom prst="rect">
            <a:avLst/>
          </a:prstGeom>
          <a:gradFill rotWithShape="0">
            <a:gsLst>
              <a:gs pos="0">
                <a:srgbClr val="F8FF9F"/>
              </a:gs>
              <a:gs pos="50000">
                <a:schemeClr val="bg1"/>
              </a:gs>
              <a:gs pos="100000">
                <a:srgbClr val="F8FF9F"/>
              </a:gs>
            </a:gsLst>
            <a:lin ang="5400000" scaled="1"/>
          </a:gradFill>
          <a:ln w="57150" cmpd="thickThin">
            <a:solidFill>
              <a:srgbClr val="E4B900"/>
            </a:solidFill>
            <a:miter lim="800000"/>
            <a:tailEnd type="non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87368" y="714356"/>
            <a:ext cx="8642350" cy="1203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149350" indent="-1149350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C600F4"/>
                </a:solidFill>
                <a:latin typeface="幼圆" pitchFamily="49" charset="-122"/>
                <a:ea typeface="幼圆" pitchFamily="49" charset="-122"/>
              </a:rPr>
              <a:t>性质</a:t>
            </a:r>
            <a:r>
              <a:rPr kumimoji="1" lang="en-US" altLang="zh-CN" sz="2800" b="1">
                <a:solidFill>
                  <a:srgbClr val="C600F4"/>
                </a:solidFill>
                <a:latin typeface="幼圆" pitchFamily="49" charset="-122"/>
                <a:ea typeface="幼圆" pitchFamily="49" charset="-122"/>
              </a:rPr>
              <a:t>5: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若行列式中某一行</a:t>
            </a:r>
            <a:r>
              <a:rPr kumimoji="1" lang="en-US" altLang="zh-CN" sz="2800">
                <a:latin typeface="Times New Roman" panose="02020603050405020304" pitchFamily="18" charset="0"/>
              </a:rPr>
              <a:t>(</a:t>
            </a:r>
            <a:r>
              <a:rPr kumimoji="1" lang="zh-CN" altLang="en-US" sz="2800">
                <a:latin typeface="Times New Roman" panose="02020603050405020304" pitchFamily="18" charset="0"/>
              </a:rPr>
              <a:t>列</a:t>
            </a:r>
            <a:r>
              <a:rPr kumimoji="1" lang="en-US" altLang="zh-CN" sz="2800">
                <a:latin typeface="Times New Roman" panose="02020603050405020304" pitchFamily="18" charset="0"/>
              </a:rPr>
              <a:t>)</a:t>
            </a:r>
            <a:r>
              <a:rPr kumimoji="1" lang="zh-CN" altLang="en-US" sz="2800">
                <a:latin typeface="Times New Roman" panose="02020603050405020304" pitchFamily="18" charset="0"/>
              </a:rPr>
              <a:t>的各元素均是两个数的和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则该行列式等于两个行列式之和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520981" y="1989118"/>
          <a:ext cx="3887787" cy="2006600"/>
        </p:xfrm>
        <a:graphic>
          <a:graphicData uri="http://schemas.openxmlformats.org/presentationml/2006/ole">
            <p:oleObj spid="_x0000_s580610" name="公式" r:id="rId3" imgW="4711700" imgH="2590800" progId="Equation.3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584356" y="4005243"/>
          <a:ext cx="6059487" cy="2590800"/>
        </p:xfrm>
        <a:graphic>
          <a:graphicData uri="http://schemas.openxmlformats.org/presentationml/2006/ole">
            <p:oleObj spid="_x0000_s580609" name="公式" r:id="rId4" imgW="6057900" imgH="2590800" progId="Equation.3">
              <p:embed/>
            </p:oleObj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63631" y="2636818"/>
            <a:ext cx="1263650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即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016156" y="2709843"/>
            <a:ext cx="377825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2B2BFF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756556" y="5032356"/>
            <a:ext cx="377825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2B2BFF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073181" y="5032356"/>
            <a:ext cx="427037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456143" y="5032356"/>
            <a:ext cx="427038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9" grpId="0"/>
      <p:bldP spid="10" grpId="0" autoUpdateAnimBg="0"/>
      <p:bldP spid="11" grpId="0" autoUpdateAnimBg="0"/>
      <p:bldP spid="12" grpId="0" build="p" autoUpdateAnimBg="0"/>
      <p:bldP spid="13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357188" y="785793"/>
            <a:ext cx="1285875" cy="523875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证明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214438" y="743868"/>
            <a:ext cx="5214937" cy="59690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记行列式为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D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000375" y="928668"/>
          <a:ext cx="4467225" cy="2143125"/>
        </p:xfrm>
        <a:graphic>
          <a:graphicData uri="http://schemas.openxmlformats.org/presentationml/2006/ole">
            <p:oleObj spid="_x0000_s581639" name="Equation" r:id="rId3" imgW="2286000" imgH="1168400" progId="Equation.DSMT4">
              <p:embed/>
            </p:oleObj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42938" y="2714605"/>
            <a:ext cx="2786062" cy="65246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由行列式的定义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928688" y="3357543"/>
          <a:ext cx="7026275" cy="769937"/>
        </p:xfrm>
        <a:graphic>
          <a:graphicData uri="http://schemas.openxmlformats.org/presentationml/2006/ole">
            <p:oleObj spid="_x0000_s581638" name="Equation" r:id="rId4" imgW="2933700" imgH="304800" progId="Equation.DSMT4">
              <p:embed/>
            </p:oleObj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1285875" y="4286230"/>
          <a:ext cx="5688013" cy="1603375"/>
        </p:xfrm>
        <a:graphic>
          <a:graphicData uri="http://schemas.openxmlformats.org/presentationml/2006/ole">
            <p:oleObj spid="_x0000_s581637" name="Equation" r:id="rId5" imgW="2373870" imgH="634725" progId="Equation.DSMT4">
              <p:embed/>
            </p:oleObj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1214438" y="6026172"/>
          <a:ext cx="730250" cy="546100"/>
        </p:xfrm>
        <a:graphic>
          <a:graphicData uri="http://schemas.openxmlformats.org/presentationml/2006/ole">
            <p:oleObj spid="_x0000_s581636" name="Equation" r:id="rId6" imgW="304536" imgH="215713" progId="Equation.DSMT4">
              <p:embed/>
            </p:oleObj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000250" y="6088085"/>
          <a:ext cx="700088" cy="546100"/>
        </p:xfrm>
        <a:graphic>
          <a:graphicData uri="http://schemas.openxmlformats.org/presentationml/2006/ole">
            <p:oleObj spid="_x0000_s581635" name="Equation" r:id="rId7" imgW="291847" imgH="215713" progId="Equation.DSMT4">
              <p:embed/>
            </p:oleObj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3000375" y="928668"/>
          <a:ext cx="2919413" cy="2051050"/>
        </p:xfrm>
        <a:graphic>
          <a:graphicData uri="http://schemas.openxmlformats.org/presentationml/2006/ole">
            <p:oleObj spid="_x0000_s581634" name="Equation" r:id="rId8" imgW="1562100" imgH="1168400" progId="Equation.DSMT4">
              <p:embed/>
            </p:oleObj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5976938" y="928668"/>
          <a:ext cx="2809875" cy="2039937"/>
        </p:xfrm>
        <a:graphic>
          <a:graphicData uri="http://schemas.openxmlformats.org/presentationml/2006/ole">
            <p:oleObj spid="_x0000_s581633" name="Equation" r:id="rId9" imgW="1511300" imgH="1168400" progId="Equation.DSMT4">
              <p:embed/>
            </p:oleObj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714625" y="5991248"/>
            <a:ext cx="1000125" cy="65246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其中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13" name="Group 30"/>
          <p:cNvGrpSpPr/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14" name="AutoShape 31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b="1">
                  <a:solidFill>
                    <a:srgbClr val="000000"/>
                  </a:solidFill>
                </a:rPr>
                <a:t>完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utoUpdateAnimBg="0"/>
      <p:bldP spid="5" grpId="0" build="p" autoUpdateAnimBg="0"/>
      <p:bldP spid="1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714356"/>
            <a:ext cx="8820150" cy="1223962"/>
          </a:xfrm>
          <a:prstGeom prst="rect">
            <a:avLst/>
          </a:prstGeom>
          <a:gradFill rotWithShape="0">
            <a:gsLst>
              <a:gs pos="0">
                <a:srgbClr val="F8FF9F"/>
              </a:gs>
              <a:gs pos="50000">
                <a:schemeClr val="bg1"/>
              </a:gs>
              <a:gs pos="100000">
                <a:srgbClr val="F8FF9F"/>
              </a:gs>
            </a:gsLst>
            <a:lin ang="18900000" scaled="1"/>
          </a:gradFill>
          <a:ln w="57150" cmpd="thickThin">
            <a:solidFill>
              <a:srgbClr val="E4B900"/>
            </a:solidFill>
            <a:miter lim="800000"/>
            <a:tailEnd type="non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388" y="785793"/>
            <a:ext cx="8820150" cy="111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050925" indent="-1050925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C600F4"/>
                </a:solidFill>
                <a:latin typeface="幼圆" pitchFamily="49" charset="-122"/>
                <a:ea typeface="幼圆" pitchFamily="49" charset="-122"/>
              </a:rPr>
              <a:t>性质</a:t>
            </a:r>
            <a:r>
              <a:rPr kumimoji="1" lang="en-US" altLang="zh-CN" sz="2800" b="1">
                <a:solidFill>
                  <a:srgbClr val="C600F4"/>
                </a:solidFill>
                <a:latin typeface="幼圆" pitchFamily="49" charset="-122"/>
                <a:ea typeface="幼圆" pitchFamily="49" charset="-122"/>
              </a:rPr>
              <a:t>6: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用常数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t</a:t>
            </a:r>
            <a:r>
              <a:rPr kumimoji="1" lang="zh-CN" altLang="zh-CN" sz="2800">
                <a:latin typeface="Times New Roman" panose="02020603050405020304" pitchFamily="18" charset="0"/>
              </a:rPr>
              <a:t>遍乘行列式的某一行(列)的各元素, 然后加到另一行(列)的对应元素上, 行列式的值不变.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00063" y="2152631"/>
          <a:ext cx="3122612" cy="3444875"/>
        </p:xfrm>
        <a:graphic>
          <a:graphicData uri="http://schemas.openxmlformats.org/presentationml/2006/ole">
            <p:oleObj spid="_x0000_s582658" name="Equation" r:id="rId3" imgW="1473200" imgH="1625600" progId="Equation.DSMT4">
              <p:embed/>
            </p:oleObj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2938" y="5867381"/>
            <a:ext cx="7858125" cy="5191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利用该性质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</a:rPr>
              <a:t>可以让很多元素变为</a:t>
            </a:r>
            <a:r>
              <a:rPr kumimoji="1" lang="en-US" altLang="zh-CN" sz="2800">
                <a:latin typeface="Times New Roman" panose="02020603050405020304" pitchFamily="18" charset="0"/>
              </a:rPr>
              <a:t>0, </a:t>
            </a:r>
            <a:r>
              <a:rPr kumimoji="1" lang="zh-CN" altLang="en-US" sz="2800">
                <a:latin typeface="Times New Roman" panose="02020603050405020304" pitchFamily="18" charset="0"/>
              </a:rPr>
              <a:t>从而简化计算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357563" y="3581381"/>
            <a:ext cx="623887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=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786188" y="2152631"/>
          <a:ext cx="4643437" cy="3433762"/>
        </p:xfrm>
        <a:graphic>
          <a:graphicData uri="http://schemas.openxmlformats.org/presentationml/2006/ole">
            <p:oleObj spid="_x0000_s582657" name="Equation" r:id="rId4" imgW="2197100" imgH="1625600" progId="Equation.DSMT4">
              <p:embed/>
            </p:oleObj>
          </a:graphicData>
        </a:graphic>
      </p:graphicFrame>
      <p:grpSp>
        <p:nvGrpSpPr>
          <p:cNvPr id="8" name="Group 8"/>
          <p:cNvGrpSpPr/>
          <p:nvPr/>
        </p:nvGrpSpPr>
        <p:grpSpPr bwMode="auto">
          <a:xfrm>
            <a:off x="0" y="5814993"/>
            <a:ext cx="792163" cy="811213"/>
            <a:chOff x="521" y="2160"/>
            <a:chExt cx="831" cy="874"/>
          </a:xfrm>
        </p:grpSpPr>
        <p:sp>
          <p:nvSpPr>
            <p:cNvPr id="9" name="Freeform 9"/>
            <p:cNvSpPr/>
            <p:nvPr/>
          </p:nvSpPr>
          <p:spPr bwMode="auto">
            <a:xfrm flipH="1">
              <a:off x="561" y="2513"/>
              <a:ext cx="531" cy="491"/>
            </a:xfrm>
            <a:custGeom>
              <a:avLst/>
              <a:gdLst>
                <a:gd name="T0" fmla="*/ 1 w 1061"/>
                <a:gd name="T1" fmla="*/ 0 h 983"/>
                <a:gd name="T2" fmla="*/ 1 w 1061"/>
                <a:gd name="T3" fmla="*/ 0 h 983"/>
                <a:gd name="T4" fmla="*/ 1 w 1061"/>
                <a:gd name="T5" fmla="*/ 0 h 983"/>
                <a:gd name="T6" fmla="*/ 1 w 1061"/>
                <a:gd name="T7" fmla="*/ 0 h 983"/>
                <a:gd name="T8" fmla="*/ 1 w 1061"/>
                <a:gd name="T9" fmla="*/ 0 h 983"/>
                <a:gd name="T10" fmla="*/ 1 w 1061"/>
                <a:gd name="T11" fmla="*/ 0 h 983"/>
                <a:gd name="T12" fmla="*/ 1 w 1061"/>
                <a:gd name="T13" fmla="*/ 0 h 983"/>
                <a:gd name="T14" fmla="*/ 1 w 1061"/>
                <a:gd name="T15" fmla="*/ 0 h 983"/>
                <a:gd name="T16" fmla="*/ 1 w 1061"/>
                <a:gd name="T17" fmla="*/ 0 h 983"/>
                <a:gd name="T18" fmla="*/ 1 w 1061"/>
                <a:gd name="T19" fmla="*/ 0 h 983"/>
                <a:gd name="T20" fmla="*/ 1 w 1061"/>
                <a:gd name="T21" fmla="*/ 0 h 983"/>
                <a:gd name="T22" fmla="*/ 1 w 1061"/>
                <a:gd name="T23" fmla="*/ 0 h 983"/>
                <a:gd name="T24" fmla="*/ 1 w 1061"/>
                <a:gd name="T25" fmla="*/ 0 h 983"/>
                <a:gd name="T26" fmla="*/ 1 w 1061"/>
                <a:gd name="T27" fmla="*/ 0 h 983"/>
                <a:gd name="T28" fmla="*/ 1 w 1061"/>
                <a:gd name="T29" fmla="*/ 0 h 983"/>
                <a:gd name="T30" fmla="*/ 1 w 1061"/>
                <a:gd name="T31" fmla="*/ 0 h 983"/>
                <a:gd name="T32" fmla="*/ 1 w 1061"/>
                <a:gd name="T33" fmla="*/ 0 h 983"/>
                <a:gd name="T34" fmla="*/ 1 w 1061"/>
                <a:gd name="T35" fmla="*/ 0 h 983"/>
                <a:gd name="T36" fmla="*/ 1 w 1061"/>
                <a:gd name="T37" fmla="*/ 0 h 983"/>
                <a:gd name="T38" fmla="*/ 1 w 1061"/>
                <a:gd name="T39" fmla="*/ 0 h 983"/>
                <a:gd name="T40" fmla="*/ 1 w 1061"/>
                <a:gd name="T41" fmla="*/ 0 h 983"/>
                <a:gd name="T42" fmla="*/ 1 w 1061"/>
                <a:gd name="T43" fmla="*/ 0 h 983"/>
                <a:gd name="T44" fmla="*/ 1 w 1061"/>
                <a:gd name="T45" fmla="*/ 0 h 983"/>
                <a:gd name="T46" fmla="*/ 1 w 1061"/>
                <a:gd name="T47" fmla="*/ 0 h 983"/>
                <a:gd name="T48" fmla="*/ 1 w 1061"/>
                <a:gd name="T49" fmla="*/ 0 h 983"/>
                <a:gd name="T50" fmla="*/ 1 w 1061"/>
                <a:gd name="T51" fmla="*/ 0 h 983"/>
                <a:gd name="T52" fmla="*/ 1 w 1061"/>
                <a:gd name="T53" fmla="*/ 0 h 983"/>
                <a:gd name="T54" fmla="*/ 1 w 1061"/>
                <a:gd name="T55" fmla="*/ 0 h 983"/>
                <a:gd name="T56" fmla="*/ 1 w 1061"/>
                <a:gd name="T57" fmla="*/ 0 h 983"/>
                <a:gd name="T58" fmla="*/ 1 w 1061"/>
                <a:gd name="T59" fmla="*/ 0 h 983"/>
                <a:gd name="T60" fmla="*/ 1 w 1061"/>
                <a:gd name="T61" fmla="*/ 0 h 983"/>
                <a:gd name="T62" fmla="*/ 1 w 1061"/>
                <a:gd name="T63" fmla="*/ 0 h 983"/>
                <a:gd name="T64" fmla="*/ 1 w 1061"/>
                <a:gd name="T65" fmla="*/ 0 h 983"/>
                <a:gd name="T66" fmla="*/ 1 w 1061"/>
                <a:gd name="T67" fmla="*/ 0 h 983"/>
                <a:gd name="T68" fmla="*/ 1 w 1061"/>
                <a:gd name="T69" fmla="*/ 0 h 983"/>
                <a:gd name="T70" fmla="*/ 1 w 1061"/>
                <a:gd name="T71" fmla="*/ 0 h 983"/>
                <a:gd name="T72" fmla="*/ 1 w 1061"/>
                <a:gd name="T73" fmla="*/ 0 h 983"/>
                <a:gd name="T74" fmla="*/ 1 w 1061"/>
                <a:gd name="T75" fmla="*/ 0 h 983"/>
                <a:gd name="T76" fmla="*/ 1 w 1061"/>
                <a:gd name="T77" fmla="*/ 0 h 983"/>
                <a:gd name="T78" fmla="*/ 1 w 1061"/>
                <a:gd name="T79" fmla="*/ 0 h 983"/>
                <a:gd name="T80" fmla="*/ 1 w 1061"/>
                <a:gd name="T81" fmla="*/ 0 h 983"/>
                <a:gd name="T82" fmla="*/ 1 w 1061"/>
                <a:gd name="T83" fmla="*/ 0 h 983"/>
                <a:gd name="T84" fmla="*/ 1 w 1061"/>
                <a:gd name="T85" fmla="*/ 0 h 983"/>
                <a:gd name="T86" fmla="*/ 1 w 1061"/>
                <a:gd name="T87" fmla="*/ 0 h 983"/>
                <a:gd name="T88" fmla="*/ 1 w 1061"/>
                <a:gd name="T89" fmla="*/ 0 h 983"/>
                <a:gd name="T90" fmla="*/ 1 w 1061"/>
                <a:gd name="T91" fmla="*/ 0 h 983"/>
                <a:gd name="T92" fmla="*/ 1 w 1061"/>
                <a:gd name="T93" fmla="*/ 0 h 983"/>
                <a:gd name="T94" fmla="*/ 1 w 1061"/>
                <a:gd name="T95" fmla="*/ 0 h 983"/>
                <a:gd name="T96" fmla="*/ 1 w 1061"/>
                <a:gd name="T97" fmla="*/ 0 h 983"/>
                <a:gd name="T98" fmla="*/ 1 w 1061"/>
                <a:gd name="T99" fmla="*/ 0 h 983"/>
                <a:gd name="T100" fmla="*/ 1 w 1061"/>
                <a:gd name="T101" fmla="*/ 0 h 983"/>
                <a:gd name="T102" fmla="*/ 1 w 1061"/>
                <a:gd name="T103" fmla="*/ 0 h 98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61"/>
                <a:gd name="T157" fmla="*/ 0 h 983"/>
                <a:gd name="T158" fmla="*/ 1061 w 1061"/>
                <a:gd name="T159" fmla="*/ 983 h 98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61" h="983">
                  <a:moveTo>
                    <a:pt x="35" y="127"/>
                  </a:moveTo>
                  <a:lnTo>
                    <a:pt x="36" y="126"/>
                  </a:lnTo>
                  <a:lnTo>
                    <a:pt x="37" y="123"/>
                  </a:lnTo>
                  <a:lnTo>
                    <a:pt x="40" y="116"/>
                  </a:lnTo>
                  <a:lnTo>
                    <a:pt x="46" y="109"/>
                  </a:lnTo>
                  <a:lnTo>
                    <a:pt x="53" y="99"/>
                  </a:lnTo>
                  <a:lnTo>
                    <a:pt x="61" y="90"/>
                  </a:lnTo>
                  <a:lnTo>
                    <a:pt x="71" y="80"/>
                  </a:lnTo>
                  <a:lnTo>
                    <a:pt x="84" y="70"/>
                  </a:lnTo>
                  <a:lnTo>
                    <a:pt x="98" y="59"/>
                  </a:lnTo>
                  <a:lnTo>
                    <a:pt x="114" y="50"/>
                  </a:lnTo>
                  <a:lnTo>
                    <a:pt x="132" y="42"/>
                  </a:lnTo>
                  <a:lnTo>
                    <a:pt x="153" y="35"/>
                  </a:lnTo>
                  <a:lnTo>
                    <a:pt x="176" y="29"/>
                  </a:lnTo>
                  <a:lnTo>
                    <a:pt x="202" y="27"/>
                  </a:lnTo>
                  <a:lnTo>
                    <a:pt x="230" y="27"/>
                  </a:lnTo>
                  <a:lnTo>
                    <a:pt x="260" y="29"/>
                  </a:lnTo>
                  <a:lnTo>
                    <a:pt x="287" y="33"/>
                  </a:lnTo>
                  <a:lnTo>
                    <a:pt x="312" y="36"/>
                  </a:lnTo>
                  <a:lnTo>
                    <a:pt x="335" y="37"/>
                  </a:lnTo>
                  <a:lnTo>
                    <a:pt x="357" y="40"/>
                  </a:lnTo>
                  <a:lnTo>
                    <a:pt x="378" y="41"/>
                  </a:lnTo>
                  <a:lnTo>
                    <a:pt x="396" y="41"/>
                  </a:lnTo>
                  <a:lnTo>
                    <a:pt x="415" y="40"/>
                  </a:lnTo>
                  <a:lnTo>
                    <a:pt x="432" y="38"/>
                  </a:lnTo>
                  <a:lnTo>
                    <a:pt x="449" y="37"/>
                  </a:lnTo>
                  <a:lnTo>
                    <a:pt x="467" y="35"/>
                  </a:lnTo>
                  <a:lnTo>
                    <a:pt x="483" y="32"/>
                  </a:lnTo>
                  <a:lnTo>
                    <a:pt x="500" y="28"/>
                  </a:lnTo>
                  <a:lnTo>
                    <a:pt x="517" y="23"/>
                  </a:lnTo>
                  <a:lnTo>
                    <a:pt x="536" y="18"/>
                  </a:lnTo>
                  <a:lnTo>
                    <a:pt x="555" y="13"/>
                  </a:lnTo>
                  <a:lnTo>
                    <a:pt x="575" y="6"/>
                  </a:lnTo>
                  <a:lnTo>
                    <a:pt x="598" y="2"/>
                  </a:lnTo>
                  <a:lnTo>
                    <a:pt x="625" y="0"/>
                  </a:lnTo>
                  <a:lnTo>
                    <a:pt x="656" y="3"/>
                  </a:lnTo>
                  <a:lnTo>
                    <a:pt x="689" y="7"/>
                  </a:lnTo>
                  <a:lnTo>
                    <a:pt x="724" y="15"/>
                  </a:lnTo>
                  <a:lnTo>
                    <a:pt x="761" y="26"/>
                  </a:lnTo>
                  <a:lnTo>
                    <a:pt x="797" y="38"/>
                  </a:lnTo>
                  <a:lnTo>
                    <a:pt x="835" y="53"/>
                  </a:lnTo>
                  <a:lnTo>
                    <a:pt x="872" y="70"/>
                  </a:lnTo>
                  <a:lnTo>
                    <a:pt x="907" y="87"/>
                  </a:lnTo>
                  <a:lnTo>
                    <a:pt x="940" y="106"/>
                  </a:lnTo>
                  <a:lnTo>
                    <a:pt x="970" y="126"/>
                  </a:lnTo>
                  <a:lnTo>
                    <a:pt x="998" y="147"/>
                  </a:lnTo>
                  <a:lnTo>
                    <a:pt x="1021" y="167"/>
                  </a:lnTo>
                  <a:lnTo>
                    <a:pt x="1039" y="188"/>
                  </a:lnTo>
                  <a:lnTo>
                    <a:pt x="1052" y="209"/>
                  </a:lnTo>
                  <a:lnTo>
                    <a:pt x="1059" y="234"/>
                  </a:lnTo>
                  <a:lnTo>
                    <a:pt x="1061" y="266"/>
                  </a:lnTo>
                  <a:lnTo>
                    <a:pt x="1059" y="307"/>
                  </a:lnTo>
                  <a:lnTo>
                    <a:pt x="1052" y="353"/>
                  </a:lnTo>
                  <a:lnTo>
                    <a:pt x="1039" y="404"/>
                  </a:lnTo>
                  <a:lnTo>
                    <a:pt x="1021" y="458"/>
                  </a:lnTo>
                  <a:lnTo>
                    <a:pt x="999" y="514"/>
                  </a:lnTo>
                  <a:lnTo>
                    <a:pt x="971" y="573"/>
                  </a:lnTo>
                  <a:lnTo>
                    <a:pt x="938" y="633"/>
                  </a:lnTo>
                  <a:lnTo>
                    <a:pt x="900" y="692"/>
                  </a:lnTo>
                  <a:lnTo>
                    <a:pt x="857" y="749"/>
                  </a:lnTo>
                  <a:lnTo>
                    <a:pt x="809" y="803"/>
                  </a:lnTo>
                  <a:lnTo>
                    <a:pt x="755" y="855"/>
                  </a:lnTo>
                  <a:lnTo>
                    <a:pt x="696" y="902"/>
                  </a:lnTo>
                  <a:lnTo>
                    <a:pt x="631" y="943"/>
                  </a:lnTo>
                  <a:lnTo>
                    <a:pt x="562" y="977"/>
                  </a:lnTo>
                  <a:lnTo>
                    <a:pt x="561" y="977"/>
                  </a:lnTo>
                  <a:lnTo>
                    <a:pt x="558" y="978"/>
                  </a:lnTo>
                  <a:lnTo>
                    <a:pt x="552" y="979"/>
                  </a:lnTo>
                  <a:lnTo>
                    <a:pt x="544" y="981"/>
                  </a:lnTo>
                  <a:lnTo>
                    <a:pt x="534" y="982"/>
                  </a:lnTo>
                  <a:lnTo>
                    <a:pt x="521" y="983"/>
                  </a:lnTo>
                  <a:lnTo>
                    <a:pt x="507" y="983"/>
                  </a:lnTo>
                  <a:lnTo>
                    <a:pt x="491" y="983"/>
                  </a:lnTo>
                  <a:lnTo>
                    <a:pt x="472" y="981"/>
                  </a:lnTo>
                  <a:lnTo>
                    <a:pt x="453" y="978"/>
                  </a:lnTo>
                  <a:lnTo>
                    <a:pt x="431" y="974"/>
                  </a:lnTo>
                  <a:lnTo>
                    <a:pt x="408" y="967"/>
                  </a:lnTo>
                  <a:lnTo>
                    <a:pt x="384" y="959"/>
                  </a:lnTo>
                  <a:lnTo>
                    <a:pt x="357" y="947"/>
                  </a:lnTo>
                  <a:lnTo>
                    <a:pt x="330" y="935"/>
                  </a:lnTo>
                  <a:lnTo>
                    <a:pt x="301" y="918"/>
                  </a:lnTo>
                  <a:lnTo>
                    <a:pt x="272" y="901"/>
                  </a:lnTo>
                  <a:lnTo>
                    <a:pt x="245" y="883"/>
                  </a:lnTo>
                  <a:lnTo>
                    <a:pt x="219" y="864"/>
                  </a:lnTo>
                  <a:lnTo>
                    <a:pt x="195" y="846"/>
                  </a:lnTo>
                  <a:lnTo>
                    <a:pt x="173" y="826"/>
                  </a:lnTo>
                  <a:lnTo>
                    <a:pt x="153" y="807"/>
                  </a:lnTo>
                  <a:lnTo>
                    <a:pt x="135" y="786"/>
                  </a:lnTo>
                  <a:lnTo>
                    <a:pt x="119" y="764"/>
                  </a:lnTo>
                  <a:lnTo>
                    <a:pt x="104" y="742"/>
                  </a:lnTo>
                  <a:lnTo>
                    <a:pt x="92" y="719"/>
                  </a:lnTo>
                  <a:lnTo>
                    <a:pt x="83" y="695"/>
                  </a:lnTo>
                  <a:lnTo>
                    <a:pt x="76" y="670"/>
                  </a:lnTo>
                  <a:lnTo>
                    <a:pt x="71" y="643"/>
                  </a:lnTo>
                  <a:lnTo>
                    <a:pt x="70" y="617"/>
                  </a:lnTo>
                  <a:lnTo>
                    <a:pt x="71" y="588"/>
                  </a:lnTo>
                  <a:lnTo>
                    <a:pt x="75" y="558"/>
                  </a:lnTo>
                  <a:lnTo>
                    <a:pt x="77" y="503"/>
                  </a:lnTo>
                  <a:lnTo>
                    <a:pt x="66" y="454"/>
                  </a:lnTo>
                  <a:lnTo>
                    <a:pt x="46" y="410"/>
                  </a:lnTo>
                  <a:lnTo>
                    <a:pt x="25" y="367"/>
                  </a:lnTo>
                  <a:lnTo>
                    <a:pt x="8" y="321"/>
                  </a:lnTo>
                  <a:lnTo>
                    <a:pt x="0" y="268"/>
                  </a:lnTo>
                  <a:lnTo>
                    <a:pt x="7" y="204"/>
                  </a:lnTo>
                  <a:lnTo>
                    <a:pt x="35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 flipH="1">
              <a:off x="572" y="2523"/>
              <a:ext cx="511" cy="475"/>
            </a:xfrm>
            <a:custGeom>
              <a:avLst/>
              <a:gdLst>
                <a:gd name="T0" fmla="*/ 0 w 1024"/>
                <a:gd name="T1" fmla="*/ 1 h 950"/>
                <a:gd name="T2" fmla="*/ 0 w 1024"/>
                <a:gd name="T3" fmla="*/ 1 h 950"/>
                <a:gd name="T4" fmla="*/ 0 w 1024"/>
                <a:gd name="T5" fmla="*/ 1 h 950"/>
                <a:gd name="T6" fmla="*/ 0 w 1024"/>
                <a:gd name="T7" fmla="*/ 1 h 950"/>
                <a:gd name="T8" fmla="*/ 0 w 1024"/>
                <a:gd name="T9" fmla="*/ 1 h 950"/>
                <a:gd name="T10" fmla="*/ 0 w 1024"/>
                <a:gd name="T11" fmla="*/ 1 h 950"/>
                <a:gd name="T12" fmla="*/ 0 w 1024"/>
                <a:gd name="T13" fmla="*/ 1 h 950"/>
                <a:gd name="T14" fmla="*/ 0 w 1024"/>
                <a:gd name="T15" fmla="*/ 1 h 950"/>
                <a:gd name="T16" fmla="*/ 0 w 1024"/>
                <a:gd name="T17" fmla="*/ 1 h 950"/>
                <a:gd name="T18" fmla="*/ 0 w 1024"/>
                <a:gd name="T19" fmla="*/ 1 h 950"/>
                <a:gd name="T20" fmla="*/ 0 w 1024"/>
                <a:gd name="T21" fmla="*/ 1 h 950"/>
                <a:gd name="T22" fmla="*/ 0 w 1024"/>
                <a:gd name="T23" fmla="*/ 1 h 950"/>
                <a:gd name="T24" fmla="*/ 0 w 1024"/>
                <a:gd name="T25" fmla="*/ 1 h 950"/>
                <a:gd name="T26" fmla="*/ 0 w 1024"/>
                <a:gd name="T27" fmla="*/ 1 h 950"/>
                <a:gd name="T28" fmla="*/ 0 w 1024"/>
                <a:gd name="T29" fmla="*/ 1 h 950"/>
                <a:gd name="T30" fmla="*/ 0 w 1024"/>
                <a:gd name="T31" fmla="*/ 1 h 950"/>
                <a:gd name="T32" fmla="*/ 0 w 1024"/>
                <a:gd name="T33" fmla="*/ 1 h 950"/>
                <a:gd name="T34" fmla="*/ 0 w 1024"/>
                <a:gd name="T35" fmla="*/ 1 h 950"/>
                <a:gd name="T36" fmla="*/ 0 w 1024"/>
                <a:gd name="T37" fmla="*/ 1 h 950"/>
                <a:gd name="T38" fmla="*/ 0 w 1024"/>
                <a:gd name="T39" fmla="*/ 1 h 950"/>
                <a:gd name="T40" fmla="*/ 0 w 1024"/>
                <a:gd name="T41" fmla="*/ 1 h 950"/>
                <a:gd name="T42" fmla="*/ 0 w 1024"/>
                <a:gd name="T43" fmla="*/ 1 h 950"/>
                <a:gd name="T44" fmla="*/ 0 w 1024"/>
                <a:gd name="T45" fmla="*/ 1 h 950"/>
                <a:gd name="T46" fmla="*/ 0 w 1024"/>
                <a:gd name="T47" fmla="*/ 1 h 950"/>
                <a:gd name="T48" fmla="*/ 0 w 1024"/>
                <a:gd name="T49" fmla="*/ 1 h 950"/>
                <a:gd name="T50" fmla="*/ 0 w 1024"/>
                <a:gd name="T51" fmla="*/ 1 h 950"/>
                <a:gd name="T52" fmla="*/ 0 w 1024"/>
                <a:gd name="T53" fmla="*/ 1 h 950"/>
                <a:gd name="T54" fmla="*/ 0 w 1024"/>
                <a:gd name="T55" fmla="*/ 1 h 950"/>
                <a:gd name="T56" fmla="*/ 0 w 1024"/>
                <a:gd name="T57" fmla="*/ 1 h 950"/>
                <a:gd name="T58" fmla="*/ 0 w 1024"/>
                <a:gd name="T59" fmla="*/ 1 h 950"/>
                <a:gd name="T60" fmla="*/ 0 w 1024"/>
                <a:gd name="T61" fmla="*/ 1 h 950"/>
                <a:gd name="T62" fmla="*/ 0 w 1024"/>
                <a:gd name="T63" fmla="*/ 1 h 950"/>
                <a:gd name="T64" fmla="*/ 0 w 1024"/>
                <a:gd name="T65" fmla="*/ 1 h 950"/>
                <a:gd name="T66" fmla="*/ 0 w 1024"/>
                <a:gd name="T67" fmla="*/ 1 h 950"/>
                <a:gd name="T68" fmla="*/ 0 w 1024"/>
                <a:gd name="T69" fmla="*/ 1 h 950"/>
                <a:gd name="T70" fmla="*/ 0 w 1024"/>
                <a:gd name="T71" fmla="*/ 1 h 950"/>
                <a:gd name="T72" fmla="*/ 0 w 1024"/>
                <a:gd name="T73" fmla="*/ 1 h 950"/>
                <a:gd name="T74" fmla="*/ 0 w 1024"/>
                <a:gd name="T75" fmla="*/ 1 h 950"/>
                <a:gd name="T76" fmla="*/ 0 w 1024"/>
                <a:gd name="T77" fmla="*/ 1 h 950"/>
                <a:gd name="T78" fmla="*/ 0 w 1024"/>
                <a:gd name="T79" fmla="*/ 1 h 950"/>
                <a:gd name="T80" fmla="*/ 0 w 1024"/>
                <a:gd name="T81" fmla="*/ 1 h 950"/>
                <a:gd name="T82" fmla="*/ 0 w 1024"/>
                <a:gd name="T83" fmla="*/ 1 h 950"/>
                <a:gd name="T84" fmla="*/ 0 w 1024"/>
                <a:gd name="T85" fmla="*/ 1 h 950"/>
                <a:gd name="T86" fmla="*/ 0 w 1024"/>
                <a:gd name="T87" fmla="*/ 1 h 950"/>
                <a:gd name="T88" fmla="*/ 0 w 1024"/>
                <a:gd name="T89" fmla="*/ 1 h 950"/>
                <a:gd name="T90" fmla="*/ 0 w 1024"/>
                <a:gd name="T91" fmla="*/ 1 h 950"/>
                <a:gd name="T92" fmla="*/ 0 w 1024"/>
                <a:gd name="T93" fmla="*/ 1 h 950"/>
                <a:gd name="T94" fmla="*/ 0 w 1024"/>
                <a:gd name="T95" fmla="*/ 1 h 950"/>
                <a:gd name="T96" fmla="*/ 0 w 1024"/>
                <a:gd name="T97" fmla="*/ 1 h 950"/>
                <a:gd name="T98" fmla="*/ 0 w 1024"/>
                <a:gd name="T99" fmla="*/ 1 h 950"/>
                <a:gd name="T100" fmla="*/ 0 w 1024"/>
                <a:gd name="T101" fmla="*/ 1 h 950"/>
                <a:gd name="T102" fmla="*/ 0 w 1024"/>
                <a:gd name="T103" fmla="*/ 1 h 9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24"/>
                <a:gd name="T157" fmla="*/ 0 h 950"/>
                <a:gd name="T158" fmla="*/ 1024 w 1024"/>
                <a:gd name="T159" fmla="*/ 950 h 9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24" h="950">
                  <a:moveTo>
                    <a:pt x="33" y="123"/>
                  </a:moveTo>
                  <a:lnTo>
                    <a:pt x="34" y="122"/>
                  </a:lnTo>
                  <a:lnTo>
                    <a:pt x="35" y="119"/>
                  </a:lnTo>
                  <a:lnTo>
                    <a:pt x="38" y="113"/>
                  </a:lnTo>
                  <a:lnTo>
                    <a:pt x="44" y="105"/>
                  </a:lnTo>
                  <a:lnTo>
                    <a:pt x="50" y="97"/>
                  </a:lnTo>
                  <a:lnTo>
                    <a:pt x="59" y="88"/>
                  </a:lnTo>
                  <a:lnTo>
                    <a:pt x="68" y="77"/>
                  </a:lnTo>
                  <a:lnTo>
                    <a:pt x="81" y="67"/>
                  </a:lnTo>
                  <a:lnTo>
                    <a:pt x="95" y="58"/>
                  </a:lnTo>
                  <a:lnTo>
                    <a:pt x="110" y="48"/>
                  </a:lnTo>
                  <a:lnTo>
                    <a:pt x="128" y="40"/>
                  </a:lnTo>
                  <a:lnTo>
                    <a:pt x="148" y="33"/>
                  </a:lnTo>
                  <a:lnTo>
                    <a:pt x="170" y="29"/>
                  </a:lnTo>
                  <a:lnTo>
                    <a:pt x="194" y="26"/>
                  </a:lnTo>
                  <a:lnTo>
                    <a:pt x="221" y="26"/>
                  </a:lnTo>
                  <a:lnTo>
                    <a:pt x="250" y="29"/>
                  </a:lnTo>
                  <a:lnTo>
                    <a:pt x="277" y="32"/>
                  </a:lnTo>
                  <a:lnTo>
                    <a:pt x="301" y="35"/>
                  </a:lnTo>
                  <a:lnTo>
                    <a:pt x="323" y="37"/>
                  </a:lnTo>
                  <a:lnTo>
                    <a:pt x="344" y="38"/>
                  </a:lnTo>
                  <a:lnTo>
                    <a:pt x="363" y="39"/>
                  </a:lnTo>
                  <a:lnTo>
                    <a:pt x="382" y="39"/>
                  </a:lnTo>
                  <a:lnTo>
                    <a:pt x="400" y="38"/>
                  </a:lnTo>
                  <a:lnTo>
                    <a:pt x="416" y="37"/>
                  </a:lnTo>
                  <a:lnTo>
                    <a:pt x="434" y="36"/>
                  </a:lnTo>
                  <a:lnTo>
                    <a:pt x="450" y="33"/>
                  </a:lnTo>
                  <a:lnTo>
                    <a:pt x="466" y="30"/>
                  </a:lnTo>
                  <a:lnTo>
                    <a:pt x="482" y="26"/>
                  </a:lnTo>
                  <a:lnTo>
                    <a:pt x="499" y="22"/>
                  </a:lnTo>
                  <a:lnTo>
                    <a:pt x="517" y="17"/>
                  </a:lnTo>
                  <a:lnTo>
                    <a:pt x="535" y="12"/>
                  </a:lnTo>
                  <a:lnTo>
                    <a:pt x="555" y="6"/>
                  </a:lnTo>
                  <a:lnTo>
                    <a:pt x="576" y="1"/>
                  </a:lnTo>
                  <a:lnTo>
                    <a:pt x="603" y="0"/>
                  </a:lnTo>
                  <a:lnTo>
                    <a:pt x="632" y="2"/>
                  </a:lnTo>
                  <a:lnTo>
                    <a:pt x="664" y="7"/>
                  </a:lnTo>
                  <a:lnTo>
                    <a:pt x="699" y="15"/>
                  </a:lnTo>
                  <a:lnTo>
                    <a:pt x="733" y="25"/>
                  </a:lnTo>
                  <a:lnTo>
                    <a:pt x="770" y="37"/>
                  </a:lnTo>
                  <a:lnTo>
                    <a:pt x="806" y="51"/>
                  </a:lnTo>
                  <a:lnTo>
                    <a:pt x="842" y="67"/>
                  </a:lnTo>
                  <a:lnTo>
                    <a:pt x="875" y="84"/>
                  </a:lnTo>
                  <a:lnTo>
                    <a:pt x="907" y="103"/>
                  </a:lnTo>
                  <a:lnTo>
                    <a:pt x="936" y="121"/>
                  </a:lnTo>
                  <a:lnTo>
                    <a:pt x="963" y="141"/>
                  </a:lnTo>
                  <a:lnTo>
                    <a:pt x="984" y="161"/>
                  </a:lnTo>
                  <a:lnTo>
                    <a:pt x="1002" y="181"/>
                  </a:lnTo>
                  <a:lnTo>
                    <a:pt x="1014" y="202"/>
                  </a:lnTo>
                  <a:lnTo>
                    <a:pt x="1021" y="226"/>
                  </a:lnTo>
                  <a:lnTo>
                    <a:pt x="1024" y="258"/>
                  </a:lnTo>
                  <a:lnTo>
                    <a:pt x="1021" y="296"/>
                  </a:lnTo>
                  <a:lnTo>
                    <a:pt x="1014" y="341"/>
                  </a:lnTo>
                  <a:lnTo>
                    <a:pt x="1002" y="389"/>
                  </a:lnTo>
                  <a:lnTo>
                    <a:pt x="986" y="442"/>
                  </a:lnTo>
                  <a:lnTo>
                    <a:pt x="964" y="498"/>
                  </a:lnTo>
                  <a:lnTo>
                    <a:pt x="937" y="554"/>
                  </a:lnTo>
                  <a:lnTo>
                    <a:pt x="905" y="612"/>
                  </a:lnTo>
                  <a:lnTo>
                    <a:pt x="869" y="668"/>
                  </a:lnTo>
                  <a:lnTo>
                    <a:pt x="827" y="723"/>
                  </a:lnTo>
                  <a:lnTo>
                    <a:pt x="780" y="776"/>
                  </a:lnTo>
                  <a:lnTo>
                    <a:pt x="729" y="827"/>
                  </a:lnTo>
                  <a:lnTo>
                    <a:pt x="672" y="872"/>
                  </a:lnTo>
                  <a:lnTo>
                    <a:pt x="610" y="911"/>
                  </a:lnTo>
                  <a:lnTo>
                    <a:pt x="543" y="945"/>
                  </a:lnTo>
                  <a:lnTo>
                    <a:pt x="542" y="945"/>
                  </a:lnTo>
                  <a:lnTo>
                    <a:pt x="538" y="946"/>
                  </a:lnTo>
                  <a:lnTo>
                    <a:pt x="533" y="947"/>
                  </a:lnTo>
                  <a:lnTo>
                    <a:pt x="525" y="948"/>
                  </a:lnTo>
                  <a:lnTo>
                    <a:pt x="515" y="949"/>
                  </a:lnTo>
                  <a:lnTo>
                    <a:pt x="503" y="950"/>
                  </a:lnTo>
                  <a:lnTo>
                    <a:pt x="489" y="950"/>
                  </a:lnTo>
                  <a:lnTo>
                    <a:pt x="474" y="950"/>
                  </a:lnTo>
                  <a:lnTo>
                    <a:pt x="455" y="948"/>
                  </a:lnTo>
                  <a:lnTo>
                    <a:pt x="437" y="946"/>
                  </a:lnTo>
                  <a:lnTo>
                    <a:pt x="416" y="941"/>
                  </a:lnTo>
                  <a:lnTo>
                    <a:pt x="393" y="935"/>
                  </a:lnTo>
                  <a:lnTo>
                    <a:pt x="370" y="926"/>
                  </a:lnTo>
                  <a:lnTo>
                    <a:pt x="345" y="916"/>
                  </a:lnTo>
                  <a:lnTo>
                    <a:pt x="318" y="903"/>
                  </a:lnTo>
                  <a:lnTo>
                    <a:pt x="291" y="888"/>
                  </a:lnTo>
                  <a:lnTo>
                    <a:pt x="263" y="871"/>
                  </a:lnTo>
                  <a:lnTo>
                    <a:pt x="236" y="854"/>
                  </a:lnTo>
                  <a:lnTo>
                    <a:pt x="211" y="836"/>
                  </a:lnTo>
                  <a:lnTo>
                    <a:pt x="188" y="818"/>
                  </a:lnTo>
                  <a:lnTo>
                    <a:pt x="167" y="799"/>
                  </a:lnTo>
                  <a:lnTo>
                    <a:pt x="147" y="780"/>
                  </a:lnTo>
                  <a:lnTo>
                    <a:pt x="129" y="760"/>
                  </a:lnTo>
                  <a:lnTo>
                    <a:pt x="113" y="739"/>
                  </a:lnTo>
                  <a:lnTo>
                    <a:pt x="99" y="718"/>
                  </a:lnTo>
                  <a:lnTo>
                    <a:pt x="89" y="696"/>
                  </a:lnTo>
                  <a:lnTo>
                    <a:pt x="80" y="672"/>
                  </a:lnTo>
                  <a:lnTo>
                    <a:pt x="73" y="647"/>
                  </a:lnTo>
                  <a:lnTo>
                    <a:pt x="68" y="622"/>
                  </a:lnTo>
                  <a:lnTo>
                    <a:pt x="66" y="596"/>
                  </a:lnTo>
                  <a:lnTo>
                    <a:pt x="67" y="568"/>
                  </a:lnTo>
                  <a:lnTo>
                    <a:pt x="71" y="539"/>
                  </a:lnTo>
                  <a:lnTo>
                    <a:pt x="73" y="485"/>
                  </a:lnTo>
                  <a:lnTo>
                    <a:pt x="62" y="439"/>
                  </a:lnTo>
                  <a:lnTo>
                    <a:pt x="45" y="396"/>
                  </a:lnTo>
                  <a:lnTo>
                    <a:pt x="24" y="354"/>
                  </a:lnTo>
                  <a:lnTo>
                    <a:pt x="8" y="310"/>
                  </a:lnTo>
                  <a:lnTo>
                    <a:pt x="0" y="258"/>
                  </a:lnTo>
                  <a:lnTo>
                    <a:pt x="6" y="197"/>
                  </a:lnTo>
                  <a:lnTo>
                    <a:pt x="33" y="123"/>
                  </a:lnTo>
                  <a:close/>
                </a:path>
              </a:pathLst>
            </a:custGeom>
            <a:solidFill>
              <a:srgbClr val="F2F7F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 flipH="1">
              <a:off x="582" y="2533"/>
              <a:ext cx="493" cy="459"/>
            </a:xfrm>
            <a:custGeom>
              <a:avLst/>
              <a:gdLst>
                <a:gd name="T0" fmla="*/ 0 w 988"/>
                <a:gd name="T1" fmla="*/ 1 h 918"/>
                <a:gd name="T2" fmla="*/ 0 w 988"/>
                <a:gd name="T3" fmla="*/ 1 h 918"/>
                <a:gd name="T4" fmla="*/ 0 w 988"/>
                <a:gd name="T5" fmla="*/ 1 h 918"/>
                <a:gd name="T6" fmla="*/ 0 w 988"/>
                <a:gd name="T7" fmla="*/ 1 h 918"/>
                <a:gd name="T8" fmla="*/ 0 w 988"/>
                <a:gd name="T9" fmla="*/ 1 h 918"/>
                <a:gd name="T10" fmla="*/ 0 w 988"/>
                <a:gd name="T11" fmla="*/ 1 h 918"/>
                <a:gd name="T12" fmla="*/ 0 w 988"/>
                <a:gd name="T13" fmla="*/ 1 h 918"/>
                <a:gd name="T14" fmla="*/ 0 w 988"/>
                <a:gd name="T15" fmla="*/ 1 h 918"/>
                <a:gd name="T16" fmla="*/ 0 w 988"/>
                <a:gd name="T17" fmla="*/ 1 h 918"/>
                <a:gd name="T18" fmla="*/ 0 w 988"/>
                <a:gd name="T19" fmla="*/ 1 h 918"/>
                <a:gd name="T20" fmla="*/ 0 w 988"/>
                <a:gd name="T21" fmla="*/ 1 h 918"/>
                <a:gd name="T22" fmla="*/ 0 w 988"/>
                <a:gd name="T23" fmla="*/ 1 h 918"/>
                <a:gd name="T24" fmla="*/ 0 w 988"/>
                <a:gd name="T25" fmla="*/ 1 h 918"/>
                <a:gd name="T26" fmla="*/ 0 w 988"/>
                <a:gd name="T27" fmla="*/ 1 h 918"/>
                <a:gd name="T28" fmla="*/ 0 w 988"/>
                <a:gd name="T29" fmla="*/ 1 h 918"/>
                <a:gd name="T30" fmla="*/ 0 w 988"/>
                <a:gd name="T31" fmla="*/ 1 h 918"/>
                <a:gd name="T32" fmla="*/ 0 w 988"/>
                <a:gd name="T33" fmla="*/ 1 h 918"/>
                <a:gd name="T34" fmla="*/ 0 w 988"/>
                <a:gd name="T35" fmla="*/ 1 h 918"/>
                <a:gd name="T36" fmla="*/ 0 w 988"/>
                <a:gd name="T37" fmla="*/ 1 h 918"/>
                <a:gd name="T38" fmla="*/ 0 w 988"/>
                <a:gd name="T39" fmla="*/ 1 h 918"/>
                <a:gd name="T40" fmla="*/ 0 w 988"/>
                <a:gd name="T41" fmla="*/ 1 h 918"/>
                <a:gd name="T42" fmla="*/ 0 w 988"/>
                <a:gd name="T43" fmla="*/ 1 h 918"/>
                <a:gd name="T44" fmla="*/ 0 w 988"/>
                <a:gd name="T45" fmla="*/ 1 h 918"/>
                <a:gd name="T46" fmla="*/ 0 w 988"/>
                <a:gd name="T47" fmla="*/ 1 h 918"/>
                <a:gd name="T48" fmla="*/ 0 w 988"/>
                <a:gd name="T49" fmla="*/ 1 h 918"/>
                <a:gd name="T50" fmla="*/ 0 w 988"/>
                <a:gd name="T51" fmla="*/ 1 h 918"/>
                <a:gd name="T52" fmla="*/ 0 w 988"/>
                <a:gd name="T53" fmla="*/ 1 h 918"/>
                <a:gd name="T54" fmla="*/ 0 w 988"/>
                <a:gd name="T55" fmla="*/ 1 h 918"/>
                <a:gd name="T56" fmla="*/ 0 w 988"/>
                <a:gd name="T57" fmla="*/ 1 h 918"/>
                <a:gd name="T58" fmla="*/ 0 w 988"/>
                <a:gd name="T59" fmla="*/ 1 h 918"/>
                <a:gd name="T60" fmla="*/ 0 w 988"/>
                <a:gd name="T61" fmla="*/ 1 h 918"/>
                <a:gd name="T62" fmla="*/ 0 w 988"/>
                <a:gd name="T63" fmla="*/ 1 h 918"/>
                <a:gd name="T64" fmla="*/ 0 w 988"/>
                <a:gd name="T65" fmla="*/ 1 h 918"/>
                <a:gd name="T66" fmla="*/ 0 w 988"/>
                <a:gd name="T67" fmla="*/ 1 h 918"/>
                <a:gd name="T68" fmla="*/ 0 w 988"/>
                <a:gd name="T69" fmla="*/ 1 h 918"/>
                <a:gd name="T70" fmla="*/ 0 w 988"/>
                <a:gd name="T71" fmla="*/ 1 h 918"/>
                <a:gd name="T72" fmla="*/ 0 w 988"/>
                <a:gd name="T73" fmla="*/ 1 h 918"/>
                <a:gd name="T74" fmla="*/ 0 w 988"/>
                <a:gd name="T75" fmla="*/ 1 h 918"/>
                <a:gd name="T76" fmla="*/ 0 w 988"/>
                <a:gd name="T77" fmla="*/ 1 h 918"/>
                <a:gd name="T78" fmla="*/ 0 w 988"/>
                <a:gd name="T79" fmla="*/ 1 h 918"/>
                <a:gd name="T80" fmla="*/ 0 w 988"/>
                <a:gd name="T81" fmla="*/ 1 h 918"/>
                <a:gd name="T82" fmla="*/ 0 w 988"/>
                <a:gd name="T83" fmla="*/ 1 h 918"/>
                <a:gd name="T84" fmla="*/ 0 w 988"/>
                <a:gd name="T85" fmla="*/ 1 h 918"/>
                <a:gd name="T86" fmla="*/ 0 w 988"/>
                <a:gd name="T87" fmla="*/ 1 h 918"/>
                <a:gd name="T88" fmla="*/ 0 w 988"/>
                <a:gd name="T89" fmla="*/ 1 h 918"/>
                <a:gd name="T90" fmla="*/ 0 w 988"/>
                <a:gd name="T91" fmla="*/ 1 h 918"/>
                <a:gd name="T92" fmla="*/ 0 w 988"/>
                <a:gd name="T93" fmla="*/ 1 h 918"/>
                <a:gd name="T94" fmla="*/ 0 w 988"/>
                <a:gd name="T95" fmla="*/ 1 h 918"/>
                <a:gd name="T96" fmla="*/ 0 w 988"/>
                <a:gd name="T97" fmla="*/ 1 h 918"/>
                <a:gd name="T98" fmla="*/ 0 w 988"/>
                <a:gd name="T99" fmla="*/ 1 h 918"/>
                <a:gd name="T100" fmla="*/ 0 w 988"/>
                <a:gd name="T101" fmla="*/ 1 h 918"/>
                <a:gd name="T102" fmla="*/ 0 w 988"/>
                <a:gd name="T103" fmla="*/ 1 h 91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88"/>
                <a:gd name="T157" fmla="*/ 0 h 918"/>
                <a:gd name="T158" fmla="*/ 988 w 988"/>
                <a:gd name="T159" fmla="*/ 918 h 91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88" h="918">
                  <a:moveTo>
                    <a:pt x="33" y="118"/>
                  </a:moveTo>
                  <a:lnTo>
                    <a:pt x="34" y="117"/>
                  </a:lnTo>
                  <a:lnTo>
                    <a:pt x="35" y="114"/>
                  </a:lnTo>
                  <a:lnTo>
                    <a:pt x="38" y="108"/>
                  </a:lnTo>
                  <a:lnTo>
                    <a:pt x="43" y="101"/>
                  </a:lnTo>
                  <a:lnTo>
                    <a:pt x="50" y="93"/>
                  </a:lnTo>
                  <a:lnTo>
                    <a:pt x="58" y="84"/>
                  </a:lnTo>
                  <a:lnTo>
                    <a:pt x="67" y="74"/>
                  </a:lnTo>
                  <a:lnTo>
                    <a:pt x="79" y="64"/>
                  </a:lnTo>
                  <a:lnTo>
                    <a:pt x="91" y="55"/>
                  </a:lnTo>
                  <a:lnTo>
                    <a:pt x="108" y="47"/>
                  </a:lnTo>
                  <a:lnTo>
                    <a:pt x="125" y="39"/>
                  </a:lnTo>
                  <a:lnTo>
                    <a:pt x="143" y="32"/>
                  </a:lnTo>
                  <a:lnTo>
                    <a:pt x="165" y="27"/>
                  </a:lnTo>
                  <a:lnTo>
                    <a:pt x="188" y="25"/>
                  </a:lnTo>
                  <a:lnTo>
                    <a:pt x="215" y="25"/>
                  </a:lnTo>
                  <a:lnTo>
                    <a:pt x="242" y="27"/>
                  </a:lnTo>
                  <a:lnTo>
                    <a:pt x="268" y="31"/>
                  </a:lnTo>
                  <a:lnTo>
                    <a:pt x="291" y="33"/>
                  </a:lnTo>
                  <a:lnTo>
                    <a:pt x="313" y="35"/>
                  </a:lnTo>
                  <a:lnTo>
                    <a:pt x="332" y="36"/>
                  </a:lnTo>
                  <a:lnTo>
                    <a:pt x="351" y="36"/>
                  </a:lnTo>
                  <a:lnTo>
                    <a:pt x="369" y="36"/>
                  </a:lnTo>
                  <a:lnTo>
                    <a:pt x="385" y="36"/>
                  </a:lnTo>
                  <a:lnTo>
                    <a:pt x="403" y="35"/>
                  </a:lnTo>
                  <a:lnTo>
                    <a:pt x="418" y="33"/>
                  </a:lnTo>
                  <a:lnTo>
                    <a:pt x="434" y="31"/>
                  </a:lnTo>
                  <a:lnTo>
                    <a:pt x="450" y="28"/>
                  </a:lnTo>
                  <a:lnTo>
                    <a:pt x="465" y="25"/>
                  </a:lnTo>
                  <a:lnTo>
                    <a:pt x="482" y="20"/>
                  </a:lnTo>
                  <a:lnTo>
                    <a:pt x="498" y="16"/>
                  </a:lnTo>
                  <a:lnTo>
                    <a:pt x="517" y="11"/>
                  </a:lnTo>
                  <a:lnTo>
                    <a:pt x="535" y="5"/>
                  </a:lnTo>
                  <a:lnTo>
                    <a:pt x="557" y="1"/>
                  </a:lnTo>
                  <a:lnTo>
                    <a:pt x="581" y="0"/>
                  </a:lnTo>
                  <a:lnTo>
                    <a:pt x="610" y="2"/>
                  </a:lnTo>
                  <a:lnTo>
                    <a:pt x="641" y="6"/>
                  </a:lnTo>
                  <a:lnTo>
                    <a:pt x="673" y="15"/>
                  </a:lnTo>
                  <a:lnTo>
                    <a:pt x="708" y="24"/>
                  </a:lnTo>
                  <a:lnTo>
                    <a:pt x="743" y="35"/>
                  </a:lnTo>
                  <a:lnTo>
                    <a:pt x="777" y="49"/>
                  </a:lnTo>
                  <a:lnTo>
                    <a:pt x="812" y="64"/>
                  </a:lnTo>
                  <a:lnTo>
                    <a:pt x="844" y="80"/>
                  </a:lnTo>
                  <a:lnTo>
                    <a:pt x="875" y="97"/>
                  </a:lnTo>
                  <a:lnTo>
                    <a:pt x="904" y="116"/>
                  </a:lnTo>
                  <a:lnTo>
                    <a:pt x="929" y="135"/>
                  </a:lnTo>
                  <a:lnTo>
                    <a:pt x="950" y="155"/>
                  </a:lnTo>
                  <a:lnTo>
                    <a:pt x="967" y="175"/>
                  </a:lnTo>
                  <a:lnTo>
                    <a:pt x="979" y="194"/>
                  </a:lnTo>
                  <a:lnTo>
                    <a:pt x="986" y="217"/>
                  </a:lnTo>
                  <a:lnTo>
                    <a:pt x="988" y="248"/>
                  </a:lnTo>
                  <a:lnTo>
                    <a:pt x="986" y="286"/>
                  </a:lnTo>
                  <a:lnTo>
                    <a:pt x="979" y="329"/>
                  </a:lnTo>
                  <a:lnTo>
                    <a:pt x="966" y="376"/>
                  </a:lnTo>
                  <a:lnTo>
                    <a:pt x="950" y="427"/>
                  </a:lnTo>
                  <a:lnTo>
                    <a:pt x="929" y="480"/>
                  </a:lnTo>
                  <a:lnTo>
                    <a:pt x="904" y="535"/>
                  </a:lnTo>
                  <a:lnTo>
                    <a:pt x="873" y="590"/>
                  </a:lnTo>
                  <a:lnTo>
                    <a:pt x="837" y="646"/>
                  </a:lnTo>
                  <a:lnTo>
                    <a:pt x="797" y="699"/>
                  </a:lnTo>
                  <a:lnTo>
                    <a:pt x="752" y="751"/>
                  </a:lnTo>
                  <a:lnTo>
                    <a:pt x="702" y="798"/>
                  </a:lnTo>
                  <a:lnTo>
                    <a:pt x="648" y="842"/>
                  </a:lnTo>
                  <a:lnTo>
                    <a:pt x="588" y="880"/>
                  </a:lnTo>
                  <a:lnTo>
                    <a:pt x="524" y="912"/>
                  </a:lnTo>
                  <a:lnTo>
                    <a:pt x="522" y="912"/>
                  </a:lnTo>
                  <a:lnTo>
                    <a:pt x="519" y="913"/>
                  </a:lnTo>
                  <a:lnTo>
                    <a:pt x="513" y="914"/>
                  </a:lnTo>
                  <a:lnTo>
                    <a:pt x="506" y="915"/>
                  </a:lnTo>
                  <a:lnTo>
                    <a:pt x="497" y="916"/>
                  </a:lnTo>
                  <a:lnTo>
                    <a:pt x="486" y="918"/>
                  </a:lnTo>
                  <a:lnTo>
                    <a:pt x="472" y="918"/>
                  </a:lnTo>
                  <a:lnTo>
                    <a:pt x="457" y="918"/>
                  </a:lnTo>
                  <a:lnTo>
                    <a:pt x="441" y="915"/>
                  </a:lnTo>
                  <a:lnTo>
                    <a:pt x="422" y="913"/>
                  </a:lnTo>
                  <a:lnTo>
                    <a:pt x="401" y="908"/>
                  </a:lnTo>
                  <a:lnTo>
                    <a:pt x="381" y="903"/>
                  </a:lnTo>
                  <a:lnTo>
                    <a:pt x="358" y="895"/>
                  </a:lnTo>
                  <a:lnTo>
                    <a:pt x="333" y="885"/>
                  </a:lnTo>
                  <a:lnTo>
                    <a:pt x="307" y="873"/>
                  </a:lnTo>
                  <a:lnTo>
                    <a:pt x="280" y="858"/>
                  </a:lnTo>
                  <a:lnTo>
                    <a:pt x="254" y="842"/>
                  </a:lnTo>
                  <a:lnTo>
                    <a:pt x="229" y="824"/>
                  </a:lnTo>
                  <a:lnTo>
                    <a:pt x="204" y="807"/>
                  </a:lnTo>
                  <a:lnTo>
                    <a:pt x="182" y="790"/>
                  </a:lnTo>
                  <a:lnTo>
                    <a:pt x="162" y="771"/>
                  </a:lnTo>
                  <a:lnTo>
                    <a:pt x="142" y="753"/>
                  </a:lnTo>
                  <a:lnTo>
                    <a:pt x="125" y="733"/>
                  </a:lnTo>
                  <a:lnTo>
                    <a:pt x="110" y="713"/>
                  </a:lnTo>
                  <a:lnTo>
                    <a:pt x="97" y="692"/>
                  </a:lnTo>
                  <a:lnTo>
                    <a:pt x="86" y="671"/>
                  </a:lnTo>
                  <a:lnTo>
                    <a:pt x="78" y="648"/>
                  </a:lnTo>
                  <a:lnTo>
                    <a:pt x="71" y="625"/>
                  </a:lnTo>
                  <a:lnTo>
                    <a:pt x="66" y="601"/>
                  </a:lnTo>
                  <a:lnTo>
                    <a:pt x="65" y="574"/>
                  </a:lnTo>
                  <a:lnTo>
                    <a:pt x="66" y="548"/>
                  </a:lnTo>
                  <a:lnTo>
                    <a:pt x="70" y="520"/>
                  </a:lnTo>
                  <a:lnTo>
                    <a:pt x="72" y="468"/>
                  </a:lnTo>
                  <a:lnTo>
                    <a:pt x="61" y="423"/>
                  </a:lnTo>
                  <a:lnTo>
                    <a:pt x="44" y="382"/>
                  </a:lnTo>
                  <a:lnTo>
                    <a:pt x="25" y="342"/>
                  </a:lnTo>
                  <a:lnTo>
                    <a:pt x="8" y="298"/>
                  </a:lnTo>
                  <a:lnTo>
                    <a:pt x="0" y="250"/>
                  </a:lnTo>
                  <a:lnTo>
                    <a:pt x="7" y="190"/>
                  </a:lnTo>
                  <a:lnTo>
                    <a:pt x="33" y="118"/>
                  </a:lnTo>
                  <a:close/>
                </a:path>
              </a:pathLst>
            </a:custGeom>
            <a:solidFill>
              <a:srgbClr val="E5EFEA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 flipH="1">
              <a:off x="592" y="2543"/>
              <a:ext cx="475" cy="442"/>
            </a:xfrm>
            <a:custGeom>
              <a:avLst/>
              <a:gdLst>
                <a:gd name="T0" fmla="*/ 1 w 949"/>
                <a:gd name="T1" fmla="*/ 0 h 885"/>
                <a:gd name="T2" fmla="*/ 1 w 949"/>
                <a:gd name="T3" fmla="*/ 0 h 885"/>
                <a:gd name="T4" fmla="*/ 1 w 949"/>
                <a:gd name="T5" fmla="*/ 0 h 885"/>
                <a:gd name="T6" fmla="*/ 1 w 949"/>
                <a:gd name="T7" fmla="*/ 0 h 885"/>
                <a:gd name="T8" fmla="*/ 1 w 949"/>
                <a:gd name="T9" fmla="*/ 0 h 885"/>
                <a:gd name="T10" fmla="*/ 1 w 949"/>
                <a:gd name="T11" fmla="*/ 0 h 885"/>
                <a:gd name="T12" fmla="*/ 1 w 949"/>
                <a:gd name="T13" fmla="*/ 0 h 885"/>
                <a:gd name="T14" fmla="*/ 1 w 949"/>
                <a:gd name="T15" fmla="*/ 0 h 885"/>
                <a:gd name="T16" fmla="*/ 1 w 949"/>
                <a:gd name="T17" fmla="*/ 0 h 885"/>
                <a:gd name="T18" fmla="*/ 1 w 949"/>
                <a:gd name="T19" fmla="*/ 0 h 885"/>
                <a:gd name="T20" fmla="*/ 1 w 949"/>
                <a:gd name="T21" fmla="*/ 0 h 885"/>
                <a:gd name="T22" fmla="*/ 1 w 949"/>
                <a:gd name="T23" fmla="*/ 0 h 885"/>
                <a:gd name="T24" fmla="*/ 1 w 949"/>
                <a:gd name="T25" fmla="*/ 0 h 885"/>
                <a:gd name="T26" fmla="*/ 1 w 949"/>
                <a:gd name="T27" fmla="*/ 0 h 885"/>
                <a:gd name="T28" fmla="*/ 1 w 949"/>
                <a:gd name="T29" fmla="*/ 0 h 885"/>
                <a:gd name="T30" fmla="*/ 1 w 949"/>
                <a:gd name="T31" fmla="*/ 0 h 885"/>
                <a:gd name="T32" fmla="*/ 1 w 949"/>
                <a:gd name="T33" fmla="*/ 0 h 885"/>
                <a:gd name="T34" fmla="*/ 1 w 949"/>
                <a:gd name="T35" fmla="*/ 0 h 885"/>
                <a:gd name="T36" fmla="*/ 1 w 949"/>
                <a:gd name="T37" fmla="*/ 0 h 885"/>
                <a:gd name="T38" fmla="*/ 1 w 949"/>
                <a:gd name="T39" fmla="*/ 0 h 885"/>
                <a:gd name="T40" fmla="*/ 1 w 949"/>
                <a:gd name="T41" fmla="*/ 0 h 885"/>
                <a:gd name="T42" fmla="*/ 1 w 949"/>
                <a:gd name="T43" fmla="*/ 0 h 885"/>
                <a:gd name="T44" fmla="*/ 1 w 949"/>
                <a:gd name="T45" fmla="*/ 0 h 885"/>
                <a:gd name="T46" fmla="*/ 1 w 949"/>
                <a:gd name="T47" fmla="*/ 0 h 885"/>
                <a:gd name="T48" fmla="*/ 1 w 949"/>
                <a:gd name="T49" fmla="*/ 0 h 885"/>
                <a:gd name="T50" fmla="*/ 1 w 949"/>
                <a:gd name="T51" fmla="*/ 0 h 885"/>
                <a:gd name="T52" fmla="*/ 1 w 949"/>
                <a:gd name="T53" fmla="*/ 0 h 885"/>
                <a:gd name="T54" fmla="*/ 1 w 949"/>
                <a:gd name="T55" fmla="*/ 0 h 885"/>
                <a:gd name="T56" fmla="*/ 1 w 949"/>
                <a:gd name="T57" fmla="*/ 0 h 885"/>
                <a:gd name="T58" fmla="*/ 1 w 949"/>
                <a:gd name="T59" fmla="*/ 0 h 885"/>
                <a:gd name="T60" fmla="*/ 1 w 949"/>
                <a:gd name="T61" fmla="*/ 0 h 885"/>
                <a:gd name="T62" fmla="*/ 1 w 949"/>
                <a:gd name="T63" fmla="*/ 0 h 885"/>
                <a:gd name="T64" fmla="*/ 1 w 949"/>
                <a:gd name="T65" fmla="*/ 0 h 885"/>
                <a:gd name="T66" fmla="*/ 1 w 949"/>
                <a:gd name="T67" fmla="*/ 0 h 885"/>
                <a:gd name="T68" fmla="*/ 1 w 949"/>
                <a:gd name="T69" fmla="*/ 0 h 885"/>
                <a:gd name="T70" fmla="*/ 1 w 949"/>
                <a:gd name="T71" fmla="*/ 0 h 885"/>
                <a:gd name="T72" fmla="*/ 1 w 949"/>
                <a:gd name="T73" fmla="*/ 0 h 885"/>
                <a:gd name="T74" fmla="*/ 1 w 949"/>
                <a:gd name="T75" fmla="*/ 0 h 885"/>
                <a:gd name="T76" fmla="*/ 1 w 949"/>
                <a:gd name="T77" fmla="*/ 0 h 885"/>
                <a:gd name="T78" fmla="*/ 1 w 949"/>
                <a:gd name="T79" fmla="*/ 0 h 885"/>
                <a:gd name="T80" fmla="*/ 1 w 949"/>
                <a:gd name="T81" fmla="*/ 0 h 885"/>
                <a:gd name="T82" fmla="*/ 1 w 949"/>
                <a:gd name="T83" fmla="*/ 0 h 885"/>
                <a:gd name="T84" fmla="*/ 1 w 949"/>
                <a:gd name="T85" fmla="*/ 0 h 885"/>
                <a:gd name="T86" fmla="*/ 1 w 949"/>
                <a:gd name="T87" fmla="*/ 0 h 885"/>
                <a:gd name="T88" fmla="*/ 1 w 949"/>
                <a:gd name="T89" fmla="*/ 0 h 885"/>
                <a:gd name="T90" fmla="*/ 1 w 949"/>
                <a:gd name="T91" fmla="*/ 0 h 885"/>
                <a:gd name="T92" fmla="*/ 1 w 949"/>
                <a:gd name="T93" fmla="*/ 0 h 885"/>
                <a:gd name="T94" fmla="*/ 1 w 949"/>
                <a:gd name="T95" fmla="*/ 0 h 885"/>
                <a:gd name="T96" fmla="*/ 1 w 949"/>
                <a:gd name="T97" fmla="*/ 0 h 885"/>
                <a:gd name="T98" fmla="*/ 1 w 949"/>
                <a:gd name="T99" fmla="*/ 0 h 885"/>
                <a:gd name="T100" fmla="*/ 1 w 949"/>
                <a:gd name="T101" fmla="*/ 0 h 885"/>
                <a:gd name="T102" fmla="*/ 1 w 949"/>
                <a:gd name="T103" fmla="*/ 0 h 88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49"/>
                <a:gd name="T157" fmla="*/ 0 h 885"/>
                <a:gd name="T158" fmla="*/ 949 w 949"/>
                <a:gd name="T159" fmla="*/ 885 h 88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49" h="885">
                  <a:moveTo>
                    <a:pt x="30" y="113"/>
                  </a:moveTo>
                  <a:lnTo>
                    <a:pt x="31" y="112"/>
                  </a:lnTo>
                  <a:lnTo>
                    <a:pt x="32" y="109"/>
                  </a:lnTo>
                  <a:lnTo>
                    <a:pt x="35" y="103"/>
                  </a:lnTo>
                  <a:lnTo>
                    <a:pt x="40" y="97"/>
                  </a:lnTo>
                  <a:lnTo>
                    <a:pt x="46" y="89"/>
                  </a:lnTo>
                  <a:lnTo>
                    <a:pt x="54" y="80"/>
                  </a:lnTo>
                  <a:lnTo>
                    <a:pt x="63" y="71"/>
                  </a:lnTo>
                  <a:lnTo>
                    <a:pt x="75" y="61"/>
                  </a:lnTo>
                  <a:lnTo>
                    <a:pt x="87" y="52"/>
                  </a:lnTo>
                  <a:lnTo>
                    <a:pt x="101" y="44"/>
                  </a:lnTo>
                  <a:lnTo>
                    <a:pt x="118" y="36"/>
                  </a:lnTo>
                  <a:lnTo>
                    <a:pt x="137" y="30"/>
                  </a:lnTo>
                  <a:lnTo>
                    <a:pt x="158" y="26"/>
                  </a:lnTo>
                  <a:lnTo>
                    <a:pt x="181" y="22"/>
                  </a:lnTo>
                  <a:lnTo>
                    <a:pt x="205" y="22"/>
                  </a:lnTo>
                  <a:lnTo>
                    <a:pt x="232" y="24"/>
                  </a:lnTo>
                  <a:lnTo>
                    <a:pt x="257" y="28"/>
                  </a:lnTo>
                  <a:lnTo>
                    <a:pt x="279" y="30"/>
                  </a:lnTo>
                  <a:lnTo>
                    <a:pt x="299" y="33"/>
                  </a:lnTo>
                  <a:lnTo>
                    <a:pt x="319" y="34"/>
                  </a:lnTo>
                  <a:lnTo>
                    <a:pt x="337" y="34"/>
                  </a:lnTo>
                  <a:lnTo>
                    <a:pt x="355" y="35"/>
                  </a:lnTo>
                  <a:lnTo>
                    <a:pt x="371" y="34"/>
                  </a:lnTo>
                  <a:lnTo>
                    <a:pt x="386" y="33"/>
                  </a:lnTo>
                  <a:lnTo>
                    <a:pt x="402" y="31"/>
                  </a:lnTo>
                  <a:lnTo>
                    <a:pt x="417" y="29"/>
                  </a:lnTo>
                  <a:lnTo>
                    <a:pt x="432" y="27"/>
                  </a:lnTo>
                  <a:lnTo>
                    <a:pt x="447" y="23"/>
                  </a:lnTo>
                  <a:lnTo>
                    <a:pt x="462" y="20"/>
                  </a:lnTo>
                  <a:lnTo>
                    <a:pt x="479" y="15"/>
                  </a:lnTo>
                  <a:lnTo>
                    <a:pt x="495" y="11"/>
                  </a:lnTo>
                  <a:lnTo>
                    <a:pt x="514" y="5"/>
                  </a:lnTo>
                  <a:lnTo>
                    <a:pt x="534" y="0"/>
                  </a:lnTo>
                  <a:lnTo>
                    <a:pt x="559" y="0"/>
                  </a:lnTo>
                  <a:lnTo>
                    <a:pt x="586" y="1"/>
                  </a:lnTo>
                  <a:lnTo>
                    <a:pt x="615" y="6"/>
                  </a:lnTo>
                  <a:lnTo>
                    <a:pt x="647" y="13"/>
                  </a:lnTo>
                  <a:lnTo>
                    <a:pt x="680" y="22"/>
                  </a:lnTo>
                  <a:lnTo>
                    <a:pt x="713" y="34"/>
                  </a:lnTo>
                  <a:lnTo>
                    <a:pt x="746" y="48"/>
                  </a:lnTo>
                  <a:lnTo>
                    <a:pt x="780" y="61"/>
                  </a:lnTo>
                  <a:lnTo>
                    <a:pt x="811" y="77"/>
                  </a:lnTo>
                  <a:lnTo>
                    <a:pt x="841" y="95"/>
                  </a:lnTo>
                  <a:lnTo>
                    <a:pt x="869" y="112"/>
                  </a:lnTo>
                  <a:lnTo>
                    <a:pt x="893" y="130"/>
                  </a:lnTo>
                  <a:lnTo>
                    <a:pt x="914" y="149"/>
                  </a:lnTo>
                  <a:lnTo>
                    <a:pt x="930" y="168"/>
                  </a:lnTo>
                  <a:lnTo>
                    <a:pt x="941" y="187"/>
                  </a:lnTo>
                  <a:lnTo>
                    <a:pt x="948" y="210"/>
                  </a:lnTo>
                  <a:lnTo>
                    <a:pt x="949" y="240"/>
                  </a:lnTo>
                  <a:lnTo>
                    <a:pt x="947" y="276"/>
                  </a:lnTo>
                  <a:lnTo>
                    <a:pt x="940" y="317"/>
                  </a:lnTo>
                  <a:lnTo>
                    <a:pt x="930" y="362"/>
                  </a:lnTo>
                  <a:lnTo>
                    <a:pt x="914" y="412"/>
                  </a:lnTo>
                  <a:lnTo>
                    <a:pt x="893" y="462"/>
                  </a:lnTo>
                  <a:lnTo>
                    <a:pt x="869" y="515"/>
                  </a:lnTo>
                  <a:lnTo>
                    <a:pt x="839" y="568"/>
                  </a:lnTo>
                  <a:lnTo>
                    <a:pt x="805" y="622"/>
                  </a:lnTo>
                  <a:lnTo>
                    <a:pt x="766" y="673"/>
                  </a:lnTo>
                  <a:lnTo>
                    <a:pt x="723" y="723"/>
                  </a:lnTo>
                  <a:lnTo>
                    <a:pt x="675" y="769"/>
                  </a:lnTo>
                  <a:lnTo>
                    <a:pt x="623" y="811"/>
                  </a:lnTo>
                  <a:lnTo>
                    <a:pt x="565" y="848"/>
                  </a:lnTo>
                  <a:lnTo>
                    <a:pt x="503" y="879"/>
                  </a:lnTo>
                  <a:lnTo>
                    <a:pt x="502" y="879"/>
                  </a:lnTo>
                  <a:lnTo>
                    <a:pt x="499" y="880"/>
                  </a:lnTo>
                  <a:lnTo>
                    <a:pt x="494" y="881"/>
                  </a:lnTo>
                  <a:lnTo>
                    <a:pt x="486" y="883"/>
                  </a:lnTo>
                  <a:lnTo>
                    <a:pt x="477" y="884"/>
                  </a:lnTo>
                  <a:lnTo>
                    <a:pt x="466" y="885"/>
                  </a:lnTo>
                  <a:lnTo>
                    <a:pt x="453" y="885"/>
                  </a:lnTo>
                  <a:lnTo>
                    <a:pt x="439" y="884"/>
                  </a:lnTo>
                  <a:lnTo>
                    <a:pt x="423" y="883"/>
                  </a:lnTo>
                  <a:lnTo>
                    <a:pt x="404" y="880"/>
                  </a:lnTo>
                  <a:lnTo>
                    <a:pt x="385" y="876"/>
                  </a:lnTo>
                  <a:lnTo>
                    <a:pt x="364" y="870"/>
                  </a:lnTo>
                  <a:lnTo>
                    <a:pt x="342" y="862"/>
                  </a:lnTo>
                  <a:lnTo>
                    <a:pt x="319" y="853"/>
                  </a:lnTo>
                  <a:lnTo>
                    <a:pt x="294" y="841"/>
                  </a:lnTo>
                  <a:lnTo>
                    <a:pt x="268" y="826"/>
                  </a:lnTo>
                  <a:lnTo>
                    <a:pt x="243" y="810"/>
                  </a:lnTo>
                  <a:lnTo>
                    <a:pt x="217" y="794"/>
                  </a:lnTo>
                  <a:lnTo>
                    <a:pt x="194" y="778"/>
                  </a:lnTo>
                  <a:lnTo>
                    <a:pt x="174" y="762"/>
                  </a:lnTo>
                  <a:lnTo>
                    <a:pt x="153" y="743"/>
                  </a:lnTo>
                  <a:lnTo>
                    <a:pt x="136" y="726"/>
                  </a:lnTo>
                  <a:lnTo>
                    <a:pt x="118" y="708"/>
                  </a:lnTo>
                  <a:lnTo>
                    <a:pt x="105" y="688"/>
                  </a:lnTo>
                  <a:lnTo>
                    <a:pt x="92" y="668"/>
                  </a:lnTo>
                  <a:lnTo>
                    <a:pt x="80" y="647"/>
                  </a:lnTo>
                  <a:lnTo>
                    <a:pt x="72" y="626"/>
                  </a:lnTo>
                  <a:lnTo>
                    <a:pt x="66" y="603"/>
                  </a:lnTo>
                  <a:lnTo>
                    <a:pt x="62" y="579"/>
                  </a:lnTo>
                  <a:lnTo>
                    <a:pt x="61" y="554"/>
                  </a:lnTo>
                  <a:lnTo>
                    <a:pt x="62" y="528"/>
                  </a:lnTo>
                  <a:lnTo>
                    <a:pt x="65" y="501"/>
                  </a:lnTo>
                  <a:lnTo>
                    <a:pt x="68" y="451"/>
                  </a:lnTo>
                  <a:lnTo>
                    <a:pt x="57" y="408"/>
                  </a:lnTo>
                  <a:lnTo>
                    <a:pt x="41" y="368"/>
                  </a:lnTo>
                  <a:lnTo>
                    <a:pt x="22" y="330"/>
                  </a:lnTo>
                  <a:lnTo>
                    <a:pt x="7" y="287"/>
                  </a:lnTo>
                  <a:lnTo>
                    <a:pt x="0" y="240"/>
                  </a:lnTo>
                  <a:lnTo>
                    <a:pt x="5" y="182"/>
                  </a:lnTo>
                  <a:lnTo>
                    <a:pt x="30" y="113"/>
                  </a:lnTo>
                  <a:close/>
                </a:path>
              </a:pathLst>
            </a:custGeom>
            <a:solidFill>
              <a:srgbClr val="DBE8E5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 flipH="1">
              <a:off x="602" y="2552"/>
              <a:ext cx="457" cy="427"/>
            </a:xfrm>
            <a:custGeom>
              <a:avLst/>
              <a:gdLst>
                <a:gd name="T0" fmla="*/ 1 w 914"/>
                <a:gd name="T1" fmla="*/ 1 h 853"/>
                <a:gd name="T2" fmla="*/ 1 w 914"/>
                <a:gd name="T3" fmla="*/ 1 h 853"/>
                <a:gd name="T4" fmla="*/ 1 w 914"/>
                <a:gd name="T5" fmla="*/ 1 h 853"/>
                <a:gd name="T6" fmla="*/ 1 w 914"/>
                <a:gd name="T7" fmla="*/ 1 h 853"/>
                <a:gd name="T8" fmla="*/ 1 w 914"/>
                <a:gd name="T9" fmla="*/ 1 h 853"/>
                <a:gd name="T10" fmla="*/ 1 w 914"/>
                <a:gd name="T11" fmla="*/ 1 h 853"/>
                <a:gd name="T12" fmla="*/ 1 w 914"/>
                <a:gd name="T13" fmla="*/ 1 h 853"/>
                <a:gd name="T14" fmla="*/ 1 w 914"/>
                <a:gd name="T15" fmla="*/ 1 h 853"/>
                <a:gd name="T16" fmla="*/ 1 w 914"/>
                <a:gd name="T17" fmla="*/ 1 h 853"/>
                <a:gd name="T18" fmla="*/ 1 w 914"/>
                <a:gd name="T19" fmla="*/ 1 h 853"/>
                <a:gd name="T20" fmla="*/ 1 w 914"/>
                <a:gd name="T21" fmla="*/ 1 h 853"/>
                <a:gd name="T22" fmla="*/ 1 w 914"/>
                <a:gd name="T23" fmla="*/ 1 h 853"/>
                <a:gd name="T24" fmla="*/ 1 w 914"/>
                <a:gd name="T25" fmla="*/ 1 h 853"/>
                <a:gd name="T26" fmla="*/ 1 w 914"/>
                <a:gd name="T27" fmla="*/ 1 h 853"/>
                <a:gd name="T28" fmla="*/ 1 w 914"/>
                <a:gd name="T29" fmla="*/ 1 h 853"/>
                <a:gd name="T30" fmla="*/ 1 w 914"/>
                <a:gd name="T31" fmla="*/ 1 h 853"/>
                <a:gd name="T32" fmla="*/ 1 w 914"/>
                <a:gd name="T33" fmla="*/ 1 h 853"/>
                <a:gd name="T34" fmla="*/ 1 w 914"/>
                <a:gd name="T35" fmla="*/ 1 h 853"/>
                <a:gd name="T36" fmla="*/ 1 w 914"/>
                <a:gd name="T37" fmla="*/ 1 h 853"/>
                <a:gd name="T38" fmla="*/ 1 w 914"/>
                <a:gd name="T39" fmla="*/ 1 h 853"/>
                <a:gd name="T40" fmla="*/ 1 w 914"/>
                <a:gd name="T41" fmla="*/ 1 h 853"/>
                <a:gd name="T42" fmla="*/ 1 w 914"/>
                <a:gd name="T43" fmla="*/ 1 h 853"/>
                <a:gd name="T44" fmla="*/ 1 w 914"/>
                <a:gd name="T45" fmla="*/ 1 h 853"/>
                <a:gd name="T46" fmla="*/ 1 w 914"/>
                <a:gd name="T47" fmla="*/ 1 h 853"/>
                <a:gd name="T48" fmla="*/ 1 w 914"/>
                <a:gd name="T49" fmla="*/ 1 h 853"/>
                <a:gd name="T50" fmla="*/ 1 w 914"/>
                <a:gd name="T51" fmla="*/ 1 h 853"/>
                <a:gd name="T52" fmla="*/ 1 w 914"/>
                <a:gd name="T53" fmla="*/ 1 h 853"/>
                <a:gd name="T54" fmla="*/ 1 w 914"/>
                <a:gd name="T55" fmla="*/ 1 h 853"/>
                <a:gd name="T56" fmla="*/ 1 w 914"/>
                <a:gd name="T57" fmla="*/ 1 h 853"/>
                <a:gd name="T58" fmla="*/ 1 w 914"/>
                <a:gd name="T59" fmla="*/ 1 h 853"/>
                <a:gd name="T60" fmla="*/ 1 w 914"/>
                <a:gd name="T61" fmla="*/ 1 h 853"/>
                <a:gd name="T62" fmla="*/ 1 w 914"/>
                <a:gd name="T63" fmla="*/ 1 h 853"/>
                <a:gd name="T64" fmla="*/ 1 w 914"/>
                <a:gd name="T65" fmla="*/ 1 h 853"/>
                <a:gd name="T66" fmla="*/ 1 w 914"/>
                <a:gd name="T67" fmla="*/ 1 h 853"/>
                <a:gd name="T68" fmla="*/ 1 w 914"/>
                <a:gd name="T69" fmla="*/ 1 h 853"/>
                <a:gd name="T70" fmla="*/ 1 w 914"/>
                <a:gd name="T71" fmla="*/ 1 h 853"/>
                <a:gd name="T72" fmla="*/ 1 w 914"/>
                <a:gd name="T73" fmla="*/ 1 h 853"/>
                <a:gd name="T74" fmla="*/ 1 w 914"/>
                <a:gd name="T75" fmla="*/ 1 h 853"/>
                <a:gd name="T76" fmla="*/ 1 w 914"/>
                <a:gd name="T77" fmla="*/ 1 h 853"/>
                <a:gd name="T78" fmla="*/ 1 w 914"/>
                <a:gd name="T79" fmla="*/ 1 h 853"/>
                <a:gd name="T80" fmla="*/ 1 w 914"/>
                <a:gd name="T81" fmla="*/ 1 h 853"/>
                <a:gd name="T82" fmla="*/ 1 w 914"/>
                <a:gd name="T83" fmla="*/ 1 h 853"/>
                <a:gd name="T84" fmla="*/ 1 w 914"/>
                <a:gd name="T85" fmla="*/ 1 h 853"/>
                <a:gd name="T86" fmla="*/ 1 w 914"/>
                <a:gd name="T87" fmla="*/ 1 h 853"/>
                <a:gd name="T88" fmla="*/ 1 w 914"/>
                <a:gd name="T89" fmla="*/ 1 h 853"/>
                <a:gd name="T90" fmla="*/ 1 w 914"/>
                <a:gd name="T91" fmla="*/ 1 h 853"/>
                <a:gd name="T92" fmla="*/ 1 w 914"/>
                <a:gd name="T93" fmla="*/ 1 h 853"/>
                <a:gd name="T94" fmla="*/ 1 w 914"/>
                <a:gd name="T95" fmla="*/ 1 h 853"/>
                <a:gd name="T96" fmla="*/ 1 w 914"/>
                <a:gd name="T97" fmla="*/ 1 h 853"/>
                <a:gd name="T98" fmla="*/ 1 w 914"/>
                <a:gd name="T99" fmla="*/ 1 h 853"/>
                <a:gd name="T100" fmla="*/ 1 w 914"/>
                <a:gd name="T101" fmla="*/ 1 h 853"/>
                <a:gd name="T102" fmla="*/ 1 w 914"/>
                <a:gd name="T103" fmla="*/ 1 h 8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14"/>
                <a:gd name="T157" fmla="*/ 0 h 853"/>
                <a:gd name="T158" fmla="*/ 914 w 914"/>
                <a:gd name="T159" fmla="*/ 853 h 85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14" h="853">
                  <a:moveTo>
                    <a:pt x="29" y="110"/>
                  </a:moveTo>
                  <a:lnTo>
                    <a:pt x="30" y="109"/>
                  </a:lnTo>
                  <a:lnTo>
                    <a:pt x="31" y="106"/>
                  </a:lnTo>
                  <a:lnTo>
                    <a:pt x="34" y="101"/>
                  </a:lnTo>
                  <a:lnTo>
                    <a:pt x="39" y="94"/>
                  </a:lnTo>
                  <a:lnTo>
                    <a:pt x="45" y="86"/>
                  </a:lnTo>
                  <a:lnTo>
                    <a:pt x="52" y="78"/>
                  </a:lnTo>
                  <a:lnTo>
                    <a:pt x="61" y="69"/>
                  </a:lnTo>
                  <a:lnTo>
                    <a:pt x="71" y="60"/>
                  </a:lnTo>
                  <a:lnTo>
                    <a:pt x="84" y="50"/>
                  </a:lnTo>
                  <a:lnTo>
                    <a:pt x="98" y="42"/>
                  </a:lnTo>
                  <a:lnTo>
                    <a:pt x="114" y="35"/>
                  </a:lnTo>
                  <a:lnTo>
                    <a:pt x="131" y="30"/>
                  </a:lnTo>
                  <a:lnTo>
                    <a:pt x="152" y="25"/>
                  </a:lnTo>
                  <a:lnTo>
                    <a:pt x="174" y="22"/>
                  </a:lnTo>
                  <a:lnTo>
                    <a:pt x="197" y="22"/>
                  </a:lnTo>
                  <a:lnTo>
                    <a:pt x="223" y="24"/>
                  </a:lnTo>
                  <a:lnTo>
                    <a:pt x="246" y="27"/>
                  </a:lnTo>
                  <a:lnTo>
                    <a:pt x="268" y="30"/>
                  </a:lnTo>
                  <a:lnTo>
                    <a:pt x="288" y="32"/>
                  </a:lnTo>
                  <a:lnTo>
                    <a:pt x="306" y="33"/>
                  </a:lnTo>
                  <a:lnTo>
                    <a:pt x="324" y="33"/>
                  </a:lnTo>
                  <a:lnTo>
                    <a:pt x="341" y="34"/>
                  </a:lnTo>
                  <a:lnTo>
                    <a:pt x="356" y="33"/>
                  </a:lnTo>
                  <a:lnTo>
                    <a:pt x="371" y="32"/>
                  </a:lnTo>
                  <a:lnTo>
                    <a:pt x="386" y="31"/>
                  </a:lnTo>
                  <a:lnTo>
                    <a:pt x="401" y="29"/>
                  </a:lnTo>
                  <a:lnTo>
                    <a:pt x="415" y="26"/>
                  </a:lnTo>
                  <a:lnTo>
                    <a:pt x="430" y="23"/>
                  </a:lnTo>
                  <a:lnTo>
                    <a:pt x="445" y="19"/>
                  </a:lnTo>
                  <a:lnTo>
                    <a:pt x="461" y="15"/>
                  </a:lnTo>
                  <a:lnTo>
                    <a:pt x="477" y="10"/>
                  </a:lnTo>
                  <a:lnTo>
                    <a:pt x="494" y="4"/>
                  </a:lnTo>
                  <a:lnTo>
                    <a:pt x="514" y="1"/>
                  </a:lnTo>
                  <a:lnTo>
                    <a:pt x="538" y="0"/>
                  </a:lnTo>
                  <a:lnTo>
                    <a:pt x="563" y="1"/>
                  </a:lnTo>
                  <a:lnTo>
                    <a:pt x="592" y="5"/>
                  </a:lnTo>
                  <a:lnTo>
                    <a:pt x="622" y="12"/>
                  </a:lnTo>
                  <a:lnTo>
                    <a:pt x="654" y="22"/>
                  </a:lnTo>
                  <a:lnTo>
                    <a:pt x="687" y="33"/>
                  </a:lnTo>
                  <a:lnTo>
                    <a:pt x="719" y="46"/>
                  </a:lnTo>
                  <a:lnTo>
                    <a:pt x="750" y="60"/>
                  </a:lnTo>
                  <a:lnTo>
                    <a:pt x="780" y="75"/>
                  </a:lnTo>
                  <a:lnTo>
                    <a:pt x="809" y="91"/>
                  </a:lnTo>
                  <a:lnTo>
                    <a:pt x="835" y="108"/>
                  </a:lnTo>
                  <a:lnTo>
                    <a:pt x="858" y="126"/>
                  </a:lnTo>
                  <a:lnTo>
                    <a:pt x="878" y="145"/>
                  </a:lnTo>
                  <a:lnTo>
                    <a:pt x="893" y="162"/>
                  </a:lnTo>
                  <a:lnTo>
                    <a:pt x="904" y="181"/>
                  </a:lnTo>
                  <a:lnTo>
                    <a:pt x="911" y="202"/>
                  </a:lnTo>
                  <a:lnTo>
                    <a:pt x="914" y="231"/>
                  </a:lnTo>
                  <a:lnTo>
                    <a:pt x="911" y="266"/>
                  </a:lnTo>
                  <a:lnTo>
                    <a:pt x="904" y="305"/>
                  </a:lnTo>
                  <a:lnTo>
                    <a:pt x="894" y="349"/>
                  </a:lnTo>
                  <a:lnTo>
                    <a:pt x="879" y="396"/>
                  </a:lnTo>
                  <a:lnTo>
                    <a:pt x="859" y="446"/>
                  </a:lnTo>
                  <a:lnTo>
                    <a:pt x="835" y="496"/>
                  </a:lnTo>
                  <a:lnTo>
                    <a:pt x="808" y="548"/>
                  </a:lnTo>
                  <a:lnTo>
                    <a:pt x="774" y="600"/>
                  </a:lnTo>
                  <a:lnTo>
                    <a:pt x="737" y="649"/>
                  </a:lnTo>
                  <a:lnTo>
                    <a:pt x="696" y="697"/>
                  </a:lnTo>
                  <a:lnTo>
                    <a:pt x="650" y="742"/>
                  </a:lnTo>
                  <a:lnTo>
                    <a:pt x="599" y="782"/>
                  </a:lnTo>
                  <a:lnTo>
                    <a:pt x="544" y="818"/>
                  </a:lnTo>
                  <a:lnTo>
                    <a:pt x="484" y="848"/>
                  </a:lnTo>
                  <a:lnTo>
                    <a:pt x="483" y="848"/>
                  </a:lnTo>
                  <a:lnTo>
                    <a:pt x="479" y="849"/>
                  </a:lnTo>
                  <a:lnTo>
                    <a:pt x="475" y="850"/>
                  </a:lnTo>
                  <a:lnTo>
                    <a:pt x="468" y="851"/>
                  </a:lnTo>
                  <a:lnTo>
                    <a:pt x="458" y="852"/>
                  </a:lnTo>
                  <a:lnTo>
                    <a:pt x="448" y="853"/>
                  </a:lnTo>
                  <a:lnTo>
                    <a:pt x="435" y="853"/>
                  </a:lnTo>
                  <a:lnTo>
                    <a:pt x="422" y="852"/>
                  </a:lnTo>
                  <a:lnTo>
                    <a:pt x="407" y="851"/>
                  </a:lnTo>
                  <a:lnTo>
                    <a:pt x="389" y="849"/>
                  </a:lnTo>
                  <a:lnTo>
                    <a:pt x="371" y="844"/>
                  </a:lnTo>
                  <a:lnTo>
                    <a:pt x="351" y="838"/>
                  </a:lnTo>
                  <a:lnTo>
                    <a:pt x="329" y="831"/>
                  </a:lnTo>
                  <a:lnTo>
                    <a:pt x="307" y="822"/>
                  </a:lnTo>
                  <a:lnTo>
                    <a:pt x="283" y="811"/>
                  </a:lnTo>
                  <a:lnTo>
                    <a:pt x="259" y="797"/>
                  </a:lnTo>
                  <a:lnTo>
                    <a:pt x="234" y="782"/>
                  </a:lnTo>
                  <a:lnTo>
                    <a:pt x="211" y="766"/>
                  </a:lnTo>
                  <a:lnTo>
                    <a:pt x="189" y="750"/>
                  </a:lnTo>
                  <a:lnTo>
                    <a:pt x="168" y="733"/>
                  </a:lnTo>
                  <a:lnTo>
                    <a:pt x="148" y="717"/>
                  </a:lnTo>
                  <a:lnTo>
                    <a:pt x="131" y="700"/>
                  </a:lnTo>
                  <a:lnTo>
                    <a:pt x="115" y="682"/>
                  </a:lnTo>
                  <a:lnTo>
                    <a:pt x="101" y="663"/>
                  </a:lnTo>
                  <a:lnTo>
                    <a:pt x="89" y="644"/>
                  </a:lnTo>
                  <a:lnTo>
                    <a:pt x="78" y="624"/>
                  </a:lnTo>
                  <a:lnTo>
                    <a:pt x="70" y="602"/>
                  </a:lnTo>
                  <a:lnTo>
                    <a:pt x="64" y="581"/>
                  </a:lnTo>
                  <a:lnTo>
                    <a:pt x="60" y="558"/>
                  </a:lnTo>
                  <a:lnTo>
                    <a:pt x="59" y="534"/>
                  </a:lnTo>
                  <a:lnTo>
                    <a:pt x="60" y="510"/>
                  </a:lnTo>
                  <a:lnTo>
                    <a:pt x="63" y="484"/>
                  </a:lnTo>
                  <a:lnTo>
                    <a:pt x="65" y="435"/>
                  </a:lnTo>
                  <a:lnTo>
                    <a:pt x="56" y="394"/>
                  </a:lnTo>
                  <a:lnTo>
                    <a:pt x="40" y="356"/>
                  </a:lnTo>
                  <a:lnTo>
                    <a:pt x="22" y="318"/>
                  </a:lnTo>
                  <a:lnTo>
                    <a:pt x="7" y="277"/>
                  </a:lnTo>
                  <a:lnTo>
                    <a:pt x="0" y="232"/>
                  </a:lnTo>
                  <a:lnTo>
                    <a:pt x="6" y="177"/>
                  </a:lnTo>
                  <a:lnTo>
                    <a:pt x="29" y="110"/>
                  </a:lnTo>
                  <a:close/>
                </a:path>
              </a:pathLst>
            </a:custGeom>
            <a:solidFill>
              <a:srgbClr val="D1E0DB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 flipH="1">
              <a:off x="612" y="2562"/>
              <a:ext cx="439" cy="411"/>
            </a:xfrm>
            <a:custGeom>
              <a:avLst/>
              <a:gdLst>
                <a:gd name="T0" fmla="*/ 1 w 877"/>
                <a:gd name="T1" fmla="*/ 1 h 822"/>
                <a:gd name="T2" fmla="*/ 1 w 877"/>
                <a:gd name="T3" fmla="*/ 1 h 822"/>
                <a:gd name="T4" fmla="*/ 1 w 877"/>
                <a:gd name="T5" fmla="*/ 1 h 822"/>
                <a:gd name="T6" fmla="*/ 1 w 877"/>
                <a:gd name="T7" fmla="*/ 1 h 822"/>
                <a:gd name="T8" fmla="*/ 1 w 877"/>
                <a:gd name="T9" fmla="*/ 1 h 822"/>
                <a:gd name="T10" fmla="*/ 1 w 877"/>
                <a:gd name="T11" fmla="*/ 1 h 822"/>
                <a:gd name="T12" fmla="*/ 1 w 877"/>
                <a:gd name="T13" fmla="*/ 1 h 822"/>
                <a:gd name="T14" fmla="*/ 1 w 877"/>
                <a:gd name="T15" fmla="*/ 1 h 822"/>
                <a:gd name="T16" fmla="*/ 1 w 877"/>
                <a:gd name="T17" fmla="*/ 1 h 822"/>
                <a:gd name="T18" fmla="*/ 1 w 877"/>
                <a:gd name="T19" fmla="*/ 1 h 822"/>
                <a:gd name="T20" fmla="*/ 1 w 877"/>
                <a:gd name="T21" fmla="*/ 1 h 822"/>
                <a:gd name="T22" fmla="*/ 1 w 877"/>
                <a:gd name="T23" fmla="*/ 1 h 822"/>
                <a:gd name="T24" fmla="*/ 1 w 877"/>
                <a:gd name="T25" fmla="*/ 1 h 822"/>
                <a:gd name="T26" fmla="*/ 1 w 877"/>
                <a:gd name="T27" fmla="*/ 1 h 822"/>
                <a:gd name="T28" fmla="*/ 1 w 877"/>
                <a:gd name="T29" fmla="*/ 1 h 822"/>
                <a:gd name="T30" fmla="*/ 1 w 877"/>
                <a:gd name="T31" fmla="*/ 1 h 822"/>
                <a:gd name="T32" fmla="*/ 1 w 877"/>
                <a:gd name="T33" fmla="*/ 0 h 822"/>
                <a:gd name="T34" fmla="*/ 1 w 877"/>
                <a:gd name="T35" fmla="*/ 1 h 822"/>
                <a:gd name="T36" fmla="*/ 1 w 877"/>
                <a:gd name="T37" fmla="*/ 1 h 822"/>
                <a:gd name="T38" fmla="*/ 1 w 877"/>
                <a:gd name="T39" fmla="*/ 1 h 822"/>
                <a:gd name="T40" fmla="*/ 1 w 877"/>
                <a:gd name="T41" fmla="*/ 1 h 822"/>
                <a:gd name="T42" fmla="*/ 1 w 877"/>
                <a:gd name="T43" fmla="*/ 1 h 822"/>
                <a:gd name="T44" fmla="*/ 1 w 877"/>
                <a:gd name="T45" fmla="*/ 1 h 822"/>
                <a:gd name="T46" fmla="*/ 1 w 877"/>
                <a:gd name="T47" fmla="*/ 1 h 822"/>
                <a:gd name="T48" fmla="*/ 1 w 877"/>
                <a:gd name="T49" fmla="*/ 1 h 822"/>
                <a:gd name="T50" fmla="*/ 1 w 877"/>
                <a:gd name="T51" fmla="*/ 1 h 822"/>
                <a:gd name="T52" fmla="*/ 1 w 877"/>
                <a:gd name="T53" fmla="*/ 1 h 822"/>
                <a:gd name="T54" fmla="*/ 1 w 877"/>
                <a:gd name="T55" fmla="*/ 1 h 822"/>
                <a:gd name="T56" fmla="*/ 1 w 877"/>
                <a:gd name="T57" fmla="*/ 1 h 822"/>
                <a:gd name="T58" fmla="*/ 1 w 877"/>
                <a:gd name="T59" fmla="*/ 1 h 822"/>
                <a:gd name="T60" fmla="*/ 1 w 877"/>
                <a:gd name="T61" fmla="*/ 1 h 822"/>
                <a:gd name="T62" fmla="*/ 1 w 877"/>
                <a:gd name="T63" fmla="*/ 1 h 822"/>
                <a:gd name="T64" fmla="*/ 1 w 877"/>
                <a:gd name="T65" fmla="*/ 1 h 822"/>
                <a:gd name="T66" fmla="*/ 1 w 877"/>
                <a:gd name="T67" fmla="*/ 1 h 822"/>
                <a:gd name="T68" fmla="*/ 1 w 877"/>
                <a:gd name="T69" fmla="*/ 1 h 822"/>
                <a:gd name="T70" fmla="*/ 1 w 877"/>
                <a:gd name="T71" fmla="*/ 1 h 822"/>
                <a:gd name="T72" fmla="*/ 1 w 877"/>
                <a:gd name="T73" fmla="*/ 1 h 822"/>
                <a:gd name="T74" fmla="*/ 1 w 877"/>
                <a:gd name="T75" fmla="*/ 1 h 822"/>
                <a:gd name="T76" fmla="*/ 1 w 877"/>
                <a:gd name="T77" fmla="*/ 1 h 822"/>
                <a:gd name="T78" fmla="*/ 1 w 877"/>
                <a:gd name="T79" fmla="*/ 1 h 822"/>
                <a:gd name="T80" fmla="*/ 1 w 877"/>
                <a:gd name="T81" fmla="*/ 1 h 822"/>
                <a:gd name="T82" fmla="*/ 1 w 877"/>
                <a:gd name="T83" fmla="*/ 1 h 822"/>
                <a:gd name="T84" fmla="*/ 1 w 877"/>
                <a:gd name="T85" fmla="*/ 1 h 822"/>
                <a:gd name="T86" fmla="*/ 1 w 877"/>
                <a:gd name="T87" fmla="*/ 1 h 822"/>
                <a:gd name="T88" fmla="*/ 1 w 877"/>
                <a:gd name="T89" fmla="*/ 1 h 822"/>
                <a:gd name="T90" fmla="*/ 1 w 877"/>
                <a:gd name="T91" fmla="*/ 1 h 822"/>
                <a:gd name="T92" fmla="*/ 1 w 877"/>
                <a:gd name="T93" fmla="*/ 1 h 822"/>
                <a:gd name="T94" fmla="*/ 1 w 877"/>
                <a:gd name="T95" fmla="*/ 1 h 822"/>
                <a:gd name="T96" fmla="*/ 1 w 877"/>
                <a:gd name="T97" fmla="*/ 1 h 822"/>
                <a:gd name="T98" fmla="*/ 1 w 877"/>
                <a:gd name="T99" fmla="*/ 1 h 822"/>
                <a:gd name="T100" fmla="*/ 1 w 877"/>
                <a:gd name="T101" fmla="*/ 1 h 822"/>
                <a:gd name="T102" fmla="*/ 1 w 877"/>
                <a:gd name="T103" fmla="*/ 1 h 82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77"/>
                <a:gd name="T157" fmla="*/ 0 h 822"/>
                <a:gd name="T158" fmla="*/ 877 w 877"/>
                <a:gd name="T159" fmla="*/ 822 h 82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77" h="822">
                  <a:moveTo>
                    <a:pt x="28" y="106"/>
                  </a:moveTo>
                  <a:lnTo>
                    <a:pt x="29" y="105"/>
                  </a:lnTo>
                  <a:lnTo>
                    <a:pt x="30" y="102"/>
                  </a:lnTo>
                  <a:lnTo>
                    <a:pt x="33" y="97"/>
                  </a:lnTo>
                  <a:lnTo>
                    <a:pt x="37" y="90"/>
                  </a:lnTo>
                  <a:lnTo>
                    <a:pt x="43" y="83"/>
                  </a:lnTo>
                  <a:lnTo>
                    <a:pt x="51" y="75"/>
                  </a:lnTo>
                  <a:lnTo>
                    <a:pt x="59" y="67"/>
                  </a:lnTo>
                  <a:lnTo>
                    <a:pt x="69" y="58"/>
                  </a:lnTo>
                  <a:lnTo>
                    <a:pt x="81" y="50"/>
                  </a:lnTo>
                  <a:lnTo>
                    <a:pt x="94" y="42"/>
                  </a:lnTo>
                  <a:lnTo>
                    <a:pt x="111" y="35"/>
                  </a:lnTo>
                  <a:lnTo>
                    <a:pt x="127" y="28"/>
                  </a:lnTo>
                  <a:lnTo>
                    <a:pt x="146" y="25"/>
                  </a:lnTo>
                  <a:lnTo>
                    <a:pt x="167" y="21"/>
                  </a:lnTo>
                  <a:lnTo>
                    <a:pt x="190" y="21"/>
                  </a:lnTo>
                  <a:lnTo>
                    <a:pt x="215" y="23"/>
                  </a:lnTo>
                  <a:lnTo>
                    <a:pt x="237" y="27"/>
                  </a:lnTo>
                  <a:lnTo>
                    <a:pt x="258" y="29"/>
                  </a:lnTo>
                  <a:lnTo>
                    <a:pt x="278" y="30"/>
                  </a:lnTo>
                  <a:lnTo>
                    <a:pt x="295" y="31"/>
                  </a:lnTo>
                  <a:lnTo>
                    <a:pt x="312" y="33"/>
                  </a:lnTo>
                  <a:lnTo>
                    <a:pt x="327" y="33"/>
                  </a:lnTo>
                  <a:lnTo>
                    <a:pt x="342" y="33"/>
                  </a:lnTo>
                  <a:lnTo>
                    <a:pt x="357" y="31"/>
                  </a:lnTo>
                  <a:lnTo>
                    <a:pt x="371" y="30"/>
                  </a:lnTo>
                  <a:lnTo>
                    <a:pt x="385" y="28"/>
                  </a:lnTo>
                  <a:lnTo>
                    <a:pt x="399" y="26"/>
                  </a:lnTo>
                  <a:lnTo>
                    <a:pt x="414" y="22"/>
                  </a:lnTo>
                  <a:lnTo>
                    <a:pt x="427" y="19"/>
                  </a:lnTo>
                  <a:lnTo>
                    <a:pt x="442" y="14"/>
                  </a:lnTo>
                  <a:lnTo>
                    <a:pt x="459" y="10"/>
                  </a:lnTo>
                  <a:lnTo>
                    <a:pt x="475" y="5"/>
                  </a:lnTo>
                  <a:lnTo>
                    <a:pt x="493" y="0"/>
                  </a:lnTo>
                  <a:lnTo>
                    <a:pt x="516" y="0"/>
                  </a:lnTo>
                  <a:lnTo>
                    <a:pt x="542" y="1"/>
                  </a:lnTo>
                  <a:lnTo>
                    <a:pt x="569" y="6"/>
                  </a:lnTo>
                  <a:lnTo>
                    <a:pt x="598" y="12"/>
                  </a:lnTo>
                  <a:lnTo>
                    <a:pt x="628" y="21"/>
                  </a:lnTo>
                  <a:lnTo>
                    <a:pt x="659" y="31"/>
                  </a:lnTo>
                  <a:lnTo>
                    <a:pt x="690" y="44"/>
                  </a:lnTo>
                  <a:lnTo>
                    <a:pt x="720" y="58"/>
                  </a:lnTo>
                  <a:lnTo>
                    <a:pt x="749" y="72"/>
                  </a:lnTo>
                  <a:lnTo>
                    <a:pt x="777" y="88"/>
                  </a:lnTo>
                  <a:lnTo>
                    <a:pt x="802" y="105"/>
                  </a:lnTo>
                  <a:lnTo>
                    <a:pt x="824" y="121"/>
                  </a:lnTo>
                  <a:lnTo>
                    <a:pt x="843" y="140"/>
                  </a:lnTo>
                  <a:lnTo>
                    <a:pt x="858" y="157"/>
                  </a:lnTo>
                  <a:lnTo>
                    <a:pt x="869" y="174"/>
                  </a:lnTo>
                  <a:lnTo>
                    <a:pt x="875" y="195"/>
                  </a:lnTo>
                  <a:lnTo>
                    <a:pt x="877" y="223"/>
                  </a:lnTo>
                  <a:lnTo>
                    <a:pt x="875" y="256"/>
                  </a:lnTo>
                  <a:lnTo>
                    <a:pt x="869" y="294"/>
                  </a:lnTo>
                  <a:lnTo>
                    <a:pt x="858" y="337"/>
                  </a:lnTo>
                  <a:lnTo>
                    <a:pt x="843" y="382"/>
                  </a:lnTo>
                  <a:lnTo>
                    <a:pt x="825" y="430"/>
                  </a:lnTo>
                  <a:lnTo>
                    <a:pt x="802" y="478"/>
                  </a:lnTo>
                  <a:lnTo>
                    <a:pt x="776" y="528"/>
                  </a:lnTo>
                  <a:lnTo>
                    <a:pt x="744" y="577"/>
                  </a:lnTo>
                  <a:lnTo>
                    <a:pt x="709" y="626"/>
                  </a:lnTo>
                  <a:lnTo>
                    <a:pt x="668" y="671"/>
                  </a:lnTo>
                  <a:lnTo>
                    <a:pt x="625" y="714"/>
                  </a:lnTo>
                  <a:lnTo>
                    <a:pt x="576" y="752"/>
                  </a:lnTo>
                  <a:lnTo>
                    <a:pt x="523" y="787"/>
                  </a:lnTo>
                  <a:lnTo>
                    <a:pt x="466" y="816"/>
                  </a:lnTo>
                  <a:lnTo>
                    <a:pt x="464" y="816"/>
                  </a:lnTo>
                  <a:lnTo>
                    <a:pt x="462" y="817"/>
                  </a:lnTo>
                  <a:lnTo>
                    <a:pt x="456" y="818"/>
                  </a:lnTo>
                  <a:lnTo>
                    <a:pt x="451" y="819"/>
                  </a:lnTo>
                  <a:lnTo>
                    <a:pt x="441" y="820"/>
                  </a:lnTo>
                  <a:lnTo>
                    <a:pt x="431" y="820"/>
                  </a:lnTo>
                  <a:lnTo>
                    <a:pt x="419" y="822"/>
                  </a:lnTo>
                  <a:lnTo>
                    <a:pt x="406" y="820"/>
                  </a:lnTo>
                  <a:lnTo>
                    <a:pt x="391" y="819"/>
                  </a:lnTo>
                  <a:lnTo>
                    <a:pt x="374" y="817"/>
                  </a:lnTo>
                  <a:lnTo>
                    <a:pt x="357" y="812"/>
                  </a:lnTo>
                  <a:lnTo>
                    <a:pt x="338" y="808"/>
                  </a:lnTo>
                  <a:lnTo>
                    <a:pt x="317" y="801"/>
                  </a:lnTo>
                  <a:lnTo>
                    <a:pt x="296" y="792"/>
                  </a:lnTo>
                  <a:lnTo>
                    <a:pt x="273" y="781"/>
                  </a:lnTo>
                  <a:lnTo>
                    <a:pt x="249" y="767"/>
                  </a:lnTo>
                  <a:lnTo>
                    <a:pt x="225" y="752"/>
                  </a:lnTo>
                  <a:lnTo>
                    <a:pt x="203" y="738"/>
                  </a:lnTo>
                  <a:lnTo>
                    <a:pt x="181" y="723"/>
                  </a:lnTo>
                  <a:lnTo>
                    <a:pt x="161" y="706"/>
                  </a:lnTo>
                  <a:lnTo>
                    <a:pt x="143" y="690"/>
                  </a:lnTo>
                  <a:lnTo>
                    <a:pt x="126" y="673"/>
                  </a:lnTo>
                  <a:lnTo>
                    <a:pt x="111" y="656"/>
                  </a:lnTo>
                  <a:lnTo>
                    <a:pt x="97" y="638"/>
                  </a:lnTo>
                  <a:lnTo>
                    <a:pt x="85" y="620"/>
                  </a:lnTo>
                  <a:lnTo>
                    <a:pt x="76" y="600"/>
                  </a:lnTo>
                  <a:lnTo>
                    <a:pt x="68" y="580"/>
                  </a:lnTo>
                  <a:lnTo>
                    <a:pt x="62" y="559"/>
                  </a:lnTo>
                  <a:lnTo>
                    <a:pt x="59" y="537"/>
                  </a:lnTo>
                  <a:lnTo>
                    <a:pt x="56" y="514"/>
                  </a:lnTo>
                  <a:lnTo>
                    <a:pt x="58" y="491"/>
                  </a:lnTo>
                  <a:lnTo>
                    <a:pt x="61" y="466"/>
                  </a:lnTo>
                  <a:lnTo>
                    <a:pt x="63" y="418"/>
                  </a:lnTo>
                  <a:lnTo>
                    <a:pt x="54" y="379"/>
                  </a:lnTo>
                  <a:lnTo>
                    <a:pt x="39" y="342"/>
                  </a:lnTo>
                  <a:lnTo>
                    <a:pt x="22" y="307"/>
                  </a:lnTo>
                  <a:lnTo>
                    <a:pt x="7" y="268"/>
                  </a:lnTo>
                  <a:lnTo>
                    <a:pt x="0" y="224"/>
                  </a:lnTo>
                  <a:lnTo>
                    <a:pt x="6" y="171"/>
                  </a:lnTo>
                  <a:lnTo>
                    <a:pt x="28" y="106"/>
                  </a:lnTo>
                  <a:close/>
                </a:path>
              </a:pathLst>
            </a:custGeom>
            <a:solidFill>
              <a:srgbClr val="C4D8D1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"/>
            <p:cNvSpPr/>
            <p:nvPr/>
          </p:nvSpPr>
          <p:spPr bwMode="auto">
            <a:xfrm flipH="1">
              <a:off x="622" y="2571"/>
              <a:ext cx="420" cy="395"/>
            </a:xfrm>
            <a:custGeom>
              <a:avLst/>
              <a:gdLst>
                <a:gd name="T0" fmla="*/ 1 w 840"/>
                <a:gd name="T1" fmla="*/ 1 h 789"/>
                <a:gd name="T2" fmla="*/ 1 w 840"/>
                <a:gd name="T3" fmla="*/ 1 h 789"/>
                <a:gd name="T4" fmla="*/ 1 w 840"/>
                <a:gd name="T5" fmla="*/ 1 h 789"/>
                <a:gd name="T6" fmla="*/ 1 w 840"/>
                <a:gd name="T7" fmla="*/ 1 h 789"/>
                <a:gd name="T8" fmla="*/ 1 w 840"/>
                <a:gd name="T9" fmla="*/ 1 h 789"/>
                <a:gd name="T10" fmla="*/ 1 w 840"/>
                <a:gd name="T11" fmla="*/ 1 h 789"/>
                <a:gd name="T12" fmla="*/ 1 w 840"/>
                <a:gd name="T13" fmla="*/ 1 h 789"/>
                <a:gd name="T14" fmla="*/ 1 w 840"/>
                <a:gd name="T15" fmla="*/ 1 h 789"/>
                <a:gd name="T16" fmla="*/ 1 w 840"/>
                <a:gd name="T17" fmla="*/ 1 h 789"/>
                <a:gd name="T18" fmla="*/ 1 w 840"/>
                <a:gd name="T19" fmla="*/ 1 h 789"/>
                <a:gd name="T20" fmla="*/ 1 w 840"/>
                <a:gd name="T21" fmla="*/ 1 h 789"/>
                <a:gd name="T22" fmla="*/ 1 w 840"/>
                <a:gd name="T23" fmla="*/ 1 h 789"/>
                <a:gd name="T24" fmla="*/ 1 w 840"/>
                <a:gd name="T25" fmla="*/ 1 h 789"/>
                <a:gd name="T26" fmla="*/ 1 w 840"/>
                <a:gd name="T27" fmla="*/ 1 h 789"/>
                <a:gd name="T28" fmla="*/ 1 w 840"/>
                <a:gd name="T29" fmla="*/ 1 h 789"/>
                <a:gd name="T30" fmla="*/ 1 w 840"/>
                <a:gd name="T31" fmla="*/ 1 h 789"/>
                <a:gd name="T32" fmla="*/ 1 w 840"/>
                <a:gd name="T33" fmla="*/ 1 h 789"/>
                <a:gd name="T34" fmla="*/ 1 w 840"/>
                <a:gd name="T35" fmla="*/ 1 h 789"/>
                <a:gd name="T36" fmla="*/ 1 w 840"/>
                <a:gd name="T37" fmla="*/ 1 h 789"/>
                <a:gd name="T38" fmla="*/ 1 w 840"/>
                <a:gd name="T39" fmla="*/ 1 h 789"/>
                <a:gd name="T40" fmla="*/ 1 w 840"/>
                <a:gd name="T41" fmla="*/ 1 h 789"/>
                <a:gd name="T42" fmla="*/ 1 w 840"/>
                <a:gd name="T43" fmla="*/ 1 h 789"/>
                <a:gd name="T44" fmla="*/ 1 w 840"/>
                <a:gd name="T45" fmla="*/ 1 h 789"/>
                <a:gd name="T46" fmla="*/ 1 w 840"/>
                <a:gd name="T47" fmla="*/ 1 h 789"/>
                <a:gd name="T48" fmla="*/ 1 w 840"/>
                <a:gd name="T49" fmla="*/ 1 h 789"/>
                <a:gd name="T50" fmla="*/ 1 w 840"/>
                <a:gd name="T51" fmla="*/ 1 h 789"/>
                <a:gd name="T52" fmla="*/ 1 w 840"/>
                <a:gd name="T53" fmla="*/ 1 h 789"/>
                <a:gd name="T54" fmla="*/ 1 w 840"/>
                <a:gd name="T55" fmla="*/ 1 h 789"/>
                <a:gd name="T56" fmla="*/ 1 w 840"/>
                <a:gd name="T57" fmla="*/ 1 h 789"/>
                <a:gd name="T58" fmla="*/ 1 w 840"/>
                <a:gd name="T59" fmla="*/ 1 h 789"/>
                <a:gd name="T60" fmla="*/ 1 w 840"/>
                <a:gd name="T61" fmla="*/ 1 h 789"/>
                <a:gd name="T62" fmla="*/ 1 w 840"/>
                <a:gd name="T63" fmla="*/ 1 h 789"/>
                <a:gd name="T64" fmla="*/ 1 w 840"/>
                <a:gd name="T65" fmla="*/ 1 h 789"/>
                <a:gd name="T66" fmla="*/ 1 w 840"/>
                <a:gd name="T67" fmla="*/ 1 h 789"/>
                <a:gd name="T68" fmla="*/ 1 w 840"/>
                <a:gd name="T69" fmla="*/ 1 h 789"/>
                <a:gd name="T70" fmla="*/ 1 w 840"/>
                <a:gd name="T71" fmla="*/ 1 h 789"/>
                <a:gd name="T72" fmla="*/ 1 w 840"/>
                <a:gd name="T73" fmla="*/ 1 h 789"/>
                <a:gd name="T74" fmla="*/ 1 w 840"/>
                <a:gd name="T75" fmla="*/ 1 h 789"/>
                <a:gd name="T76" fmla="*/ 1 w 840"/>
                <a:gd name="T77" fmla="*/ 1 h 789"/>
                <a:gd name="T78" fmla="*/ 1 w 840"/>
                <a:gd name="T79" fmla="*/ 1 h 789"/>
                <a:gd name="T80" fmla="*/ 1 w 840"/>
                <a:gd name="T81" fmla="*/ 1 h 789"/>
                <a:gd name="T82" fmla="*/ 1 w 840"/>
                <a:gd name="T83" fmla="*/ 1 h 789"/>
                <a:gd name="T84" fmla="*/ 1 w 840"/>
                <a:gd name="T85" fmla="*/ 1 h 789"/>
                <a:gd name="T86" fmla="*/ 1 w 840"/>
                <a:gd name="T87" fmla="*/ 1 h 789"/>
                <a:gd name="T88" fmla="*/ 1 w 840"/>
                <a:gd name="T89" fmla="*/ 1 h 789"/>
                <a:gd name="T90" fmla="*/ 1 w 840"/>
                <a:gd name="T91" fmla="*/ 1 h 789"/>
                <a:gd name="T92" fmla="*/ 1 w 840"/>
                <a:gd name="T93" fmla="*/ 1 h 789"/>
                <a:gd name="T94" fmla="*/ 1 w 840"/>
                <a:gd name="T95" fmla="*/ 1 h 78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40"/>
                <a:gd name="T145" fmla="*/ 0 h 789"/>
                <a:gd name="T146" fmla="*/ 840 w 840"/>
                <a:gd name="T147" fmla="*/ 789 h 78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40" h="789">
                  <a:moveTo>
                    <a:pt x="26" y="102"/>
                  </a:moveTo>
                  <a:lnTo>
                    <a:pt x="28" y="98"/>
                  </a:lnTo>
                  <a:lnTo>
                    <a:pt x="35" y="87"/>
                  </a:lnTo>
                  <a:lnTo>
                    <a:pt x="47" y="72"/>
                  </a:lnTo>
                  <a:lnTo>
                    <a:pt x="66" y="56"/>
                  </a:lnTo>
                  <a:lnTo>
                    <a:pt x="90" y="40"/>
                  </a:lnTo>
                  <a:lnTo>
                    <a:pt x="121" y="27"/>
                  </a:lnTo>
                  <a:lnTo>
                    <a:pt x="159" y="22"/>
                  </a:lnTo>
                  <a:lnTo>
                    <a:pt x="205" y="24"/>
                  </a:lnTo>
                  <a:lnTo>
                    <a:pt x="227" y="26"/>
                  </a:lnTo>
                  <a:lnTo>
                    <a:pt x="247" y="29"/>
                  </a:lnTo>
                  <a:lnTo>
                    <a:pt x="265" y="31"/>
                  </a:lnTo>
                  <a:lnTo>
                    <a:pt x="283" y="32"/>
                  </a:lnTo>
                  <a:lnTo>
                    <a:pt x="298" y="32"/>
                  </a:lnTo>
                  <a:lnTo>
                    <a:pt x="314" y="32"/>
                  </a:lnTo>
                  <a:lnTo>
                    <a:pt x="327" y="32"/>
                  </a:lnTo>
                  <a:lnTo>
                    <a:pt x="341" y="31"/>
                  </a:lnTo>
                  <a:lnTo>
                    <a:pt x="355" y="30"/>
                  </a:lnTo>
                  <a:lnTo>
                    <a:pt x="368" y="27"/>
                  </a:lnTo>
                  <a:lnTo>
                    <a:pt x="382" y="25"/>
                  </a:lnTo>
                  <a:lnTo>
                    <a:pt x="395" y="22"/>
                  </a:lnTo>
                  <a:lnTo>
                    <a:pt x="409" y="18"/>
                  </a:lnTo>
                  <a:lnTo>
                    <a:pt x="423" y="14"/>
                  </a:lnTo>
                  <a:lnTo>
                    <a:pt x="438" y="9"/>
                  </a:lnTo>
                  <a:lnTo>
                    <a:pt x="454" y="4"/>
                  </a:lnTo>
                  <a:lnTo>
                    <a:pt x="473" y="1"/>
                  </a:lnTo>
                  <a:lnTo>
                    <a:pt x="493" y="0"/>
                  </a:lnTo>
                  <a:lnTo>
                    <a:pt x="518" y="2"/>
                  </a:lnTo>
                  <a:lnTo>
                    <a:pt x="544" y="6"/>
                  </a:lnTo>
                  <a:lnTo>
                    <a:pt x="573" y="12"/>
                  </a:lnTo>
                  <a:lnTo>
                    <a:pt x="602" y="20"/>
                  </a:lnTo>
                  <a:lnTo>
                    <a:pt x="631" y="31"/>
                  </a:lnTo>
                  <a:lnTo>
                    <a:pt x="661" y="42"/>
                  </a:lnTo>
                  <a:lnTo>
                    <a:pt x="689" y="56"/>
                  </a:lnTo>
                  <a:lnTo>
                    <a:pt x="717" y="70"/>
                  </a:lnTo>
                  <a:lnTo>
                    <a:pt x="744" y="85"/>
                  </a:lnTo>
                  <a:lnTo>
                    <a:pt x="768" y="101"/>
                  </a:lnTo>
                  <a:lnTo>
                    <a:pt x="790" y="117"/>
                  </a:lnTo>
                  <a:lnTo>
                    <a:pt x="808" y="135"/>
                  </a:lnTo>
                  <a:lnTo>
                    <a:pt x="822" y="151"/>
                  </a:lnTo>
                  <a:lnTo>
                    <a:pt x="832" y="168"/>
                  </a:lnTo>
                  <a:lnTo>
                    <a:pt x="838" y="188"/>
                  </a:lnTo>
                  <a:lnTo>
                    <a:pt x="840" y="214"/>
                  </a:lnTo>
                  <a:lnTo>
                    <a:pt x="838" y="246"/>
                  </a:lnTo>
                  <a:lnTo>
                    <a:pt x="832" y="283"/>
                  </a:lnTo>
                  <a:lnTo>
                    <a:pt x="822" y="323"/>
                  </a:lnTo>
                  <a:lnTo>
                    <a:pt x="808" y="367"/>
                  </a:lnTo>
                  <a:lnTo>
                    <a:pt x="791" y="413"/>
                  </a:lnTo>
                  <a:lnTo>
                    <a:pt x="769" y="460"/>
                  </a:lnTo>
                  <a:lnTo>
                    <a:pt x="742" y="508"/>
                  </a:lnTo>
                  <a:lnTo>
                    <a:pt x="712" y="555"/>
                  </a:lnTo>
                  <a:lnTo>
                    <a:pt x="678" y="601"/>
                  </a:lnTo>
                  <a:lnTo>
                    <a:pt x="640" y="646"/>
                  </a:lnTo>
                  <a:lnTo>
                    <a:pt x="597" y="686"/>
                  </a:lnTo>
                  <a:lnTo>
                    <a:pt x="551" y="724"/>
                  </a:lnTo>
                  <a:lnTo>
                    <a:pt x="500" y="757"/>
                  </a:lnTo>
                  <a:lnTo>
                    <a:pt x="445" y="784"/>
                  </a:lnTo>
                  <a:lnTo>
                    <a:pt x="444" y="784"/>
                  </a:lnTo>
                  <a:lnTo>
                    <a:pt x="442" y="785"/>
                  </a:lnTo>
                  <a:lnTo>
                    <a:pt x="437" y="786"/>
                  </a:lnTo>
                  <a:lnTo>
                    <a:pt x="430" y="788"/>
                  </a:lnTo>
                  <a:lnTo>
                    <a:pt x="422" y="789"/>
                  </a:lnTo>
                  <a:lnTo>
                    <a:pt x="413" y="789"/>
                  </a:lnTo>
                  <a:lnTo>
                    <a:pt x="401" y="789"/>
                  </a:lnTo>
                  <a:lnTo>
                    <a:pt x="389" y="789"/>
                  </a:lnTo>
                  <a:lnTo>
                    <a:pt x="374" y="788"/>
                  </a:lnTo>
                  <a:lnTo>
                    <a:pt x="357" y="785"/>
                  </a:lnTo>
                  <a:lnTo>
                    <a:pt x="341" y="782"/>
                  </a:lnTo>
                  <a:lnTo>
                    <a:pt x="323" y="776"/>
                  </a:lnTo>
                  <a:lnTo>
                    <a:pt x="303" y="769"/>
                  </a:lnTo>
                  <a:lnTo>
                    <a:pt x="283" y="761"/>
                  </a:lnTo>
                  <a:lnTo>
                    <a:pt x="261" y="751"/>
                  </a:lnTo>
                  <a:lnTo>
                    <a:pt x="238" y="738"/>
                  </a:lnTo>
                  <a:lnTo>
                    <a:pt x="215" y="724"/>
                  </a:lnTo>
                  <a:lnTo>
                    <a:pt x="193" y="709"/>
                  </a:lnTo>
                  <a:lnTo>
                    <a:pt x="173" y="694"/>
                  </a:lnTo>
                  <a:lnTo>
                    <a:pt x="153" y="679"/>
                  </a:lnTo>
                  <a:lnTo>
                    <a:pt x="136" y="664"/>
                  </a:lnTo>
                  <a:lnTo>
                    <a:pt x="120" y="648"/>
                  </a:lnTo>
                  <a:lnTo>
                    <a:pt x="105" y="631"/>
                  </a:lnTo>
                  <a:lnTo>
                    <a:pt x="92" y="614"/>
                  </a:lnTo>
                  <a:lnTo>
                    <a:pt x="81" y="596"/>
                  </a:lnTo>
                  <a:lnTo>
                    <a:pt x="72" y="578"/>
                  </a:lnTo>
                  <a:lnTo>
                    <a:pt x="65" y="558"/>
                  </a:lnTo>
                  <a:lnTo>
                    <a:pt x="59" y="538"/>
                  </a:lnTo>
                  <a:lnTo>
                    <a:pt x="56" y="517"/>
                  </a:lnTo>
                  <a:lnTo>
                    <a:pt x="54" y="495"/>
                  </a:lnTo>
                  <a:lnTo>
                    <a:pt x="54" y="472"/>
                  </a:lnTo>
                  <a:lnTo>
                    <a:pt x="58" y="448"/>
                  </a:lnTo>
                  <a:lnTo>
                    <a:pt x="60" y="403"/>
                  </a:lnTo>
                  <a:lnTo>
                    <a:pt x="51" y="365"/>
                  </a:lnTo>
                  <a:lnTo>
                    <a:pt x="36" y="329"/>
                  </a:lnTo>
                  <a:lnTo>
                    <a:pt x="20" y="295"/>
                  </a:lnTo>
                  <a:lnTo>
                    <a:pt x="6" y="258"/>
                  </a:lnTo>
                  <a:lnTo>
                    <a:pt x="0" y="215"/>
                  </a:lnTo>
                  <a:lnTo>
                    <a:pt x="5" y="164"/>
                  </a:lnTo>
                  <a:lnTo>
                    <a:pt x="26" y="102"/>
                  </a:lnTo>
                  <a:close/>
                </a:path>
              </a:pathLst>
            </a:custGeom>
            <a:solidFill>
              <a:srgbClr val="BAD3C9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 flipH="1">
              <a:off x="632" y="2581"/>
              <a:ext cx="402" cy="379"/>
            </a:xfrm>
            <a:custGeom>
              <a:avLst/>
              <a:gdLst>
                <a:gd name="T0" fmla="*/ 1 w 804"/>
                <a:gd name="T1" fmla="*/ 1 h 757"/>
                <a:gd name="T2" fmla="*/ 1 w 804"/>
                <a:gd name="T3" fmla="*/ 1 h 757"/>
                <a:gd name="T4" fmla="*/ 1 w 804"/>
                <a:gd name="T5" fmla="*/ 1 h 757"/>
                <a:gd name="T6" fmla="*/ 1 w 804"/>
                <a:gd name="T7" fmla="*/ 1 h 757"/>
                <a:gd name="T8" fmla="*/ 1 w 804"/>
                <a:gd name="T9" fmla="*/ 1 h 757"/>
                <a:gd name="T10" fmla="*/ 1 w 804"/>
                <a:gd name="T11" fmla="*/ 1 h 757"/>
                <a:gd name="T12" fmla="*/ 1 w 804"/>
                <a:gd name="T13" fmla="*/ 1 h 757"/>
                <a:gd name="T14" fmla="*/ 1 w 804"/>
                <a:gd name="T15" fmla="*/ 1 h 757"/>
                <a:gd name="T16" fmla="*/ 1 w 804"/>
                <a:gd name="T17" fmla="*/ 1 h 757"/>
                <a:gd name="T18" fmla="*/ 1 w 804"/>
                <a:gd name="T19" fmla="*/ 1 h 757"/>
                <a:gd name="T20" fmla="*/ 1 w 804"/>
                <a:gd name="T21" fmla="*/ 1 h 757"/>
                <a:gd name="T22" fmla="*/ 1 w 804"/>
                <a:gd name="T23" fmla="*/ 1 h 757"/>
                <a:gd name="T24" fmla="*/ 1 w 804"/>
                <a:gd name="T25" fmla="*/ 1 h 757"/>
                <a:gd name="T26" fmla="*/ 1 w 804"/>
                <a:gd name="T27" fmla="*/ 1 h 757"/>
                <a:gd name="T28" fmla="*/ 1 w 804"/>
                <a:gd name="T29" fmla="*/ 1 h 757"/>
                <a:gd name="T30" fmla="*/ 1 w 804"/>
                <a:gd name="T31" fmla="*/ 1 h 757"/>
                <a:gd name="T32" fmla="*/ 1 w 804"/>
                <a:gd name="T33" fmla="*/ 1 h 757"/>
                <a:gd name="T34" fmla="*/ 1 w 804"/>
                <a:gd name="T35" fmla="*/ 1 h 757"/>
                <a:gd name="T36" fmla="*/ 1 w 804"/>
                <a:gd name="T37" fmla="*/ 1 h 757"/>
                <a:gd name="T38" fmla="*/ 1 w 804"/>
                <a:gd name="T39" fmla="*/ 1 h 757"/>
                <a:gd name="T40" fmla="*/ 1 w 804"/>
                <a:gd name="T41" fmla="*/ 1 h 757"/>
                <a:gd name="T42" fmla="*/ 1 w 804"/>
                <a:gd name="T43" fmla="*/ 1 h 757"/>
                <a:gd name="T44" fmla="*/ 1 w 804"/>
                <a:gd name="T45" fmla="*/ 1 h 757"/>
                <a:gd name="T46" fmla="*/ 1 w 804"/>
                <a:gd name="T47" fmla="*/ 1 h 757"/>
                <a:gd name="T48" fmla="*/ 1 w 804"/>
                <a:gd name="T49" fmla="*/ 1 h 757"/>
                <a:gd name="T50" fmla="*/ 1 w 804"/>
                <a:gd name="T51" fmla="*/ 1 h 757"/>
                <a:gd name="T52" fmla="*/ 1 w 804"/>
                <a:gd name="T53" fmla="*/ 1 h 757"/>
                <a:gd name="T54" fmla="*/ 1 w 804"/>
                <a:gd name="T55" fmla="*/ 1 h 757"/>
                <a:gd name="T56" fmla="*/ 1 w 804"/>
                <a:gd name="T57" fmla="*/ 1 h 757"/>
                <a:gd name="T58" fmla="*/ 1 w 804"/>
                <a:gd name="T59" fmla="*/ 1 h 757"/>
                <a:gd name="T60" fmla="*/ 1 w 804"/>
                <a:gd name="T61" fmla="*/ 1 h 757"/>
                <a:gd name="T62" fmla="*/ 1 w 804"/>
                <a:gd name="T63" fmla="*/ 1 h 757"/>
                <a:gd name="T64" fmla="*/ 1 w 804"/>
                <a:gd name="T65" fmla="*/ 1 h 757"/>
                <a:gd name="T66" fmla="*/ 1 w 804"/>
                <a:gd name="T67" fmla="*/ 1 h 757"/>
                <a:gd name="T68" fmla="*/ 1 w 804"/>
                <a:gd name="T69" fmla="*/ 1 h 757"/>
                <a:gd name="T70" fmla="*/ 1 w 804"/>
                <a:gd name="T71" fmla="*/ 1 h 757"/>
                <a:gd name="T72" fmla="*/ 1 w 804"/>
                <a:gd name="T73" fmla="*/ 1 h 757"/>
                <a:gd name="T74" fmla="*/ 1 w 804"/>
                <a:gd name="T75" fmla="*/ 1 h 757"/>
                <a:gd name="T76" fmla="*/ 1 w 804"/>
                <a:gd name="T77" fmla="*/ 1 h 757"/>
                <a:gd name="T78" fmla="*/ 1 w 804"/>
                <a:gd name="T79" fmla="*/ 1 h 757"/>
                <a:gd name="T80" fmla="*/ 1 w 804"/>
                <a:gd name="T81" fmla="*/ 1 h 757"/>
                <a:gd name="T82" fmla="*/ 1 w 804"/>
                <a:gd name="T83" fmla="*/ 1 h 757"/>
                <a:gd name="T84" fmla="*/ 1 w 804"/>
                <a:gd name="T85" fmla="*/ 1 h 757"/>
                <a:gd name="T86" fmla="*/ 1 w 804"/>
                <a:gd name="T87" fmla="*/ 1 h 757"/>
                <a:gd name="T88" fmla="*/ 1 w 804"/>
                <a:gd name="T89" fmla="*/ 1 h 757"/>
                <a:gd name="T90" fmla="*/ 1 w 804"/>
                <a:gd name="T91" fmla="*/ 1 h 757"/>
                <a:gd name="T92" fmla="*/ 1 w 804"/>
                <a:gd name="T93" fmla="*/ 1 h 757"/>
                <a:gd name="T94" fmla="*/ 1 w 804"/>
                <a:gd name="T95" fmla="*/ 1 h 7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04"/>
                <a:gd name="T145" fmla="*/ 0 h 757"/>
                <a:gd name="T146" fmla="*/ 804 w 804"/>
                <a:gd name="T147" fmla="*/ 757 h 7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04" h="757">
                  <a:moveTo>
                    <a:pt x="26" y="99"/>
                  </a:moveTo>
                  <a:lnTo>
                    <a:pt x="28" y="96"/>
                  </a:lnTo>
                  <a:lnTo>
                    <a:pt x="35" y="84"/>
                  </a:lnTo>
                  <a:lnTo>
                    <a:pt x="46" y="71"/>
                  </a:lnTo>
                  <a:lnTo>
                    <a:pt x="64" y="54"/>
                  </a:lnTo>
                  <a:lnTo>
                    <a:pt x="87" y="39"/>
                  </a:lnTo>
                  <a:lnTo>
                    <a:pt x="117" y="28"/>
                  </a:lnTo>
                  <a:lnTo>
                    <a:pt x="154" y="21"/>
                  </a:lnTo>
                  <a:lnTo>
                    <a:pt x="197" y="23"/>
                  </a:lnTo>
                  <a:lnTo>
                    <a:pt x="218" y="26"/>
                  </a:lnTo>
                  <a:lnTo>
                    <a:pt x="237" y="28"/>
                  </a:lnTo>
                  <a:lnTo>
                    <a:pt x="254" y="30"/>
                  </a:lnTo>
                  <a:lnTo>
                    <a:pt x="270" y="31"/>
                  </a:lnTo>
                  <a:lnTo>
                    <a:pt x="286" y="31"/>
                  </a:lnTo>
                  <a:lnTo>
                    <a:pt x="300" y="31"/>
                  </a:lnTo>
                  <a:lnTo>
                    <a:pt x="314" y="31"/>
                  </a:lnTo>
                  <a:lnTo>
                    <a:pt x="328" y="30"/>
                  </a:lnTo>
                  <a:lnTo>
                    <a:pt x="340" y="29"/>
                  </a:lnTo>
                  <a:lnTo>
                    <a:pt x="353" y="27"/>
                  </a:lnTo>
                  <a:lnTo>
                    <a:pt x="366" y="25"/>
                  </a:lnTo>
                  <a:lnTo>
                    <a:pt x="378" y="22"/>
                  </a:lnTo>
                  <a:lnTo>
                    <a:pt x="392" y="19"/>
                  </a:lnTo>
                  <a:lnTo>
                    <a:pt x="405" y="14"/>
                  </a:lnTo>
                  <a:lnTo>
                    <a:pt x="420" y="10"/>
                  </a:lnTo>
                  <a:lnTo>
                    <a:pt x="435" y="5"/>
                  </a:lnTo>
                  <a:lnTo>
                    <a:pt x="452" y="1"/>
                  </a:lnTo>
                  <a:lnTo>
                    <a:pt x="473" y="0"/>
                  </a:lnTo>
                  <a:lnTo>
                    <a:pt x="496" y="3"/>
                  </a:lnTo>
                  <a:lnTo>
                    <a:pt x="521" y="6"/>
                  </a:lnTo>
                  <a:lnTo>
                    <a:pt x="548" y="12"/>
                  </a:lnTo>
                  <a:lnTo>
                    <a:pt x="575" y="20"/>
                  </a:lnTo>
                  <a:lnTo>
                    <a:pt x="604" y="30"/>
                  </a:lnTo>
                  <a:lnTo>
                    <a:pt x="632" y="42"/>
                  </a:lnTo>
                  <a:lnTo>
                    <a:pt x="660" y="54"/>
                  </a:lnTo>
                  <a:lnTo>
                    <a:pt x="686" y="67"/>
                  </a:lnTo>
                  <a:lnTo>
                    <a:pt x="711" y="82"/>
                  </a:lnTo>
                  <a:lnTo>
                    <a:pt x="734" y="97"/>
                  </a:lnTo>
                  <a:lnTo>
                    <a:pt x="755" y="113"/>
                  </a:lnTo>
                  <a:lnTo>
                    <a:pt x="772" y="129"/>
                  </a:lnTo>
                  <a:lnTo>
                    <a:pt x="786" y="145"/>
                  </a:lnTo>
                  <a:lnTo>
                    <a:pt x="796" y="162"/>
                  </a:lnTo>
                  <a:lnTo>
                    <a:pt x="801" y="181"/>
                  </a:lnTo>
                  <a:lnTo>
                    <a:pt x="804" y="207"/>
                  </a:lnTo>
                  <a:lnTo>
                    <a:pt x="801" y="236"/>
                  </a:lnTo>
                  <a:lnTo>
                    <a:pt x="796" y="272"/>
                  </a:lnTo>
                  <a:lnTo>
                    <a:pt x="786" y="311"/>
                  </a:lnTo>
                  <a:lnTo>
                    <a:pt x="774" y="353"/>
                  </a:lnTo>
                  <a:lnTo>
                    <a:pt x="756" y="397"/>
                  </a:lnTo>
                  <a:lnTo>
                    <a:pt x="736" y="441"/>
                  </a:lnTo>
                  <a:lnTo>
                    <a:pt x="710" y="488"/>
                  </a:lnTo>
                  <a:lnTo>
                    <a:pt x="681" y="532"/>
                  </a:lnTo>
                  <a:lnTo>
                    <a:pt x="649" y="577"/>
                  </a:lnTo>
                  <a:lnTo>
                    <a:pt x="612" y="619"/>
                  </a:lnTo>
                  <a:lnTo>
                    <a:pt x="572" y="659"/>
                  </a:lnTo>
                  <a:lnTo>
                    <a:pt x="528" y="695"/>
                  </a:lnTo>
                  <a:lnTo>
                    <a:pt x="480" y="726"/>
                  </a:lnTo>
                  <a:lnTo>
                    <a:pt x="427" y="752"/>
                  </a:lnTo>
                  <a:lnTo>
                    <a:pt x="426" y="752"/>
                  </a:lnTo>
                  <a:lnTo>
                    <a:pt x="423" y="754"/>
                  </a:lnTo>
                  <a:lnTo>
                    <a:pt x="419" y="755"/>
                  </a:lnTo>
                  <a:lnTo>
                    <a:pt x="413" y="756"/>
                  </a:lnTo>
                  <a:lnTo>
                    <a:pt x="405" y="757"/>
                  </a:lnTo>
                  <a:lnTo>
                    <a:pt x="396" y="757"/>
                  </a:lnTo>
                  <a:lnTo>
                    <a:pt x="384" y="757"/>
                  </a:lnTo>
                  <a:lnTo>
                    <a:pt x="373" y="757"/>
                  </a:lnTo>
                  <a:lnTo>
                    <a:pt x="359" y="756"/>
                  </a:lnTo>
                  <a:lnTo>
                    <a:pt x="344" y="754"/>
                  </a:lnTo>
                  <a:lnTo>
                    <a:pt x="328" y="750"/>
                  </a:lnTo>
                  <a:lnTo>
                    <a:pt x="309" y="746"/>
                  </a:lnTo>
                  <a:lnTo>
                    <a:pt x="291" y="739"/>
                  </a:lnTo>
                  <a:lnTo>
                    <a:pt x="271" y="731"/>
                  </a:lnTo>
                  <a:lnTo>
                    <a:pt x="250" y="720"/>
                  </a:lnTo>
                  <a:lnTo>
                    <a:pt x="229" y="708"/>
                  </a:lnTo>
                  <a:lnTo>
                    <a:pt x="207" y="694"/>
                  </a:lnTo>
                  <a:lnTo>
                    <a:pt x="186" y="680"/>
                  </a:lnTo>
                  <a:lnTo>
                    <a:pt x="166" y="666"/>
                  </a:lnTo>
                  <a:lnTo>
                    <a:pt x="148" y="652"/>
                  </a:lnTo>
                  <a:lnTo>
                    <a:pt x="132" y="637"/>
                  </a:lnTo>
                  <a:lnTo>
                    <a:pt x="116" y="621"/>
                  </a:lnTo>
                  <a:lnTo>
                    <a:pt x="102" y="605"/>
                  </a:lnTo>
                  <a:lnTo>
                    <a:pt x="89" y="589"/>
                  </a:lnTo>
                  <a:lnTo>
                    <a:pt x="79" y="572"/>
                  </a:lnTo>
                  <a:lnTo>
                    <a:pt x="69" y="554"/>
                  </a:lnTo>
                  <a:lnTo>
                    <a:pt x="63" y="536"/>
                  </a:lnTo>
                  <a:lnTo>
                    <a:pt x="58" y="516"/>
                  </a:lnTo>
                  <a:lnTo>
                    <a:pt x="55" y="496"/>
                  </a:lnTo>
                  <a:lnTo>
                    <a:pt x="53" y="475"/>
                  </a:lnTo>
                  <a:lnTo>
                    <a:pt x="53" y="453"/>
                  </a:lnTo>
                  <a:lnTo>
                    <a:pt x="57" y="430"/>
                  </a:lnTo>
                  <a:lnTo>
                    <a:pt x="59" y="387"/>
                  </a:lnTo>
                  <a:lnTo>
                    <a:pt x="50" y="350"/>
                  </a:lnTo>
                  <a:lnTo>
                    <a:pt x="36" y="317"/>
                  </a:lnTo>
                  <a:lnTo>
                    <a:pt x="20" y="284"/>
                  </a:lnTo>
                  <a:lnTo>
                    <a:pt x="7" y="248"/>
                  </a:lnTo>
                  <a:lnTo>
                    <a:pt x="0" y="207"/>
                  </a:lnTo>
                  <a:lnTo>
                    <a:pt x="5" y="158"/>
                  </a:lnTo>
                  <a:lnTo>
                    <a:pt x="26" y="99"/>
                  </a:lnTo>
                  <a:close/>
                </a:path>
              </a:pathLst>
            </a:custGeom>
            <a:solidFill>
              <a:srgbClr val="ADCCB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 flipH="1">
              <a:off x="1058" y="2594"/>
              <a:ext cx="148" cy="209"/>
            </a:xfrm>
            <a:custGeom>
              <a:avLst/>
              <a:gdLst>
                <a:gd name="T0" fmla="*/ 1 w 295"/>
                <a:gd name="T1" fmla="*/ 1 h 417"/>
                <a:gd name="T2" fmla="*/ 1 w 295"/>
                <a:gd name="T3" fmla="*/ 1 h 417"/>
                <a:gd name="T4" fmla="*/ 1 w 295"/>
                <a:gd name="T5" fmla="*/ 1 h 417"/>
                <a:gd name="T6" fmla="*/ 1 w 295"/>
                <a:gd name="T7" fmla="*/ 1 h 417"/>
                <a:gd name="T8" fmla="*/ 1 w 295"/>
                <a:gd name="T9" fmla="*/ 1 h 417"/>
                <a:gd name="T10" fmla="*/ 1 w 295"/>
                <a:gd name="T11" fmla="*/ 1 h 417"/>
                <a:gd name="T12" fmla="*/ 1 w 295"/>
                <a:gd name="T13" fmla="*/ 1 h 417"/>
                <a:gd name="T14" fmla="*/ 1 w 295"/>
                <a:gd name="T15" fmla="*/ 1 h 417"/>
                <a:gd name="T16" fmla="*/ 1 w 295"/>
                <a:gd name="T17" fmla="*/ 1 h 417"/>
                <a:gd name="T18" fmla="*/ 1 w 295"/>
                <a:gd name="T19" fmla="*/ 1 h 417"/>
                <a:gd name="T20" fmla="*/ 1 w 295"/>
                <a:gd name="T21" fmla="*/ 1 h 417"/>
                <a:gd name="T22" fmla="*/ 1 w 295"/>
                <a:gd name="T23" fmla="*/ 1 h 417"/>
                <a:gd name="T24" fmla="*/ 1 w 295"/>
                <a:gd name="T25" fmla="*/ 1 h 417"/>
                <a:gd name="T26" fmla="*/ 1 w 295"/>
                <a:gd name="T27" fmla="*/ 1 h 417"/>
                <a:gd name="T28" fmla="*/ 1 w 295"/>
                <a:gd name="T29" fmla="*/ 1 h 417"/>
                <a:gd name="T30" fmla="*/ 1 w 295"/>
                <a:gd name="T31" fmla="*/ 1 h 417"/>
                <a:gd name="T32" fmla="*/ 1 w 295"/>
                <a:gd name="T33" fmla="*/ 1 h 417"/>
                <a:gd name="T34" fmla="*/ 1 w 295"/>
                <a:gd name="T35" fmla="*/ 1 h 417"/>
                <a:gd name="T36" fmla="*/ 1 w 295"/>
                <a:gd name="T37" fmla="*/ 1 h 417"/>
                <a:gd name="T38" fmla="*/ 1 w 295"/>
                <a:gd name="T39" fmla="*/ 1 h 417"/>
                <a:gd name="T40" fmla="*/ 1 w 295"/>
                <a:gd name="T41" fmla="*/ 1 h 417"/>
                <a:gd name="T42" fmla="*/ 1 w 295"/>
                <a:gd name="T43" fmla="*/ 0 h 417"/>
                <a:gd name="T44" fmla="*/ 1 w 295"/>
                <a:gd name="T45" fmla="*/ 1 h 417"/>
                <a:gd name="T46" fmla="*/ 1 w 295"/>
                <a:gd name="T47" fmla="*/ 1 h 417"/>
                <a:gd name="T48" fmla="*/ 1 w 295"/>
                <a:gd name="T49" fmla="*/ 1 h 417"/>
                <a:gd name="T50" fmla="*/ 1 w 295"/>
                <a:gd name="T51" fmla="*/ 1 h 417"/>
                <a:gd name="T52" fmla="*/ 1 w 295"/>
                <a:gd name="T53" fmla="*/ 1 h 417"/>
                <a:gd name="T54" fmla="*/ 1 w 295"/>
                <a:gd name="T55" fmla="*/ 1 h 417"/>
                <a:gd name="T56" fmla="*/ 1 w 295"/>
                <a:gd name="T57" fmla="*/ 1 h 417"/>
                <a:gd name="T58" fmla="*/ 1 w 295"/>
                <a:gd name="T59" fmla="*/ 1 h 417"/>
                <a:gd name="T60" fmla="*/ 1 w 295"/>
                <a:gd name="T61" fmla="*/ 1 h 417"/>
                <a:gd name="T62" fmla="*/ 1 w 295"/>
                <a:gd name="T63" fmla="*/ 1 h 417"/>
                <a:gd name="T64" fmla="*/ 0 w 295"/>
                <a:gd name="T65" fmla="*/ 1 h 417"/>
                <a:gd name="T66" fmla="*/ 1 w 295"/>
                <a:gd name="T67" fmla="*/ 1 h 417"/>
                <a:gd name="T68" fmla="*/ 1 w 295"/>
                <a:gd name="T69" fmla="*/ 1 h 417"/>
                <a:gd name="T70" fmla="*/ 1 w 295"/>
                <a:gd name="T71" fmla="*/ 1 h 417"/>
                <a:gd name="T72" fmla="*/ 1 w 295"/>
                <a:gd name="T73" fmla="*/ 1 h 417"/>
                <a:gd name="T74" fmla="*/ 1 w 295"/>
                <a:gd name="T75" fmla="*/ 1 h 417"/>
                <a:gd name="T76" fmla="*/ 1 w 295"/>
                <a:gd name="T77" fmla="*/ 1 h 417"/>
                <a:gd name="T78" fmla="*/ 1 w 295"/>
                <a:gd name="T79" fmla="*/ 1 h 417"/>
                <a:gd name="T80" fmla="*/ 1 w 295"/>
                <a:gd name="T81" fmla="*/ 1 h 417"/>
                <a:gd name="T82" fmla="*/ 1 w 295"/>
                <a:gd name="T83" fmla="*/ 1 h 417"/>
                <a:gd name="T84" fmla="*/ 1 w 295"/>
                <a:gd name="T85" fmla="*/ 1 h 417"/>
                <a:gd name="T86" fmla="*/ 1 w 295"/>
                <a:gd name="T87" fmla="*/ 1 h 417"/>
                <a:gd name="T88" fmla="*/ 1 w 295"/>
                <a:gd name="T89" fmla="*/ 1 h 417"/>
                <a:gd name="T90" fmla="*/ 1 w 295"/>
                <a:gd name="T91" fmla="*/ 1 h 417"/>
                <a:gd name="T92" fmla="*/ 1 w 295"/>
                <a:gd name="T93" fmla="*/ 1 h 417"/>
                <a:gd name="T94" fmla="*/ 1 w 295"/>
                <a:gd name="T95" fmla="*/ 1 h 417"/>
                <a:gd name="T96" fmla="*/ 1 w 295"/>
                <a:gd name="T97" fmla="*/ 1 h 41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5"/>
                <a:gd name="T148" fmla="*/ 0 h 417"/>
                <a:gd name="T149" fmla="*/ 295 w 295"/>
                <a:gd name="T150" fmla="*/ 417 h 41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5" h="417">
                  <a:moveTo>
                    <a:pt x="294" y="320"/>
                  </a:moveTo>
                  <a:lnTo>
                    <a:pt x="293" y="315"/>
                  </a:lnTo>
                  <a:lnTo>
                    <a:pt x="288" y="303"/>
                  </a:lnTo>
                  <a:lnTo>
                    <a:pt x="282" y="283"/>
                  </a:lnTo>
                  <a:lnTo>
                    <a:pt x="274" y="260"/>
                  </a:lnTo>
                  <a:lnTo>
                    <a:pt x="265" y="234"/>
                  </a:lnTo>
                  <a:lnTo>
                    <a:pt x="253" y="205"/>
                  </a:lnTo>
                  <a:lnTo>
                    <a:pt x="242" y="178"/>
                  </a:lnTo>
                  <a:lnTo>
                    <a:pt x="230" y="153"/>
                  </a:lnTo>
                  <a:lnTo>
                    <a:pt x="222" y="140"/>
                  </a:lnTo>
                  <a:lnTo>
                    <a:pt x="211" y="127"/>
                  </a:lnTo>
                  <a:lnTo>
                    <a:pt x="196" y="112"/>
                  </a:lnTo>
                  <a:lnTo>
                    <a:pt x="177" y="97"/>
                  </a:lnTo>
                  <a:lnTo>
                    <a:pt x="158" y="80"/>
                  </a:lnTo>
                  <a:lnTo>
                    <a:pt x="137" y="65"/>
                  </a:lnTo>
                  <a:lnTo>
                    <a:pt x="116" y="51"/>
                  </a:lnTo>
                  <a:lnTo>
                    <a:pt x="96" y="38"/>
                  </a:lnTo>
                  <a:lnTo>
                    <a:pt x="75" y="25"/>
                  </a:lnTo>
                  <a:lnTo>
                    <a:pt x="55" y="15"/>
                  </a:lnTo>
                  <a:lnTo>
                    <a:pt x="39" y="8"/>
                  </a:lnTo>
                  <a:lnTo>
                    <a:pt x="25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7" y="8"/>
                  </a:lnTo>
                  <a:lnTo>
                    <a:pt x="11" y="17"/>
                  </a:lnTo>
                  <a:lnTo>
                    <a:pt x="22" y="42"/>
                  </a:lnTo>
                  <a:lnTo>
                    <a:pt x="26" y="68"/>
                  </a:lnTo>
                  <a:lnTo>
                    <a:pt x="24" y="94"/>
                  </a:lnTo>
                  <a:lnTo>
                    <a:pt x="20" y="121"/>
                  </a:lnTo>
                  <a:lnTo>
                    <a:pt x="13" y="145"/>
                  </a:lnTo>
                  <a:lnTo>
                    <a:pt x="7" y="167"/>
                  </a:lnTo>
                  <a:lnTo>
                    <a:pt x="1" y="185"/>
                  </a:lnTo>
                  <a:lnTo>
                    <a:pt x="0" y="200"/>
                  </a:lnTo>
                  <a:lnTo>
                    <a:pt x="6" y="216"/>
                  </a:lnTo>
                  <a:lnTo>
                    <a:pt x="20" y="239"/>
                  </a:lnTo>
                  <a:lnTo>
                    <a:pt x="40" y="265"/>
                  </a:lnTo>
                  <a:lnTo>
                    <a:pt x="66" y="294"/>
                  </a:lnTo>
                  <a:lnTo>
                    <a:pt x="92" y="321"/>
                  </a:lnTo>
                  <a:lnTo>
                    <a:pt x="120" y="348"/>
                  </a:lnTo>
                  <a:lnTo>
                    <a:pt x="144" y="370"/>
                  </a:lnTo>
                  <a:lnTo>
                    <a:pt x="165" y="387"/>
                  </a:lnTo>
                  <a:lnTo>
                    <a:pt x="184" y="400"/>
                  </a:lnTo>
                  <a:lnTo>
                    <a:pt x="207" y="410"/>
                  </a:lnTo>
                  <a:lnTo>
                    <a:pt x="232" y="417"/>
                  </a:lnTo>
                  <a:lnTo>
                    <a:pt x="253" y="417"/>
                  </a:lnTo>
                  <a:lnTo>
                    <a:pt x="273" y="410"/>
                  </a:lnTo>
                  <a:lnTo>
                    <a:pt x="287" y="391"/>
                  </a:lnTo>
                  <a:lnTo>
                    <a:pt x="295" y="363"/>
                  </a:lnTo>
                  <a:lnTo>
                    <a:pt x="294" y="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 flipH="1">
              <a:off x="1061" y="2600"/>
              <a:ext cx="139" cy="200"/>
            </a:xfrm>
            <a:custGeom>
              <a:avLst/>
              <a:gdLst>
                <a:gd name="T0" fmla="*/ 0 w 278"/>
                <a:gd name="T1" fmla="*/ 1 h 400"/>
                <a:gd name="T2" fmla="*/ 1 w 278"/>
                <a:gd name="T3" fmla="*/ 1 h 400"/>
                <a:gd name="T4" fmla="*/ 1 w 278"/>
                <a:gd name="T5" fmla="*/ 1 h 400"/>
                <a:gd name="T6" fmla="*/ 1 w 278"/>
                <a:gd name="T7" fmla="*/ 1 h 400"/>
                <a:gd name="T8" fmla="*/ 1 w 278"/>
                <a:gd name="T9" fmla="*/ 1 h 400"/>
                <a:gd name="T10" fmla="*/ 1 w 278"/>
                <a:gd name="T11" fmla="*/ 1 h 400"/>
                <a:gd name="T12" fmla="*/ 1 w 278"/>
                <a:gd name="T13" fmla="*/ 1 h 400"/>
                <a:gd name="T14" fmla="*/ 1 w 278"/>
                <a:gd name="T15" fmla="*/ 1 h 400"/>
                <a:gd name="T16" fmla="*/ 1 w 278"/>
                <a:gd name="T17" fmla="*/ 1 h 400"/>
                <a:gd name="T18" fmla="*/ 1 w 278"/>
                <a:gd name="T19" fmla="*/ 1 h 400"/>
                <a:gd name="T20" fmla="*/ 1 w 278"/>
                <a:gd name="T21" fmla="*/ 1 h 400"/>
                <a:gd name="T22" fmla="*/ 1 w 278"/>
                <a:gd name="T23" fmla="*/ 1 h 400"/>
                <a:gd name="T24" fmla="*/ 1 w 278"/>
                <a:gd name="T25" fmla="*/ 1 h 400"/>
                <a:gd name="T26" fmla="*/ 1 w 278"/>
                <a:gd name="T27" fmla="*/ 1 h 400"/>
                <a:gd name="T28" fmla="*/ 1 w 278"/>
                <a:gd name="T29" fmla="*/ 1 h 400"/>
                <a:gd name="T30" fmla="*/ 1 w 278"/>
                <a:gd name="T31" fmla="*/ 1 h 400"/>
                <a:gd name="T32" fmla="*/ 1 w 278"/>
                <a:gd name="T33" fmla="*/ 1 h 400"/>
                <a:gd name="T34" fmla="*/ 1 w 278"/>
                <a:gd name="T35" fmla="*/ 1 h 400"/>
                <a:gd name="T36" fmla="*/ 1 w 278"/>
                <a:gd name="T37" fmla="*/ 1 h 400"/>
                <a:gd name="T38" fmla="*/ 1 w 278"/>
                <a:gd name="T39" fmla="*/ 1 h 400"/>
                <a:gd name="T40" fmla="*/ 1 w 278"/>
                <a:gd name="T41" fmla="*/ 1 h 400"/>
                <a:gd name="T42" fmla="*/ 1 w 278"/>
                <a:gd name="T43" fmla="*/ 1 h 400"/>
                <a:gd name="T44" fmla="*/ 1 w 278"/>
                <a:gd name="T45" fmla="*/ 1 h 400"/>
                <a:gd name="T46" fmla="*/ 1 w 278"/>
                <a:gd name="T47" fmla="*/ 1 h 400"/>
                <a:gd name="T48" fmla="*/ 1 w 278"/>
                <a:gd name="T49" fmla="*/ 1 h 400"/>
                <a:gd name="T50" fmla="*/ 1 w 278"/>
                <a:gd name="T51" fmla="*/ 1 h 400"/>
                <a:gd name="T52" fmla="*/ 1 w 278"/>
                <a:gd name="T53" fmla="*/ 1 h 400"/>
                <a:gd name="T54" fmla="*/ 1 w 278"/>
                <a:gd name="T55" fmla="*/ 1 h 400"/>
                <a:gd name="T56" fmla="*/ 1 w 278"/>
                <a:gd name="T57" fmla="*/ 1 h 400"/>
                <a:gd name="T58" fmla="*/ 1 w 278"/>
                <a:gd name="T59" fmla="*/ 1 h 400"/>
                <a:gd name="T60" fmla="*/ 1 w 278"/>
                <a:gd name="T61" fmla="*/ 1 h 400"/>
                <a:gd name="T62" fmla="*/ 1 w 278"/>
                <a:gd name="T63" fmla="*/ 1 h 400"/>
                <a:gd name="T64" fmla="*/ 1 w 278"/>
                <a:gd name="T65" fmla="*/ 1 h 400"/>
                <a:gd name="T66" fmla="*/ 1 w 278"/>
                <a:gd name="T67" fmla="*/ 1 h 400"/>
                <a:gd name="T68" fmla="*/ 1 w 278"/>
                <a:gd name="T69" fmla="*/ 1 h 400"/>
                <a:gd name="T70" fmla="*/ 1 w 278"/>
                <a:gd name="T71" fmla="*/ 1 h 400"/>
                <a:gd name="T72" fmla="*/ 1 w 278"/>
                <a:gd name="T73" fmla="*/ 1 h 400"/>
                <a:gd name="T74" fmla="*/ 1 w 278"/>
                <a:gd name="T75" fmla="*/ 0 h 400"/>
                <a:gd name="T76" fmla="*/ 1 w 278"/>
                <a:gd name="T77" fmla="*/ 1 h 400"/>
                <a:gd name="T78" fmla="*/ 1 w 278"/>
                <a:gd name="T79" fmla="*/ 1 h 400"/>
                <a:gd name="T80" fmla="*/ 1 w 278"/>
                <a:gd name="T81" fmla="*/ 1 h 400"/>
                <a:gd name="T82" fmla="*/ 1 w 278"/>
                <a:gd name="T83" fmla="*/ 1 h 400"/>
                <a:gd name="T84" fmla="*/ 1 w 278"/>
                <a:gd name="T85" fmla="*/ 1 h 400"/>
                <a:gd name="T86" fmla="*/ 1 w 278"/>
                <a:gd name="T87" fmla="*/ 1 h 400"/>
                <a:gd name="T88" fmla="*/ 1 w 278"/>
                <a:gd name="T89" fmla="*/ 1 h 400"/>
                <a:gd name="T90" fmla="*/ 1 w 278"/>
                <a:gd name="T91" fmla="*/ 1 h 400"/>
                <a:gd name="T92" fmla="*/ 1 w 278"/>
                <a:gd name="T93" fmla="*/ 1 h 400"/>
                <a:gd name="T94" fmla="*/ 1 w 278"/>
                <a:gd name="T95" fmla="*/ 1 h 400"/>
                <a:gd name="T96" fmla="*/ 0 w 278"/>
                <a:gd name="T97" fmla="*/ 1 h 4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8"/>
                <a:gd name="T148" fmla="*/ 0 h 400"/>
                <a:gd name="T149" fmla="*/ 278 w 278"/>
                <a:gd name="T150" fmla="*/ 400 h 40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8" h="400">
                  <a:moveTo>
                    <a:pt x="0" y="193"/>
                  </a:moveTo>
                  <a:lnTo>
                    <a:pt x="6" y="208"/>
                  </a:lnTo>
                  <a:lnTo>
                    <a:pt x="19" y="230"/>
                  </a:lnTo>
                  <a:lnTo>
                    <a:pt x="38" y="254"/>
                  </a:lnTo>
                  <a:lnTo>
                    <a:pt x="63" y="281"/>
                  </a:lnTo>
                  <a:lnTo>
                    <a:pt x="88" y="308"/>
                  </a:lnTo>
                  <a:lnTo>
                    <a:pt x="113" y="333"/>
                  </a:lnTo>
                  <a:lnTo>
                    <a:pt x="136" y="355"/>
                  </a:lnTo>
                  <a:lnTo>
                    <a:pt x="156" y="371"/>
                  </a:lnTo>
                  <a:lnTo>
                    <a:pt x="174" y="384"/>
                  </a:lnTo>
                  <a:lnTo>
                    <a:pt x="196" y="394"/>
                  </a:lnTo>
                  <a:lnTo>
                    <a:pt x="218" y="400"/>
                  </a:lnTo>
                  <a:lnTo>
                    <a:pt x="239" y="400"/>
                  </a:lnTo>
                  <a:lnTo>
                    <a:pt x="257" y="392"/>
                  </a:lnTo>
                  <a:lnTo>
                    <a:pt x="271" y="376"/>
                  </a:lnTo>
                  <a:lnTo>
                    <a:pt x="278" y="348"/>
                  </a:lnTo>
                  <a:lnTo>
                    <a:pt x="278" y="307"/>
                  </a:lnTo>
                  <a:lnTo>
                    <a:pt x="277" y="302"/>
                  </a:lnTo>
                  <a:lnTo>
                    <a:pt x="273" y="289"/>
                  </a:lnTo>
                  <a:lnTo>
                    <a:pt x="267" y="271"/>
                  </a:lnTo>
                  <a:lnTo>
                    <a:pt x="260" y="249"/>
                  </a:lnTo>
                  <a:lnTo>
                    <a:pt x="250" y="223"/>
                  </a:lnTo>
                  <a:lnTo>
                    <a:pt x="240" y="196"/>
                  </a:lnTo>
                  <a:lnTo>
                    <a:pt x="230" y="171"/>
                  </a:lnTo>
                  <a:lnTo>
                    <a:pt x="218" y="147"/>
                  </a:lnTo>
                  <a:lnTo>
                    <a:pt x="211" y="135"/>
                  </a:lnTo>
                  <a:lnTo>
                    <a:pt x="200" y="121"/>
                  </a:lnTo>
                  <a:lnTo>
                    <a:pt x="186" y="107"/>
                  </a:lnTo>
                  <a:lnTo>
                    <a:pt x="169" y="92"/>
                  </a:lnTo>
                  <a:lnTo>
                    <a:pt x="150" y="78"/>
                  </a:lnTo>
                  <a:lnTo>
                    <a:pt x="131" y="63"/>
                  </a:lnTo>
                  <a:lnTo>
                    <a:pt x="111" y="49"/>
                  </a:lnTo>
                  <a:lnTo>
                    <a:pt x="91" y="36"/>
                  </a:lnTo>
                  <a:lnTo>
                    <a:pt x="72" y="25"/>
                  </a:lnTo>
                  <a:lnTo>
                    <a:pt x="53" y="14"/>
                  </a:lnTo>
                  <a:lnTo>
                    <a:pt x="38" y="7"/>
                  </a:lnTo>
                  <a:lnTo>
                    <a:pt x="24" y="3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8" y="7"/>
                  </a:lnTo>
                  <a:lnTo>
                    <a:pt x="12" y="16"/>
                  </a:lnTo>
                  <a:lnTo>
                    <a:pt x="21" y="41"/>
                  </a:lnTo>
                  <a:lnTo>
                    <a:pt x="24" y="66"/>
                  </a:lnTo>
                  <a:lnTo>
                    <a:pt x="23" y="90"/>
                  </a:lnTo>
                  <a:lnTo>
                    <a:pt x="19" y="116"/>
                  </a:lnTo>
                  <a:lnTo>
                    <a:pt x="13" y="139"/>
                  </a:lnTo>
                  <a:lnTo>
                    <a:pt x="7" y="159"/>
                  </a:lnTo>
                  <a:lnTo>
                    <a:pt x="1" y="178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F4E8E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9"/>
            <p:cNvSpPr/>
            <p:nvPr/>
          </p:nvSpPr>
          <p:spPr bwMode="auto">
            <a:xfrm flipH="1">
              <a:off x="1064" y="2606"/>
              <a:ext cx="131" cy="191"/>
            </a:xfrm>
            <a:custGeom>
              <a:avLst/>
              <a:gdLst>
                <a:gd name="T0" fmla="*/ 0 w 261"/>
                <a:gd name="T1" fmla="*/ 1 h 381"/>
                <a:gd name="T2" fmla="*/ 1 w 261"/>
                <a:gd name="T3" fmla="*/ 1 h 381"/>
                <a:gd name="T4" fmla="*/ 1 w 261"/>
                <a:gd name="T5" fmla="*/ 1 h 381"/>
                <a:gd name="T6" fmla="*/ 1 w 261"/>
                <a:gd name="T7" fmla="*/ 1 h 381"/>
                <a:gd name="T8" fmla="*/ 1 w 261"/>
                <a:gd name="T9" fmla="*/ 1 h 381"/>
                <a:gd name="T10" fmla="*/ 1 w 261"/>
                <a:gd name="T11" fmla="*/ 1 h 381"/>
                <a:gd name="T12" fmla="*/ 1 w 261"/>
                <a:gd name="T13" fmla="*/ 1 h 381"/>
                <a:gd name="T14" fmla="*/ 1 w 261"/>
                <a:gd name="T15" fmla="*/ 1 h 381"/>
                <a:gd name="T16" fmla="*/ 1 w 261"/>
                <a:gd name="T17" fmla="*/ 1 h 381"/>
                <a:gd name="T18" fmla="*/ 1 w 261"/>
                <a:gd name="T19" fmla="*/ 1 h 381"/>
                <a:gd name="T20" fmla="*/ 1 w 261"/>
                <a:gd name="T21" fmla="*/ 1 h 381"/>
                <a:gd name="T22" fmla="*/ 1 w 261"/>
                <a:gd name="T23" fmla="*/ 1 h 381"/>
                <a:gd name="T24" fmla="*/ 1 w 261"/>
                <a:gd name="T25" fmla="*/ 1 h 381"/>
                <a:gd name="T26" fmla="*/ 1 w 261"/>
                <a:gd name="T27" fmla="*/ 1 h 381"/>
                <a:gd name="T28" fmla="*/ 1 w 261"/>
                <a:gd name="T29" fmla="*/ 1 h 381"/>
                <a:gd name="T30" fmla="*/ 1 w 261"/>
                <a:gd name="T31" fmla="*/ 1 h 381"/>
                <a:gd name="T32" fmla="*/ 1 w 261"/>
                <a:gd name="T33" fmla="*/ 1 h 381"/>
                <a:gd name="T34" fmla="*/ 1 w 261"/>
                <a:gd name="T35" fmla="*/ 1 h 381"/>
                <a:gd name="T36" fmla="*/ 1 w 261"/>
                <a:gd name="T37" fmla="*/ 1 h 381"/>
                <a:gd name="T38" fmla="*/ 1 w 261"/>
                <a:gd name="T39" fmla="*/ 1 h 381"/>
                <a:gd name="T40" fmla="*/ 1 w 261"/>
                <a:gd name="T41" fmla="*/ 1 h 381"/>
                <a:gd name="T42" fmla="*/ 1 w 261"/>
                <a:gd name="T43" fmla="*/ 1 h 381"/>
                <a:gd name="T44" fmla="*/ 1 w 261"/>
                <a:gd name="T45" fmla="*/ 1 h 381"/>
                <a:gd name="T46" fmla="*/ 1 w 261"/>
                <a:gd name="T47" fmla="*/ 1 h 381"/>
                <a:gd name="T48" fmla="*/ 1 w 261"/>
                <a:gd name="T49" fmla="*/ 1 h 381"/>
                <a:gd name="T50" fmla="*/ 1 w 261"/>
                <a:gd name="T51" fmla="*/ 1 h 381"/>
                <a:gd name="T52" fmla="*/ 1 w 261"/>
                <a:gd name="T53" fmla="*/ 1 h 381"/>
                <a:gd name="T54" fmla="*/ 1 w 261"/>
                <a:gd name="T55" fmla="*/ 1 h 381"/>
                <a:gd name="T56" fmla="*/ 1 w 261"/>
                <a:gd name="T57" fmla="*/ 1 h 381"/>
                <a:gd name="T58" fmla="*/ 1 w 261"/>
                <a:gd name="T59" fmla="*/ 1 h 381"/>
                <a:gd name="T60" fmla="*/ 1 w 261"/>
                <a:gd name="T61" fmla="*/ 1 h 381"/>
                <a:gd name="T62" fmla="*/ 1 w 261"/>
                <a:gd name="T63" fmla="*/ 1 h 381"/>
                <a:gd name="T64" fmla="*/ 1 w 261"/>
                <a:gd name="T65" fmla="*/ 1 h 381"/>
                <a:gd name="T66" fmla="*/ 1 w 261"/>
                <a:gd name="T67" fmla="*/ 1 h 381"/>
                <a:gd name="T68" fmla="*/ 1 w 261"/>
                <a:gd name="T69" fmla="*/ 1 h 381"/>
                <a:gd name="T70" fmla="*/ 1 w 261"/>
                <a:gd name="T71" fmla="*/ 1 h 381"/>
                <a:gd name="T72" fmla="*/ 1 w 261"/>
                <a:gd name="T73" fmla="*/ 1 h 381"/>
                <a:gd name="T74" fmla="*/ 1 w 261"/>
                <a:gd name="T75" fmla="*/ 0 h 381"/>
                <a:gd name="T76" fmla="*/ 1 w 261"/>
                <a:gd name="T77" fmla="*/ 1 h 381"/>
                <a:gd name="T78" fmla="*/ 1 w 261"/>
                <a:gd name="T79" fmla="*/ 1 h 381"/>
                <a:gd name="T80" fmla="*/ 1 w 261"/>
                <a:gd name="T81" fmla="*/ 1 h 381"/>
                <a:gd name="T82" fmla="*/ 1 w 261"/>
                <a:gd name="T83" fmla="*/ 1 h 381"/>
                <a:gd name="T84" fmla="*/ 1 w 261"/>
                <a:gd name="T85" fmla="*/ 1 h 381"/>
                <a:gd name="T86" fmla="*/ 1 w 261"/>
                <a:gd name="T87" fmla="*/ 1 h 381"/>
                <a:gd name="T88" fmla="*/ 1 w 261"/>
                <a:gd name="T89" fmla="*/ 1 h 381"/>
                <a:gd name="T90" fmla="*/ 1 w 261"/>
                <a:gd name="T91" fmla="*/ 1 h 381"/>
                <a:gd name="T92" fmla="*/ 1 w 261"/>
                <a:gd name="T93" fmla="*/ 1 h 381"/>
                <a:gd name="T94" fmla="*/ 1 w 261"/>
                <a:gd name="T95" fmla="*/ 1 h 381"/>
                <a:gd name="T96" fmla="*/ 0 w 261"/>
                <a:gd name="T97" fmla="*/ 1 h 38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61"/>
                <a:gd name="T148" fmla="*/ 0 h 381"/>
                <a:gd name="T149" fmla="*/ 261 w 261"/>
                <a:gd name="T150" fmla="*/ 381 h 38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61" h="381">
                  <a:moveTo>
                    <a:pt x="0" y="184"/>
                  </a:moveTo>
                  <a:lnTo>
                    <a:pt x="4" y="199"/>
                  </a:lnTo>
                  <a:lnTo>
                    <a:pt x="17" y="219"/>
                  </a:lnTo>
                  <a:lnTo>
                    <a:pt x="35" y="243"/>
                  </a:lnTo>
                  <a:lnTo>
                    <a:pt x="57" y="268"/>
                  </a:lnTo>
                  <a:lnTo>
                    <a:pt x="81" y="294"/>
                  </a:lnTo>
                  <a:lnTo>
                    <a:pt x="106" y="318"/>
                  </a:lnTo>
                  <a:lnTo>
                    <a:pt x="128" y="339"/>
                  </a:lnTo>
                  <a:lnTo>
                    <a:pt x="146" y="353"/>
                  </a:lnTo>
                  <a:lnTo>
                    <a:pt x="163" y="365"/>
                  </a:lnTo>
                  <a:lnTo>
                    <a:pt x="183" y="375"/>
                  </a:lnTo>
                  <a:lnTo>
                    <a:pt x="204" y="381"/>
                  </a:lnTo>
                  <a:lnTo>
                    <a:pt x="224" y="381"/>
                  </a:lnTo>
                  <a:lnTo>
                    <a:pt x="242" y="374"/>
                  </a:lnTo>
                  <a:lnTo>
                    <a:pt x="254" y="358"/>
                  </a:lnTo>
                  <a:lnTo>
                    <a:pt x="261" y="332"/>
                  </a:lnTo>
                  <a:lnTo>
                    <a:pt x="261" y="291"/>
                  </a:lnTo>
                  <a:lnTo>
                    <a:pt x="260" y="287"/>
                  </a:lnTo>
                  <a:lnTo>
                    <a:pt x="257" y="275"/>
                  </a:lnTo>
                  <a:lnTo>
                    <a:pt x="251" y="258"/>
                  </a:lnTo>
                  <a:lnTo>
                    <a:pt x="244" y="236"/>
                  </a:lnTo>
                  <a:lnTo>
                    <a:pt x="235" y="212"/>
                  </a:lnTo>
                  <a:lnTo>
                    <a:pt x="226" y="186"/>
                  </a:lnTo>
                  <a:lnTo>
                    <a:pt x="215" y="162"/>
                  </a:lnTo>
                  <a:lnTo>
                    <a:pt x="205" y="139"/>
                  </a:lnTo>
                  <a:lnTo>
                    <a:pt x="198" y="128"/>
                  </a:lnTo>
                  <a:lnTo>
                    <a:pt x="188" y="115"/>
                  </a:lnTo>
                  <a:lnTo>
                    <a:pt x="174" y="101"/>
                  </a:lnTo>
                  <a:lnTo>
                    <a:pt x="158" y="87"/>
                  </a:lnTo>
                  <a:lnTo>
                    <a:pt x="140" y="74"/>
                  </a:lnTo>
                  <a:lnTo>
                    <a:pt x="122" y="59"/>
                  </a:lnTo>
                  <a:lnTo>
                    <a:pt x="103" y="46"/>
                  </a:lnTo>
                  <a:lnTo>
                    <a:pt x="85" y="33"/>
                  </a:lnTo>
                  <a:lnTo>
                    <a:pt x="67" y="23"/>
                  </a:lnTo>
                  <a:lnTo>
                    <a:pt x="50" y="14"/>
                  </a:lnTo>
                  <a:lnTo>
                    <a:pt x="35" y="6"/>
                  </a:lnTo>
                  <a:lnTo>
                    <a:pt x="23" y="1"/>
                  </a:lnTo>
                  <a:lnTo>
                    <a:pt x="13" y="0"/>
                  </a:lnTo>
                  <a:lnTo>
                    <a:pt x="9" y="1"/>
                  </a:lnTo>
                  <a:lnTo>
                    <a:pt x="8" y="6"/>
                  </a:lnTo>
                  <a:lnTo>
                    <a:pt x="11" y="15"/>
                  </a:lnTo>
                  <a:lnTo>
                    <a:pt x="20" y="38"/>
                  </a:lnTo>
                  <a:lnTo>
                    <a:pt x="24" y="62"/>
                  </a:lnTo>
                  <a:lnTo>
                    <a:pt x="22" y="86"/>
                  </a:lnTo>
                  <a:lnTo>
                    <a:pt x="18" y="109"/>
                  </a:lnTo>
                  <a:lnTo>
                    <a:pt x="11" y="132"/>
                  </a:lnTo>
                  <a:lnTo>
                    <a:pt x="5" y="153"/>
                  </a:lnTo>
                  <a:lnTo>
                    <a:pt x="1" y="17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EAD3C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/>
            <p:cNvSpPr/>
            <p:nvPr/>
          </p:nvSpPr>
          <p:spPr bwMode="auto">
            <a:xfrm flipH="1">
              <a:off x="1067" y="2611"/>
              <a:ext cx="123" cy="183"/>
            </a:xfrm>
            <a:custGeom>
              <a:avLst/>
              <a:gdLst>
                <a:gd name="T0" fmla="*/ 0 w 246"/>
                <a:gd name="T1" fmla="*/ 1 h 365"/>
                <a:gd name="T2" fmla="*/ 1 w 246"/>
                <a:gd name="T3" fmla="*/ 1 h 365"/>
                <a:gd name="T4" fmla="*/ 1 w 246"/>
                <a:gd name="T5" fmla="*/ 1 h 365"/>
                <a:gd name="T6" fmla="*/ 1 w 246"/>
                <a:gd name="T7" fmla="*/ 1 h 365"/>
                <a:gd name="T8" fmla="*/ 1 w 246"/>
                <a:gd name="T9" fmla="*/ 1 h 365"/>
                <a:gd name="T10" fmla="*/ 1 w 246"/>
                <a:gd name="T11" fmla="*/ 1 h 365"/>
                <a:gd name="T12" fmla="*/ 1 w 246"/>
                <a:gd name="T13" fmla="*/ 1 h 365"/>
                <a:gd name="T14" fmla="*/ 1 w 246"/>
                <a:gd name="T15" fmla="*/ 1 h 365"/>
                <a:gd name="T16" fmla="*/ 1 w 246"/>
                <a:gd name="T17" fmla="*/ 1 h 365"/>
                <a:gd name="T18" fmla="*/ 1 w 246"/>
                <a:gd name="T19" fmla="*/ 1 h 365"/>
                <a:gd name="T20" fmla="*/ 1 w 246"/>
                <a:gd name="T21" fmla="*/ 1 h 365"/>
                <a:gd name="T22" fmla="*/ 1 w 246"/>
                <a:gd name="T23" fmla="*/ 1 h 365"/>
                <a:gd name="T24" fmla="*/ 1 w 246"/>
                <a:gd name="T25" fmla="*/ 1 h 365"/>
                <a:gd name="T26" fmla="*/ 1 w 246"/>
                <a:gd name="T27" fmla="*/ 1 h 365"/>
                <a:gd name="T28" fmla="*/ 1 w 246"/>
                <a:gd name="T29" fmla="*/ 1 h 365"/>
                <a:gd name="T30" fmla="*/ 1 w 246"/>
                <a:gd name="T31" fmla="*/ 1 h 365"/>
                <a:gd name="T32" fmla="*/ 1 w 246"/>
                <a:gd name="T33" fmla="*/ 1 h 365"/>
                <a:gd name="T34" fmla="*/ 1 w 246"/>
                <a:gd name="T35" fmla="*/ 1 h 365"/>
                <a:gd name="T36" fmla="*/ 1 w 246"/>
                <a:gd name="T37" fmla="*/ 1 h 365"/>
                <a:gd name="T38" fmla="*/ 1 w 246"/>
                <a:gd name="T39" fmla="*/ 1 h 365"/>
                <a:gd name="T40" fmla="*/ 1 w 246"/>
                <a:gd name="T41" fmla="*/ 1 h 365"/>
                <a:gd name="T42" fmla="*/ 1 w 246"/>
                <a:gd name="T43" fmla="*/ 1 h 365"/>
                <a:gd name="T44" fmla="*/ 1 w 246"/>
                <a:gd name="T45" fmla="*/ 1 h 365"/>
                <a:gd name="T46" fmla="*/ 1 w 246"/>
                <a:gd name="T47" fmla="*/ 1 h 365"/>
                <a:gd name="T48" fmla="*/ 1 w 246"/>
                <a:gd name="T49" fmla="*/ 1 h 365"/>
                <a:gd name="T50" fmla="*/ 1 w 246"/>
                <a:gd name="T51" fmla="*/ 1 h 365"/>
                <a:gd name="T52" fmla="*/ 1 w 246"/>
                <a:gd name="T53" fmla="*/ 1 h 365"/>
                <a:gd name="T54" fmla="*/ 1 w 246"/>
                <a:gd name="T55" fmla="*/ 1 h 365"/>
                <a:gd name="T56" fmla="*/ 1 w 246"/>
                <a:gd name="T57" fmla="*/ 1 h 365"/>
                <a:gd name="T58" fmla="*/ 1 w 246"/>
                <a:gd name="T59" fmla="*/ 1 h 365"/>
                <a:gd name="T60" fmla="*/ 1 w 246"/>
                <a:gd name="T61" fmla="*/ 1 h 365"/>
                <a:gd name="T62" fmla="*/ 1 w 246"/>
                <a:gd name="T63" fmla="*/ 1 h 365"/>
                <a:gd name="T64" fmla="*/ 1 w 246"/>
                <a:gd name="T65" fmla="*/ 1 h 365"/>
                <a:gd name="T66" fmla="*/ 1 w 246"/>
                <a:gd name="T67" fmla="*/ 1 h 365"/>
                <a:gd name="T68" fmla="*/ 1 w 246"/>
                <a:gd name="T69" fmla="*/ 1 h 365"/>
                <a:gd name="T70" fmla="*/ 1 w 246"/>
                <a:gd name="T71" fmla="*/ 1 h 365"/>
                <a:gd name="T72" fmla="*/ 1 w 246"/>
                <a:gd name="T73" fmla="*/ 1 h 365"/>
                <a:gd name="T74" fmla="*/ 1 w 246"/>
                <a:gd name="T75" fmla="*/ 0 h 365"/>
                <a:gd name="T76" fmla="*/ 1 w 246"/>
                <a:gd name="T77" fmla="*/ 1 h 365"/>
                <a:gd name="T78" fmla="*/ 1 w 246"/>
                <a:gd name="T79" fmla="*/ 1 h 365"/>
                <a:gd name="T80" fmla="*/ 1 w 246"/>
                <a:gd name="T81" fmla="*/ 1 h 365"/>
                <a:gd name="T82" fmla="*/ 1 w 246"/>
                <a:gd name="T83" fmla="*/ 1 h 365"/>
                <a:gd name="T84" fmla="*/ 1 w 246"/>
                <a:gd name="T85" fmla="*/ 1 h 365"/>
                <a:gd name="T86" fmla="*/ 1 w 246"/>
                <a:gd name="T87" fmla="*/ 1 h 365"/>
                <a:gd name="T88" fmla="*/ 1 w 246"/>
                <a:gd name="T89" fmla="*/ 1 h 365"/>
                <a:gd name="T90" fmla="*/ 1 w 246"/>
                <a:gd name="T91" fmla="*/ 1 h 365"/>
                <a:gd name="T92" fmla="*/ 1 w 246"/>
                <a:gd name="T93" fmla="*/ 1 h 365"/>
                <a:gd name="T94" fmla="*/ 1 w 246"/>
                <a:gd name="T95" fmla="*/ 1 h 365"/>
                <a:gd name="T96" fmla="*/ 0 w 246"/>
                <a:gd name="T97" fmla="*/ 1 h 36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46"/>
                <a:gd name="T148" fmla="*/ 0 h 365"/>
                <a:gd name="T149" fmla="*/ 246 w 246"/>
                <a:gd name="T150" fmla="*/ 365 h 36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46" h="365">
                  <a:moveTo>
                    <a:pt x="0" y="176"/>
                  </a:moveTo>
                  <a:lnTo>
                    <a:pt x="5" y="190"/>
                  </a:lnTo>
                  <a:lnTo>
                    <a:pt x="16" y="210"/>
                  </a:lnTo>
                  <a:lnTo>
                    <a:pt x="33" y="233"/>
                  </a:lnTo>
                  <a:lnTo>
                    <a:pt x="54" y="257"/>
                  </a:lnTo>
                  <a:lnTo>
                    <a:pt x="76" y="281"/>
                  </a:lnTo>
                  <a:lnTo>
                    <a:pt x="98" y="304"/>
                  </a:lnTo>
                  <a:lnTo>
                    <a:pt x="119" y="324"/>
                  </a:lnTo>
                  <a:lnTo>
                    <a:pt x="136" y="339"/>
                  </a:lnTo>
                  <a:lnTo>
                    <a:pt x="153" y="350"/>
                  </a:lnTo>
                  <a:lnTo>
                    <a:pt x="172" y="360"/>
                  </a:lnTo>
                  <a:lnTo>
                    <a:pt x="191" y="365"/>
                  </a:lnTo>
                  <a:lnTo>
                    <a:pt x="210" y="365"/>
                  </a:lnTo>
                  <a:lnTo>
                    <a:pt x="227" y="358"/>
                  </a:lnTo>
                  <a:lnTo>
                    <a:pt x="239" y="342"/>
                  </a:lnTo>
                  <a:lnTo>
                    <a:pt x="246" y="317"/>
                  </a:lnTo>
                  <a:lnTo>
                    <a:pt x="246" y="279"/>
                  </a:lnTo>
                  <a:lnTo>
                    <a:pt x="244" y="276"/>
                  </a:lnTo>
                  <a:lnTo>
                    <a:pt x="241" y="264"/>
                  </a:lnTo>
                  <a:lnTo>
                    <a:pt x="236" y="248"/>
                  </a:lnTo>
                  <a:lnTo>
                    <a:pt x="229" y="227"/>
                  </a:lnTo>
                  <a:lnTo>
                    <a:pt x="221" y="204"/>
                  </a:lnTo>
                  <a:lnTo>
                    <a:pt x="212" y="180"/>
                  </a:lnTo>
                  <a:lnTo>
                    <a:pt x="203" y="156"/>
                  </a:lnTo>
                  <a:lnTo>
                    <a:pt x="192" y="134"/>
                  </a:lnTo>
                  <a:lnTo>
                    <a:pt x="186" y="123"/>
                  </a:lnTo>
                  <a:lnTo>
                    <a:pt x="176" y="111"/>
                  </a:lnTo>
                  <a:lnTo>
                    <a:pt x="164" y="98"/>
                  </a:lnTo>
                  <a:lnTo>
                    <a:pt x="149" y="84"/>
                  </a:lnTo>
                  <a:lnTo>
                    <a:pt x="133" y="70"/>
                  </a:lnTo>
                  <a:lnTo>
                    <a:pt x="115" y="58"/>
                  </a:lnTo>
                  <a:lnTo>
                    <a:pt x="98" y="45"/>
                  </a:lnTo>
                  <a:lnTo>
                    <a:pt x="81" y="32"/>
                  </a:lnTo>
                  <a:lnTo>
                    <a:pt x="63" y="22"/>
                  </a:lnTo>
                  <a:lnTo>
                    <a:pt x="48" y="14"/>
                  </a:lnTo>
                  <a:lnTo>
                    <a:pt x="35" y="7"/>
                  </a:lnTo>
                  <a:lnTo>
                    <a:pt x="23" y="3"/>
                  </a:lnTo>
                  <a:lnTo>
                    <a:pt x="14" y="0"/>
                  </a:lnTo>
                  <a:lnTo>
                    <a:pt x="9" y="1"/>
                  </a:lnTo>
                  <a:lnTo>
                    <a:pt x="8" y="7"/>
                  </a:lnTo>
                  <a:lnTo>
                    <a:pt x="12" y="15"/>
                  </a:lnTo>
                  <a:lnTo>
                    <a:pt x="20" y="37"/>
                  </a:lnTo>
                  <a:lnTo>
                    <a:pt x="23" y="60"/>
                  </a:lnTo>
                  <a:lnTo>
                    <a:pt x="21" y="83"/>
                  </a:lnTo>
                  <a:lnTo>
                    <a:pt x="17" y="106"/>
                  </a:lnTo>
                  <a:lnTo>
                    <a:pt x="12" y="127"/>
                  </a:lnTo>
                  <a:lnTo>
                    <a:pt x="6" y="147"/>
                  </a:lnTo>
                  <a:lnTo>
                    <a:pt x="1" y="164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E0BCA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 flipH="1">
              <a:off x="1071" y="2617"/>
              <a:ext cx="114" cy="173"/>
            </a:xfrm>
            <a:custGeom>
              <a:avLst/>
              <a:gdLst>
                <a:gd name="T0" fmla="*/ 0 w 229"/>
                <a:gd name="T1" fmla="*/ 1 h 346"/>
                <a:gd name="T2" fmla="*/ 0 w 229"/>
                <a:gd name="T3" fmla="*/ 1 h 346"/>
                <a:gd name="T4" fmla="*/ 0 w 229"/>
                <a:gd name="T5" fmla="*/ 1 h 346"/>
                <a:gd name="T6" fmla="*/ 0 w 229"/>
                <a:gd name="T7" fmla="*/ 1 h 346"/>
                <a:gd name="T8" fmla="*/ 0 w 229"/>
                <a:gd name="T9" fmla="*/ 1 h 346"/>
                <a:gd name="T10" fmla="*/ 0 w 229"/>
                <a:gd name="T11" fmla="*/ 1 h 346"/>
                <a:gd name="T12" fmla="*/ 0 w 229"/>
                <a:gd name="T13" fmla="*/ 1 h 346"/>
                <a:gd name="T14" fmla="*/ 0 w 229"/>
                <a:gd name="T15" fmla="*/ 1 h 346"/>
                <a:gd name="T16" fmla="*/ 0 w 229"/>
                <a:gd name="T17" fmla="*/ 1 h 346"/>
                <a:gd name="T18" fmla="*/ 0 w 229"/>
                <a:gd name="T19" fmla="*/ 1 h 346"/>
                <a:gd name="T20" fmla="*/ 0 w 229"/>
                <a:gd name="T21" fmla="*/ 1 h 346"/>
                <a:gd name="T22" fmla="*/ 0 w 229"/>
                <a:gd name="T23" fmla="*/ 1 h 346"/>
                <a:gd name="T24" fmla="*/ 0 w 229"/>
                <a:gd name="T25" fmla="*/ 1 h 346"/>
                <a:gd name="T26" fmla="*/ 0 w 229"/>
                <a:gd name="T27" fmla="*/ 1 h 346"/>
                <a:gd name="T28" fmla="*/ 0 w 229"/>
                <a:gd name="T29" fmla="*/ 1 h 346"/>
                <a:gd name="T30" fmla="*/ 0 w 229"/>
                <a:gd name="T31" fmla="*/ 1 h 346"/>
                <a:gd name="T32" fmla="*/ 0 w 229"/>
                <a:gd name="T33" fmla="*/ 1 h 346"/>
                <a:gd name="T34" fmla="*/ 0 w 229"/>
                <a:gd name="T35" fmla="*/ 1 h 346"/>
                <a:gd name="T36" fmla="*/ 0 w 229"/>
                <a:gd name="T37" fmla="*/ 1 h 346"/>
                <a:gd name="T38" fmla="*/ 0 w 229"/>
                <a:gd name="T39" fmla="*/ 1 h 346"/>
                <a:gd name="T40" fmla="*/ 0 w 229"/>
                <a:gd name="T41" fmla="*/ 1 h 346"/>
                <a:gd name="T42" fmla="*/ 0 w 229"/>
                <a:gd name="T43" fmla="*/ 1 h 346"/>
                <a:gd name="T44" fmla="*/ 0 w 229"/>
                <a:gd name="T45" fmla="*/ 1 h 346"/>
                <a:gd name="T46" fmla="*/ 0 w 229"/>
                <a:gd name="T47" fmla="*/ 1 h 346"/>
                <a:gd name="T48" fmla="*/ 0 w 229"/>
                <a:gd name="T49" fmla="*/ 1 h 346"/>
                <a:gd name="T50" fmla="*/ 0 w 229"/>
                <a:gd name="T51" fmla="*/ 1 h 346"/>
                <a:gd name="T52" fmla="*/ 0 w 229"/>
                <a:gd name="T53" fmla="*/ 1 h 346"/>
                <a:gd name="T54" fmla="*/ 0 w 229"/>
                <a:gd name="T55" fmla="*/ 1 h 346"/>
                <a:gd name="T56" fmla="*/ 0 w 229"/>
                <a:gd name="T57" fmla="*/ 1 h 346"/>
                <a:gd name="T58" fmla="*/ 0 w 229"/>
                <a:gd name="T59" fmla="*/ 1 h 346"/>
                <a:gd name="T60" fmla="*/ 0 w 229"/>
                <a:gd name="T61" fmla="*/ 1 h 346"/>
                <a:gd name="T62" fmla="*/ 0 w 229"/>
                <a:gd name="T63" fmla="*/ 1 h 346"/>
                <a:gd name="T64" fmla="*/ 0 w 229"/>
                <a:gd name="T65" fmla="*/ 1 h 346"/>
                <a:gd name="T66" fmla="*/ 0 w 229"/>
                <a:gd name="T67" fmla="*/ 1 h 346"/>
                <a:gd name="T68" fmla="*/ 0 w 229"/>
                <a:gd name="T69" fmla="*/ 1 h 346"/>
                <a:gd name="T70" fmla="*/ 0 w 229"/>
                <a:gd name="T71" fmla="*/ 1 h 346"/>
                <a:gd name="T72" fmla="*/ 0 w 229"/>
                <a:gd name="T73" fmla="*/ 1 h 346"/>
                <a:gd name="T74" fmla="*/ 0 w 229"/>
                <a:gd name="T75" fmla="*/ 0 h 346"/>
                <a:gd name="T76" fmla="*/ 0 w 229"/>
                <a:gd name="T77" fmla="*/ 1 h 346"/>
                <a:gd name="T78" fmla="*/ 0 w 229"/>
                <a:gd name="T79" fmla="*/ 1 h 346"/>
                <a:gd name="T80" fmla="*/ 0 w 229"/>
                <a:gd name="T81" fmla="*/ 1 h 346"/>
                <a:gd name="T82" fmla="*/ 0 w 229"/>
                <a:gd name="T83" fmla="*/ 1 h 346"/>
                <a:gd name="T84" fmla="*/ 0 w 229"/>
                <a:gd name="T85" fmla="*/ 1 h 346"/>
                <a:gd name="T86" fmla="*/ 0 w 229"/>
                <a:gd name="T87" fmla="*/ 1 h 346"/>
                <a:gd name="T88" fmla="*/ 0 w 229"/>
                <a:gd name="T89" fmla="*/ 1 h 346"/>
                <a:gd name="T90" fmla="*/ 0 w 229"/>
                <a:gd name="T91" fmla="*/ 1 h 346"/>
                <a:gd name="T92" fmla="*/ 0 w 229"/>
                <a:gd name="T93" fmla="*/ 1 h 346"/>
                <a:gd name="T94" fmla="*/ 0 w 229"/>
                <a:gd name="T95" fmla="*/ 1 h 346"/>
                <a:gd name="T96" fmla="*/ 0 w 229"/>
                <a:gd name="T97" fmla="*/ 1 h 34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29"/>
                <a:gd name="T148" fmla="*/ 0 h 346"/>
                <a:gd name="T149" fmla="*/ 229 w 229"/>
                <a:gd name="T150" fmla="*/ 346 h 34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29" h="346">
                  <a:moveTo>
                    <a:pt x="0" y="168"/>
                  </a:moveTo>
                  <a:lnTo>
                    <a:pt x="5" y="182"/>
                  </a:lnTo>
                  <a:lnTo>
                    <a:pt x="15" y="200"/>
                  </a:lnTo>
                  <a:lnTo>
                    <a:pt x="32" y="222"/>
                  </a:lnTo>
                  <a:lnTo>
                    <a:pt x="50" y="245"/>
                  </a:lnTo>
                  <a:lnTo>
                    <a:pt x="71" y="268"/>
                  </a:lnTo>
                  <a:lnTo>
                    <a:pt x="91" y="290"/>
                  </a:lnTo>
                  <a:lnTo>
                    <a:pt x="111" y="308"/>
                  </a:lnTo>
                  <a:lnTo>
                    <a:pt x="127" y="322"/>
                  </a:lnTo>
                  <a:lnTo>
                    <a:pt x="142" y="333"/>
                  </a:lnTo>
                  <a:lnTo>
                    <a:pt x="161" y="342"/>
                  </a:lnTo>
                  <a:lnTo>
                    <a:pt x="179" y="346"/>
                  </a:lnTo>
                  <a:lnTo>
                    <a:pt x="196" y="346"/>
                  </a:lnTo>
                  <a:lnTo>
                    <a:pt x="211" y="341"/>
                  </a:lnTo>
                  <a:lnTo>
                    <a:pt x="223" y="326"/>
                  </a:lnTo>
                  <a:lnTo>
                    <a:pt x="229" y="300"/>
                  </a:lnTo>
                  <a:lnTo>
                    <a:pt x="229" y="265"/>
                  </a:lnTo>
                  <a:lnTo>
                    <a:pt x="227" y="261"/>
                  </a:lnTo>
                  <a:lnTo>
                    <a:pt x="224" y="250"/>
                  </a:lnTo>
                  <a:lnTo>
                    <a:pt x="219" y="235"/>
                  </a:lnTo>
                  <a:lnTo>
                    <a:pt x="214" y="214"/>
                  </a:lnTo>
                  <a:lnTo>
                    <a:pt x="207" y="192"/>
                  </a:lnTo>
                  <a:lnTo>
                    <a:pt x="197" y="169"/>
                  </a:lnTo>
                  <a:lnTo>
                    <a:pt x="189" y="146"/>
                  </a:lnTo>
                  <a:lnTo>
                    <a:pt x="180" y="125"/>
                  </a:lnTo>
                  <a:lnTo>
                    <a:pt x="174" y="115"/>
                  </a:lnTo>
                  <a:lnTo>
                    <a:pt x="165" y="103"/>
                  </a:lnTo>
                  <a:lnTo>
                    <a:pt x="154" y="92"/>
                  </a:lnTo>
                  <a:lnTo>
                    <a:pt x="140" y="79"/>
                  </a:lnTo>
                  <a:lnTo>
                    <a:pt x="125" y="67"/>
                  </a:lnTo>
                  <a:lnTo>
                    <a:pt x="109" y="54"/>
                  </a:lnTo>
                  <a:lnTo>
                    <a:pt x="93" y="41"/>
                  </a:lnTo>
                  <a:lnTo>
                    <a:pt x="76" y="30"/>
                  </a:lnTo>
                  <a:lnTo>
                    <a:pt x="60" y="20"/>
                  </a:lnTo>
                  <a:lnTo>
                    <a:pt x="45" y="11"/>
                  </a:lnTo>
                  <a:lnTo>
                    <a:pt x="33" y="6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7" y="6"/>
                  </a:lnTo>
                  <a:lnTo>
                    <a:pt x="11" y="14"/>
                  </a:lnTo>
                  <a:lnTo>
                    <a:pt x="19" y="34"/>
                  </a:lnTo>
                  <a:lnTo>
                    <a:pt x="21" y="56"/>
                  </a:lnTo>
                  <a:lnTo>
                    <a:pt x="20" y="78"/>
                  </a:lnTo>
                  <a:lnTo>
                    <a:pt x="17" y="100"/>
                  </a:lnTo>
                  <a:lnTo>
                    <a:pt x="11" y="121"/>
                  </a:lnTo>
                  <a:lnTo>
                    <a:pt x="6" y="139"/>
                  </a:lnTo>
                  <a:lnTo>
                    <a:pt x="2" y="155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D3A58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 flipH="1">
              <a:off x="1074" y="2623"/>
              <a:ext cx="106" cy="164"/>
            </a:xfrm>
            <a:custGeom>
              <a:avLst/>
              <a:gdLst>
                <a:gd name="T0" fmla="*/ 0 w 212"/>
                <a:gd name="T1" fmla="*/ 0 h 330"/>
                <a:gd name="T2" fmla="*/ 1 w 212"/>
                <a:gd name="T3" fmla="*/ 0 h 330"/>
                <a:gd name="T4" fmla="*/ 1 w 212"/>
                <a:gd name="T5" fmla="*/ 0 h 330"/>
                <a:gd name="T6" fmla="*/ 1 w 212"/>
                <a:gd name="T7" fmla="*/ 0 h 330"/>
                <a:gd name="T8" fmla="*/ 1 w 212"/>
                <a:gd name="T9" fmla="*/ 0 h 330"/>
                <a:gd name="T10" fmla="*/ 1 w 212"/>
                <a:gd name="T11" fmla="*/ 0 h 330"/>
                <a:gd name="T12" fmla="*/ 1 w 212"/>
                <a:gd name="T13" fmla="*/ 0 h 330"/>
                <a:gd name="T14" fmla="*/ 1 w 212"/>
                <a:gd name="T15" fmla="*/ 0 h 330"/>
                <a:gd name="T16" fmla="*/ 1 w 212"/>
                <a:gd name="T17" fmla="*/ 0 h 330"/>
                <a:gd name="T18" fmla="*/ 1 w 212"/>
                <a:gd name="T19" fmla="*/ 0 h 330"/>
                <a:gd name="T20" fmla="*/ 1 w 212"/>
                <a:gd name="T21" fmla="*/ 0 h 330"/>
                <a:gd name="T22" fmla="*/ 1 w 212"/>
                <a:gd name="T23" fmla="*/ 0 h 330"/>
                <a:gd name="T24" fmla="*/ 1 w 212"/>
                <a:gd name="T25" fmla="*/ 0 h 330"/>
                <a:gd name="T26" fmla="*/ 1 w 212"/>
                <a:gd name="T27" fmla="*/ 0 h 330"/>
                <a:gd name="T28" fmla="*/ 1 w 212"/>
                <a:gd name="T29" fmla="*/ 0 h 330"/>
                <a:gd name="T30" fmla="*/ 1 w 212"/>
                <a:gd name="T31" fmla="*/ 0 h 330"/>
                <a:gd name="T32" fmla="*/ 1 w 212"/>
                <a:gd name="T33" fmla="*/ 0 h 330"/>
                <a:gd name="T34" fmla="*/ 1 w 212"/>
                <a:gd name="T35" fmla="*/ 0 h 330"/>
                <a:gd name="T36" fmla="*/ 1 w 212"/>
                <a:gd name="T37" fmla="*/ 0 h 330"/>
                <a:gd name="T38" fmla="*/ 1 w 212"/>
                <a:gd name="T39" fmla="*/ 0 h 330"/>
                <a:gd name="T40" fmla="*/ 1 w 212"/>
                <a:gd name="T41" fmla="*/ 0 h 330"/>
                <a:gd name="T42" fmla="*/ 1 w 212"/>
                <a:gd name="T43" fmla="*/ 0 h 330"/>
                <a:gd name="T44" fmla="*/ 1 w 212"/>
                <a:gd name="T45" fmla="*/ 0 h 330"/>
                <a:gd name="T46" fmla="*/ 1 w 212"/>
                <a:gd name="T47" fmla="*/ 0 h 330"/>
                <a:gd name="T48" fmla="*/ 1 w 212"/>
                <a:gd name="T49" fmla="*/ 0 h 330"/>
                <a:gd name="T50" fmla="*/ 1 w 212"/>
                <a:gd name="T51" fmla="*/ 0 h 330"/>
                <a:gd name="T52" fmla="*/ 1 w 212"/>
                <a:gd name="T53" fmla="*/ 0 h 330"/>
                <a:gd name="T54" fmla="*/ 1 w 212"/>
                <a:gd name="T55" fmla="*/ 0 h 330"/>
                <a:gd name="T56" fmla="*/ 1 w 212"/>
                <a:gd name="T57" fmla="*/ 0 h 330"/>
                <a:gd name="T58" fmla="*/ 1 w 212"/>
                <a:gd name="T59" fmla="*/ 0 h 330"/>
                <a:gd name="T60" fmla="*/ 1 w 212"/>
                <a:gd name="T61" fmla="*/ 0 h 330"/>
                <a:gd name="T62" fmla="*/ 1 w 212"/>
                <a:gd name="T63" fmla="*/ 0 h 330"/>
                <a:gd name="T64" fmla="*/ 1 w 212"/>
                <a:gd name="T65" fmla="*/ 0 h 330"/>
                <a:gd name="T66" fmla="*/ 1 w 212"/>
                <a:gd name="T67" fmla="*/ 0 h 330"/>
                <a:gd name="T68" fmla="*/ 1 w 212"/>
                <a:gd name="T69" fmla="*/ 0 h 330"/>
                <a:gd name="T70" fmla="*/ 1 w 212"/>
                <a:gd name="T71" fmla="*/ 0 h 330"/>
                <a:gd name="T72" fmla="*/ 1 w 212"/>
                <a:gd name="T73" fmla="*/ 0 h 330"/>
                <a:gd name="T74" fmla="*/ 1 w 212"/>
                <a:gd name="T75" fmla="*/ 0 h 330"/>
                <a:gd name="T76" fmla="*/ 1 w 212"/>
                <a:gd name="T77" fmla="*/ 0 h 330"/>
                <a:gd name="T78" fmla="*/ 1 w 212"/>
                <a:gd name="T79" fmla="*/ 0 h 330"/>
                <a:gd name="T80" fmla="*/ 1 w 212"/>
                <a:gd name="T81" fmla="*/ 0 h 330"/>
                <a:gd name="T82" fmla="*/ 1 w 212"/>
                <a:gd name="T83" fmla="*/ 0 h 330"/>
                <a:gd name="T84" fmla="*/ 1 w 212"/>
                <a:gd name="T85" fmla="*/ 0 h 330"/>
                <a:gd name="T86" fmla="*/ 1 w 212"/>
                <a:gd name="T87" fmla="*/ 0 h 330"/>
                <a:gd name="T88" fmla="*/ 1 w 212"/>
                <a:gd name="T89" fmla="*/ 0 h 330"/>
                <a:gd name="T90" fmla="*/ 1 w 212"/>
                <a:gd name="T91" fmla="*/ 0 h 330"/>
                <a:gd name="T92" fmla="*/ 1 w 212"/>
                <a:gd name="T93" fmla="*/ 0 h 330"/>
                <a:gd name="T94" fmla="*/ 1 w 212"/>
                <a:gd name="T95" fmla="*/ 0 h 330"/>
                <a:gd name="T96" fmla="*/ 0 w 212"/>
                <a:gd name="T97" fmla="*/ 0 h 33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12"/>
                <a:gd name="T148" fmla="*/ 0 h 330"/>
                <a:gd name="T149" fmla="*/ 212 w 212"/>
                <a:gd name="T150" fmla="*/ 330 h 33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12" h="330">
                  <a:moveTo>
                    <a:pt x="0" y="159"/>
                  </a:moveTo>
                  <a:lnTo>
                    <a:pt x="3" y="172"/>
                  </a:lnTo>
                  <a:lnTo>
                    <a:pt x="14" y="190"/>
                  </a:lnTo>
                  <a:lnTo>
                    <a:pt x="29" y="210"/>
                  </a:lnTo>
                  <a:lnTo>
                    <a:pt x="46" y="233"/>
                  </a:lnTo>
                  <a:lnTo>
                    <a:pt x="65" y="255"/>
                  </a:lnTo>
                  <a:lnTo>
                    <a:pt x="85" y="276"/>
                  </a:lnTo>
                  <a:lnTo>
                    <a:pt x="102" y="293"/>
                  </a:lnTo>
                  <a:lnTo>
                    <a:pt x="117" y="307"/>
                  </a:lnTo>
                  <a:lnTo>
                    <a:pt x="131" y="317"/>
                  </a:lnTo>
                  <a:lnTo>
                    <a:pt x="147" y="325"/>
                  </a:lnTo>
                  <a:lnTo>
                    <a:pt x="165" y="330"/>
                  </a:lnTo>
                  <a:lnTo>
                    <a:pt x="181" y="330"/>
                  </a:lnTo>
                  <a:lnTo>
                    <a:pt x="195" y="323"/>
                  </a:lnTo>
                  <a:lnTo>
                    <a:pt x="206" y="309"/>
                  </a:lnTo>
                  <a:lnTo>
                    <a:pt x="212" y="286"/>
                  </a:lnTo>
                  <a:lnTo>
                    <a:pt x="212" y="251"/>
                  </a:lnTo>
                  <a:lnTo>
                    <a:pt x="211" y="248"/>
                  </a:lnTo>
                  <a:lnTo>
                    <a:pt x="208" y="238"/>
                  </a:lnTo>
                  <a:lnTo>
                    <a:pt x="204" y="223"/>
                  </a:lnTo>
                  <a:lnTo>
                    <a:pt x="198" y="204"/>
                  </a:lnTo>
                  <a:lnTo>
                    <a:pt x="191" y="182"/>
                  </a:lnTo>
                  <a:lnTo>
                    <a:pt x="184" y="160"/>
                  </a:lnTo>
                  <a:lnTo>
                    <a:pt x="176" y="138"/>
                  </a:lnTo>
                  <a:lnTo>
                    <a:pt x="168" y="119"/>
                  </a:lnTo>
                  <a:lnTo>
                    <a:pt x="162" y="110"/>
                  </a:lnTo>
                  <a:lnTo>
                    <a:pt x="153" y="98"/>
                  </a:lnTo>
                  <a:lnTo>
                    <a:pt x="143" y="87"/>
                  </a:lnTo>
                  <a:lnTo>
                    <a:pt x="130" y="75"/>
                  </a:lnTo>
                  <a:lnTo>
                    <a:pt x="116" y="62"/>
                  </a:lnTo>
                  <a:lnTo>
                    <a:pt x="101" y="51"/>
                  </a:lnTo>
                  <a:lnTo>
                    <a:pt x="85" y="39"/>
                  </a:lnTo>
                  <a:lnTo>
                    <a:pt x="70" y="29"/>
                  </a:lnTo>
                  <a:lnTo>
                    <a:pt x="55" y="20"/>
                  </a:lnTo>
                  <a:lnTo>
                    <a:pt x="42" y="12"/>
                  </a:lnTo>
                  <a:lnTo>
                    <a:pt x="30" y="5"/>
                  </a:lnTo>
                  <a:lnTo>
                    <a:pt x="19" y="1"/>
                  </a:lnTo>
                  <a:lnTo>
                    <a:pt x="12" y="0"/>
                  </a:lnTo>
                  <a:lnTo>
                    <a:pt x="8" y="1"/>
                  </a:lnTo>
                  <a:lnTo>
                    <a:pt x="7" y="5"/>
                  </a:lnTo>
                  <a:lnTo>
                    <a:pt x="10" y="13"/>
                  </a:lnTo>
                  <a:lnTo>
                    <a:pt x="17" y="33"/>
                  </a:lnTo>
                  <a:lnTo>
                    <a:pt x="19" y="54"/>
                  </a:lnTo>
                  <a:lnTo>
                    <a:pt x="18" y="75"/>
                  </a:lnTo>
                  <a:lnTo>
                    <a:pt x="15" y="96"/>
                  </a:lnTo>
                  <a:lnTo>
                    <a:pt x="9" y="115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CC916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 flipH="1">
              <a:off x="1076" y="2628"/>
              <a:ext cx="98" cy="156"/>
            </a:xfrm>
            <a:custGeom>
              <a:avLst/>
              <a:gdLst>
                <a:gd name="T0" fmla="*/ 0 w 196"/>
                <a:gd name="T1" fmla="*/ 1 h 312"/>
                <a:gd name="T2" fmla="*/ 1 w 196"/>
                <a:gd name="T3" fmla="*/ 1 h 312"/>
                <a:gd name="T4" fmla="*/ 1 w 196"/>
                <a:gd name="T5" fmla="*/ 1 h 312"/>
                <a:gd name="T6" fmla="*/ 1 w 196"/>
                <a:gd name="T7" fmla="*/ 1 h 312"/>
                <a:gd name="T8" fmla="*/ 1 w 196"/>
                <a:gd name="T9" fmla="*/ 1 h 312"/>
                <a:gd name="T10" fmla="*/ 1 w 196"/>
                <a:gd name="T11" fmla="*/ 1 h 312"/>
                <a:gd name="T12" fmla="*/ 1 w 196"/>
                <a:gd name="T13" fmla="*/ 1 h 312"/>
                <a:gd name="T14" fmla="*/ 1 w 196"/>
                <a:gd name="T15" fmla="*/ 1 h 312"/>
                <a:gd name="T16" fmla="*/ 1 w 196"/>
                <a:gd name="T17" fmla="*/ 1 h 312"/>
                <a:gd name="T18" fmla="*/ 1 w 196"/>
                <a:gd name="T19" fmla="*/ 1 h 312"/>
                <a:gd name="T20" fmla="*/ 1 w 196"/>
                <a:gd name="T21" fmla="*/ 1 h 312"/>
                <a:gd name="T22" fmla="*/ 1 w 196"/>
                <a:gd name="T23" fmla="*/ 1 h 312"/>
                <a:gd name="T24" fmla="*/ 1 w 196"/>
                <a:gd name="T25" fmla="*/ 1 h 312"/>
                <a:gd name="T26" fmla="*/ 1 w 196"/>
                <a:gd name="T27" fmla="*/ 1 h 312"/>
                <a:gd name="T28" fmla="*/ 1 w 196"/>
                <a:gd name="T29" fmla="*/ 1 h 312"/>
                <a:gd name="T30" fmla="*/ 1 w 196"/>
                <a:gd name="T31" fmla="*/ 1 h 312"/>
                <a:gd name="T32" fmla="*/ 1 w 196"/>
                <a:gd name="T33" fmla="*/ 1 h 312"/>
                <a:gd name="T34" fmla="*/ 1 w 196"/>
                <a:gd name="T35" fmla="*/ 1 h 312"/>
                <a:gd name="T36" fmla="*/ 1 w 196"/>
                <a:gd name="T37" fmla="*/ 1 h 312"/>
                <a:gd name="T38" fmla="*/ 1 w 196"/>
                <a:gd name="T39" fmla="*/ 1 h 312"/>
                <a:gd name="T40" fmla="*/ 1 w 196"/>
                <a:gd name="T41" fmla="*/ 1 h 312"/>
                <a:gd name="T42" fmla="*/ 1 w 196"/>
                <a:gd name="T43" fmla="*/ 1 h 312"/>
                <a:gd name="T44" fmla="*/ 1 w 196"/>
                <a:gd name="T45" fmla="*/ 1 h 312"/>
                <a:gd name="T46" fmla="*/ 1 w 196"/>
                <a:gd name="T47" fmla="*/ 1 h 312"/>
                <a:gd name="T48" fmla="*/ 1 w 196"/>
                <a:gd name="T49" fmla="*/ 1 h 312"/>
                <a:gd name="T50" fmla="*/ 1 w 196"/>
                <a:gd name="T51" fmla="*/ 1 h 312"/>
                <a:gd name="T52" fmla="*/ 1 w 196"/>
                <a:gd name="T53" fmla="*/ 1 h 312"/>
                <a:gd name="T54" fmla="*/ 1 w 196"/>
                <a:gd name="T55" fmla="*/ 1 h 312"/>
                <a:gd name="T56" fmla="*/ 1 w 196"/>
                <a:gd name="T57" fmla="*/ 1 h 312"/>
                <a:gd name="T58" fmla="*/ 1 w 196"/>
                <a:gd name="T59" fmla="*/ 1 h 312"/>
                <a:gd name="T60" fmla="*/ 1 w 196"/>
                <a:gd name="T61" fmla="*/ 0 h 312"/>
                <a:gd name="T62" fmla="*/ 1 w 196"/>
                <a:gd name="T63" fmla="*/ 0 h 312"/>
                <a:gd name="T64" fmla="*/ 1 w 196"/>
                <a:gd name="T65" fmla="*/ 1 h 312"/>
                <a:gd name="T66" fmla="*/ 1 w 196"/>
                <a:gd name="T67" fmla="*/ 1 h 312"/>
                <a:gd name="T68" fmla="*/ 1 w 196"/>
                <a:gd name="T69" fmla="*/ 1 h 312"/>
                <a:gd name="T70" fmla="*/ 1 w 196"/>
                <a:gd name="T71" fmla="*/ 1 h 312"/>
                <a:gd name="T72" fmla="*/ 1 w 196"/>
                <a:gd name="T73" fmla="*/ 1 h 312"/>
                <a:gd name="T74" fmla="*/ 1 w 196"/>
                <a:gd name="T75" fmla="*/ 1 h 312"/>
                <a:gd name="T76" fmla="*/ 1 w 196"/>
                <a:gd name="T77" fmla="*/ 1 h 312"/>
                <a:gd name="T78" fmla="*/ 1 w 196"/>
                <a:gd name="T79" fmla="*/ 1 h 312"/>
                <a:gd name="T80" fmla="*/ 0 w 196"/>
                <a:gd name="T81" fmla="*/ 1 h 3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6"/>
                <a:gd name="T124" fmla="*/ 0 h 312"/>
                <a:gd name="T125" fmla="*/ 196 w 196"/>
                <a:gd name="T126" fmla="*/ 312 h 3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6" h="312">
                  <a:moveTo>
                    <a:pt x="0" y="151"/>
                  </a:moveTo>
                  <a:lnTo>
                    <a:pt x="4" y="163"/>
                  </a:lnTo>
                  <a:lnTo>
                    <a:pt x="13" y="179"/>
                  </a:lnTo>
                  <a:lnTo>
                    <a:pt x="26" y="199"/>
                  </a:lnTo>
                  <a:lnTo>
                    <a:pt x="42" y="220"/>
                  </a:lnTo>
                  <a:lnTo>
                    <a:pt x="60" y="242"/>
                  </a:lnTo>
                  <a:lnTo>
                    <a:pt x="77" y="261"/>
                  </a:lnTo>
                  <a:lnTo>
                    <a:pt x="93" y="277"/>
                  </a:lnTo>
                  <a:lnTo>
                    <a:pt x="107" y="290"/>
                  </a:lnTo>
                  <a:lnTo>
                    <a:pt x="121" y="299"/>
                  </a:lnTo>
                  <a:lnTo>
                    <a:pt x="136" y="307"/>
                  </a:lnTo>
                  <a:lnTo>
                    <a:pt x="152" y="312"/>
                  </a:lnTo>
                  <a:lnTo>
                    <a:pt x="167" y="312"/>
                  </a:lnTo>
                  <a:lnTo>
                    <a:pt x="180" y="305"/>
                  </a:lnTo>
                  <a:lnTo>
                    <a:pt x="190" y="292"/>
                  </a:lnTo>
                  <a:lnTo>
                    <a:pt x="196" y="269"/>
                  </a:lnTo>
                  <a:lnTo>
                    <a:pt x="196" y="237"/>
                  </a:lnTo>
                  <a:lnTo>
                    <a:pt x="195" y="234"/>
                  </a:lnTo>
                  <a:lnTo>
                    <a:pt x="193" y="224"/>
                  </a:lnTo>
                  <a:lnTo>
                    <a:pt x="188" y="209"/>
                  </a:lnTo>
                  <a:lnTo>
                    <a:pt x="183" y="191"/>
                  </a:lnTo>
                  <a:lnTo>
                    <a:pt x="178" y="171"/>
                  </a:lnTo>
                  <a:lnTo>
                    <a:pt x="171" y="151"/>
                  </a:lnTo>
                  <a:lnTo>
                    <a:pt x="163" y="130"/>
                  </a:lnTo>
                  <a:lnTo>
                    <a:pt x="156" y="112"/>
                  </a:lnTo>
                  <a:lnTo>
                    <a:pt x="143" y="92"/>
                  </a:lnTo>
                  <a:lnTo>
                    <a:pt x="121" y="70"/>
                  </a:lnTo>
                  <a:lnTo>
                    <a:pt x="93" y="47"/>
                  </a:lnTo>
                  <a:lnTo>
                    <a:pt x="66" y="26"/>
                  </a:lnTo>
                  <a:lnTo>
                    <a:pt x="39" y="10"/>
                  </a:lnTo>
                  <a:lnTo>
                    <a:pt x="20" y="0"/>
                  </a:lnTo>
                  <a:lnTo>
                    <a:pt x="8" y="0"/>
                  </a:lnTo>
                  <a:lnTo>
                    <a:pt x="11" y="11"/>
                  </a:lnTo>
                  <a:lnTo>
                    <a:pt x="17" y="31"/>
                  </a:lnTo>
                  <a:lnTo>
                    <a:pt x="19" y="50"/>
                  </a:lnTo>
                  <a:lnTo>
                    <a:pt x="17" y="70"/>
                  </a:lnTo>
                  <a:lnTo>
                    <a:pt x="14" y="90"/>
                  </a:lnTo>
                  <a:lnTo>
                    <a:pt x="9" y="108"/>
                  </a:lnTo>
                  <a:lnTo>
                    <a:pt x="5" y="125"/>
                  </a:lnTo>
                  <a:lnTo>
                    <a:pt x="1" y="139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C17A4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 flipH="1">
              <a:off x="1080" y="2634"/>
              <a:ext cx="90" cy="147"/>
            </a:xfrm>
            <a:custGeom>
              <a:avLst/>
              <a:gdLst>
                <a:gd name="T0" fmla="*/ 1 w 180"/>
                <a:gd name="T1" fmla="*/ 1 h 294"/>
                <a:gd name="T2" fmla="*/ 1 w 180"/>
                <a:gd name="T3" fmla="*/ 1 h 294"/>
                <a:gd name="T4" fmla="*/ 1 w 180"/>
                <a:gd name="T5" fmla="*/ 1 h 294"/>
                <a:gd name="T6" fmla="*/ 1 w 180"/>
                <a:gd name="T7" fmla="*/ 1 h 294"/>
                <a:gd name="T8" fmla="*/ 1 w 180"/>
                <a:gd name="T9" fmla="*/ 1 h 294"/>
                <a:gd name="T10" fmla="*/ 1 w 180"/>
                <a:gd name="T11" fmla="*/ 1 h 294"/>
                <a:gd name="T12" fmla="*/ 1 w 180"/>
                <a:gd name="T13" fmla="*/ 1 h 294"/>
                <a:gd name="T14" fmla="*/ 1 w 180"/>
                <a:gd name="T15" fmla="*/ 1 h 294"/>
                <a:gd name="T16" fmla="*/ 1 w 180"/>
                <a:gd name="T17" fmla="*/ 1 h 294"/>
                <a:gd name="T18" fmla="*/ 1 w 180"/>
                <a:gd name="T19" fmla="*/ 1 h 294"/>
                <a:gd name="T20" fmla="*/ 1 w 180"/>
                <a:gd name="T21" fmla="*/ 1 h 294"/>
                <a:gd name="T22" fmla="*/ 1 w 180"/>
                <a:gd name="T23" fmla="*/ 1 h 294"/>
                <a:gd name="T24" fmla="*/ 1 w 180"/>
                <a:gd name="T25" fmla="*/ 1 h 294"/>
                <a:gd name="T26" fmla="*/ 1 w 180"/>
                <a:gd name="T27" fmla="*/ 1 h 294"/>
                <a:gd name="T28" fmla="*/ 1 w 180"/>
                <a:gd name="T29" fmla="*/ 0 h 294"/>
                <a:gd name="T30" fmla="*/ 1 w 180"/>
                <a:gd name="T31" fmla="*/ 0 h 294"/>
                <a:gd name="T32" fmla="*/ 1 w 180"/>
                <a:gd name="T33" fmla="*/ 1 h 294"/>
                <a:gd name="T34" fmla="*/ 1 w 180"/>
                <a:gd name="T35" fmla="*/ 1 h 294"/>
                <a:gd name="T36" fmla="*/ 1 w 180"/>
                <a:gd name="T37" fmla="*/ 1 h 294"/>
                <a:gd name="T38" fmla="*/ 1 w 180"/>
                <a:gd name="T39" fmla="*/ 1 h 294"/>
                <a:gd name="T40" fmla="*/ 0 w 180"/>
                <a:gd name="T41" fmla="*/ 1 h 294"/>
                <a:gd name="T42" fmla="*/ 1 w 180"/>
                <a:gd name="T43" fmla="*/ 1 h 294"/>
                <a:gd name="T44" fmla="*/ 1 w 180"/>
                <a:gd name="T45" fmla="*/ 1 h 294"/>
                <a:gd name="T46" fmla="*/ 1 w 180"/>
                <a:gd name="T47" fmla="*/ 1 h 294"/>
                <a:gd name="T48" fmla="*/ 1 w 180"/>
                <a:gd name="T49" fmla="*/ 1 h 294"/>
                <a:gd name="T50" fmla="*/ 1 w 180"/>
                <a:gd name="T51" fmla="*/ 1 h 294"/>
                <a:gd name="T52" fmla="*/ 1 w 180"/>
                <a:gd name="T53" fmla="*/ 1 h 294"/>
                <a:gd name="T54" fmla="*/ 1 w 180"/>
                <a:gd name="T55" fmla="*/ 1 h 294"/>
                <a:gd name="T56" fmla="*/ 1 w 180"/>
                <a:gd name="T57" fmla="*/ 1 h 294"/>
                <a:gd name="T58" fmla="*/ 1 w 180"/>
                <a:gd name="T59" fmla="*/ 1 h 294"/>
                <a:gd name="T60" fmla="*/ 1 w 180"/>
                <a:gd name="T61" fmla="*/ 1 h 294"/>
                <a:gd name="T62" fmla="*/ 1 w 180"/>
                <a:gd name="T63" fmla="*/ 1 h 294"/>
                <a:gd name="T64" fmla="*/ 1 w 180"/>
                <a:gd name="T65" fmla="*/ 1 h 294"/>
                <a:gd name="T66" fmla="*/ 1 w 180"/>
                <a:gd name="T67" fmla="*/ 1 h 294"/>
                <a:gd name="T68" fmla="*/ 1 w 180"/>
                <a:gd name="T69" fmla="*/ 1 h 294"/>
                <a:gd name="T70" fmla="*/ 1 w 180"/>
                <a:gd name="T71" fmla="*/ 1 h 294"/>
                <a:gd name="T72" fmla="*/ 1 w 180"/>
                <a:gd name="T73" fmla="*/ 1 h 29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0"/>
                <a:gd name="T112" fmla="*/ 0 h 294"/>
                <a:gd name="T113" fmla="*/ 180 w 180"/>
                <a:gd name="T114" fmla="*/ 294 h 29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0" h="294">
                  <a:moveTo>
                    <a:pt x="180" y="224"/>
                  </a:moveTo>
                  <a:lnTo>
                    <a:pt x="179" y="220"/>
                  </a:lnTo>
                  <a:lnTo>
                    <a:pt x="177" y="211"/>
                  </a:lnTo>
                  <a:lnTo>
                    <a:pt x="173" y="197"/>
                  </a:lnTo>
                  <a:lnTo>
                    <a:pt x="170" y="181"/>
                  </a:lnTo>
                  <a:lnTo>
                    <a:pt x="164" y="162"/>
                  </a:lnTo>
                  <a:lnTo>
                    <a:pt x="158" y="142"/>
                  </a:lnTo>
                  <a:lnTo>
                    <a:pt x="151" y="122"/>
                  </a:lnTo>
                  <a:lnTo>
                    <a:pt x="144" y="105"/>
                  </a:lnTo>
                  <a:lnTo>
                    <a:pt x="133" y="87"/>
                  </a:lnTo>
                  <a:lnTo>
                    <a:pt x="112" y="66"/>
                  </a:lnTo>
                  <a:lnTo>
                    <a:pt x="88" y="44"/>
                  </a:lnTo>
                  <a:lnTo>
                    <a:pt x="63" y="24"/>
                  </a:lnTo>
                  <a:lnTo>
                    <a:pt x="38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1" y="11"/>
                  </a:lnTo>
                  <a:lnTo>
                    <a:pt x="19" y="48"/>
                  </a:lnTo>
                  <a:lnTo>
                    <a:pt x="14" y="86"/>
                  </a:lnTo>
                  <a:lnTo>
                    <a:pt x="5" y="119"/>
                  </a:lnTo>
                  <a:lnTo>
                    <a:pt x="0" y="143"/>
                  </a:lnTo>
                  <a:lnTo>
                    <a:pt x="4" y="155"/>
                  </a:lnTo>
                  <a:lnTo>
                    <a:pt x="12" y="171"/>
                  </a:lnTo>
                  <a:lnTo>
                    <a:pt x="25" y="188"/>
                  </a:lnTo>
                  <a:lnTo>
                    <a:pt x="40" y="209"/>
                  </a:lnTo>
                  <a:lnTo>
                    <a:pt x="56" y="228"/>
                  </a:lnTo>
                  <a:lnTo>
                    <a:pt x="72" y="247"/>
                  </a:lnTo>
                  <a:lnTo>
                    <a:pt x="87" y="263"/>
                  </a:lnTo>
                  <a:lnTo>
                    <a:pt x="99" y="274"/>
                  </a:lnTo>
                  <a:lnTo>
                    <a:pt x="111" y="284"/>
                  </a:lnTo>
                  <a:lnTo>
                    <a:pt x="125" y="291"/>
                  </a:lnTo>
                  <a:lnTo>
                    <a:pt x="140" y="294"/>
                  </a:lnTo>
                  <a:lnTo>
                    <a:pt x="154" y="294"/>
                  </a:lnTo>
                  <a:lnTo>
                    <a:pt x="166" y="288"/>
                  </a:lnTo>
                  <a:lnTo>
                    <a:pt x="176" y="276"/>
                  </a:lnTo>
                  <a:lnTo>
                    <a:pt x="180" y="255"/>
                  </a:lnTo>
                  <a:lnTo>
                    <a:pt x="180" y="224"/>
                  </a:lnTo>
                  <a:close/>
                </a:path>
              </a:pathLst>
            </a:custGeom>
            <a:solidFill>
              <a:srgbClr val="E1A679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5"/>
            <p:cNvSpPr/>
            <p:nvPr/>
          </p:nvSpPr>
          <p:spPr bwMode="auto">
            <a:xfrm flipH="1">
              <a:off x="745" y="2181"/>
              <a:ext cx="199" cy="336"/>
            </a:xfrm>
            <a:custGeom>
              <a:avLst/>
              <a:gdLst>
                <a:gd name="T0" fmla="*/ 1 w 398"/>
                <a:gd name="T1" fmla="*/ 1 h 672"/>
                <a:gd name="T2" fmla="*/ 1 w 398"/>
                <a:gd name="T3" fmla="*/ 0 h 672"/>
                <a:gd name="T4" fmla="*/ 1 w 398"/>
                <a:gd name="T5" fmla="*/ 1 h 672"/>
                <a:gd name="T6" fmla="*/ 1 w 398"/>
                <a:gd name="T7" fmla="*/ 1 h 672"/>
                <a:gd name="T8" fmla="*/ 1 w 398"/>
                <a:gd name="T9" fmla="*/ 1 h 672"/>
                <a:gd name="T10" fmla="*/ 1 w 398"/>
                <a:gd name="T11" fmla="*/ 1 h 672"/>
                <a:gd name="T12" fmla="*/ 1 w 398"/>
                <a:gd name="T13" fmla="*/ 1 h 672"/>
                <a:gd name="T14" fmla="*/ 1 w 398"/>
                <a:gd name="T15" fmla="*/ 1 h 672"/>
                <a:gd name="T16" fmla="*/ 1 w 398"/>
                <a:gd name="T17" fmla="*/ 1 h 672"/>
                <a:gd name="T18" fmla="*/ 1 w 398"/>
                <a:gd name="T19" fmla="*/ 1 h 672"/>
                <a:gd name="T20" fmla="*/ 1 w 398"/>
                <a:gd name="T21" fmla="*/ 1 h 672"/>
                <a:gd name="T22" fmla="*/ 1 w 398"/>
                <a:gd name="T23" fmla="*/ 1 h 672"/>
                <a:gd name="T24" fmla="*/ 1 w 398"/>
                <a:gd name="T25" fmla="*/ 1 h 672"/>
                <a:gd name="T26" fmla="*/ 1 w 398"/>
                <a:gd name="T27" fmla="*/ 1 h 672"/>
                <a:gd name="T28" fmla="*/ 1 w 398"/>
                <a:gd name="T29" fmla="*/ 1 h 672"/>
                <a:gd name="T30" fmla="*/ 1 w 398"/>
                <a:gd name="T31" fmla="*/ 1 h 672"/>
                <a:gd name="T32" fmla="*/ 1 w 398"/>
                <a:gd name="T33" fmla="*/ 1 h 672"/>
                <a:gd name="T34" fmla="*/ 1 w 398"/>
                <a:gd name="T35" fmla="*/ 1 h 672"/>
                <a:gd name="T36" fmla="*/ 1 w 398"/>
                <a:gd name="T37" fmla="*/ 1 h 672"/>
                <a:gd name="T38" fmla="*/ 1 w 398"/>
                <a:gd name="T39" fmla="*/ 1 h 672"/>
                <a:gd name="T40" fmla="*/ 1 w 398"/>
                <a:gd name="T41" fmla="*/ 1 h 672"/>
                <a:gd name="T42" fmla="*/ 1 w 398"/>
                <a:gd name="T43" fmla="*/ 1 h 672"/>
                <a:gd name="T44" fmla="*/ 1 w 398"/>
                <a:gd name="T45" fmla="*/ 1 h 672"/>
                <a:gd name="T46" fmla="*/ 1 w 398"/>
                <a:gd name="T47" fmla="*/ 1 h 672"/>
                <a:gd name="T48" fmla="*/ 1 w 398"/>
                <a:gd name="T49" fmla="*/ 1 h 672"/>
                <a:gd name="T50" fmla="*/ 1 w 398"/>
                <a:gd name="T51" fmla="*/ 1 h 672"/>
                <a:gd name="T52" fmla="*/ 1 w 398"/>
                <a:gd name="T53" fmla="*/ 1 h 672"/>
                <a:gd name="T54" fmla="*/ 1 w 398"/>
                <a:gd name="T55" fmla="*/ 1 h 672"/>
                <a:gd name="T56" fmla="*/ 1 w 398"/>
                <a:gd name="T57" fmla="*/ 1 h 672"/>
                <a:gd name="T58" fmla="*/ 1 w 398"/>
                <a:gd name="T59" fmla="*/ 1 h 672"/>
                <a:gd name="T60" fmla="*/ 1 w 398"/>
                <a:gd name="T61" fmla="*/ 1 h 672"/>
                <a:gd name="T62" fmla="*/ 1 w 398"/>
                <a:gd name="T63" fmla="*/ 1 h 672"/>
                <a:gd name="T64" fmla="*/ 1 w 398"/>
                <a:gd name="T65" fmla="*/ 1 h 672"/>
                <a:gd name="T66" fmla="*/ 1 w 398"/>
                <a:gd name="T67" fmla="*/ 1 h 672"/>
                <a:gd name="T68" fmla="*/ 1 w 398"/>
                <a:gd name="T69" fmla="*/ 1 h 672"/>
                <a:gd name="T70" fmla="*/ 1 w 398"/>
                <a:gd name="T71" fmla="*/ 1 h 672"/>
                <a:gd name="T72" fmla="*/ 1 w 398"/>
                <a:gd name="T73" fmla="*/ 1 h 672"/>
                <a:gd name="T74" fmla="*/ 1 w 398"/>
                <a:gd name="T75" fmla="*/ 1 h 67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98"/>
                <a:gd name="T115" fmla="*/ 0 h 672"/>
                <a:gd name="T116" fmla="*/ 398 w 398"/>
                <a:gd name="T117" fmla="*/ 672 h 67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98" h="672">
                  <a:moveTo>
                    <a:pt x="212" y="1"/>
                  </a:moveTo>
                  <a:lnTo>
                    <a:pt x="210" y="1"/>
                  </a:lnTo>
                  <a:lnTo>
                    <a:pt x="205" y="0"/>
                  </a:lnTo>
                  <a:lnTo>
                    <a:pt x="196" y="0"/>
                  </a:lnTo>
                  <a:lnTo>
                    <a:pt x="186" y="0"/>
                  </a:lnTo>
                  <a:lnTo>
                    <a:pt x="172" y="1"/>
                  </a:lnTo>
                  <a:lnTo>
                    <a:pt x="158" y="3"/>
                  </a:lnTo>
                  <a:lnTo>
                    <a:pt x="142" y="7"/>
                  </a:lnTo>
                  <a:lnTo>
                    <a:pt x="125" y="14"/>
                  </a:lnTo>
                  <a:lnTo>
                    <a:pt x="107" y="23"/>
                  </a:lnTo>
                  <a:lnTo>
                    <a:pt x="90" y="35"/>
                  </a:lnTo>
                  <a:lnTo>
                    <a:pt x="73" y="53"/>
                  </a:lnTo>
                  <a:lnTo>
                    <a:pt x="57" y="72"/>
                  </a:lnTo>
                  <a:lnTo>
                    <a:pt x="42" y="98"/>
                  </a:lnTo>
                  <a:lnTo>
                    <a:pt x="29" y="128"/>
                  </a:lnTo>
                  <a:lnTo>
                    <a:pt x="19" y="163"/>
                  </a:lnTo>
                  <a:lnTo>
                    <a:pt x="10" y="205"/>
                  </a:lnTo>
                  <a:lnTo>
                    <a:pt x="1" y="288"/>
                  </a:lnTo>
                  <a:lnTo>
                    <a:pt x="0" y="359"/>
                  </a:lnTo>
                  <a:lnTo>
                    <a:pt x="5" y="419"/>
                  </a:lnTo>
                  <a:lnTo>
                    <a:pt x="15" y="467"/>
                  </a:lnTo>
                  <a:lnTo>
                    <a:pt x="30" y="507"/>
                  </a:lnTo>
                  <a:lnTo>
                    <a:pt x="50" y="537"/>
                  </a:lnTo>
                  <a:lnTo>
                    <a:pt x="73" y="557"/>
                  </a:lnTo>
                  <a:lnTo>
                    <a:pt x="99" y="570"/>
                  </a:lnTo>
                  <a:lnTo>
                    <a:pt x="104" y="575"/>
                  </a:lnTo>
                  <a:lnTo>
                    <a:pt x="112" y="586"/>
                  </a:lnTo>
                  <a:lnTo>
                    <a:pt x="118" y="607"/>
                  </a:lnTo>
                  <a:lnTo>
                    <a:pt x="117" y="634"/>
                  </a:lnTo>
                  <a:lnTo>
                    <a:pt x="117" y="646"/>
                  </a:lnTo>
                  <a:lnTo>
                    <a:pt x="120" y="656"/>
                  </a:lnTo>
                  <a:lnTo>
                    <a:pt x="128" y="664"/>
                  </a:lnTo>
                  <a:lnTo>
                    <a:pt x="141" y="670"/>
                  </a:lnTo>
                  <a:lnTo>
                    <a:pt x="155" y="672"/>
                  </a:lnTo>
                  <a:lnTo>
                    <a:pt x="172" y="671"/>
                  </a:lnTo>
                  <a:lnTo>
                    <a:pt x="191" y="668"/>
                  </a:lnTo>
                  <a:lnTo>
                    <a:pt x="212" y="661"/>
                  </a:lnTo>
                  <a:lnTo>
                    <a:pt x="234" y="651"/>
                  </a:lnTo>
                  <a:lnTo>
                    <a:pt x="257" y="638"/>
                  </a:lnTo>
                  <a:lnTo>
                    <a:pt x="280" y="622"/>
                  </a:lnTo>
                  <a:lnTo>
                    <a:pt x="302" y="601"/>
                  </a:lnTo>
                  <a:lnTo>
                    <a:pt x="322" y="578"/>
                  </a:lnTo>
                  <a:lnTo>
                    <a:pt x="338" y="550"/>
                  </a:lnTo>
                  <a:lnTo>
                    <a:pt x="349" y="519"/>
                  </a:lnTo>
                  <a:lnTo>
                    <a:pt x="355" y="484"/>
                  </a:lnTo>
                  <a:lnTo>
                    <a:pt x="361" y="446"/>
                  </a:lnTo>
                  <a:lnTo>
                    <a:pt x="371" y="410"/>
                  </a:lnTo>
                  <a:lnTo>
                    <a:pt x="383" y="374"/>
                  </a:lnTo>
                  <a:lnTo>
                    <a:pt x="393" y="342"/>
                  </a:lnTo>
                  <a:lnTo>
                    <a:pt x="398" y="313"/>
                  </a:lnTo>
                  <a:lnTo>
                    <a:pt x="394" y="289"/>
                  </a:lnTo>
                  <a:lnTo>
                    <a:pt x="379" y="269"/>
                  </a:lnTo>
                  <a:lnTo>
                    <a:pt x="350" y="257"/>
                  </a:lnTo>
                  <a:lnTo>
                    <a:pt x="348" y="253"/>
                  </a:lnTo>
                  <a:lnTo>
                    <a:pt x="342" y="245"/>
                  </a:lnTo>
                  <a:lnTo>
                    <a:pt x="335" y="234"/>
                  </a:lnTo>
                  <a:lnTo>
                    <a:pt x="329" y="219"/>
                  </a:lnTo>
                  <a:lnTo>
                    <a:pt x="323" y="203"/>
                  </a:lnTo>
                  <a:lnTo>
                    <a:pt x="320" y="186"/>
                  </a:lnTo>
                  <a:lnTo>
                    <a:pt x="324" y="171"/>
                  </a:lnTo>
                  <a:lnTo>
                    <a:pt x="334" y="159"/>
                  </a:lnTo>
                  <a:lnTo>
                    <a:pt x="342" y="153"/>
                  </a:lnTo>
                  <a:lnTo>
                    <a:pt x="349" y="145"/>
                  </a:lnTo>
                  <a:lnTo>
                    <a:pt x="357" y="136"/>
                  </a:lnTo>
                  <a:lnTo>
                    <a:pt x="365" y="125"/>
                  </a:lnTo>
                  <a:lnTo>
                    <a:pt x="371" y="114"/>
                  </a:lnTo>
                  <a:lnTo>
                    <a:pt x="376" y="101"/>
                  </a:lnTo>
                  <a:lnTo>
                    <a:pt x="378" y="88"/>
                  </a:lnTo>
                  <a:lnTo>
                    <a:pt x="378" y="76"/>
                  </a:lnTo>
                  <a:lnTo>
                    <a:pt x="375" y="64"/>
                  </a:lnTo>
                  <a:lnTo>
                    <a:pt x="367" y="52"/>
                  </a:lnTo>
                  <a:lnTo>
                    <a:pt x="355" y="40"/>
                  </a:lnTo>
                  <a:lnTo>
                    <a:pt x="338" y="30"/>
                  </a:lnTo>
                  <a:lnTo>
                    <a:pt x="316" y="21"/>
                  </a:lnTo>
                  <a:lnTo>
                    <a:pt x="288" y="11"/>
                  </a:lnTo>
                  <a:lnTo>
                    <a:pt x="254" y="6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 flipH="1">
              <a:off x="750" y="2183"/>
              <a:ext cx="191" cy="328"/>
            </a:xfrm>
            <a:custGeom>
              <a:avLst/>
              <a:gdLst>
                <a:gd name="T0" fmla="*/ 1 w 382"/>
                <a:gd name="T1" fmla="*/ 1 h 656"/>
                <a:gd name="T2" fmla="*/ 1 w 382"/>
                <a:gd name="T3" fmla="*/ 1 h 656"/>
                <a:gd name="T4" fmla="*/ 1 w 382"/>
                <a:gd name="T5" fmla="*/ 1 h 656"/>
                <a:gd name="T6" fmla="*/ 1 w 382"/>
                <a:gd name="T7" fmla="*/ 1 h 656"/>
                <a:gd name="T8" fmla="*/ 1 w 382"/>
                <a:gd name="T9" fmla="*/ 1 h 656"/>
                <a:gd name="T10" fmla="*/ 1 w 382"/>
                <a:gd name="T11" fmla="*/ 1 h 656"/>
                <a:gd name="T12" fmla="*/ 1 w 382"/>
                <a:gd name="T13" fmla="*/ 1 h 656"/>
                <a:gd name="T14" fmla="*/ 1 w 382"/>
                <a:gd name="T15" fmla="*/ 1 h 656"/>
                <a:gd name="T16" fmla="*/ 1 w 382"/>
                <a:gd name="T17" fmla="*/ 1 h 656"/>
                <a:gd name="T18" fmla="*/ 1 w 382"/>
                <a:gd name="T19" fmla="*/ 1 h 656"/>
                <a:gd name="T20" fmla="*/ 1 w 382"/>
                <a:gd name="T21" fmla="*/ 1 h 656"/>
                <a:gd name="T22" fmla="*/ 1 w 382"/>
                <a:gd name="T23" fmla="*/ 1 h 656"/>
                <a:gd name="T24" fmla="*/ 1 w 382"/>
                <a:gd name="T25" fmla="*/ 1 h 656"/>
                <a:gd name="T26" fmla="*/ 1 w 382"/>
                <a:gd name="T27" fmla="*/ 1 h 656"/>
                <a:gd name="T28" fmla="*/ 1 w 382"/>
                <a:gd name="T29" fmla="*/ 1 h 656"/>
                <a:gd name="T30" fmla="*/ 1 w 382"/>
                <a:gd name="T31" fmla="*/ 1 h 656"/>
                <a:gd name="T32" fmla="*/ 1 w 382"/>
                <a:gd name="T33" fmla="*/ 1 h 656"/>
                <a:gd name="T34" fmla="*/ 1 w 382"/>
                <a:gd name="T35" fmla="*/ 1 h 656"/>
                <a:gd name="T36" fmla="*/ 1 w 382"/>
                <a:gd name="T37" fmla="*/ 1 h 656"/>
                <a:gd name="T38" fmla="*/ 1 w 382"/>
                <a:gd name="T39" fmla="*/ 1 h 656"/>
                <a:gd name="T40" fmla="*/ 1 w 382"/>
                <a:gd name="T41" fmla="*/ 1 h 656"/>
                <a:gd name="T42" fmla="*/ 1 w 382"/>
                <a:gd name="T43" fmla="*/ 1 h 656"/>
                <a:gd name="T44" fmla="*/ 1 w 382"/>
                <a:gd name="T45" fmla="*/ 1 h 656"/>
                <a:gd name="T46" fmla="*/ 1 w 382"/>
                <a:gd name="T47" fmla="*/ 1 h 656"/>
                <a:gd name="T48" fmla="*/ 1 w 382"/>
                <a:gd name="T49" fmla="*/ 1 h 656"/>
                <a:gd name="T50" fmla="*/ 1 w 382"/>
                <a:gd name="T51" fmla="*/ 1 h 656"/>
                <a:gd name="T52" fmla="*/ 1 w 382"/>
                <a:gd name="T53" fmla="*/ 1 h 656"/>
                <a:gd name="T54" fmla="*/ 1 w 382"/>
                <a:gd name="T55" fmla="*/ 1 h 656"/>
                <a:gd name="T56" fmla="*/ 1 w 382"/>
                <a:gd name="T57" fmla="*/ 1 h 656"/>
                <a:gd name="T58" fmla="*/ 1 w 382"/>
                <a:gd name="T59" fmla="*/ 0 h 656"/>
                <a:gd name="T60" fmla="*/ 1 w 382"/>
                <a:gd name="T61" fmla="*/ 1 h 656"/>
                <a:gd name="T62" fmla="*/ 1 w 382"/>
                <a:gd name="T63" fmla="*/ 1 h 656"/>
                <a:gd name="T64" fmla="*/ 1 w 382"/>
                <a:gd name="T65" fmla="*/ 1 h 656"/>
                <a:gd name="T66" fmla="*/ 1 w 382"/>
                <a:gd name="T67" fmla="*/ 1 h 656"/>
                <a:gd name="T68" fmla="*/ 1 w 382"/>
                <a:gd name="T69" fmla="*/ 1 h 656"/>
                <a:gd name="T70" fmla="*/ 1 w 382"/>
                <a:gd name="T71" fmla="*/ 1 h 656"/>
                <a:gd name="T72" fmla="*/ 1 w 382"/>
                <a:gd name="T73" fmla="*/ 1 h 656"/>
                <a:gd name="T74" fmla="*/ 1 w 382"/>
                <a:gd name="T75" fmla="*/ 1 h 656"/>
                <a:gd name="T76" fmla="*/ 1 w 382"/>
                <a:gd name="T77" fmla="*/ 1 h 656"/>
                <a:gd name="T78" fmla="*/ 1 w 382"/>
                <a:gd name="T79" fmla="*/ 1 h 6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82"/>
                <a:gd name="T121" fmla="*/ 0 h 656"/>
                <a:gd name="T122" fmla="*/ 382 w 382"/>
                <a:gd name="T123" fmla="*/ 656 h 6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82" h="656">
                  <a:moveTo>
                    <a:pt x="90" y="559"/>
                  </a:moveTo>
                  <a:lnTo>
                    <a:pt x="94" y="562"/>
                  </a:lnTo>
                  <a:lnTo>
                    <a:pt x="104" y="573"/>
                  </a:lnTo>
                  <a:lnTo>
                    <a:pt x="112" y="591"/>
                  </a:lnTo>
                  <a:lnTo>
                    <a:pt x="113" y="615"/>
                  </a:lnTo>
                  <a:lnTo>
                    <a:pt x="113" y="622"/>
                  </a:lnTo>
                  <a:lnTo>
                    <a:pt x="114" y="629"/>
                  </a:lnTo>
                  <a:lnTo>
                    <a:pt x="117" y="635"/>
                  </a:lnTo>
                  <a:lnTo>
                    <a:pt x="121" y="641"/>
                  </a:lnTo>
                  <a:lnTo>
                    <a:pt x="127" y="647"/>
                  </a:lnTo>
                  <a:lnTo>
                    <a:pt x="134" y="650"/>
                  </a:lnTo>
                  <a:lnTo>
                    <a:pt x="142" y="653"/>
                  </a:lnTo>
                  <a:lnTo>
                    <a:pt x="152" y="655"/>
                  </a:lnTo>
                  <a:lnTo>
                    <a:pt x="162" y="656"/>
                  </a:lnTo>
                  <a:lnTo>
                    <a:pt x="175" y="653"/>
                  </a:lnTo>
                  <a:lnTo>
                    <a:pt x="189" y="650"/>
                  </a:lnTo>
                  <a:lnTo>
                    <a:pt x="203" y="645"/>
                  </a:lnTo>
                  <a:lnTo>
                    <a:pt x="223" y="635"/>
                  </a:lnTo>
                  <a:lnTo>
                    <a:pt x="247" y="622"/>
                  </a:lnTo>
                  <a:lnTo>
                    <a:pt x="268" y="607"/>
                  </a:lnTo>
                  <a:lnTo>
                    <a:pt x="290" y="588"/>
                  </a:lnTo>
                  <a:lnTo>
                    <a:pt x="309" y="566"/>
                  </a:lnTo>
                  <a:lnTo>
                    <a:pt x="325" y="539"/>
                  </a:lnTo>
                  <a:lnTo>
                    <a:pt x="336" y="510"/>
                  </a:lnTo>
                  <a:lnTo>
                    <a:pt x="342" y="475"/>
                  </a:lnTo>
                  <a:lnTo>
                    <a:pt x="348" y="438"/>
                  </a:lnTo>
                  <a:lnTo>
                    <a:pt x="357" y="404"/>
                  </a:lnTo>
                  <a:lnTo>
                    <a:pt x="369" y="370"/>
                  </a:lnTo>
                  <a:lnTo>
                    <a:pt x="378" y="340"/>
                  </a:lnTo>
                  <a:lnTo>
                    <a:pt x="382" y="313"/>
                  </a:lnTo>
                  <a:lnTo>
                    <a:pt x="379" y="288"/>
                  </a:lnTo>
                  <a:lnTo>
                    <a:pt x="365" y="269"/>
                  </a:lnTo>
                  <a:lnTo>
                    <a:pt x="338" y="255"/>
                  </a:lnTo>
                  <a:lnTo>
                    <a:pt x="335" y="251"/>
                  </a:lnTo>
                  <a:lnTo>
                    <a:pt x="329" y="243"/>
                  </a:lnTo>
                  <a:lnTo>
                    <a:pt x="323" y="231"/>
                  </a:lnTo>
                  <a:lnTo>
                    <a:pt x="316" y="216"/>
                  </a:lnTo>
                  <a:lnTo>
                    <a:pt x="310" y="200"/>
                  </a:lnTo>
                  <a:lnTo>
                    <a:pt x="308" y="184"/>
                  </a:lnTo>
                  <a:lnTo>
                    <a:pt x="310" y="169"/>
                  </a:lnTo>
                  <a:lnTo>
                    <a:pt x="320" y="156"/>
                  </a:lnTo>
                  <a:lnTo>
                    <a:pt x="327" y="150"/>
                  </a:lnTo>
                  <a:lnTo>
                    <a:pt x="335" y="142"/>
                  </a:lnTo>
                  <a:lnTo>
                    <a:pt x="342" y="133"/>
                  </a:lnTo>
                  <a:lnTo>
                    <a:pt x="349" y="122"/>
                  </a:lnTo>
                  <a:lnTo>
                    <a:pt x="355" y="112"/>
                  </a:lnTo>
                  <a:lnTo>
                    <a:pt x="359" y="99"/>
                  </a:lnTo>
                  <a:lnTo>
                    <a:pt x="362" y="88"/>
                  </a:lnTo>
                  <a:lnTo>
                    <a:pt x="362" y="75"/>
                  </a:lnTo>
                  <a:lnTo>
                    <a:pt x="358" y="63"/>
                  </a:lnTo>
                  <a:lnTo>
                    <a:pt x="350" y="51"/>
                  </a:lnTo>
                  <a:lnTo>
                    <a:pt x="340" y="40"/>
                  </a:lnTo>
                  <a:lnTo>
                    <a:pt x="324" y="29"/>
                  </a:lnTo>
                  <a:lnTo>
                    <a:pt x="302" y="20"/>
                  </a:lnTo>
                  <a:lnTo>
                    <a:pt x="275" y="12"/>
                  </a:lnTo>
                  <a:lnTo>
                    <a:pt x="242" y="6"/>
                  </a:lnTo>
                  <a:lnTo>
                    <a:pt x="203" y="2"/>
                  </a:lnTo>
                  <a:lnTo>
                    <a:pt x="200" y="2"/>
                  </a:lnTo>
                  <a:lnTo>
                    <a:pt x="196" y="0"/>
                  </a:lnTo>
                  <a:lnTo>
                    <a:pt x="188" y="0"/>
                  </a:lnTo>
                  <a:lnTo>
                    <a:pt x="177" y="0"/>
                  </a:lnTo>
                  <a:lnTo>
                    <a:pt x="165" y="2"/>
                  </a:lnTo>
                  <a:lnTo>
                    <a:pt x="151" y="4"/>
                  </a:lnTo>
                  <a:lnTo>
                    <a:pt x="135" y="7"/>
                  </a:lnTo>
                  <a:lnTo>
                    <a:pt x="119" y="14"/>
                  </a:lnTo>
                  <a:lnTo>
                    <a:pt x="102" y="23"/>
                  </a:lnTo>
                  <a:lnTo>
                    <a:pt x="86" y="36"/>
                  </a:lnTo>
                  <a:lnTo>
                    <a:pt x="70" y="52"/>
                  </a:lnTo>
                  <a:lnTo>
                    <a:pt x="54" y="72"/>
                  </a:lnTo>
                  <a:lnTo>
                    <a:pt x="40" y="96"/>
                  </a:lnTo>
                  <a:lnTo>
                    <a:pt x="29" y="126"/>
                  </a:lnTo>
                  <a:lnTo>
                    <a:pt x="18" y="160"/>
                  </a:lnTo>
                  <a:lnTo>
                    <a:pt x="10" y="201"/>
                  </a:lnTo>
                  <a:lnTo>
                    <a:pt x="2" y="281"/>
                  </a:lnTo>
                  <a:lnTo>
                    <a:pt x="0" y="352"/>
                  </a:lnTo>
                  <a:lnTo>
                    <a:pt x="3" y="409"/>
                  </a:lnTo>
                  <a:lnTo>
                    <a:pt x="14" y="458"/>
                  </a:lnTo>
                  <a:lnTo>
                    <a:pt x="28" y="497"/>
                  </a:lnTo>
                  <a:lnTo>
                    <a:pt x="45" y="526"/>
                  </a:lnTo>
                  <a:lnTo>
                    <a:pt x="67" y="546"/>
                  </a:lnTo>
                  <a:lnTo>
                    <a:pt x="90" y="559"/>
                  </a:lnTo>
                  <a:close/>
                </a:path>
              </a:pathLst>
            </a:custGeom>
            <a:solidFill>
              <a:srgbClr val="F4E5DB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 flipH="1">
              <a:off x="754" y="2186"/>
              <a:ext cx="184" cy="319"/>
            </a:xfrm>
            <a:custGeom>
              <a:avLst/>
              <a:gdLst>
                <a:gd name="T0" fmla="*/ 1 w 367"/>
                <a:gd name="T1" fmla="*/ 1 h 638"/>
                <a:gd name="T2" fmla="*/ 1 w 367"/>
                <a:gd name="T3" fmla="*/ 1 h 638"/>
                <a:gd name="T4" fmla="*/ 1 w 367"/>
                <a:gd name="T5" fmla="*/ 1 h 638"/>
                <a:gd name="T6" fmla="*/ 1 w 367"/>
                <a:gd name="T7" fmla="*/ 1 h 638"/>
                <a:gd name="T8" fmla="*/ 1 w 367"/>
                <a:gd name="T9" fmla="*/ 1 h 638"/>
                <a:gd name="T10" fmla="*/ 1 w 367"/>
                <a:gd name="T11" fmla="*/ 1 h 638"/>
                <a:gd name="T12" fmla="*/ 1 w 367"/>
                <a:gd name="T13" fmla="*/ 1 h 638"/>
                <a:gd name="T14" fmla="*/ 1 w 367"/>
                <a:gd name="T15" fmla="*/ 1 h 638"/>
                <a:gd name="T16" fmla="*/ 1 w 367"/>
                <a:gd name="T17" fmla="*/ 1 h 638"/>
                <a:gd name="T18" fmla="*/ 1 w 367"/>
                <a:gd name="T19" fmla="*/ 1 h 638"/>
                <a:gd name="T20" fmla="*/ 1 w 367"/>
                <a:gd name="T21" fmla="*/ 1 h 638"/>
                <a:gd name="T22" fmla="*/ 1 w 367"/>
                <a:gd name="T23" fmla="*/ 1 h 638"/>
                <a:gd name="T24" fmla="*/ 1 w 367"/>
                <a:gd name="T25" fmla="*/ 1 h 638"/>
                <a:gd name="T26" fmla="*/ 1 w 367"/>
                <a:gd name="T27" fmla="*/ 1 h 638"/>
                <a:gd name="T28" fmla="*/ 1 w 367"/>
                <a:gd name="T29" fmla="*/ 1 h 638"/>
                <a:gd name="T30" fmla="*/ 1 w 367"/>
                <a:gd name="T31" fmla="*/ 1 h 638"/>
                <a:gd name="T32" fmla="*/ 1 w 367"/>
                <a:gd name="T33" fmla="*/ 1 h 638"/>
                <a:gd name="T34" fmla="*/ 1 w 367"/>
                <a:gd name="T35" fmla="*/ 1 h 638"/>
                <a:gd name="T36" fmla="*/ 1 w 367"/>
                <a:gd name="T37" fmla="*/ 1 h 638"/>
                <a:gd name="T38" fmla="*/ 1 w 367"/>
                <a:gd name="T39" fmla="*/ 1 h 638"/>
                <a:gd name="T40" fmla="*/ 1 w 367"/>
                <a:gd name="T41" fmla="*/ 1 h 638"/>
                <a:gd name="T42" fmla="*/ 1 w 367"/>
                <a:gd name="T43" fmla="*/ 1 h 638"/>
                <a:gd name="T44" fmla="*/ 1 w 367"/>
                <a:gd name="T45" fmla="*/ 1 h 638"/>
                <a:gd name="T46" fmla="*/ 1 w 367"/>
                <a:gd name="T47" fmla="*/ 1 h 638"/>
                <a:gd name="T48" fmla="*/ 1 w 367"/>
                <a:gd name="T49" fmla="*/ 1 h 638"/>
                <a:gd name="T50" fmla="*/ 1 w 367"/>
                <a:gd name="T51" fmla="*/ 1 h 638"/>
                <a:gd name="T52" fmla="*/ 1 w 367"/>
                <a:gd name="T53" fmla="*/ 1 h 638"/>
                <a:gd name="T54" fmla="*/ 1 w 367"/>
                <a:gd name="T55" fmla="*/ 1 h 638"/>
                <a:gd name="T56" fmla="*/ 1 w 367"/>
                <a:gd name="T57" fmla="*/ 0 h 638"/>
                <a:gd name="T58" fmla="*/ 1 w 367"/>
                <a:gd name="T59" fmla="*/ 1 h 638"/>
                <a:gd name="T60" fmla="*/ 1 w 367"/>
                <a:gd name="T61" fmla="*/ 1 h 638"/>
                <a:gd name="T62" fmla="*/ 1 w 367"/>
                <a:gd name="T63" fmla="*/ 1 h 638"/>
                <a:gd name="T64" fmla="*/ 1 w 367"/>
                <a:gd name="T65" fmla="*/ 1 h 638"/>
                <a:gd name="T66" fmla="*/ 1 w 367"/>
                <a:gd name="T67" fmla="*/ 1 h 638"/>
                <a:gd name="T68" fmla="*/ 1 w 367"/>
                <a:gd name="T69" fmla="*/ 1 h 638"/>
                <a:gd name="T70" fmla="*/ 1 w 367"/>
                <a:gd name="T71" fmla="*/ 1 h 6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7"/>
                <a:gd name="T109" fmla="*/ 0 h 638"/>
                <a:gd name="T110" fmla="*/ 367 w 367"/>
                <a:gd name="T111" fmla="*/ 638 h 6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7" h="638">
                  <a:moveTo>
                    <a:pt x="79" y="547"/>
                  </a:moveTo>
                  <a:lnTo>
                    <a:pt x="84" y="551"/>
                  </a:lnTo>
                  <a:lnTo>
                    <a:pt x="94" y="560"/>
                  </a:lnTo>
                  <a:lnTo>
                    <a:pt x="105" y="575"/>
                  </a:lnTo>
                  <a:lnTo>
                    <a:pt x="109" y="597"/>
                  </a:lnTo>
                  <a:lnTo>
                    <a:pt x="110" y="604"/>
                  </a:lnTo>
                  <a:lnTo>
                    <a:pt x="112" y="609"/>
                  </a:lnTo>
                  <a:lnTo>
                    <a:pt x="114" y="615"/>
                  </a:lnTo>
                  <a:lnTo>
                    <a:pt x="117" y="621"/>
                  </a:lnTo>
                  <a:lnTo>
                    <a:pt x="122" y="627"/>
                  </a:lnTo>
                  <a:lnTo>
                    <a:pt x="129" y="633"/>
                  </a:lnTo>
                  <a:lnTo>
                    <a:pt x="136" y="636"/>
                  </a:lnTo>
                  <a:lnTo>
                    <a:pt x="145" y="638"/>
                  </a:lnTo>
                  <a:lnTo>
                    <a:pt x="155" y="638"/>
                  </a:lnTo>
                  <a:lnTo>
                    <a:pt x="167" y="637"/>
                  </a:lnTo>
                  <a:lnTo>
                    <a:pt x="180" y="634"/>
                  </a:lnTo>
                  <a:lnTo>
                    <a:pt x="193" y="628"/>
                  </a:lnTo>
                  <a:lnTo>
                    <a:pt x="213" y="619"/>
                  </a:lnTo>
                  <a:lnTo>
                    <a:pt x="235" y="607"/>
                  </a:lnTo>
                  <a:lnTo>
                    <a:pt x="257" y="592"/>
                  </a:lnTo>
                  <a:lnTo>
                    <a:pt x="278" y="574"/>
                  </a:lnTo>
                  <a:lnTo>
                    <a:pt x="296" y="553"/>
                  </a:lnTo>
                  <a:lnTo>
                    <a:pt x="312" y="528"/>
                  </a:lnTo>
                  <a:lnTo>
                    <a:pt x="322" y="499"/>
                  </a:lnTo>
                  <a:lnTo>
                    <a:pt x="328" y="466"/>
                  </a:lnTo>
                  <a:lnTo>
                    <a:pt x="334" y="431"/>
                  </a:lnTo>
                  <a:lnTo>
                    <a:pt x="343" y="398"/>
                  </a:lnTo>
                  <a:lnTo>
                    <a:pt x="354" y="366"/>
                  </a:lnTo>
                  <a:lnTo>
                    <a:pt x="363" y="338"/>
                  </a:lnTo>
                  <a:lnTo>
                    <a:pt x="367" y="311"/>
                  </a:lnTo>
                  <a:lnTo>
                    <a:pt x="364" y="288"/>
                  </a:lnTo>
                  <a:lnTo>
                    <a:pt x="351" y="269"/>
                  </a:lnTo>
                  <a:lnTo>
                    <a:pt x="325" y="252"/>
                  </a:lnTo>
                  <a:lnTo>
                    <a:pt x="322" y="249"/>
                  </a:lnTo>
                  <a:lnTo>
                    <a:pt x="317" y="241"/>
                  </a:lnTo>
                  <a:lnTo>
                    <a:pt x="309" y="228"/>
                  </a:lnTo>
                  <a:lnTo>
                    <a:pt x="302" y="212"/>
                  </a:lnTo>
                  <a:lnTo>
                    <a:pt x="296" y="196"/>
                  </a:lnTo>
                  <a:lnTo>
                    <a:pt x="294" y="179"/>
                  </a:lnTo>
                  <a:lnTo>
                    <a:pt x="296" y="164"/>
                  </a:lnTo>
                  <a:lnTo>
                    <a:pt x="305" y="152"/>
                  </a:lnTo>
                  <a:lnTo>
                    <a:pt x="312" y="146"/>
                  </a:lnTo>
                  <a:lnTo>
                    <a:pt x="319" y="138"/>
                  </a:lnTo>
                  <a:lnTo>
                    <a:pt x="326" y="130"/>
                  </a:lnTo>
                  <a:lnTo>
                    <a:pt x="333" y="120"/>
                  </a:lnTo>
                  <a:lnTo>
                    <a:pt x="339" y="110"/>
                  </a:lnTo>
                  <a:lnTo>
                    <a:pt x="343" y="98"/>
                  </a:lnTo>
                  <a:lnTo>
                    <a:pt x="344" y="85"/>
                  </a:lnTo>
                  <a:lnTo>
                    <a:pt x="344" y="74"/>
                  </a:lnTo>
                  <a:lnTo>
                    <a:pt x="341" y="61"/>
                  </a:lnTo>
                  <a:lnTo>
                    <a:pt x="334" y="50"/>
                  </a:lnTo>
                  <a:lnTo>
                    <a:pt x="322" y="39"/>
                  </a:lnTo>
                  <a:lnTo>
                    <a:pt x="307" y="29"/>
                  </a:lnTo>
                  <a:lnTo>
                    <a:pt x="288" y="20"/>
                  </a:lnTo>
                  <a:lnTo>
                    <a:pt x="261" y="12"/>
                  </a:lnTo>
                  <a:lnTo>
                    <a:pt x="230" y="6"/>
                  </a:lnTo>
                  <a:lnTo>
                    <a:pt x="192" y="1"/>
                  </a:lnTo>
                  <a:lnTo>
                    <a:pt x="185" y="0"/>
                  </a:lnTo>
                  <a:lnTo>
                    <a:pt x="168" y="0"/>
                  </a:lnTo>
                  <a:lnTo>
                    <a:pt x="143" y="4"/>
                  </a:lnTo>
                  <a:lnTo>
                    <a:pt x="113" y="14"/>
                  </a:lnTo>
                  <a:lnTo>
                    <a:pt x="82" y="35"/>
                  </a:lnTo>
                  <a:lnTo>
                    <a:pt x="52" y="70"/>
                  </a:lnTo>
                  <a:lnTo>
                    <a:pt x="27" y="122"/>
                  </a:lnTo>
                  <a:lnTo>
                    <a:pt x="10" y="196"/>
                  </a:lnTo>
                  <a:lnTo>
                    <a:pt x="2" y="274"/>
                  </a:lnTo>
                  <a:lnTo>
                    <a:pt x="0" y="342"/>
                  </a:lnTo>
                  <a:lnTo>
                    <a:pt x="3" y="400"/>
                  </a:lnTo>
                  <a:lnTo>
                    <a:pt x="11" y="447"/>
                  </a:lnTo>
                  <a:lnTo>
                    <a:pt x="24" y="486"/>
                  </a:lnTo>
                  <a:lnTo>
                    <a:pt x="40" y="515"/>
                  </a:lnTo>
                  <a:lnTo>
                    <a:pt x="59" y="535"/>
                  </a:lnTo>
                  <a:lnTo>
                    <a:pt x="79" y="547"/>
                  </a:lnTo>
                  <a:close/>
                </a:path>
              </a:pathLst>
            </a:custGeom>
            <a:solidFill>
              <a:srgbClr val="E5C9B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 flipH="1">
              <a:off x="761" y="2190"/>
              <a:ext cx="176" cy="309"/>
            </a:xfrm>
            <a:custGeom>
              <a:avLst/>
              <a:gdLst>
                <a:gd name="T0" fmla="*/ 1 w 351"/>
                <a:gd name="T1" fmla="*/ 0 h 620"/>
                <a:gd name="T2" fmla="*/ 1 w 351"/>
                <a:gd name="T3" fmla="*/ 0 h 620"/>
                <a:gd name="T4" fmla="*/ 1 w 351"/>
                <a:gd name="T5" fmla="*/ 0 h 620"/>
                <a:gd name="T6" fmla="*/ 1 w 351"/>
                <a:gd name="T7" fmla="*/ 0 h 620"/>
                <a:gd name="T8" fmla="*/ 1 w 351"/>
                <a:gd name="T9" fmla="*/ 0 h 620"/>
                <a:gd name="T10" fmla="*/ 1 w 351"/>
                <a:gd name="T11" fmla="*/ 0 h 620"/>
                <a:gd name="T12" fmla="*/ 1 w 351"/>
                <a:gd name="T13" fmla="*/ 0 h 620"/>
                <a:gd name="T14" fmla="*/ 1 w 351"/>
                <a:gd name="T15" fmla="*/ 0 h 620"/>
                <a:gd name="T16" fmla="*/ 1 w 351"/>
                <a:gd name="T17" fmla="*/ 0 h 620"/>
                <a:gd name="T18" fmla="*/ 1 w 351"/>
                <a:gd name="T19" fmla="*/ 0 h 620"/>
                <a:gd name="T20" fmla="*/ 1 w 351"/>
                <a:gd name="T21" fmla="*/ 0 h 620"/>
                <a:gd name="T22" fmla="*/ 1 w 351"/>
                <a:gd name="T23" fmla="*/ 0 h 620"/>
                <a:gd name="T24" fmla="*/ 1 w 351"/>
                <a:gd name="T25" fmla="*/ 0 h 620"/>
                <a:gd name="T26" fmla="*/ 1 w 351"/>
                <a:gd name="T27" fmla="*/ 0 h 620"/>
                <a:gd name="T28" fmla="*/ 1 w 351"/>
                <a:gd name="T29" fmla="*/ 0 h 620"/>
                <a:gd name="T30" fmla="*/ 1 w 351"/>
                <a:gd name="T31" fmla="*/ 0 h 620"/>
                <a:gd name="T32" fmla="*/ 1 w 351"/>
                <a:gd name="T33" fmla="*/ 0 h 620"/>
                <a:gd name="T34" fmla="*/ 1 w 351"/>
                <a:gd name="T35" fmla="*/ 0 h 620"/>
                <a:gd name="T36" fmla="*/ 1 w 351"/>
                <a:gd name="T37" fmla="*/ 0 h 620"/>
                <a:gd name="T38" fmla="*/ 1 w 351"/>
                <a:gd name="T39" fmla="*/ 0 h 620"/>
                <a:gd name="T40" fmla="*/ 1 w 351"/>
                <a:gd name="T41" fmla="*/ 0 h 620"/>
                <a:gd name="T42" fmla="*/ 1 w 351"/>
                <a:gd name="T43" fmla="*/ 0 h 620"/>
                <a:gd name="T44" fmla="*/ 1 w 351"/>
                <a:gd name="T45" fmla="*/ 0 h 620"/>
                <a:gd name="T46" fmla="*/ 1 w 351"/>
                <a:gd name="T47" fmla="*/ 0 h 620"/>
                <a:gd name="T48" fmla="*/ 1 w 351"/>
                <a:gd name="T49" fmla="*/ 0 h 620"/>
                <a:gd name="T50" fmla="*/ 1 w 351"/>
                <a:gd name="T51" fmla="*/ 0 h 620"/>
                <a:gd name="T52" fmla="*/ 1 w 351"/>
                <a:gd name="T53" fmla="*/ 0 h 620"/>
                <a:gd name="T54" fmla="*/ 1 w 351"/>
                <a:gd name="T55" fmla="*/ 0 h 620"/>
                <a:gd name="T56" fmla="*/ 1 w 351"/>
                <a:gd name="T57" fmla="*/ 0 h 620"/>
                <a:gd name="T58" fmla="*/ 1 w 351"/>
                <a:gd name="T59" fmla="*/ 0 h 620"/>
                <a:gd name="T60" fmla="*/ 1 w 351"/>
                <a:gd name="T61" fmla="*/ 0 h 620"/>
                <a:gd name="T62" fmla="*/ 1 w 351"/>
                <a:gd name="T63" fmla="*/ 0 h 620"/>
                <a:gd name="T64" fmla="*/ 1 w 351"/>
                <a:gd name="T65" fmla="*/ 0 h 620"/>
                <a:gd name="T66" fmla="*/ 1 w 351"/>
                <a:gd name="T67" fmla="*/ 0 h 620"/>
                <a:gd name="T68" fmla="*/ 1 w 351"/>
                <a:gd name="T69" fmla="*/ 0 h 620"/>
                <a:gd name="T70" fmla="*/ 1 w 351"/>
                <a:gd name="T71" fmla="*/ 0 h 620"/>
                <a:gd name="T72" fmla="*/ 1 w 351"/>
                <a:gd name="T73" fmla="*/ 0 h 620"/>
                <a:gd name="T74" fmla="*/ 1 w 351"/>
                <a:gd name="T75" fmla="*/ 0 h 62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51"/>
                <a:gd name="T115" fmla="*/ 0 h 620"/>
                <a:gd name="T116" fmla="*/ 351 w 351"/>
                <a:gd name="T117" fmla="*/ 620 h 62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51" h="620">
                  <a:moveTo>
                    <a:pt x="70" y="536"/>
                  </a:moveTo>
                  <a:lnTo>
                    <a:pt x="71" y="537"/>
                  </a:lnTo>
                  <a:lnTo>
                    <a:pt x="75" y="538"/>
                  </a:lnTo>
                  <a:lnTo>
                    <a:pt x="79" y="541"/>
                  </a:lnTo>
                  <a:lnTo>
                    <a:pt x="86" y="546"/>
                  </a:lnTo>
                  <a:lnTo>
                    <a:pt x="92" y="552"/>
                  </a:lnTo>
                  <a:lnTo>
                    <a:pt x="98" y="559"/>
                  </a:lnTo>
                  <a:lnTo>
                    <a:pt x="103" y="567"/>
                  </a:lnTo>
                  <a:lnTo>
                    <a:pt x="106" y="577"/>
                  </a:lnTo>
                  <a:lnTo>
                    <a:pt x="107" y="583"/>
                  </a:lnTo>
                  <a:lnTo>
                    <a:pt x="109" y="589"/>
                  </a:lnTo>
                  <a:lnTo>
                    <a:pt x="113" y="593"/>
                  </a:lnTo>
                  <a:lnTo>
                    <a:pt x="115" y="599"/>
                  </a:lnTo>
                  <a:lnTo>
                    <a:pt x="119" y="606"/>
                  </a:lnTo>
                  <a:lnTo>
                    <a:pt x="123" y="613"/>
                  </a:lnTo>
                  <a:lnTo>
                    <a:pt x="130" y="616"/>
                  </a:lnTo>
                  <a:lnTo>
                    <a:pt x="138" y="620"/>
                  </a:lnTo>
                  <a:lnTo>
                    <a:pt x="146" y="620"/>
                  </a:lnTo>
                  <a:lnTo>
                    <a:pt x="158" y="619"/>
                  </a:lnTo>
                  <a:lnTo>
                    <a:pt x="171" y="616"/>
                  </a:lnTo>
                  <a:lnTo>
                    <a:pt x="184" y="611"/>
                  </a:lnTo>
                  <a:lnTo>
                    <a:pt x="204" y="601"/>
                  </a:lnTo>
                  <a:lnTo>
                    <a:pt x="225" y="590"/>
                  </a:lnTo>
                  <a:lnTo>
                    <a:pt x="245" y="576"/>
                  </a:lnTo>
                  <a:lnTo>
                    <a:pt x="266" y="560"/>
                  </a:lnTo>
                  <a:lnTo>
                    <a:pt x="285" y="539"/>
                  </a:lnTo>
                  <a:lnTo>
                    <a:pt x="300" y="516"/>
                  </a:lnTo>
                  <a:lnTo>
                    <a:pt x="310" y="487"/>
                  </a:lnTo>
                  <a:lnTo>
                    <a:pt x="315" y="455"/>
                  </a:lnTo>
                  <a:lnTo>
                    <a:pt x="319" y="422"/>
                  </a:lnTo>
                  <a:lnTo>
                    <a:pt x="328" y="389"/>
                  </a:lnTo>
                  <a:lnTo>
                    <a:pt x="339" y="361"/>
                  </a:lnTo>
                  <a:lnTo>
                    <a:pt x="348" y="333"/>
                  </a:lnTo>
                  <a:lnTo>
                    <a:pt x="351" y="308"/>
                  </a:lnTo>
                  <a:lnTo>
                    <a:pt x="349" y="286"/>
                  </a:lnTo>
                  <a:lnTo>
                    <a:pt x="338" y="266"/>
                  </a:lnTo>
                  <a:lnTo>
                    <a:pt x="312" y="249"/>
                  </a:lnTo>
                  <a:lnTo>
                    <a:pt x="310" y="245"/>
                  </a:lnTo>
                  <a:lnTo>
                    <a:pt x="304" y="236"/>
                  </a:lnTo>
                  <a:lnTo>
                    <a:pt x="296" y="224"/>
                  </a:lnTo>
                  <a:lnTo>
                    <a:pt x="289" y="207"/>
                  </a:lnTo>
                  <a:lnTo>
                    <a:pt x="282" y="191"/>
                  </a:lnTo>
                  <a:lnTo>
                    <a:pt x="280" y="174"/>
                  </a:lnTo>
                  <a:lnTo>
                    <a:pt x="281" y="159"/>
                  </a:lnTo>
                  <a:lnTo>
                    <a:pt x="290" y="147"/>
                  </a:lnTo>
                  <a:lnTo>
                    <a:pt x="297" y="142"/>
                  </a:lnTo>
                  <a:lnTo>
                    <a:pt x="304" y="135"/>
                  </a:lnTo>
                  <a:lnTo>
                    <a:pt x="311" y="126"/>
                  </a:lnTo>
                  <a:lnTo>
                    <a:pt x="317" y="116"/>
                  </a:lnTo>
                  <a:lnTo>
                    <a:pt x="323" y="105"/>
                  </a:lnTo>
                  <a:lnTo>
                    <a:pt x="326" y="95"/>
                  </a:lnTo>
                  <a:lnTo>
                    <a:pt x="328" y="83"/>
                  </a:lnTo>
                  <a:lnTo>
                    <a:pt x="328" y="70"/>
                  </a:lnTo>
                  <a:lnTo>
                    <a:pt x="325" y="59"/>
                  </a:lnTo>
                  <a:lnTo>
                    <a:pt x="318" y="48"/>
                  </a:lnTo>
                  <a:lnTo>
                    <a:pt x="308" y="37"/>
                  </a:lnTo>
                  <a:lnTo>
                    <a:pt x="294" y="28"/>
                  </a:lnTo>
                  <a:lnTo>
                    <a:pt x="274" y="18"/>
                  </a:lnTo>
                  <a:lnTo>
                    <a:pt x="250" y="12"/>
                  </a:lnTo>
                  <a:lnTo>
                    <a:pt x="220" y="6"/>
                  </a:lnTo>
                  <a:lnTo>
                    <a:pt x="184" y="1"/>
                  </a:lnTo>
                  <a:lnTo>
                    <a:pt x="179" y="0"/>
                  </a:lnTo>
                  <a:lnTo>
                    <a:pt x="161" y="0"/>
                  </a:lnTo>
                  <a:lnTo>
                    <a:pt x="137" y="4"/>
                  </a:lnTo>
                  <a:lnTo>
                    <a:pt x="108" y="13"/>
                  </a:lnTo>
                  <a:lnTo>
                    <a:pt x="78" y="33"/>
                  </a:lnTo>
                  <a:lnTo>
                    <a:pt x="50" y="68"/>
                  </a:lnTo>
                  <a:lnTo>
                    <a:pt x="25" y="119"/>
                  </a:lnTo>
                  <a:lnTo>
                    <a:pt x="9" y="190"/>
                  </a:lnTo>
                  <a:lnTo>
                    <a:pt x="1" y="267"/>
                  </a:lnTo>
                  <a:lnTo>
                    <a:pt x="0" y="333"/>
                  </a:lnTo>
                  <a:lnTo>
                    <a:pt x="2" y="389"/>
                  </a:lnTo>
                  <a:lnTo>
                    <a:pt x="10" y="437"/>
                  </a:lnTo>
                  <a:lnTo>
                    <a:pt x="21" y="475"/>
                  </a:lnTo>
                  <a:lnTo>
                    <a:pt x="36" y="503"/>
                  </a:lnTo>
                  <a:lnTo>
                    <a:pt x="52" y="523"/>
                  </a:lnTo>
                  <a:lnTo>
                    <a:pt x="70" y="536"/>
                  </a:lnTo>
                  <a:close/>
                </a:path>
              </a:pathLst>
            </a:custGeom>
            <a:solidFill>
              <a:srgbClr val="DBAF9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 flipH="1">
              <a:off x="765" y="2192"/>
              <a:ext cx="169" cy="302"/>
            </a:xfrm>
            <a:custGeom>
              <a:avLst/>
              <a:gdLst>
                <a:gd name="T0" fmla="*/ 1 w 338"/>
                <a:gd name="T1" fmla="*/ 1 h 603"/>
                <a:gd name="T2" fmla="*/ 1 w 338"/>
                <a:gd name="T3" fmla="*/ 1 h 603"/>
                <a:gd name="T4" fmla="*/ 1 w 338"/>
                <a:gd name="T5" fmla="*/ 1 h 603"/>
                <a:gd name="T6" fmla="*/ 1 w 338"/>
                <a:gd name="T7" fmla="*/ 1 h 603"/>
                <a:gd name="T8" fmla="*/ 1 w 338"/>
                <a:gd name="T9" fmla="*/ 1 h 603"/>
                <a:gd name="T10" fmla="*/ 1 w 338"/>
                <a:gd name="T11" fmla="*/ 1 h 603"/>
                <a:gd name="T12" fmla="*/ 1 w 338"/>
                <a:gd name="T13" fmla="*/ 1 h 603"/>
                <a:gd name="T14" fmla="*/ 1 w 338"/>
                <a:gd name="T15" fmla="*/ 1 h 603"/>
                <a:gd name="T16" fmla="*/ 1 w 338"/>
                <a:gd name="T17" fmla="*/ 1 h 603"/>
                <a:gd name="T18" fmla="*/ 1 w 338"/>
                <a:gd name="T19" fmla="*/ 1 h 603"/>
                <a:gd name="T20" fmla="*/ 1 w 338"/>
                <a:gd name="T21" fmla="*/ 1 h 603"/>
                <a:gd name="T22" fmla="*/ 1 w 338"/>
                <a:gd name="T23" fmla="*/ 1 h 603"/>
                <a:gd name="T24" fmla="*/ 1 w 338"/>
                <a:gd name="T25" fmla="*/ 1 h 603"/>
                <a:gd name="T26" fmla="*/ 1 w 338"/>
                <a:gd name="T27" fmla="*/ 1 h 603"/>
                <a:gd name="T28" fmla="*/ 1 w 338"/>
                <a:gd name="T29" fmla="*/ 1 h 603"/>
                <a:gd name="T30" fmla="*/ 1 w 338"/>
                <a:gd name="T31" fmla="*/ 1 h 603"/>
                <a:gd name="T32" fmla="*/ 1 w 338"/>
                <a:gd name="T33" fmla="*/ 1 h 603"/>
                <a:gd name="T34" fmla="*/ 1 w 338"/>
                <a:gd name="T35" fmla="*/ 1 h 603"/>
                <a:gd name="T36" fmla="*/ 1 w 338"/>
                <a:gd name="T37" fmla="*/ 1 h 603"/>
                <a:gd name="T38" fmla="*/ 1 w 338"/>
                <a:gd name="T39" fmla="*/ 1 h 603"/>
                <a:gd name="T40" fmla="*/ 1 w 338"/>
                <a:gd name="T41" fmla="*/ 1 h 603"/>
                <a:gd name="T42" fmla="*/ 1 w 338"/>
                <a:gd name="T43" fmla="*/ 1 h 603"/>
                <a:gd name="T44" fmla="*/ 1 w 338"/>
                <a:gd name="T45" fmla="*/ 1 h 603"/>
                <a:gd name="T46" fmla="*/ 1 w 338"/>
                <a:gd name="T47" fmla="*/ 1 h 603"/>
                <a:gd name="T48" fmla="*/ 1 w 338"/>
                <a:gd name="T49" fmla="*/ 1 h 603"/>
                <a:gd name="T50" fmla="*/ 1 w 338"/>
                <a:gd name="T51" fmla="*/ 1 h 603"/>
                <a:gd name="T52" fmla="*/ 1 w 338"/>
                <a:gd name="T53" fmla="*/ 1 h 603"/>
                <a:gd name="T54" fmla="*/ 1 w 338"/>
                <a:gd name="T55" fmla="*/ 1 h 603"/>
                <a:gd name="T56" fmla="*/ 1 w 338"/>
                <a:gd name="T57" fmla="*/ 1 h 603"/>
                <a:gd name="T58" fmla="*/ 1 w 338"/>
                <a:gd name="T59" fmla="*/ 1 h 603"/>
                <a:gd name="T60" fmla="*/ 1 w 338"/>
                <a:gd name="T61" fmla="*/ 0 h 603"/>
                <a:gd name="T62" fmla="*/ 1 w 338"/>
                <a:gd name="T63" fmla="*/ 1 h 603"/>
                <a:gd name="T64" fmla="*/ 1 w 338"/>
                <a:gd name="T65" fmla="*/ 1 h 603"/>
                <a:gd name="T66" fmla="*/ 1 w 338"/>
                <a:gd name="T67" fmla="*/ 1 h 603"/>
                <a:gd name="T68" fmla="*/ 1 w 338"/>
                <a:gd name="T69" fmla="*/ 1 h 603"/>
                <a:gd name="T70" fmla="*/ 1 w 338"/>
                <a:gd name="T71" fmla="*/ 1 h 603"/>
                <a:gd name="T72" fmla="*/ 1 w 338"/>
                <a:gd name="T73" fmla="*/ 1 h 603"/>
                <a:gd name="T74" fmla="*/ 1 w 338"/>
                <a:gd name="T75" fmla="*/ 1 h 6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8"/>
                <a:gd name="T115" fmla="*/ 0 h 603"/>
                <a:gd name="T116" fmla="*/ 338 w 338"/>
                <a:gd name="T117" fmla="*/ 603 h 6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8" h="603">
                  <a:moveTo>
                    <a:pt x="60" y="524"/>
                  </a:moveTo>
                  <a:lnTo>
                    <a:pt x="61" y="524"/>
                  </a:lnTo>
                  <a:lnTo>
                    <a:pt x="66" y="526"/>
                  </a:lnTo>
                  <a:lnTo>
                    <a:pt x="70" y="529"/>
                  </a:lnTo>
                  <a:lnTo>
                    <a:pt x="77" y="532"/>
                  </a:lnTo>
                  <a:lnTo>
                    <a:pt x="84" y="537"/>
                  </a:lnTo>
                  <a:lnTo>
                    <a:pt x="91" y="542"/>
                  </a:lnTo>
                  <a:lnTo>
                    <a:pt x="98" y="549"/>
                  </a:lnTo>
                  <a:lnTo>
                    <a:pt x="102" y="557"/>
                  </a:lnTo>
                  <a:lnTo>
                    <a:pt x="105" y="563"/>
                  </a:lnTo>
                  <a:lnTo>
                    <a:pt x="108" y="568"/>
                  </a:lnTo>
                  <a:lnTo>
                    <a:pt x="110" y="573"/>
                  </a:lnTo>
                  <a:lnTo>
                    <a:pt x="112" y="579"/>
                  </a:lnTo>
                  <a:lnTo>
                    <a:pt x="115" y="587"/>
                  </a:lnTo>
                  <a:lnTo>
                    <a:pt x="119" y="594"/>
                  </a:lnTo>
                  <a:lnTo>
                    <a:pt x="124" y="600"/>
                  </a:lnTo>
                  <a:lnTo>
                    <a:pt x="131" y="602"/>
                  </a:lnTo>
                  <a:lnTo>
                    <a:pt x="139" y="603"/>
                  </a:lnTo>
                  <a:lnTo>
                    <a:pt x="149" y="602"/>
                  </a:lnTo>
                  <a:lnTo>
                    <a:pt x="161" y="599"/>
                  </a:lnTo>
                  <a:lnTo>
                    <a:pt x="175" y="593"/>
                  </a:lnTo>
                  <a:lnTo>
                    <a:pt x="193" y="585"/>
                  </a:lnTo>
                  <a:lnTo>
                    <a:pt x="213" y="575"/>
                  </a:lnTo>
                  <a:lnTo>
                    <a:pt x="234" y="561"/>
                  </a:lnTo>
                  <a:lnTo>
                    <a:pt x="253" y="546"/>
                  </a:lnTo>
                  <a:lnTo>
                    <a:pt x="272" y="526"/>
                  </a:lnTo>
                  <a:lnTo>
                    <a:pt x="286" y="504"/>
                  </a:lnTo>
                  <a:lnTo>
                    <a:pt x="296" y="477"/>
                  </a:lnTo>
                  <a:lnTo>
                    <a:pt x="302" y="446"/>
                  </a:lnTo>
                  <a:lnTo>
                    <a:pt x="306" y="413"/>
                  </a:lnTo>
                  <a:lnTo>
                    <a:pt x="314" y="383"/>
                  </a:lnTo>
                  <a:lnTo>
                    <a:pt x="325" y="356"/>
                  </a:lnTo>
                  <a:lnTo>
                    <a:pt x="333" y="329"/>
                  </a:lnTo>
                  <a:lnTo>
                    <a:pt x="338" y="306"/>
                  </a:lnTo>
                  <a:lnTo>
                    <a:pt x="335" y="284"/>
                  </a:lnTo>
                  <a:lnTo>
                    <a:pt x="324" y="265"/>
                  </a:lnTo>
                  <a:lnTo>
                    <a:pt x="301" y="246"/>
                  </a:lnTo>
                  <a:lnTo>
                    <a:pt x="298" y="243"/>
                  </a:lnTo>
                  <a:lnTo>
                    <a:pt x="293" y="234"/>
                  </a:lnTo>
                  <a:lnTo>
                    <a:pt x="285" y="221"/>
                  </a:lnTo>
                  <a:lnTo>
                    <a:pt x="276" y="205"/>
                  </a:lnTo>
                  <a:lnTo>
                    <a:pt x="270" y="188"/>
                  </a:lnTo>
                  <a:lnTo>
                    <a:pt x="266" y="170"/>
                  </a:lnTo>
                  <a:lnTo>
                    <a:pt x="267" y="155"/>
                  </a:lnTo>
                  <a:lnTo>
                    <a:pt x="275" y="144"/>
                  </a:lnTo>
                  <a:lnTo>
                    <a:pt x="281" y="138"/>
                  </a:lnTo>
                  <a:lnTo>
                    <a:pt x="288" y="131"/>
                  </a:lnTo>
                  <a:lnTo>
                    <a:pt x="295" y="123"/>
                  </a:lnTo>
                  <a:lnTo>
                    <a:pt x="301" y="113"/>
                  </a:lnTo>
                  <a:lnTo>
                    <a:pt x="305" y="103"/>
                  </a:lnTo>
                  <a:lnTo>
                    <a:pt x="310" y="92"/>
                  </a:lnTo>
                  <a:lnTo>
                    <a:pt x="311" y="80"/>
                  </a:lnTo>
                  <a:lnTo>
                    <a:pt x="311" y="69"/>
                  </a:lnTo>
                  <a:lnTo>
                    <a:pt x="309" y="59"/>
                  </a:lnTo>
                  <a:lnTo>
                    <a:pt x="302" y="47"/>
                  </a:lnTo>
                  <a:lnTo>
                    <a:pt x="293" y="37"/>
                  </a:lnTo>
                  <a:lnTo>
                    <a:pt x="279" y="27"/>
                  </a:lnTo>
                  <a:lnTo>
                    <a:pt x="260" y="18"/>
                  </a:lnTo>
                  <a:lnTo>
                    <a:pt x="237" y="11"/>
                  </a:lnTo>
                  <a:lnTo>
                    <a:pt x="210" y="6"/>
                  </a:lnTo>
                  <a:lnTo>
                    <a:pt x="175" y="1"/>
                  </a:lnTo>
                  <a:lnTo>
                    <a:pt x="169" y="0"/>
                  </a:lnTo>
                  <a:lnTo>
                    <a:pt x="153" y="0"/>
                  </a:lnTo>
                  <a:lnTo>
                    <a:pt x="130" y="3"/>
                  </a:lnTo>
                  <a:lnTo>
                    <a:pt x="102" y="12"/>
                  </a:lnTo>
                  <a:lnTo>
                    <a:pt x="74" y="32"/>
                  </a:lnTo>
                  <a:lnTo>
                    <a:pt x="47" y="65"/>
                  </a:lnTo>
                  <a:lnTo>
                    <a:pt x="24" y="115"/>
                  </a:lnTo>
                  <a:lnTo>
                    <a:pt x="9" y="184"/>
                  </a:lnTo>
                  <a:lnTo>
                    <a:pt x="1" y="259"/>
                  </a:lnTo>
                  <a:lnTo>
                    <a:pt x="0" y="325"/>
                  </a:lnTo>
                  <a:lnTo>
                    <a:pt x="2" y="380"/>
                  </a:lnTo>
                  <a:lnTo>
                    <a:pt x="8" y="426"/>
                  </a:lnTo>
                  <a:lnTo>
                    <a:pt x="17" y="464"/>
                  </a:lnTo>
                  <a:lnTo>
                    <a:pt x="30" y="492"/>
                  </a:lnTo>
                  <a:lnTo>
                    <a:pt x="45" y="512"/>
                  </a:lnTo>
                  <a:lnTo>
                    <a:pt x="60" y="524"/>
                  </a:lnTo>
                  <a:close/>
                </a:path>
              </a:pathLst>
            </a:custGeom>
            <a:solidFill>
              <a:srgbClr val="CE997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 flipH="1">
              <a:off x="769" y="2196"/>
              <a:ext cx="161" cy="293"/>
            </a:xfrm>
            <a:custGeom>
              <a:avLst/>
              <a:gdLst>
                <a:gd name="T0" fmla="*/ 1 w 322"/>
                <a:gd name="T1" fmla="*/ 1 h 586"/>
                <a:gd name="T2" fmla="*/ 1 w 322"/>
                <a:gd name="T3" fmla="*/ 1 h 586"/>
                <a:gd name="T4" fmla="*/ 1 w 322"/>
                <a:gd name="T5" fmla="*/ 1 h 586"/>
                <a:gd name="T6" fmla="*/ 1 w 322"/>
                <a:gd name="T7" fmla="*/ 1 h 586"/>
                <a:gd name="T8" fmla="*/ 1 w 322"/>
                <a:gd name="T9" fmla="*/ 1 h 586"/>
                <a:gd name="T10" fmla="*/ 1 w 322"/>
                <a:gd name="T11" fmla="*/ 1 h 586"/>
                <a:gd name="T12" fmla="*/ 1 w 322"/>
                <a:gd name="T13" fmla="*/ 1 h 586"/>
                <a:gd name="T14" fmla="*/ 1 w 322"/>
                <a:gd name="T15" fmla="*/ 1 h 586"/>
                <a:gd name="T16" fmla="*/ 1 w 322"/>
                <a:gd name="T17" fmla="*/ 1 h 586"/>
                <a:gd name="T18" fmla="*/ 1 w 322"/>
                <a:gd name="T19" fmla="*/ 1 h 586"/>
                <a:gd name="T20" fmla="*/ 1 w 322"/>
                <a:gd name="T21" fmla="*/ 1 h 586"/>
                <a:gd name="T22" fmla="*/ 1 w 322"/>
                <a:gd name="T23" fmla="*/ 1 h 586"/>
                <a:gd name="T24" fmla="*/ 1 w 322"/>
                <a:gd name="T25" fmla="*/ 1 h 586"/>
                <a:gd name="T26" fmla="*/ 1 w 322"/>
                <a:gd name="T27" fmla="*/ 1 h 586"/>
                <a:gd name="T28" fmla="*/ 1 w 322"/>
                <a:gd name="T29" fmla="*/ 1 h 586"/>
                <a:gd name="T30" fmla="*/ 1 w 322"/>
                <a:gd name="T31" fmla="*/ 1 h 586"/>
                <a:gd name="T32" fmla="*/ 1 w 322"/>
                <a:gd name="T33" fmla="*/ 1 h 586"/>
                <a:gd name="T34" fmla="*/ 1 w 322"/>
                <a:gd name="T35" fmla="*/ 1 h 586"/>
                <a:gd name="T36" fmla="*/ 1 w 322"/>
                <a:gd name="T37" fmla="*/ 1 h 586"/>
                <a:gd name="T38" fmla="*/ 1 w 322"/>
                <a:gd name="T39" fmla="*/ 1 h 586"/>
                <a:gd name="T40" fmla="*/ 1 w 322"/>
                <a:gd name="T41" fmla="*/ 1 h 586"/>
                <a:gd name="T42" fmla="*/ 1 w 322"/>
                <a:gd name="T43" fmla="*/ 1 h 586"/>
                <a:gd name="T44" fmla="*/ 1 w 322"/>
                <a:gd name="T45" fmla="*/ 1 h 586"/>
                <a:gd name="T46" fmla="*/ 1 w 322"/>
                <a:gd name="T47" fmla="*/ 1 h 586"/>
                <a:gd name="T48" fmla="*/ 1 w 322"/>
                <a:gd name="T49" fmla="*/ 1 h 586"/>
                <a:gd name="T50" fmla="*/ 1 w 322"/>
                <a:gd name="T51" fmla="*/ 1 h 586"/>
                <a:gd name="T52" fmla="*/ 1 w 322"/>
                <a:gd name="T53" fmla="*/ 1 h 586"/>
                <a:gd name="T54" fmla="*/ 1 w 322"/>
                <a:gd name="T55" fmla="*/ 1 h 586"/>
                <a:gd name="T56" fmla="*/ 1 w 322"/>
                <a:gd name="T57" fmla="*/ 1 h 586"/>
                <a:gd name="T58" fmla="*/ 1 w 322"/>
                <a:gd name="T59" fmla="*/ 1 h 586"/>
                <a:gd name="T60" fmla="*/ 1 w 322"/>
                <a:gd name="T61" fmla="*/ 0 h 586"/>
                <a:gd name="T62" fmla="*/ 1 w 322"/>
                <a:gd name="T63" fmla="*/ 1 h 586"/>
                <a:gd name="T64" fmla="*/ 1 w 322"/>
                <a:gd name="T65" fmla="*/ 1 h 586"/>
                <a:gd name="T66" fmla="*/ 1 w 322"/>
                <a:gd name="T67" fmla="*/ 1 h 586"/>
                <a:gd name="T68" fmla="*/ 1 w 322"/>
                <a:gd name="T69" fmla="*/ 1 h 586"/>
                <a:gd name="T70" fmla="*/ 1 w 322"/>
                <a:gd name="T71" fmla="*/ 1 h 586"/>
                <a:gd name="T72" fmla="*/ 1 w 322"/>
                <a:gd name="T73" fmla="*/ 1 h 586"/>
                <a:gd name="T74" fmla="*/ 1 w 322"/>
                <a:gd name="T75" fmla="*/ 1 h 5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2"/>
                <a:gd name="T115" fmla="*/ 0 h 586"/>
                <a:gd name="T116" fmla="*/ 322 w 322"/>
                <a:gd name="T117" fmla="*/ 586 h 5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2" h="586">
                  <a:moveTo>
                    <a:pt x="50" y="511"/>
                  </a:moveTo>
                  <a:lnTo>
                    <a:pt x="52" y="511"/>
                  </a:lnTo>
                  <a:lnTo>
                    <a:pt x="56" y="512"/>
                  </a:lnTo>
                  <a:lnTo>
                    <a:pt x="62" y="515"/>
                  </a:lnTo>
                  <a:lnTo>
                    <a:pt x="69" y="517"/>
                  </a:lnTo>
                  <a:lnTo>
                    <a:pt x="77" y="522"/>
                  </a:lnTo>
                  <a:lnTo>
                    <a:pt x="85" y="526"/>
                  </a:lnTo>
                  <a:lnTo>
                    <a:pt x="92" y="531"/>
                  </a:lnTo>
                  <a:lnTo>
                    <a:pt x="99" y="538"/>
                  </a:lnTo>
                  <a:lnTo>
                    <a:pt x="102" y="542"/>
                  </a:lnTo>
                  <a:lnTo>
                    <a:pt x="106" y="547"/>
                  </a:lnTo>
                  <a:lnTo>
                    <a:pt x="108" y="553"/>
                  </a:lnTo>
                  <a:lnTo>
                    <a:pt x="109" y="558"/>
                  </a:lnTo>
                  <a:lnTo>
                    <a:pt x="112" y="568"/>
                  </a:lnTo>
                  <a:lnTo>
                    <a:pt x="114" y="575"/>
                  </a:lnTo>
                  <a:lnTo>
                    <a:pt x="118" y="580"/>
                  </a:lnTo>
                  <a:lnTo>
                    <a:pt x="124" y="584"/>
                  </a:lnTo>
                  <a:lnTo>
                    <a:pt x="131" y="586"/>
                  </a:lnTo>
                  <a:lnTo>
                    <a:pt x="140" y="585"/>
                  </a:lnTo>
                  <a:lnTo>
                    <a:pt x="152" y="581"/>
                  </a:lnTo>
                  <a:lnTo>
                    <a:pt x="166" y="576"/>
                  </a:lnTo>
                  <a:lnTo>
                    <a:pt x="183" y="568"/>
                  </a:lnTo>
                  <a:lnTo>
                    <a:pt x="203" y="557"/>
                  </a:lnTo>
                  <a:lnTo>
                    <a:pt x="222" y="546"/>
                  </a:lnTo>
                  <a:lnTo>
                    <a:pt x="242" y="531"/>
                  </a:lnTo>
                  <a:lnTo>
                    <a:pt x="259" y="512"/>
                  </a:lnTo>
                  <a:lnTo>
                    <a:pt x="273" y="492"/>
                  </a:lnTo>
                  <a:lnTo>
                    <a:pt x="283" y="465"/>
                  </a:lnTo>
                  <a:lnTo>
                    <a:pt x="288" y="435"/>
                  </a:lnTo>
                  <a:lnTo>
                    <a:pt x="292" y="404"/>
                  </a:lnTo>
                  <a:lnTo>
                    <a:pt x="301" y="375"/>
                  </a:lnTo>
                  <a:lnTo>
                    <a:pt x="310" y="350"/>
                  </a:lnTo>
                  <a:lnTo>
                    <a:pt x="318" y="326"/>
                  </a:lnTo>
                  <a:lnTo>
                    <a:pt x="322" y="304"/>
                  </a:lnTo>
                  <a:lnTo>
                    <a:pt x="320" y="282"/>
                  </a:lnTo>
                  <a:lnTo>
                    <a:pt x="310" y="262"/>
                  </a:lnTo>
                  <a:lnTo>
                    <a:pt x="288" y="243"/>
                  </a:lnTo>
                  <a:lnTo>
                    <a:pt x="286" y="239"/>
                  </a:lnTo>
                  <a:lnTo>
                    <a:pt x="280" y="230"/>
                  </a:lnTo>
                  <a:lnTo>
                    <a:pt x="272" y="216"/>
                  </a:lnTo>
                  <a:lnTo>
                    <a:pt x="264" y="200"/>
                  </a:lnTo>
                  <a:lnTo>
                    <a:pt x="257" y="183"/>
                  </a:lnTo>
                  <a:lnTo>
                    <a:pt x="253" y="166"/>
                  </a:lnTo>
                  <a:lnTo>
                    <a:pt x="254" y="151"/>
                  </a:lnTo>
                  <a:lnTo>
                    <a:pt x="261" y="139"/>
                  </a:lnTo>
                  <a:lnTo>
                    <a:pt x="267" y="133"/>
                  </a:lnTo>
                  <a:lnTo>
                    <a:pt x="273" y="126"/>
                  </a:lnTo>
                  <a:lnTo>
                    <a:pt x="280" y="118"/>
                  </a:lnTo>
                  <a:lnTo>
                    <a:pt x="286" y="109"/>
                  </a:lnTo>
                  <a:lnTo>
                    <a:pt x="290" y="99"/>
                  </a:lnTo>
                  <a:lnTo>
                    <a:pt x="294" y="88"/>
                  </a:lnTo>
                  <a:lnTo>
                    <a:pt x="295" y="78"/>
                  </a:lnTo>
                  <a:lnTo>
                    <a:pt x="295" y="67"/>
                  </a:lnTo>
                  <a:lnTo>
                    <a:pt x="292" y="56"/>
                  </a:lnTo>
                  <a:lnTo>
                    <a:pt x="286" y="45"/>
                  </a:lnTo>
                  <a:lnTo>
                    <a:pt x="278" y="35"/>
                  </a:lnTo>
                  <a:lnTo>
                    <a:pt x="264" y="26"/>
                  </a:lnTo>
                  <a:lnTo>
                    <a:pt x="246" y="17"/>
                  </a:lnTo>
                  <a:lnTo>
                    <a:pt x="225" y="10"/>
                  </a:lnTo>
                  <a:lnTo>
                    <a:pt x="198" y="4"/>
                  </a:lnTo>
                  <a:lnTo>
                    <a:pt x="166" y="1"/>
                  </a:lnTo>
                  <a:lnTo>
                    <a:pt x="160" y="0"/>
                  </a:lnTo>
                  <a:lnTo>
                    <a:pt x="145" y="0"/>
                  </a:lnTo>
                  <a:lnTo>
                    <a:pt x="123" y="2"/>
                  </a:lnTo>
                  <a:lnTo>
                    <a:pt x="98" y="11"/>
                  </a:lnTo>
                  <a:lnTo>
                    <a:pt x="70" y="31"/>
                  </a:lnTo>
                  <a:lnTo>
                    <a:pt x="45" y="63"/>
                  </a:lnTo>
                  <a:lnTo>
                    <a:pt x="23" y="111"/>
                  </a:lnTo>
                  <a:lnTo>
                    <a:pt x="9" y="178"/>
                  </a:lnTo>
                  <a:lnTo>
                    <a:pt x="2" y="251"/>
                  </a:lnTo>
                  <a:lnTo>
                    <a:pt x="0" y="315"/>
                  </a:lnTo>
                  <a:lnTo>
                    <a:pt x="1" y="369"/>
                  </a:lnTo>
                  <a:lnTo>
                    <a:pt x="7" y="414"/>
                  </a:lnTo>
                  <a:lnTo>
                    <a:pt x="15" y="451"/>
                  </a:lnTo>
                  <a:lnTo>
                    <a:pt x="25" y="480"/>
                  </a:lnTo>
                  <a:lnTo>
                    <a:pt x="38" y="500"/>
                  </a:lnTo>
                  <a:lnTo>
                    <a:pt x="50" y="511"/>
                  </a:lnTo>
                  <a:close/>
                </a:path>
              </a:pathLst>
            </a:custGeom>
            <a:solidFill>
              <a:srgbClr val="C17C4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 flipH="1">
              <a:off x="773" y="2199"/>
              <a:ext cx="154" cy="284"/>
            </a:xfrm>
            <a:custGeom>
              <a:avLst/>
              <a:gdLst>
                <a:gd name="T0" fmla="*/ 1 w 307"/>
                <a:gd name="T1" fmla="*/ 0 h 570"/>
                <a:gd name="T2" fmla="*/ 1 w 307"/>
                <a:gd name="T3" fmla="*/ 0 h 570"/>
                <a:gd name="T4" fmla="*/ 1 w 307"/>
                <a:gd name="T5" fmla="*/ 0 h 570"/>
                <a:gd name="T6" fmla="*/ 1 w 307"/>
                <a:gd name="T7" fmla="*/ 0 h 570"/>
                <a:gd name="T8" fmla="*/ 1 w 307"/>
                <a:gd name="T9" fmla="*/ 0 h 570"/>
                <a:gd name="T10" fmla="*/ 1 w 307"/>
                <a:gd name="T11" fmla="*/ 0 h 570"/>
                <a:gd name="T12" fmla="*/ 1 w 307"/>
                <a:gd name="T13" fmla="*/ 0 h 570"/>
                <a:gd name="T14" fmla="*/ 1 w 307"/>
                <a:gd name="T15" fmla="*/ 0 h 570"/>
                <a:gd name="T16" fmla="*/ 1 w 307"/>
                <a:gd name="T17" fmla="*/ 0 h 570"/>
                <a:gd name="T18" fmla="*/ 1 w 307"/>
                <a:gd name="T19" fmla="*/ 0 h 570"/>
                <a:gd name="T20" fmla="*/ 1 w 307"/>
                <a:gd name="T21" fmla="*/ 0 h 570"/>
                <a:gd name="T22" fmla="*/ 1 w 307"/>
                <a:gd name="T23" fmla="*/ 0 h 570"/>
                <a:gd name="T24" fmla="*/ 1 w 307"/>
                <a:gd name="T25" fmla="*/ 0 h 570"/>
                <a:gd name="T26" fmla="*/ 1 w 307"/>
                <a:gd name="T27" fmla="*/ 0 h 570"/>
                <a:gd name="T28" fmla="*/ 1 w 307"/>
                <a:gd name="T29" fmla="*/ 0 h 570"/>
                <a:gd name="T30" fmla="*/ 1 w 307"/>
                <a:gd name="T31" fmla="*/ 0 h 570"/>
                <a:gd name="T32" fmla="*/ 1 w 307"/>
                <a:gd name="T33" fmla="*/ 0 h 570"/>
                <a:gd name="T34" fmla="*/ 1 w 307"/>
                <a:gd name="T35" fmla="*/ 0 h 570"/>
                <a:gd name="T36" fmla="*/ 1 w 307"/>
                <a:gd name="T37" fmla="*/ 0 h 570"/>
                <a:gd name="T38" fmla="*/ 1 w 307"/>
                <a:gd name="T39" fmla="*/ 0 h 570"/>
                <a:gd name="T40" fmla="*/ 1 w 307"/>
                <a:gd name="T41" fmla="*/ 0 h 570"/>
                <a:gd name="T42" fmla="*/ 1 w 307"/>
                <a:gd name="T43" fmla="*/ 0 h 570"/>
                <a:gd name="T44" fmla="*/ 1 w 307"/>
                <a:gd name="T45" fmla="*/ 0 h 570"/>
                <a:gd name="T46" fmla="*/ 1 w 307"/>
                <a:gd name="T47" fmla="*/ 0 h 570"/>
                <a:gd name="T48" fmla="*/ 1 w 307"/>
                <a:gd name="T49" fmla="*/ 0 h 570"/>
                <a:gd name="T50" fmla="*/ 1 w 307"/>
                <a:gd name="T51" fmla="*/ 0 h 570"/>
                <a:gd name="T52" fmla="*/ 1 w 307"/>
                <a:gd name="T53" fmla="*/ 0 h 570"/>
                <a:gd name="T54" fmla="*/ 1 w 307"/>
                <a:gd name="T55" fmla="*/ 0 h 570"/>
                <a:gd name="T56" fmla="*/ 1 w 307"/>
                <a:gd name="T57" fmla="*/ 0 h 570"/>
                <a:gd name="T58" fmla="*/ 1 w 307"/>
                <a:gd name="T59" fmla="*/ 0 h 570"/>
                <a:gd name="T60" fmla="*/ 1 w 307"/>
                <a:gd name="T61" fmla="*/ 0 h 570"/>
                <a:gd name="T62" fmla="*/ 1 w 307"/>
                <a:gd name="T63" fmla="*/ 0 h 57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7"/>
                <a:gd name="T97" fmla="*/ 0 h 570"/>
                <a:gd name="T98" fmla="*/ 307 w 307"/>
                <a:gd name="T99" fmla="*/ 570 h 57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7" h="570">
                  <a:moveTo>
                    <a:pt x="156" y="2"/>
                  </a:moveTo>
                  <a:lnTo>
                    <a:pt x="151" y="0"/>
                  </a:lnTo>
                  <a:lnTo>
                    <a:pt x="137" y="0"/>
                  </a:lnTo>
                  <a:lnTo>
                    <a:pt x="116" y="4"/>
                  </a:lnTo>
                  <a:lnTo>
                    <a:pt x="92" y="13"/>
                  </a:lnTo>
                  <a:lnTo>
                    <a:pt x="67" y="32"/>
                  </a:lnTo>
                  <a:lnTo>
                    <a:pt x="42" y="63"/>
                  </a:lnTo>
                  <a:lnTo>
                    <a:pt x="23" y="110"/>
                  </a:lnTo>
                  <a:lnTo>
                    <a:pt x="9" y="174"/>
                  </a:lnTo>
                  <a:lnTo>
                    <a:pt x="2" y="245"/>
                  </a:lnTo>
                  <a:lnTo>
                    <a:pt x="0" y="307"/>
                  </a:lnTo>
                  <a:lnTo>
                    <a:pt x="1" y="361"/>
                  </a:lnTo>
                  <a:lnTo>
                    <a:pt x="5" y="405"/>
                  </a:lnTo>
                  <a:lnTo>
                    <a:pt x="12" y="442"/>
                  </a:lnTo>
                  <a:lnTo>
                    <a:pt x="20" y="469"/>
                  </a:lnTo>
                  <a:lnTo>
                    <a:pt x="31" y="490"/>
                  </a:lnTo>
                  <a:lnTo>
                    <a:pt x="41" y="502"/>
                  </a:lnTo>
                  <a:lnTo>
                    <a:pt x="43" y="502"/>
                  </a:lnTo>
                  <a:lnTo>
                    <a:pt x="52" y="503"/>
                  </a:lnTo>
                  <a:lnTo>
                    <a:pt x="62" y="505"/>
                  </a:lnTo>
                  <a:lnTo>
                    <a:pt x="75" y="508"/>
                  </a:lnTo>
                  <a:lnTo>
                    <a:pt x="86" y="513"/>
                  </a:lnTo>
                  <a:lnTo>
                    <a:pt x="96" y="520"/>
                  </a:lnTo>
                  <a:lnTo>
                    <a:pt x="105" y="528"/>
                  </a:lnTo>
                  <a:lnTo>
                    <a:pt x="107" y="538"/>
                  </a:lnTo>
                  <a:lnTo>
                    <a:pt x="107" y="549"/>
                  </a:lnTo>
                  <a:lnTo>
                    <a:pt x="109" y="557"/>
                  </a:lnTo>
                  <a:lnTo>
                    <a:pt x="111" y="564"/>
                  </a:lnTo>
                  <a:lnTo>
                    <a:pt x="116" y="567"/>
                  </a:lnTo>
                  <a:lnTo>
                    <a:pt x="123" y="570"/>
                  </a:lnTo>
                  <a:lnTo>
                    <a:pt x="132" y="568"/>
                  </a:lnTo>
                  <a:lnTo>
                    <a:pt x="143" y="565"/>
                  </a:lnTo>
                  <a:lnTo>
                    <a:pt x="156" y="559"/>
                  </a:lnTo>
                  <a:lnTo>
                    <a:pt x="174" y="551"/>
                  </a:lnTo>
                  <a:lnTo>
                    <a:pt x="192" y="542"/>
                  </a:lnTo>
                  <a:lnTo>
                    <a:pt x="211" y="531"/>
                  </a:lnTo>
                  <a:lnTo>
                    <a:pt x="230" y="518"/>
                  </a:lnTo>
                  <a:lnTo>
                    <a:pt x="246" y="500"/>
                  </a:lnTo>
                  <a:lnTo>
                    <a:pt x="260" y="481"/>
                  </a:lnTo>
                  <a:lnTo>
                    <a:pt x="271" y="455"/>
                  </a:lnTo>
                  <a:lnTo>
                    <a:pt x="275" y="427"/>
                  </a:lnTo>
                  <a:lnTo>
                    <a:pt x="280" y="397"/>
                  </a:lnTo>
                  <a:lnTo>
                    <a:pt x="287" y="370"/>
                  </a:lnTo>
                  <a:lnTo>
                    <a:pt x="296" y="346"/>
                  </a:lnTo>
                  <a:lnTo>
                    <a:pt x="303" y="323"/>
                  </a:lnTo>
                  <a:lnTo>
                    <a:pt x="307" y="302"/>
                  </a:lnTo>
                  <a:lnTo>
                    <a:pt x="305" y="283"/>
                  </a:lnTo>
                  <a:lnTo>
                    <a:pt x="296" y="262"/>
                  </a:lnTo>
                  <a:lnTo>
                    <a:pt x="276" y="241"/>
                  </a:lnTo>
                  <a:lnTo>
                    <a:pt x="274" y="238"/>
                  </a:lnTo>
                  <a:lnTo>
                    <a:pt x="268" y="229"/>
                  </a:lnTo>
                  <a:lnTo>
                    <a:pt x="259" y="214"/>
                  </a:lnTo>
                  <a:lnTo>
                    <a:pt x="251" y="197"/>
                  </a:lnTo>
                  <a:lnTo>
                    <a:pt x="244" y="179"/>
                  </a:lnTo>
                  <a:lnTo>
                    <a:pt x="239" y="162"/>
                  </a:lnTo>
                  <a:lnTo>
                    <a:pt x="239" y="147"/>
                  </a:lnTo>
                  <a:lnTo>
                    <a:pt x="246" y="135"/>
                  </a:lnTo>
                  <a:lnTo>
                    <a:pt x="258" y="124"/>
                  </a:lnTo>
                  <a:lnTo>
                    <a:pt x="269" y="106"/>
                  </a:lnTo>
                  <a:lnTo>
                    <a:pt x="276" y="87"/>
                  </a:lnTo>
                  <a:lnTo>
                    <a:pt x="279" y="66"/>
                  </a:lnTo>
                  <a:lnTo>
                    <a:pt x="271" y="45"/>
                  </a:lnTo>
                  <a:lnTo>
                    <a:pt x="250" y="26"/>
                  </a:lnTo>
                  <a:lnTo>
                    <a:pt x="213" y="11"/>
                  </a:lnTo>
                  <a:lnTo>
                    <a:pt x="156" y="2"/>
                  </a:lnTo>
                  <a:close/>
                </a:path>
              </a:pathLst>
            </a:custGeom>
            <a:solidFill>
              <a:srgbClr val="E1A679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 flipH="1">
              <a:off x="715" y="2171"/>
              <a:ext cx="114" cy="141"/>
            </a:xfrm>
            <a:custGeom>
              <a:avLst/>
              <a:gdLst>
                <a:gd name="T0" fmla="*/ 0 w 229"/>
                <a:gd name="T1" fmla="*/ 1 h 282"/>
                <a:gd name="T2" fmla="*/ 0 w 229"/>
                <a:gd name="T3" fmla="*/ 1 h 282"/>
                <a:gd name="T4" fmla="*/ 0 w 229"/>
                <a:gd name="T5" fmla="*/ 1 h 282"/>
                <a:gd name="T6" fmla="*/ 0 w 229"/>
                <a:gd name="T7" fmla="*/ 1 h 282"/>
                <a:gd name="T8" fmla="*/ 0 w 229"/>
                <a:gd name="T9" fmla="*/ 1 h 282"/>
                <a:gd name="T10" fmla="*/ 0 w 229"/>
                <a:gd name="T11" fmla="*/ 1 h 282"/>
                <a:gd name="T12" fmla="*/ 0 w 229"/>
                <a:gd name="T13" fmla="*/ 1 h 282"/>
                <a:gd name="T14" fmla="*/ 0 w 229"/>
                <a:gd name="T15" fmla="*/ 1 h 282"/>
                <a:gd name="T16" fmla="*/ 0 w 229"/>
                <a:gd name="T17" fmla="*/ 1 h 282"/>
                <a:gd name="T18" fmla="*/ 0 w 229"/>
                <a:gd name="T19" fmla="*/ 0 h 282"/>
                <a:gd name="T20" fmla="*/ 0 w 229"/>
                <a:gd name="T21" fmla="*/ 1 h 282"/>
                <a:gd name="T22" fmla="*/ 0 w 229"/>
                <a:gd name="T23" fmla="*/ 1 h 282"/>
                <a:gd name="T24" fmla="*/ 0 w 229"/>
                <a:gd name="T25" fmla="*/ 1 h 282"/>
                <a:gd name="T26" fmla="*/ 0 w 229"/>
                <a:gd name="T27" fmla="*/ 1 h 282"/>
                <a:gd name="T28" fmla="*/ 0 w 229"/>
                <a:gd name="T29" fmla="*/ 1 h 282"/>
                <a:gd name="T30" fmla="*/ 0 w 229"/>
                <a:gd name="T31" fmla="*/ 1 h 282"/>
                <a:gd name="T32" fmla="*/ 0 w 229"/>
                <a:gd name="T33" fmla="*/ 1 h 282"/>
                <a:gd name="T34" fmla="*/ 0 w 229"/>
                <a:gd name="T35" fmla="*/ 1 h 282"/>
                <a:gd name="T36" fmla="*/ 0 w 229"/>
                <a:gd name="T37" fmla="*/ 1 h 282"/>
                <a:gd name="T38" fmla="*/ 0 w 229"/>
                <a:gd name="T39" fmla="*/ 1 h 282"/>
                <a:gd name="T40" fmla="*/ 0 w 229"/>
                <a:gd name="T41" fmla="*/ 1 h 282"/>
                <a:gd name="T42" fmla="*/ 0 w 229"/>
                <a:gd name="T43" fmla="*/ 1 h 282"/>
                <a:gd name="T44" fmla="*/ 0 w 229"/>
                <a:gd name="T45" fmla="*/ 1 h 282"/>
                <a:gd name="T46" fmla="*/ 0 w 229"/>
                <a:gd name="T47" fmla="*/ 1 h 282"/>
                <a:gd name="T48" fmla="*/ 0 w 229"/>
                <a:gd name="T49" fmla="*/ 1 h 282"/>
                <a:gd name="T50" fmla="*/ 0 w 229"/>
                <a:gd name="T51" fmla="*/ 1 h 282"/>
                <a:gd name="T52" fmla="*/ 0 w 229"/>
                <a:gd name="T53" fmla="*/ 1 h 282"/>
                <a:gd name="T54" fmla="*/ 0 w 229"/>
                <a:gd name="T55" fmla="*/ 1 h 282"/>
                <a:gd name="T56" fmla="*/ 0 w 229"/>
                <a:gd name="T57" fmla="*/ 1 h 282"/>
                <a:gd name="T58" fmla="*/ 0 w 229"/>
                <a:gd name="T59" fmla="*/ 1 h 282"/>
                <a:gd name="T60" fmla="*/ 0 w 229"/>
                <a:gd name="T61" fmla="*/ 1 h 282"/>
                <a:gd name="T62" fmla="*/ 0 w 229"/>
                <a:gd name="T63" fmla="*/ 1 h 282"/>
                <a:gd name="T64" fmla="*/ 0 w 229"/>
                <a:gd name="T65" fmla="*/ 1 h 282"/>
                <a:gd name="T66" fmla="*/ 0 w 229"/>
                <a:gd name="T67" fmla="*/ 1 h 282"/>
                <a:gd name="T68" fmla="*/ 0 w 229"/>
                <a:gd name="T69" fmla="*/ 1 h 282"/>
                <a:gd name="T70" fmla="*/ 0 w 229"/>
                <a:gd name="T71" fmla="*/ 1 h 282"/>
                <a:gd name="T72" fmla="*/ 0 w 229"/>
                <a:gd name="T73" fmla="*/ 1 h 282"/>
                <a:gd name="T74" fmla="*/ 0 w 229"/>
                <a:gd name="T75" fmla="*/ 1 h 282"/>
                <a:gd name="T76" fmla="*/ 0 w 229"/>
                <a:gd name="T77" fmla="*/ 1 h 282"/>
                <a:gd name="T78" fmla="*/ 0 w 229"/>
                <a:gd name="T79" fmla="*/ 1 h 282"/>
                <a:gd name="T80" fmla="*/ 0 w 229"/>
                <a:gd name="T81" fmla="*/ 1 h 282"/>
                <a:gd name="T82" fmla="*/ 0 w 229"/>
                <a:gd name="T83" fmla="*/ 1 h 282"/>
                <a:gd name="T84" fmla="*/ 0 w 229"/>
                <a:gd name="T85" fmla="*/ 1 h 282"/>
                <a:gd name="T86" fmla="*/ 0 w 229"/>
                <a:gd name="T87" fmla="*/ 1 h 282"/>
                <a:gd name="T88" fmla="*/ 0 w 229"/>
                <a:gd name="T89" fmla="*/ 1 h 282"/>
                <a:gd name="T90" fmla="*/ 0 w 229"/>
                <a:gd name="T91" fmla="*/ 1 h 282"/>
                <a:gd name="T92" fmla="*/ 0 w 229"/>
                <a:gd name="T93" fmla="*/ 1 h 282"/>
                <a:gd name="T94" fmla="*/ 0 w 229"/>
                <a:gd name="T95" fmla="*/ 1 h 282"/>
                <a:gd name="T96" fmla="*/ 0 w 229"/>
                <a:gd name="T97" fmla="*/ 1 h 2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29"/>
                <a:gd name="T148" fmla="*/ 0 h 282"/>
                <a:gd name="T149" fmla="*/ 229 w 229"/>
                <a:gd name="T150" fmla="*/ 282 h 2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29" h="282">
                  <a:moveTo>
                    <a:pt x="44" y="42"/>
                  </a:moveTo>
                  <a:lnTo>
                    <a:pt x="41" y="40"/>
                  </a:lnTo>
                  <a:lnTo>
                    <a:pt x="32" y="36"/>
                  </a:lnTo>
                  <a:lnTo>
                    <a:pt x="20" y="30"/>
                  </a:lnTo>
                  <a:lnTo>
                    <a:pt x="9" y="23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0" y="5"/>
                  </a:lnTo>
                  <a:lnTo>
                    <a:pt x="32" y="1"/>
                  </a:lnTo>
                  <a:lnTo>
                    <a:pt x="53" y="0"/>
                  </a:lnTo>
                  <a:lnTo>
                    <a:pt x="75" y="2"/>
                  </a:lnTo>
                  <a:lnTo>
                    <a:pt x="95" y="6"/>
                  </a:lnTo>
                  <a:lnTo>
                    <a:pt x="115" y="12"/>
                  </a:lnTo>
                  <a:lnTo>
                    <a:pt x="133" y="18"/>
                  </a:lnTo>
                  <a:lnTo>
                    <a:pt x="150" y="28"/>
                  </a:lnTo>
                  <a:lnTo>
                    <a:pt x="166" y="39"/>
                  </a:lnTo>
                  <a:lnTo>
                    <a:pt x="180" y="52"/>
                  </a:lnTo>
                  <a:lnTo>
                    <a:pt x="193" y="67"/>
                  </a:lnTo>
                  <a:lnTo>
                    <a:pt x="203" y="83"/>
                  </a:lnTo>
                  <a:lnTo>
                    <a:pt x="212" y="100"/>
                  </a:lnTo>
                  <a:lnTo>
                    <a:pt x="221" y="119"/>
                  </a:lnTo>
                  <a:lnTo>
                    <a:pt x="225" y="138"/>
                  </a:lnTo>
                  <a:lnTo>
                    <a:pt x="229" y="159"/>
                  </a:lnTo>
                  <a:lnTo>
                    <a:pt x="229" y="182"/>
                  </a:lnTo>
                  <a:lnTo>
                    <a:pt x="227" y="205"/>
                  </a:lnTo>
                  <a:lnTo>
                    <a:pt x="226" y="209"/>
                  </a:lnTo>
                  <a:lnTo>
                    <a:pt x="222" y="219"/>
                  </a:lnTo>
                  <a:lnTo>
                    <a:pt x="215" y="233"/>
                  </a:lnTo>
                  <a:lnTo>
                    <a:pt x="207" y="248"/>
                  </a:lnTo>
                  <a:lnTo>
                    <a:pt x="196" y="263"/>
                  </a:lnTo>
                  <a:lnTo>
                    <a:pt x="185" y="275"/>
                  </a:lnTo>
                  <a:lnTo>
                    <a:pt x="173" y="282"/>
                  </a:lnTo>
                  <a:lnTo>
                    <a:pt x="161" y="281"/>
                  </a:lnTo>
                  <a:lnTo>
                    <a:pt x="147" y="275"/>
                  </a:lnTo>
                  <a:lnTo>
                    <a:pt x="133" y="267"/>
                  </a:lnTo>
                  <a:lnTo>
                    <a:pt x="120" y="257"/>
                  </a:lnTo>
                  <a:lnTo>
                    <a:pt x="110" y="245"/>
                  </a:lnTo>
                  <a:lnTo>
                    <a:pt x="103" y="232"/>
                  </a:lnTo>
                  <a:lnTo>
                    <a:pt x="101" y="217"/>
                  </a:lnTo>
                  <a:lnTo>
                    <a:pt x="106" y="199"/>
                  </a:lnTo>
                  <a:lnTo>
                    <a:pt x="120" y="180"/>
                  </a:lnTo>
                  <a:lnTo>
                    <a:pt x="138" y="159"/>
                  </a:lnTo>
                  <a:lnTo>
                    <a:pt x="149" y="139"/>
                  </a:lnTo>
                  <a:lnTo>
                    <a:pt x="155" y="120"/>
                  </a:lnTo>
                  <a:lnTo>
                    <a:pt x="153" y="101"/>
                  </a:lnTo>
                  <a:lnTo>
                    <a:pt x="141" y="84"/>
                  </a:lnTo>
                  <a:lnTo>
                    <a:pt x="120" y="68"/>
                  </a:lnTo>
                  <a:lnTo>
                    <a:pt x="89" y="53"/>
                  </a:lnTo>
                  <a:lnTo>
                    <a:pt x="44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3"/>
            <p:cNvSpPr/>
            <p:nvPr/>
          </p:nvSpPr>
          <p:spPr bwMode="auto">
            <a:xfrm flipH="1">
              <a:off x="717" y="2172"/>
              <a:ext cx="108" cy="137"/>
            </a:xfrm>
            <a:custGeom>
              <a:avLst/>
              <a:gdLst>
                <a:gd name="T0" fmla="*/ 1 w 214"/>
                <a:gd name="T1" fmla="*/ 1 h 274"/>
                <a:gd name="T2" fmla="*/ 1 w 214"/>
                <a:gd name="T3" fmla="*/ 0 h 274"/>
                <a:gd name="T4" fmla="*/ 1 w 214"/>
                <a:gd name="T5" fmla="*/ 1 h 274"/>
                <a:gd name="T6" fmla="*/ 1 w 214"/>
                <a:gd name="T7" fmla="*/ 1 h 274"/>
                <a:gd name="T8" fmla="*/ 1 w 214"/>
                <a:gd name="T9" fmla="*/ 1 h 274"/>
                <a:gd name="T10" fmla="*/ 1 w 214"/>
                <a:gd name="T11" fmla="*/ 1 h 274"/>
                <a:gd name="T12" fmla="*/ 1 w 214"/>
                <a:gd name="T13" fmla="*/ 1 h 274"/>
                <a:gd name="T14" fmla="*/ 1 w 214"/>
                <a:gd name="T15" fmla="*/ 1 h 274"/>
                <a:gd name="T16" fmla="*/ 1 w 214"/>
                <a:gd name="T17" fmla="*/ 1 h 274"/>
                <a:gd name="T18" fmla="*/ 1 w 214"/>
                <a:gd name="T19" fmla="*/ 1 h 274"/>
                <a:gd name="T20" fmla="*/ 1 w 214"/>
                <a:gd name="T21" fmla="*/ 1 h 274"/>
                <a:gd name="T22" fmla="*/ 1 w 214"/>
                <a:gd name="T23" fmla="*/ 1 h 274"/>
                <a:gd name="T24" fmla="*/ 1 w 214"/>
                <a:gd name="T25" fmla="*/ 1 h 274"/>
                <a:gd name="T26" fmla="*/ 1 w 214"/>
                <a:gd name="T27" fmla="*/ 1 h 274"/>
                <a:gd name="T28" fmla="*/ 1 w 214"/>
                <a:gd name="T29" fmla="*/ 1 h 274"/>
                <a:gd name="T30" fmla="*/ 1 w 214"/>
                <a:gd name="T31" fmla="*/ 1 h 274"/>
                <a:gd name="T32" fmla="*/ 1 w 214"/>
                <a:gd name="T33" fmla="*/ 1 h 274"/>
                <a:gd name="T34" fmla="*/ 1 w 214"/>
                <a:gd name="T35" fmla="*/ 1 h 274"/>
                <a:gd name="T36" fmla="*/ 1 w 214"/>
                <a:gd name="T37" fmla="*/ 1 h 274"/>
                <a:gd name="T38" fmla="*/ 1 w 214"/>
                <a:gd name="T39" fmla="*/ 1 h 274"/>
                <a:gd name="T40" fmla="*/ 1 w 214"/>
                <a:gd name="T41" fmla="*/ 1 h 274"/>
                <a:gd name="T42" fmla="*/ 1 w 214"/>
                <a:gd name="T43" fmla="*/ 1 h 274"/>
                <a:gd name="T44" fmla="*/ 1 w 214"/>
                <a:gd name="T45" fmla="*/ 1 h 274"/>
                <a:gd name="T46" fmla="*/ 1 w 214"/>
                <a:gd name="T47" fmla="*/ 1 h 274"/>
                <a:gd name="T48" fmla="*/ 1 w 214"/>
                <a:gd name="T49" fmla="*/ 1 h 274"/>
                <a:gd name="T50" fmla="*/ 1 w 214"/>
                <a:gd name="T51" fmla="*/ 1 h 274"/>
                <a:gd name="T52" fmla="*/ 1 w 214"/>
                <a:gd name="T53" fmla="*/ 1 h 274"/>
                <a:gd name="T54" fmla="*/ 1 w 214"/>
                <a:gd name="T55" fmla="*/ 1 h 274"/>
                <a:gd name="T56" fmla="*/ 1 w 214"/>
                <a:gd name="T57" fmla="*/ 1 h 274"/>
                <a:gd name="T58" fmla="*/ 1 w 214"/>
                <a:gd name="T59" fmla="*/ 1 h 274"/>
                <a:gd name="T60" fmla="*/ 1 w 214"/>
                <a:gd name="T61" fmla="*/ 1 h 274"/>
                <a:gd name="T62" fmla="*/ 1 w 214"/>
                <a:gd name="T63" fmla="*/ 1 h 274"/>
                <a:gd name="T64" fmla="*/ 1 w 214"/>
                <a:gd name="T65" fmla="*/ 1 h 274"/>
                <a:gd name="T66" fmla="*/ 1 w 214"/>
                <a:gd name="T67" fmla="*/ 1 h 274"/>
                <a:gd name="T68" fmla="*/ 1 w 214"/>
                <a:gd name="T69" fmla="*/ 1 h 274"/>
                <a:gd name="T70" fmla="*/ 1 w 214"/>
                <a:gd name="T71" fmla="*/ 1 h 274"/>
                <a:gd name="T72" fmla="*/ 1 w 214"/>
                <a:gd name="T73" fmla="*/ 1 h 274"/>
                <a:gd name="T74" fmla="*/ 1 w 214"/>
                <a:gd name="T75" fmla="*/ 1 h 274"/>
                <a:gd name="T76" fmla="*/ 1 w 214"/>
                <a:gd name="T77" fmla="*/ 1 h 274"/>
                <a:gd name="T78" fmla="*/ 1 w 214"/>
                <a:gd name="T79" fmla="*/ 1 h 274"/>
                <a:gd name="T80" fmla="*/ 1 w 214"/>
                <a:gd name="T81" fmla="*/ 1 h 274"/>
                <a:gd name="T82" fmla="*/ 1 w 214"/>
                <a:gd name="T83" fmla="*/ 1 h 274"/>
                <a:gd name="T84" fmla="*/ 1 w 214"/>
                <a:gd name="T85" fmla="*/ 1 h 274"/>
                <a:gd name="T86" fmla="*/ 1 w 214"/>
                <a:gd name="T87" fmla="*/ 1 h 274"/>
                <a:gd name="T88" fmla="*/ 1 w 214"/>
                <a:gd name="T89" fmla="*/ 1 h 274"/>
                <a:gd name="T90" fmla="*/ 1 w 214"/>
                <a:gd name="T91" fmla="*/ 1 h 274"/>
                <a:gd name="T92" fmla="*/ 1 w 214"/>
                <a:gd name="T93" fmla="*/ 1 h 274"/>
                <a:gd name="T94" fmla="*/ 1 w 214"/>
                <a:gd name="T95" fmla="*/ 1 h 274"/>
                <a:gd name="T96" fmla="*/ 1 w 214"/>
                <a:gd name="T97" fmla="*/ 1 h 274"/>
                <a:gd name="T98" fmla="*/ 1 w 214"/>
                <a:gd name="T99" fmla="*/ 1 h 274"/>
                <a:gd name="T100" fmla="*/ 1 w 214"/>
                <a:gd name="T101" fmla="*/ 1 h 274"/>
                <a:gd name="T102" fmla="*/ 1 w 214"/>
                <a:gd name="T103" fmla="*/ 1 h 274"/>
                <a:gd name="T104" fmla="*/ 1 w 214"/>
                <a:gd name="T105" fmla="*/ 1 h 274"/>
                <a:gd name="T106" fmla="*/ 0 w 214"/>
                <a:gd name="T107" fmla="*/ 1 h 274"/>
                <a:gd name="T108" fmla="*/ 1 w 214"/>
                <a:gd name="T109" fmla="*/ 1 h 274"/>
                <a:gd name="T110" fmla="*/ 1 w 214"/>
                <a:gd name="T111" fmla="*/ 1 h 274"/>
                <a:gd name="T112" fmla="*/ 1 w 214"/>
                <a:gd name="T113" fmla="*/ 1 h 2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4"/>
                <a:gd name="T172" fmla="*/ 0 h 274"/>
                <a:gd name="T173" fmla="*/ 214 w 214"/>
                <a:gd name="T174" fmla="*/ 274 h 27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4" h="274">
                  <a:moveTo>
                    <a:pt x="28" y="1"/>
                  </a:moveTo>
                  <a:lnTo>
                    <a:pt x="49" y="0"/>
                  </a:lnTo>
                  <a:lnTo>
                    <a:pt x="69" y="2"/>
                  </a:lnTo>
                  <a:lnTo>
                    <a:pt x="88" y="5"/>
                  </a:lnTo>
                  <a:lnTo>
                    <a:pt x="106" y="10"/>
                  </a:lnTo>
                  <a:lnTo>
                    <a:pt x="123" y="18"/>
                  </a:lnTo>
                  <a:lnTo>
                    <a:pt x="139" y="27"/>
                  </a:lnTo>
                  <a:lnTo>
                    <a:pt x="154" y="38"/>
                  </a:lnTo>
                  <a:lnTo>
                    <a:pt x="168" y="50"/>
                  </a:lnTo>
                  <a:lnTo>
                    <a:pt x="179" y="64"/>
                  </a:lnTo>
                  <a:lnTo>
                    <a:pt x="190" y="79"/>
                  </a:lnTo>
                  <a:lnTo>
                    <a:pt x="198" y="96"/>
                  </a:lnTo>
                  <a:lnTo>
                    <a:pt x="205" y="115"/>
                  </a:lnTo>
                  <a:lnTo>
                    <a:pt x="211" y="134"/>
                  </a:lnTo>
                  <a:lnTo>
                    <a:pt x="213" y="155"/>
                  </a:lnTo>
                  <a:lnTo>
                    <a:pt x="214" y="176"/>
                  </a:lnTo>
                  <a:lnTo>
                    <a:pt x="213" y="199"/>
                  </a:lnTo>
                  <a:lnTo>
                    <a:pt x="212" y="202"/>
                  </a:lnTo>
                  <a:lnTo>
                    <a:pt x="207" y="213"/>
                  </a:lnTo>
                  <a:lnTo>
                    <a:pt x="200" y="225"/>
                  </a:lnTo>
                  <a:lnTo>
                    <a:pt x="192" y="241"/>
                  </a:lnTo>
                  <a:lnTo>
                    <a:pt x="183" y="255"/>
                  </a:lnTo>
                  <a:lnTo>
                    <a:pt x="173" y="267"/>
                  </a:lnTo>
                  <a:lnTo>
                    <a:pt x="161" y="274"/>
                  </a:lnTo>
                  <a:lnTo>
                    <a:pt x="149" y="274"/>
                  </a:lnTo>
                  <a:lnTo>
                    <a:pt x="138" y="268"/>
                  </a:lnTo>
                  <a:lnTo>
                    <a:pt x="126" y="261"/>
                  </a:lnTo>
                  <a:lnTo>
                    <a:pt x="115" y="253"/>
                  </a:lnTo>
                  <a:lnTo>
                    <a:pt x="105" y="243"/>
                  </a:lnTo>
                  <a:lnTo>
                    <a:pt x="98" y="230"/>
                  </a:lnTo>
                  <a:lnTo>
                    <a:pt x="95" y="216"/>
                  </a:lnTo>
                  <a:lnTo>
                    <a:pt x="98" y="201"/>
                  </a:lnTo>
                  <a:lnTo>
                    <a:pt x="107" y="184"/>
                  </a:lnTo>
                  <a:lnTo>
                    <a:pt x="108" y="181"/>
                  </a:lnTo>
                  <a:lnTo>
                    <a:pt x="110" y="179"/>
                  </a:lnTo>
                  <a:lnTo>
                    <a:pt x="111" y="177"/>
                  </a:lnTo>
                  <a:lnTo>
                    <a:pt x="114" y="175"/>
                  </a:lnTo>
                  <a:lnTo>
                    <a:pt x="130" y="155"/>
                  </a:lnTo>
                  <a:lnTo>
                    <a:pt x="140" y="137"/>
                  </a:lnTo>
                  <a:lnTo>
                    <a:pt x="145" y="118"/>
                  </a:lnTo>
                  <a:lnTo>
                    <a:pt x="143" y="101"/>
                  </a:lnTo>
                  <a:lnTo>
                    <a:pt x="132" y="84"/>
                  </a:lnTo>
                  <a:lnTo>
                    <a:pt x="113" y="67"/>
                  </a:lnTo>
                  <a:lnTo>
                    <a:pt x="83" y="52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8" y="36"/>
                  </a:lnTo>
                  <a:lnTo>
                    <a:pt x="31" y="33"/>
                  </a:lnTo>
                  <a:lnTo>
                    <a:pt x="22" y="29"/>
                  </a:lnTo>
                  <a:lnTo>
                    <a:pt x="12" y="24"/>
                  </a:lnTo>
                  <a:lnTo>
                    <a:pt x="4" y="18"/>
                  </a:lnTo>
                  <a:lnTo>
                    <a:pt x="0" y="12"/>
                  </a:lnTo>
                  <a:lnTo>
                    <a:pt x="1" y="8"/>
                  </a:lnTo>
                  <a:lnTo>
                    <a:pt x="10" y="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EFEFE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/>
            <p:cNvSpPr/>
            <p:nvPr/>
          </p:nvSpPr>
          <p:spPr bwMode="auto">
            <a:xfrm flipH="1">
              <a:off x="719" y="2174"/>
              <a:ext cx="99" cy="134"/>
            </a:xfrm>
            <a:custGeom>
              <a:avLst/>
              <a:gdLst>
                <a:gd name="T0" fmla="*/ 0 w 200"/>
                <a:gd name="T1" fmla="*/ 1 h 267"/>
                <a:gd name="T2" fmla="*/ 0 w 200"/>
                <a:gd name="T3" fmla="*/ 0 h 267"/>
                <a:gd name="T4" fmla="*/ 0 w 200"/>
                <a:gd name="T5" fmla="*/ 1 h 267"/>
                <a:gd name="T6" fmla="*/ 0 w 200"/>
                <a:gd name="T7" fmla="*/ 1 h 267"/>
                <a:gd name="T8" fmla="*/ 0 w 200"/>
                <a:gd name="T9" fmla="*/ 1 h 267"/>
                <a:gd name="T10" fmla="*/ 0 w 200"/>
                <a:gd name="T11" fmla="*/ 1 h 267"/>
                <a:gd name="T12" fmla="*/ 0 w 200"/>
                <a:gd name="T13" fmla="*/ 1 h 267"/>
                <a:gd name="T14" fmla="*/ 0 w 200"/>
                <a:gd name="T15" fmla="*/ 1 h 267"/>
                <a:gd name="T16" fmla="*/ 0 w 200"/>
                <a:gd name="T17" fmla="*/ 1 h 267"/>
                <a:gd name="T18" fmla="*/ 0 w 200"/>
                <a:gd name="T19" fmla="*/ 1 h 267"/>
                <a:gd name="T20" fmla="*/ 0 w 200"/>
                <a:gd name="T21" fmla="*/ 1 h 267"/>
                <a:gd name="T22" fmla="*/ 0 w 200"/>
                <a:gd name="T23" fmla="*/ 1 h 267"/>
                <a:gd name="T24" fmla="*/ 0 w 200"/>
                <a:gd name="T25" fmla="*/ 1 h 267"/>
                <a:gd name="T26" fmla="*/ 0 w 200"/>
                <a:gd name="T27" fmla="*/ 1 h 267"/>
                <a:gd name="T28" fmla="*/ 0 w 200"/>
                <a:gd name="T29" fmla="*/ 1 h 267"/>
                <a:gd name="T30" fmla="*/ 0 w 200"/>
                <a:gd name="T31" fmla="*/ 1 h 267"/>
                <a:gd name="T32" fmla="*/ 0 w 200"/>
                <a:gd name="T33" fmla="*/ 1 h 267"/>
                <a:gd name="T34" fmla="*/ 0 w 200"/>
                <a:gd name="T35" fmla="*/ 1 h 267"/>
                <a:gd name="T36" fmla="*/ 0 w 200"/>
                <a:gd name="T37" fmla="*/ 1 h 267"/>
                <a:gd name="T38" fmla="*/ 0 w 200"/>
                <a:gd name="T39" fmla="*/ 1 h 267"/>
                <a:gd name="T40" fmla="*/ 0 w 200"/>
                <a:gd name="T41" fmla="*/ 1 h 267"/>
                <a:gd name="T42" fmla="*/ 0 w 200"/>
                <a:gd name="T43" fmla="*/ 1 h 267"/>
                <a:gd name="T44" fmla="*/ 0 w 200"/>
                <a:gd name="T45" fmla="*/ 1 h 267"/>
                <a:gd name="T46" fmla="*/ 0 w 200"/>
                <a:gd name="T47" fmla="*/ 1 h 267"/>
                <a:gd name="T48" fmla="*/ 0 w 200"/>
                <a:gd name="T49" fmla="*/ 1 h 267"/>
                <a:gd name="T50" fmla="*/ 0 w 200"/>
                <a:gd name="T51" fmla="*/ 1 h 267"/>
                <a:gd name="T52" fmla="*/ 0 w 200"/>
                <a:gd name="T53" fmla="*/ 1 h 267"/>
                <a:gd name="T54" fmla="*/ 0 w 200"/>
                <a:gd name="T55" fmla="*/ 1 h 267"/>
                <a:gd name="T56" fmla="*/ 0 w 200"/>
                <a:gd name="T57" fmla="*/ 1 h 267"/>
                <a:gd name="T58" fmla="*/ 0 w 200"/>
                <a:gd name="T59" fmla="*/ 1 h 267"/>
                <a:gd name="T60" fmla="*/ 0 w 200"/>
                <a:gd name="T61" fmla="*/ 1 h 267"/>
                <a:gd name="T62" fmla="*/ 0 w 200"/>
                <a:gd name="T63" fmla="*/ 1 h 267"/>
                <a:gd name="T64" fmla="*/ 0 w 200"/>
                <a:gd name="T65" fmla="*/ 1 h 267"/>
                <a:gd name="T66" fmla="*/ 0 w 200"/>
                <a:gd name="T67" fmla="*/ 1 h 267"/>
                <a:gd name="T68" fmla="*/ 0 w 200"/>
                <a:gd name="T69" fmla="*/ 1 h 267"/>
                <a:gd name="T70" fmla="*/ 0 w 200"/>
                <a:gd name="T71" fmla="*/ 1 h 267"/>
                <a:gd name="T72" fmla="*/ 0 w 200"/>
                <a:gd name="T73" fmla="*/ 1 h 267"/>
                <a:gd name="T74" fmla="*/ 0 w 200"/>
                <a:gd name="T75" fmla="*/ 1 h 267"/>
                <a:gd name="T76" fmla="*/ 0 w 200"/>
                <a:gd name="T77" fmla="*/ 1 h 267"/>
                <a:gd name="T78" fmla="*/ 0 w 200"/>
                <a:gd name="T79" fmla="*/ 1 h 267"/>
                <a:gd name="T80" fmla="*/ 0 w 200"/>
                <a:gd name="T81" fmla="*/ 1 h 267"/>
                <a:gd name="T82" fmla="*/ 0 w 200"/>
                <a:gd name="T83" fmla="*/ 1 h 267"/>
                <a:gd name="T84" fmla="*/ 0 w 200"/>
                <a:gd name="T85" fmla="*/ 1 h 267"/>
                <a:gd name="T86" fmla="*/ 0 w 200"/>
                <a:gd name="T87" fmla="*/ 1 h 267"/>
                <a:gd name="T88" fmla="*/ 0 w 200"/>
                <a:gd name="T89" fmla="*/ 1 h 267"/>
                <a:gd name="T90" fmla="*/ 0 w 200"/>
                <a:gd name="T91" fmla="*/ 1 h 267"/>
                <a:gd name="T92" fmla="*/ 0 w 200"/>
                <a:gd name="T93" fmla="*/ 1 h 267"/>
                <a:gd name="T94" fmla="*/ 0 w 200"/>
                <a:gd name="T95" fmla="*/ 1 h 267"/>
                <a:gd name="T96" fmla="*/ 0 w 200"/>
                <a:gd name="T97" fmla="*/ 1 h 267"/>
                <a:gd name="T98" fmla="*/ 0 w 200"/>
                <a:gd name="T99" fmla="*/ 1 h 267"/>
                <a:gd name="T100" fmla="*/ 0 w 200"/>
                <a:gd name="T101" fmla="*/ 1 h 267"/>
                <a:gd name="T102" fmla="*/ 0 w 200"/>
                <a:gd name="T103" fmla="*/ 1 h 267"/>
                <a:gd name="T104" fmla="*/ 0 w 200"/>
                <a:gd name="T105" fmla="*/ 1 h 267"/>
                <a:gd name="T106" fmla="*/ 0 w 200"/>
                <a:gd name="T107" fmla="*/ 1 h 267"/>
                <a:gd name="T108" fmla="*/ 0 w 200"/>
                <a:gd name="T109" fmla="*/ 1 h 267"/>
                <a:gd name="T110" fmla="*/ 0 w 200"/>
                <a:gd name="T111" fmla="*/ 1 h 267"/>
                <a:gd name="T112" fmla="*/ 0 w 200"/>
                <a:gd name="T113" fmla="*/ 1 h 2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0"/>
                <a:gd name="T172" fmla="*/ 0 h 267"/>
                <a:gd name="T173" fmla="*/ 200 w 200"/>
                <a:gd name="T174" fmla="*/ 267 h 2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0" h="267">
                  <a:moveTo>
                    <a:pt x="27" y="1"/>
                  </a:moveTo>
                  <a:lnTo>
                    <a:pt x="46" y="0"/>
                  </a:lnTo>
                  <a:lnTo>
                    <a:pt x="65" y="2"/>
                  </a:lnTo>
                  <a:lnTo>
                    <a:pt x="82" y="6"/>
                  </a:lnTo>
                  <a:lnTo>
                    <a:pt x="99" y="10"/>
                  </a:lnTo>
                  <a:lnTo>
                    <a:pt x="116" y="17"/>
                  </a:lnTo>
                  <a:lnTo>
                    <a:pt x="131" y="26"/>
                  </a:lnTo>
                  <a:lnTo>
                    <a:pt x="144" y="37"/>
                  </a:lnTo>
                  <a:lnTo>
                    <a:pt x="157" y="49"/>
                  </a:lnTo>
                  <a:lnTo>
                    <a:pt x="167" y="62"/>
                  </a:lnTo>
                  <a:lnTo>
                    <a:pt x="178" y="78"/>
                  </a:lnTo>
                  <a:lnTo>
                    <a:pt x="186" y="94"/>
                  </a:lnTo>
                  <a:lnTo>
                    <a:pt x="192" y="112"/>
                  </a:lnTo>
                  <a:lnTo>
                    <a:pt x="196" y="131"/>
                  </a:lnTo>
                  <a:lnTo>
                    <a:pt x="199" y="151"/>
                  </a:lnTo>
                  <a:lnTo>
                    <a:pt x="200" y="173"/>
                  </a:lnTo>
                  <a:lnTo>
                    <a:pt x="199" y="195"/>
                  </a:lnTo>
                  <a:lnTo>
                    <a:pt x="197" y="198"/>
                  </a:lnTo>
                  <a:lnTo>
                    <a:pt x="194" y="207"/>
                  </a:lnTo>
                  <a:lnTo>
                    <a:pt x="187" y="221"/>
                  </a:lnTo>
                  <a:lnTo>
                    <a:pt x="180" y="235"/>
                  </a:lnTo>
                  <a:lnTo>
                    <a:pt x="171" y="249"/>
                  </a:lnTo>
                  <a:lnTo>
                    <a:pt x="162" y="260"/>
                  </a:lnTo>
                  <a:lnTo>
                    <a:pt x="150" y="267"/>
                  </a:lnTo>
                  <a:lnTo>
                    <a:pt x="140" y="267"/>
                  </a:lnTo>
                  <a:lnTo>
                    <a:pt x="129" y="263"/>
                  </a:lnTo>
                  <a:lnTo>
                    <a:pt x="118" y="256"/>
                  </a:lnTo>
                  <a:lnTo>
                    <a:pt x="108" y="246"/>
                  </a:lnTo>
                  <a:lnTo>
                    <a:pt x="98" y="236"/>
                  </a:lnTo>
                  <a:lnTo>
                    <a:pt x="93" y="225"/>
                  </a:lnTo>
                  <a:lnTo>
                    <a:pt x="90" y="211"/>
                  </a:lnTo>
                  <a:lnTo>
                    <a:pt x="94" y="196"/>
                  </a:lnTo>
                  <a:lnTo>
                    <a:pt x="102" y="180"/>
                  </a:lnTo>
                  <a:lnTo>
                    <a:pt x="104" y="177"/>
                  </a:lnTo>
                  <a:lnTo>
                    <a:pt x="105" y="175"/>
                  </a:lnTo>
                  <a:lnTo>
                    <a:pt x="108" y="173"/>
                  </a:lnTo>
                  <a:lnTo>
                    <a:pt x="110" y="170"/>
                  </a:lnTo>
                  <a:lnTo>
                    <a:pt x="124" y="151"/>
                  </a:lnTo>
                  <a:lnTo>
                    <a:pt x="133" y="132"/>
                  </a:lnTo>
                  <a:lnTo>
                    <a:pt x="137" y="114"/>
                  </a:lnTo>
                  <a:lnTo>
                    <a:pt x="135" y="97"/>
                  </a:lnTo>
                  <a:lnTo>
                    <a:pt x="126" y="81"/>
                  </a:lnTo>
                  <a:lnTo>
                    <a:pt x="108" y="64"/>
                  </a:lnTo>
                  <a:lnTo>
                    <a:pt x="80" y="51"/>
                  </a:lnTo>
                  <a:lnTo>
                    <a:pt x="43" y="37"/>
                  </a:lnTo>
                  <a:lnTo>
                    <a:pt x="42" y="37"/>
                  </a:lnTo>
                  <a:lnTo>
                    <a:pt x="41" y="36"/>
                  </a:lnTo>
                  <a:lnTo>
                    <a:pt x="38" y="36"/>
                  </a:lnTo>
                  <a:lnTo>
                    <a:pt x="37" y="35"/>
                  </a:lnTo>
                  <a:lnTo>
                    <a:pt x="31" y="32"/>
                  </a:lnTo>
                  <a:lnTo>
                    <a:pt x="22" y="28"/>
                  </a:lnTo>
                  <a:lnTo>
                    <a:pt x="13" y="23"/>
                  </a:lnTo>
                  <a:lnTo>
                    <a:pt x="5" y="17"/>
                  </a:lnTo>
                  <a:lnTo>
                    <a:pt x="0" y="13"/>
                  </a:lnTo>
                  <a:lnTo>
                    <a:pt x="2" y="8"/>
                  </a:lnTo>
                  <a:lnTo>
                    <a:pt x="10" y="3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/>
            <p:cNvSpPr/>
            <p:nvPr/>
          </p:nvSpPr>
          <p:spPr bwMode="auto">
            <a:xfrm flipH="1">
              <a:off x="720" y="2176"/>
              <a:ext cx="92" cy="129"/>
            </a:xfrm>
            <a:custGeom>
              <a:avLst/>
              <a:gdLst>
                <a:gd name="T0" fmla="*/ 1 w 183"/>
                <a:gd name="T1" fmla="*/ 0 h 260"/>
                <a:gd name="T2" fmla="*/ 1 w 183"/>
                <a:gd name="T3" fmla="*/ 0 h 260"/>
                <a:gd name="T4" fmla="*/ 1 w 183"/>
                <a:gd name="T5" fmla="*/ 0 h 260"/>
                <a:gd name="T6" fmla="*/ 1 w 183"/>
                <a:gd name="T7" fmla="*/ 0 h 260"/>
                <a:gd name="T8" fmla="*/ 1 w 183"/>
                <a:gd name="T9" fmla="*/ 0 h 260"/>
                <a:gd name="T10" fmla="*/ 1 w 183"/>
                <a:gd name="T11" fmla="*/ 0 h 260"/>
                <a:gd name="T12" fmla="*/ 1 w 183"/>
                <a:gd name="T13" fmla="*/ 0 h 260"/>
                <a:gd name="T14" fmla="*/ 1 w 183"/>
                <a:gd name="T15" fmla="*/ 0 h 260"/>
                <a:gd name="T16" fmla="*/ 1 w 183"/>
                <a:gd name="T17" fmla="*/ 0 h 260"/>
                <a:gd name="T18" fmla="*/ 1 w 183"/>
                <a:gd name="T19" fmla="*/ 0 h 260"/>
                <a:gd name="T20" fmla="*/ 1 w 183"/>
                <a:gd name="T21" fmla="*/ 0 h 260"/>
                <a:gd name="T22" fmla="*/ 1 w 183"/>
                <a:gd name="T23" fmla="*/ 0 h 260"/>
                <a:gd name="T24" fmla="*/ 1 w 183"/>
                <a:gd name="T25" fmla="*/ 0 h 260"/>
                <a:gd name="T26" fmla="*/ 1 w 183"/>
                <a:gd name="T27" fmla="*/ 0 h 260"/>
                <a:gd name="T28" fmla="*/ 1 w 183"/>
                <a:gd name="T29" fmla="*/ 0 h 260"/>
                <a:gd name="T30" fmla="*/ 1 w 183"/>
                <a:gd name="T31" fmla="*/ 0 h 260"/>
                <a:gd name="T32" fmla="*/ 1 w 183"/>
                <a:gd name="T33" fmla="*/ 0 h 260"/>
                <a:gd name="T34" fmla="*/ 1 w 183"/>
                <a:gd name="T35" fmla="*/ 0 h 260"/>
                <a:gd name="T36" fmla="*/ 1 w 183"/>
                <a:gd name="T37" fmla="*/ 0 h 260"/>
                <a:gd name="T38" fmla="*/ 1 w 183"/>
                <a:gd name="T39" fmla="*/ 0 h 260"/>
                <a:gd name="T40" fmla="*/ 1 w 183"/>
                <a:gd name="T41" fmla="*/ 0 h 260"/>
                <a:gd name="T42" fmla="*/ 1 w 183"/>
                <a:gd name="T43" fmla="*/ 0 h 260"/>
                <a:gd name="T44" fmla="*/ 1 w 183"/>
                <a:gd name="T45" fmla="*/ 0 h 260"/>
                <a:gd name="T46" fmla="*/ 1 w 183"/>
                <a:gd name="T47" fmla="*/ 0 h 260"/>
                <a:gd name="T48" fmla="*/ 1 w 183"/>
                <a:gd name="T49" fmla="*/ 0 h 260"/>
                <a:gd name="T50" fmla="*/ 1 w 183"/>
                <a:gd name="T51" fmla="*/ 0 h 260"/>
                <a:gd name="T52" fmla="*/ 1 w 183"/>
                <a:gd name="T53" fmla="*/ 0 h 260"/>
                <a:gd name="T54" fmla="*/ 1 w 183"/>
                <a:gd name="T55" fmla="*/ 0 h 260"/>
                <a:gd name="T56" fmla="*/ 1 w 183"/>
                <a:gd name="T57" fmla="*/ 0 h 260"/>
                <a:gd name="T58" fmla="*/ 1 w 183"/>
                <a:gd name="T59" fmla="*/ 0 h 260"/>
                <a:gd name="T60" fmla="*/ 1 w 183"/>
                <a:gd name="T61" fmla="*/ 0 h 260"/>
                <a:gd name="T62" fmla="*/ 1 w 183"/>
                <a:gd name="T63" fmla="*/ 0 h 260"/>
                <a:gd name="T64" fmla="*/ 1 w 183"/>
                <a:gd name="T65" fmla="*/ 0 h 260"/>
                <a:gd name="T66" fmla="*/ 1 w 183"/>
                <a:gd name="T67" fmla="*/ 0 h 260"/>
                <a:gd name="T68" fmla="*/ 1 w 183"/>
                <a:gd name="T69" fmla="*/ 0 h 260"/>
                <a:gd name="T70" fmla="*/ 1 w 183"/>
                <a:gd name="T71" fmla="*/ 0 h 260"/>
                <a:gd name="T72" fmla="*/ 1 w 183"/>
                <a:gd name="T73" fmla="*/ 0 h 260"/>
                <a:gd name="T74" fmla="*/ 1 w 183"/>
                <a:gd name="T75" fmla="*/ 0 h 260"/>
                <a:gd name="T76" fmla="*/ 1 w 183"/>
                <a:gd name="T77" fmla="*/ 0 h 260"/>
                <a:gd name="T78" fmla="*/ 1 w 183"/>
                <a:gd name="T79" fmla="*/ 0 h 260"/>
                <a:gd name="T80" fmla="*/ 1 w 183"/>
                <a:gd name="T81" fmla="*/ 0 h 260"/>
                <a:gd name="T82" fmla="*/ 1 w 183"/>
                <a:gd name="T83" fmla="*/ 0 h 260"/>
                <a:gd name="T84" fmla="*/ 1 w 183"/>
                <a:gd name="T85" fmla="*/ 0 h 260"/>
                <a:gd name="T86" fmla="*/ 1 w 183"/>
                <a:gd name="T87" fmla="*/ 0 h 260"/>
                <a:gd name="T88" fmla="*/ 1 w 183"/>
                <a:gd name="T89" fmla="*/ 0 h 260"/>
                <a:gd name="T90" fmla="*/ 0 w 183"/>
                <a:gd name="T91" fmla="*/ 0 h 260"/>
                <a:gd name="T92" fmla="*/ 0 w 183"/>
                <a:gd name="T93" fmla="*/ 0 h 260"/>
                <a:gd name="T94" fmla="*/ 1 w 183"/>
                <a:gd name="T95" fmla="*/ 0 h 260"/>
                <a:gd name="T96" fmla="*/ 1 w 183"/>
                <a:gd name="T97" fmla="*/ 0 h 2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3"/>
                <a:gd name="T148" fmla="*/ 0 h 260"/>
                <a:gd name="T149" fmla="*/ 183 w 183"/>
                <a:gd name="T150" fmla="*/ 260 h 26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3" h="260">
                  <a:moveTo>
                    <a:pt x="23" y="0"/>
                  </a:moveTo>
                  <a:lnTo>
                    <a:pt x="59" y="2"/>
                  </a:lnTo>
                  <a:lnTo>
                    <a:pt x="91" y="10"/>
                  </a:lnTo>
                  <a:lnTo>
                    <a:pt x="120" y="26"/>
                  </a:lnTo>
                  <a:lnTo>
                    <a:pt x="144" y="48"/>
                  </a:lnTo>
                  <a:lnTo>
                    <a:pt x="164" y="75"/>
                  </a:lnTo>
                  <a:lnTo>
                    <a:pt x="176" y="109"/>
                  </a:lnTo>
                  <a:lnTo>
                    <a:pt x="183" y="147"/>
                  </a:lnTo>
                  <a:lnTo>
                    <a:pt x="182" y="189"/>
                  </a:lnTo>
                  <a:lnTo>
                    <a:pt x="181" y="193"/>
                  </a:lnTo>
                  <a:lnTo>
                    <a:pt x="177" y="202"/>
                  </a:lnTo>
                  <a:lnTo>
                    <a:pt x="172" y="215"/>
                  </a:lnTo>
                  <a:lnTo>
                    <a:pt x="165" y="228"/>
                  </a:lnTo>
                  <a:lnTo>
                    <a:pt x="157" y="242"/>
                  </a:lnTo>
                  <a:lnTo>
                    <a:pt x="148" y="254"/>
                  </a:lnTo>
                  <a:lnTo>
                    <a:pt x="138" y="260"/>
                  </a:lnTo>
                  <a:lnTo>
                    <a:pt x="128" y="260"/>
                  </a:lnTo>
                  <a:lnTo>
                    <a:pt x="118" y="255"/>
                  </a:lnTo>
                  <a:lnTo>
                    <a:pt x="108" y="248"/>
                  </a:lnTo>
                  <a:lnTo>
                    <a:pt x="98" y="240"/>
                  </a:lnTo>
                  <a:lnTo>
                    <a:pt x="91" y="230"/>
                  </a:lnTo>
                  <a:lnTo>
                    <a:pt x="85" y="218"/>
                  </a:lnTo>
                  <a:lnTo>
                    <a:pt x="84" y="205"/>
                  </a:lnTo>
                  <a:lnTo>
                    <a:pt x="88" y="190"/>
                  </a:lnTo>
                  <a:lnTo>
                    <a:pt x="96" y="174"/>
                  </a:lnTo>
                  <a:lnTo>
                    <a:pt x="98" y="172"/>
                  </a:lnTo>
                  <a:lnTo>
                    <a:pt x="99" y="170"/>
                  </a:lnTo>
                  <a:lnTo>
                    <a:pt x="101" y="167"/>
                  </a:lnTo>
                  <a:lnTo>
                    <a:pt x="103" y="165"/>
                  </a:lnTo>
                  <a:lnTo>
                    <a:pt x="115" y="147"/>
                  </a:lnTo>
                  <a:lnTo>
                    <a:pt x="124" y="128"/>
                  </a:lnTo>
                  <a:lnTo>
                    <a:pt x="128" y="111"/>
                  </a:lnTo>
                  <a:lnTo>
                    <a:pt x="126" y="94"/>
                  </a:lnTo>
                  <a:lnTo>
                    <a:pt x="116" y="78"/>
                  </a:lnTo>
                  <a:lnTo>
                    <a:pt x="99" y="61"/>
                  </a:lnTo>
                  <a:lnTo>
                    <a:pt x="75" y="48"/>
                  </a:lnTo>
                  <a:lnTo>
                    <a:pt x="40" y="35"/>
                  </a:lnTo>
                  <a:lnTo>
                    <a:pt x="39" y="35"/>
                  </a:lnTo>
                  <a:lnTo>
                    <a:pt x="38" y="34"/>
                  </a:lnTo>
                  <a:lnTo>
                    <a:pt x="36" y="34"/>
                  </a:lnTo>
                  <a:lnTo>
                    <a:pt x="35" y="33"/>
                  </a:lnTo>
                  <a:lnTo>
                    <a:pt x="29" y="30"/>
                  </a:lnTo>
                  <a:lnTo>
                    <a:pt x="21" y="27"/>
                  </a:lnTo>
                  <a:lnTo>
                    <a:pt x="12" y="22"/>
                  </a:lnTo>
                  <a:lnTo>
                    <a:pt x="5" y="18"/>
                  </a:lnTo>
                  <a:lnTo>
                    <a:pt x="0" y="12"/>
                  </a:lnTo>
                  <a:lnTo>
                    <a:pt x="0" y="7"/>
                  </a:lnTo>
                  <a:lnTo>
                    <a:pt x="7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CC9C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6"/>
            <p:cNvSpPr/>
            <p:nvPr/>
          </p:nvSpPr>
          <p:spPr bwMode="auto">
            <a:xfrm flipH="1">
              <a:off x="722" y="2177"/>
              <a:ext cx="85" cy="127"/>
            </a:xfrm>
            <a:custGeom>
              <a:avLst/>
              <a:gdLst>
                <a:gd name="T0" fmla="*/ 1 w 170"/>
                <a:gd name="T1" fmla="*/ 0 h 252"/>
                <a:gd name="T2" fmla="*/ 1 w 170"/>
                <a:gd name="T3" fmla="*/ 1 h 252"/>
                <a:gd name="T4" fmla="*/ 1 w 170"/>
                <a:gd name="T5" fmla="*/ 1 h 252"/>
                <a:gd name="T6" fmla="*/ 1 w 170"/>
                <a:gd name="T7" fmla="*/ 1 h 252"/>
                <a:gd name="T8" fmla="*/ 1 w 170"/>
                <a:gd name="T9" fmla="*/ 1 h 252"/>
                <a:gd name="T10" fmla="*/ 1 w 170"/>
                <a:gd name="T11" fmla="*/ 1 h 252"/>
                <a:gd name="T12" fmla="*/ 1 w 170"/>
                <a:gd name="T13" fmla="*/ 1 h 252"/>
                <a:gd name="T14" fmla="*/ 1 w 170"/>
                <a:gd name="T15" fmla="*/ 1 h 252"/>
                <a:gd name="T16" fmla="*/ 1 w 170"/>
                <a:gd name="T17" fmla="*/ 1 h 252"/>
                <a:gd name="T18" fmla="*/ 1 w 170"/>
                <a:gd name="T19" fmla="*/ 1 h 252"/>
                <a:gd name="T20" fmla="*/ 1 w 170"/>
                <a:gd name="T21" fmla="*/ 1 h 252"/>
                <a:gd name="T22" fmla="*/ 1 w 170"/>
                <a:gd name="T23" fmla="*/ 1 h 252"/>
                <a:gd name="T24" fmla="*/ 1 w 170"/>
                <a:gd name="T25" fmla="*/ 1 h 252"/>
                <a:gd name="T26" fmla="*/ 1 w 170"/>
                <a:gd name="T27" fmla="*/ 1 h 252"/>
                <a:gd name="T28" fmla="*/ 1 w 170"/>
                <a:gd name="T29" fmla="*/ 1 h 252"/>
                <a:gd name="T30" fmla="*/ 1 w 170"/>
                <a:gd name="T31" fmla="*/ 1 h 252"/>
                <a:gd name="T32" fmla="*/ 1 w 170"/>
                <a:gd name="T33" fmla="*/ 1 h 252"/>
                <a:gd name="T34" fmla="*/ 1 w 170"/>
                <a:gd name="T35" fmla="*/ 1 h 252"/>
                <a:gd name="T36" fmla="*/ 1 w 170"/>
                <a:gd name="T37" fmla="*/ 1 h 252"/>
                <a:gd name="T38" fmla="*/ 1 w 170"/>
                <a:gd name="T39" fmla="*/ 1 h 252"/>
                <a:gd name="T40" fmla="*/ 1 w 170"/>
                <a:gd name="T41" fmla="*/ 1 h 252"/>
                <a:gd name="T42" fmla="*/ 1 w 170"/>
                <a:gd name="T43" fmla="*/ 1 h 252"/>
                <a:gd name="T44" fmla="*/ 1 w 170"/>
                <a:gd name="T45" fmla="*/ 1 h 252"/>
                <a:gd name="T46" fmla="*/ 1 w 170"/>
                <a:gd name="T47" fmla="*/ 1 h 252"/>
                <a:gd name="T48" fmla="*/ 1 w 170"/>
                <a:gd name="T49" fmla="*/ 1 h 252"/>
                <a:gd name="T50" fmla="*/ 1 w 170"/>
                <a:gd name="T51" fmla="*/ 1 h 252"/>
                <a:gd name="T52" fmla="*/ 1 w 170"/>
                <a:gd name="T53" fmla="*/ 1 h 252"/>
                <a:gd name="T54" fmla="*/ 1 w 170"/>
                <a:gd name="T55" fmla="*/ 1 h 252"/>
                <a:gd name="T56" fmla="*/ 1 w 170"/>
                <a:gd name="T57" fmla="*/ 1 h 252"/>
                <a:gd name="T58" fmla="*/ 1 w 170"/>
                <a:gd name="T59" fmla="*/ 1 h 252"/>
                <a:gd name="T60" fmla="*/ 1 w 170"/>
                <a:gd name="T61" fmla="*/ 1 h 252"/>
                <a:gd name="T62" fmla="*/ 1 w 170"/>
                <a:gd name="T63" fmla="*/ 1 h 252"/>
                <a:gd name="T64" fmla="*/ 1 w 170"/>
                <a:gd name="T65" fmla="*/ 1 h 252"/>
                <a:gd name="T66" fmla="*/ 1 w 170"/>
                <a:gd name="T67" fmla="*/ 1 h 252"/>
                <a:gd name="T68" fmla="*/ 1 w 170"/>
                <a:gd name="T69" fmla="*/ 1 h 252"/>
                <a:gd name="T70" fmla="*/ 1 w 170"/>
                <a:gd name="T71" fmla="*/ 1 h 252"/>
                <a:gd name="T72" fmla="*/ 1 w 170"/>
                <a:gd name="T73" fmla="*/ 1 h 252"/>
                <a:gd name="T74" fmla="*/ 1 w 170"/>
                <a:gd name="T75" fmla="*/ 1 h 252"/>
                <a:gd name="T76" fmla="*/ 1 w 170"/>
                <a:gd name="T77" fmla="*/ 1 h 252"/>
                <a:gd name="T78" fmla="*/ 1 w 170"/>
                <a:gd name="T79" fmla="*/ 1 h 252"/>
                <a:gd name="T80" fmla="*/ 1 w 170"/>
                <a:gd name="T81" fmla="*/ 1 h 252"/>
                <a:gd name="T82" fmla="*/ 1 w 170"/>
                <a:gd name="T83" fmla="*/ 1 h 252"/>
                <a:gd name="T84" fmla="*/ 1 w 170"/>
                <a:gd name="T85" fmla="*/ 1 h 252"/>
                <a:gd name="T86" fmla="*/ 1 w 170"/>
                <a:gd name="T87" fmla="*/ 1 h 252"/>
                <a:gd name="T88" fmla="*/ 1 w 170"/>
                <a:gd name="T89" fmla="*/ 1 h 252"/>
                <a:gd name="T90" fmla="*/ 1 w 170"/>
                <a:gd name="T91" fmla="*/ 1 h 252"/>
                <a:gd name="T92" fmla="*/ 0 w 170"/>
                <a:gd name="T93" fmla="*/ 1 h 252"/>
                <a:gd name="T94" fmla="*/ 1 w 170"/>
                <a:gd name="T95" fmla="*/ 1 h 252"/>
                <a:gd name="T96" fmla="*/ 1 w 170"/>
                <a:gd name="T97" fmla="*/ 0 h 25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0"/>
                <a:gd name="T148" fmla="*/ 0 h 252"/>
                <a:gd name="T149" fmla="*/ 170 w 170"/>
                <a:gd name="T150" fmla="*/ 252 h 25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0" h="252">
                  <a:moveTo>
                    <a:pt x="22" y="0"/>
                  </a:moveTo>
                  <a:lnTo>
                    <a:pt x="55" y="1"/>
                  </a:lnTo>
                  <a:lnTo>
                    <a:pt x="85" y="9"/>
                  </a:lnTo>
                  <a:lnTo>
                    <a:pt x="111" y="24"/>
                  </a:lnTo>
                  <a:lnTo>
                    <a:pt x="134" y="46"/>
                  </a:lnTo>
                  <a:lnTo>
                    <a:pt x="151" y="72"/>
                  </a:lnTo>
                  <a:lnTo>
                    <a:pt x="164" y="105"/>
                  </a:lnTo>
                  <a:lnTo>
                    <a:pt x="170" y="142"/>
                  </a:lnTo>
                  <a:lnTo>
                    <a:pt x="170" y="183"/>
                  </a:lnTo>
                  <a:lnTo>
                    <a:pt x="169" y="186"/>
                  </a:lnTo>
                  <a:lnTo>
                    <a:pt x="165" y="196"/>
                  </a:lnTo>
                  <a:lnTo>
                    <a:pt x="161" y="208"/>
                  </a:lnTo>
                  <a:lnTo>
                    <a:pt x="154" y="222"/>
                  </a:lnTo>
                  <a:lnTo>
                    <a:pt x="146" y="235"/>
                  </a:lnTo>
                  <a:lnTo>
                    <a:pt x="138" y="246"/>
                  </a:lnTo>
                  <a:lnTo>
                    <a:pt x="128" y="252"/>
                  </a:lnTo>
                  <a:lnTo>
                    <a:pt x="119" y="252"/>
                  </a:lnTo>
                  <a:lnTo>
                    <a:pt x="110" y="248"/>
                  </a:lnTo>
                  <a:lnTo>
                    <a:pt x="101" y="241"/>
                  </a:lnTo>
                  <a:lnTo>
                    <a:pt x="91" y="233"/>
                  </a:lnTo>
                  <a:lnTo>
                    <a:pt x="86" y="223"/>
                  </a:lnTo>
                  <a:lnTo>
                    <a:pt x="81" y="212"/>
                  </a:lnTo>
                  <a:lnTo>
                    <a:pt x="80" y="199"/>
                  </a:lnTo>
                  <a:lnTo>
                    <a:pt x="83" y="185"/>
                  </a:lnTo>
                  <a:lnTo>
                    <a:pt x="93" y="169"/>
                  </a:lnTo>
                  <a:lnTo>
                    <a:pt x="94" y="167"/>
                  </a:lnTo>
                  <a:lnTo>
                    <a:pt x="95" y="165"/>
                  </a:lnTo>
                  <a:lnTo>
                    <a:pt x="97" y="162"/>
                  </a:lnTo>
                  <a:lnTo>
                    <a:pt x="98" y="160"/>
                  </a:lnTo>
                  <a:lnTo>
                    <a:pt x="110" y="143"/>
                  </a:lnTo>
                  <a:lnTo>
                    <a:pt x="117" y="124"/>
                  </a:lnTo>
                  <a:lnTo>
                    <a:pt x="120" y="107"/>
                  </a:lnTo>
                  <a:lnTo>
                    <a:pt x="118" y="90"/>
                  </a:lnTo>
                  <a:lnTo>
                    <a:pt x="110" y="74"/>
                  </a:lnTo>
                  <a:lnTo>
                    <a:pt x="95" y="59"/>
                  </a:lnTo>
                  <a:lnTo>
                    <a:pt x="72" y="45"/>
                  </a:lnTo>
                  <a:lnTo>
                    <a:pt x="41" y="32"/>
                  </a:lnTo>
                  <a:lnTo>
                    <a:pt x="40" y="31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5" y="30"/>
                  </a:lnTo>
                  <a:lnTo>
                    <a:pt x="30" y="28"/>
                  </a:lnTo>
                  <a:lnTo>
                    <a:pt x="22" y="25"/>
                  </a:lnTo>
                  <a:lnTo>
                    <a:pt x="14" y="21"/>
                  </a:lnTo>
                  <a:lnTo>
                    <a:pt x="6" y="16"/>
                  </a:lnTo>
                  <a:lnTo>
                    <a:pt x="2" y="10"/>
                  </a:lnTo>
                  <a:lnTo>
                    <a:pt x="0" y="6"/>
                  </a:lnTo>
                  <a:lnTo>
                    <a:pt x="7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CBAB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7"/>
            <p:cNvSpPr/>
            <p:nvPr/>
          </p:nvSpPr>
          <p:spPr bwMode="auto">
            <a:xfrm flipH="1">
              <a:off x="724" y="2179"/>
              <a:ext cx="77" cy="122"/>
            </a:xfrm>
            <a:custGeom>
              <a:avLst/>
              <a:gdLst>
                <a:gd name="T0" fmla="*/ 1 w 154"/>
                <a:gd name="T1" fmla="*/ 0 h 245"/>
                <a:gd name="T2" fmla="*/ 1 w 154"/>
                <a:gd name="T3" fmla="*/ 0 h 245"/>
                <a:gd name="T4" fmla="*/ 1 w 154"/>
                <a:gd name="T5" fmla="*/ 0 h 245"/>
                <a:gd name="T6" fmla="*/ 1 w 154"/>
                <a:gd name="T7" fmla="*/ 0 h 245"/>
                <a:gd name="T8" fmla="*/ 1 w 154"/>
                <a:gd name="T9" fmla="*/ 0 h 245"/>
                <a:gd name="T10" fmla="*/ 1 w 154"/>
                <a:gd name="T11" fmla="*/ 0 h 245"/>
                <a:gd name="T12" fmla="*/ 1 w 154"/>
                <a:gd name="T13" fmla="*/ 0 h 245"/>
                <a:gd name="T14" fmla="*/ 1 w 154"/>
                <a:gd name="T15" fmla="*/ 0 h 245"/>
                <a:gd name="T16" fmla="*/ 1 w 154"/>
                <a:gd name="T17" fmla="*/ 0 h 245"/>
                <a:gd name="T18" fmla="*/ 1 w 154"/>
                <a:gd name="T19" fmla="*/ 0 h 245"/>
                <a:gd name="T20" fmla="*/ 1 w 154"/>
                <a:gd name="T21" fmla="*/ 0 h 245"/>
                <a:gd name="T22" fmla="*/ 1 w 154"/>
                <a:gd name="T23" fmla="*/ 0 h 245"/>
                <a:gd name="T24" fmla="*/ 1 w 154"/>
                <a:gd name="T25" fmla="*/ 0 h 245"/>
                <a:gd name="T26" fmla="*/ 1 w 154"/>
                <a:gd name="T27" fmla="*/ 0 h 245"/>
                <a:gd name="T28" fmla="*/ 1 w 154"/>
                <a:gd name="T29" fmla="*/ 0 h 245"/>
                <a:gd name="T30" fmla="*/ 1 w 154"/>
                <a:gd name="T31" fmla="*/ 0 h 245"/>
                <a:gd name="T32" fmla="*/ 1 w 154"/>
                <a:gd name="T33" fmla="*/ 0 h 245"/>
                <a:gd name="T34" fmla="*/ 1 w 154"/>
                <a:gd name="T35" fmla="*/ 0 h 245"/>
                <a:gd name="T36" fmla="*/ 1 w 154"/>
                <a:gd name="T37" fmla="*/ 0 h 245"/>
                <a:gd name="T38" fmla="*/ 1 w 154"/>
                <a:gd name="T39" fmla="*/ 0 h 245"/>
                <a:gd name="T40" fmla="*/ 1 w 154"/>
                <a:gd name="T41" fmla="*/ 0 h 245"/>
                <a:gd name="T42" fmla="*/ 1 w 154"/>
                <a:gd name="T43" fmla="*/ 0 h 245"/>
                <a:gd name="T44" fmla="*/ 1 w 154"/>
                <a:gd name="T45" fmla="*/ 0 h 245"/>
                <a:gd name="T46" fmla="*/ 1 w 154"/>
                <a:gd name="T47" fmla="*/ 0 h 245"/>
                <a:gd name="T48" fmla="*/ 1 w 154"/>
                <a:gd name="T49" fmla="*/ 0 h 245"/>
                <a:gd name="T50" fmla="*/ 1 w 154"/>
                <a:gd name="T51" fmla="*/ 0 h 245"/>
                <a:gd name="T52" fmla="*/ 1 w 154"/>
                <a:gd name="T53" fmla="*/ 0 h 245"/>
                <a:gd name="T54" fmla="*/ 1 w 154"/>
                <a:gd name="T55" fmla="*/ 0 h 245"/>
                <a:gd name="T56" fmla="*/ 1 w 154"/>
                <a:gd name="T57" fmla="*/ 0 h 245"/>
                <a:gd name="T58" fmla="*/ 1 w 154"/>
                <a:gd name="T59" fmla="*/ 0 h 245"/>
                <a:gd name="T60" fmla="*/ 1 w 154"/>
                <a:gd name="T61" fmla="*/ 0 h 245"/>
                <a:gd name="T62" fmla="*/ 1 w 154"/>
                <a:gd name="T63" fmla="*/ 0 h 245"/>
                <a:gd name="T64" fmla="*/ 1 w 154"/>
                <a:gd name="T65" fmla="*/ 0 h 245"/>
                <a:gd name="T66" fmla="*/ 1 w 154"/>
                <a:gd name="T67" fmla="*/ 0 h 245"/>
                <a:gd name="T68" fmla="*/ 1 w 154"/>
                <a:gd name="T69" fmla="*/ 0 h 245"/>
                <a:gd name="T70" fmla="*/ 1 w 154"/>
                <a:gd name="T71" fmla="*/ 0 h 245"/>
                <a:gd name="T72" fmla="*/ 1 w 154"/>
                <a:gd name="T73" fmla="*/ 0 h 245"/>
                <a:gd name="T74" fmla="*/ 1 w 154"/>
                <a:gd name="T75" fmla="*/ 0 h 245"/>
                <a:gd name="T76" fmla="*/ 1 w 154"/>
                <a:gd name="T77" fmla="*/ 0 h 245"/>
                <a:gd name="T78" fmla="*/ 1 w 154"/>
                <a:gd name="T79" fmla="*/ 0 h 245"/>
                <a:gd name="T80" fmla="*/ 1 w 154"/>
                <a:gd name="T81" fmla="*/ 0 h 245"/>
                <a:gd name="T82" fmla="*/ 1 w 154"/>
                <a:gd name="T83" fmla="*/ 0 h 245"/>
                <a:gd name="T84" fmla="*/ 1 w 154"/>
                <a:gd name="T85" fmla="*/ 0 h 245"/>
                <a:gd name="T86" fmla="*/ 1 w 154"/>
                <a:gd name="T87" fmla="*/ 0 h 245"/>
                <a:gd name="T88" fmla="*/ 1 w 154"/>
                <a:gd name="T89" fmla="*/ 0 h 245"/>
                <a:gd name="T90" fmla="*/ 1 w 154"/>
                <a:gd name="T91" fmla="*/ 0 h 245"/>
                <a:gd name="T92" fmla="*/ 0 w 154"/>
                <a:gd name="T93" fmla="*/ 0 h 245"/>
                <a:gd name="T94" fmla="*/ 1 w 154"/>
                <a:gd name="T95" fmla="*/ 0 h 245"/>
                <a:gd name="T96" fmla="*/ 1 w 154"/>
                <a:gd name="T97" fmla="*/ 0 h 24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54"/>
                <a:gd name="T148" fmla="*/ 0 h 245"/>
                <a:gd name="T149" fmla="*/ 154 w 154"/>
                <a:gd name="T150" fmla="*/ 245 h 24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54" h="245">
                  <a:moveTo>
                    <a:pt x="20" y="0"/>
                  </a:moveTo>
                  <a:lnTo>
                    <a:pt x="49" y="1"/>
                  </a:lnTo>
                  <a:lnTo>
                    <a:pt x="76" y="10"/>
                  </a:lnTo>
                  <a:lnTo>
                    <a:pt x="100" y="23"/>
                  </a:lnTo>
                  <a:lnTo>
                    <a:pt x="121" y="44"/>
                  </a:lnTo>
                  <a:lnTo>
                    <a:pt x="137" y="71"/>
                  </a:lnTo>
                  <a:lnTo>
                    <a:pt x="149" y="102"/>
                  </a:lnTo>
                  <a:lnTo>
                    <a:pt x="154" y="139"/>
                  </a:lnTo>
                  <a:lnTo>
                    <a:pt x="154" y="178"/>
                  </a:lnTo>
                  <a:lnTo>
                    <a:pt x="153" y="181"/>
                  </a:lnTo>
                  <a:lnTo>
                    <a:pt x="150" y="189"/>
                  </a:lnTo>
                  <a:lnTo>
                    <a:pt x="145" y="202"/>
                  </a:lnTo>
                  <a:lnTo>
                    <a:pt x="139" y="216"/>
                  </a:lnTo>
                  <a:lnTo>
                    <a:pt x="132" y="228"/>
                  </a:lnTo>
                  <a:lnTo>
                    <a:pt x="124" y="239"/>
                  </a:lnTo>
                  <a:lnTo>
                    <a:pt x="116" y="245"/>
                  </a:lnTo>
                  <a:lnTo>
                    <a:pt x="108" y="245"/>
                  </a:lnTo>
                  <a:lnTo>
                    <a:pt x="100" y="240"/>
                  </a:lnTo>
                  <a:lnTo>
                    <a:pt x="92" y="234"/>
                  </a:lnTo>
                  <a:lnTo>
                    <a:pt x="84" y="226"/>
                  </a:lnTo>
                  <a:lnTo>
                    <a:pt x="78" y="217"/>
                  </a:lnTo>
                  <a:lnTo>
                    <a:pt x="75" y="207"/>
                  </a:lnTo>
                  <a:lnTo>
                    <a:pt x="75" y="194"/>
                  </a:lnTo>
                  <a:lnTo>
                    <a:pt x="78" y="180"/>
                  </a:lnTo>
                  <a:lnTo>
                    <a:pt x="86" y="164"/>
                  </a:lnTo>
                  <a:lnTo>
                    <a:pt x="88" y="162"/>
                  </a:lnTo>
                  <a:lnTo>
                    <a:pt x="90" y="159"/>
                  </a:lnTo>
                  <a:lnTo>
                    <a:pt x="91" y="158"/>
                  </a:lnTo>
                  <a:lnTo>
                    <a:pt x="92" y="156"/>
                  </a:lnTo>
                  <a:lnTo>
                    <a:pt x="102" y="139"/>
                  </a:lnTo>
                  <a:lnTo>
                    <a:pt x="109" y="120"/>
                  </a:lnTo>
                  <a:lnTo>
                    <a:pt x="112" y="103"/>
                  </a:lnTo>
                  <a:lnTo>
                    <a:pt x="109" y="86"/>
                  </a:lnTo>
                  <a:lnTo>
                    <a:pt x="101" y="69"/>
                  </a:lnTo>
                  <a:lnTo>
                    <a:pt x="88" y="56"/>
                  </a:lnTo>
                  <a:lnTo>
                    <a:pt x="67" y="42"/>
                  </a:lnTo>
                  <a:lnTo>
                    <a:pt x="39" y="30"/>
                  </a:lnTo>
                  <a:lnTo>
                    <a:pt x="38" y="29"/>
                  </a:lnTo>
                  <a:lnTo>
                    <a:pt x="37" y="29"/>
                  </a:lnTo>
                  <a:lnTo>
                    <a:pt x="34" y="29"/>
                  </a:lnTo>
                  <a:lnTo>
                    <a:pt x="33" y="28"/>
                  </a:lnTo>
                  <a:lnTo>
                    <a:pt x="30" y="27"/>
                  </a:lnTo>
                  <a:lnTo>
                    <a:pt x="22" y="23"/>
                  </a:lnTo>
                  <a:lnTo>
                    <a:pt x="14" y="20"/>
                  </a:lnTo>
                  <a:lnTo>
                    <a:pt x="6" y="15"/>
                  </a:lnTo>
                  <a:lnTo>
                    <a:pt x="1" y="11"/>
                  </a:lnTo>
                  <a:lnTo>
                    <a:pt x="0" y="6"/>
                  </a:lnTo>
                  <a:lnTo>
                    <a:pt x="6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AAA8A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/>
            <p:cNvSpPr/>
            <p:nvPr/>
          </p:nvSpPr>
          <p:spPr bwMode="auto">
            <a:xfrm flipH="1">
              <a:off x="726" y="2180"/>
              <a:ext cx="69" cy="120"/>
            </a:xfrm>
            <a:custGeom>
              <a:avLst/>
              <a:gdLst>
                <a:gd name="T0" fmla="*/ 0 w 140"/>
                <a:gd name="T1" fmla="*/ 0 h 238"/>
                <a:gd name="T2" fmla="*/ 0 w 140"/>
                <a:gd name="T3" fmla="*/ 1 h 238"/>
                <a:gd name="T4" fmla="*/ 0 w 140"/>
                <a:gd name="T5" fmla="*/ 1 h 238"/>
                <a:gd name="T6" fmla="*/ 0 w 140"/>
                <a:gd name="T7" fmla="*/ 1 h 238"/>
                <a:gd name="T8" fmla="*/ 0 w 140"/>
                <a:gd name="T9" fmla="*/ 1 h 238"/>
                <a:gd name="T10" fmla="*/ 0 w 140"/>
                <a:gd name="T11" fmla="*/ 1 h 238"/>
                <a:gd name="T12" fmla="*/ 0 w 140"/>
                <a:gd name="T13" fmla="*/ 1 h 238"/>
                <a:gd name="T14" fmla="*/ 0 w 140"/>
                <a:gd name="T15" fmla="*/ 1 h 238"/>
                <a:gd name="T16" fmla="*/ 0 w 140"/>
                <a:gd name="T17" fmla="*/ 1 h 238"/>
                <a:gd name="T18" fmla="*/ 0 w 140"/>
                <a:gd name="T19" fmla="*/ 1 h 238"/>
                <a:gd name="T20" fmla="*/ 0 w 140"/>
                <a:gd name="T21" fmla="*/ 1 h 238"/>
                <a:gd name="T22" fmla="*/ 0 w 140"/>
                <a:gd name="T23" fmla="*/ 1 h 238"/>
                <a:gd name="T24" fmla="*/ 0 w 140"/>
                <a:gd name="T25" fmla="*/ 1 h 238"/>
                <a:gd name="T26" fmla="*/ 0 w 140"/>
                <a:gd name="T27" fmla="*/ 1 h 238"/>
                <a:gd name="T28" fmla="*/ 0 w 140"/>
                <a:gd name="T29" fmla="*/ 1 h 238"/>
                <a:gd name="T30" fmla="*/ 0 w 140"/>
                <a:gd name="T31" fmla="*/ 1 h 238"/>
                <a:gd name="T32" fmla="*/ 0 w 140"/>
                <a:gd name="T33" fmla="*/ 1 h 238"/>
                <a:gd name="T34" fmla="*/ 0 w 140"/>
                <a:gd name="T35" fmla="*/ 1 h 238"/>
                <a:gd name="T36" fmla="*/ 0 w 140"/>
                <a:gd name="T37" fmla="*/ 1 h 238"/>
                <a:gd name="T38" fmla="*/ 0 w 140"/>
                <a:gd name="T39" fmla="*/ 1 h 238"/>
                <a:gd name="T40" fmla="*/ 0 w 140"/>
                <a:gd name="T41" fmla="*/ 1 h 238"/>
                <a:gd name="T42" fmla="*/ 0 w 140"/>
                <a:gd name="T43" fmla="*/ 1 h 238"/>
                <a:gd name="T44" fmla="*/ 0 w 140"/>
                <a:gd name="T45" fmla="*/ 1 h 238"/>
                <a:gd name="T46" fmla="*/ 0 w 140"/>
                <a:gd name="T47" fmla="*/ 1 h 238"/>
                <a:gd name="T48" fmla="*/ 0 w 140"/>
                <a:gd name="T49" fmla="*/ 1 h 238"/>
                <a:gd name="T50" fmla="*/ 0 w 140"/>
                <a:gd name="T51" fmla="*/ 1 h 238"/>
                <a:gd name="T52" fmla="*/ 0 w 140"/>
                <a:gd name="T53" fmla="*/ 1 h 238"/>
                <a:gd name="T54" fmla="*/ 0 w 140"/>
                <a:gd name="T55" fmla="*/ 1 h 238"/>
                <a:gd name="T56" fmla="*/ 0 w 140"/>
                <a:gd name="T57" fmla="*/ 1 h 238"/>
                <a:gd name="T58" fmla="*/ 0 w 140"/>
                <a:gd name="T59" fmla="*/ 1 h 238"/>
                <a:gd name="T60" fmla="*/ 0 w 140"/>
                <a:gd name="T61" fmla="*/ 1 h 238"/>
                <a:gd name="T62" fmla="*/ 0 w 140"/>
                <a:gd name="T63" fmla="*/ 1 h 238"/>
                <a:gd name="T64" fmla="*/ 0 w 140"/>
                <a:gd name="T65" fmla="*/ 1 h 238"/>
                <a:gd name="T66" fmla="*/ 0 w 140"/>
                <a:gd name="T67" fmla="*/ 1 h 238"/>
                <a:gd name="T68" fmla="*/ 0 w 140"/>
                <a:gd name="T69" fmla="*/ 1 h 238"/>
                <a:gd name="T70" fmla="*/ 0 w 140"/>
                <a:gd name="T71" fmla="*/ 1 h 238"/>
                <a:gd name="T72" fmla="*/ 0 w 140"/>
                <a:gd name="T73" fmla="*/ 1 h 238"/>
                <a:gd name="T74" fmla="*/ 0 w 140"/>
                <a:gd name="T75" fmla="*/ 1 h 238"/>
                <a:gd name="T76" fmla="*/ 0 w 140"/>
                <a:gd name="T77" fmla="*/ 1 h 238"/>
                <a:gd name="T78" fmla="*/ 0 w 140"/>
                <a:gd name="T79" fmla="*/ 1 h 238"/>
                <a:gd name="T80" fmla="*/ 0 w 140"/>
                <a:gd name="T81" fmla="*/ 1 h 238"/>
                <a:gd name="T82" fmla="*/ 0 w 140"/>
                <a:gd name="T83" fmla="*/ 1 h 238"/>
                <a:gd name="T84" fmla="*/ 0 w 140"/>
                <a:gd name="T85" fmla="*/ 1 h 238"/>
                <a:gd name="T86" fmla="*/ 0 w 140"/>
                <a:gd name="T87" fmla="*/ 1 h 238"/>
                <a:gd name="T88" fmla="*/ 0 w 140"/>
                <a:gd name="T89" fmla="*/ 1 h 238"/>
                <a:gd name="T90" fmla="*/ 0 w 140"/>
                <a:gd name="T91" fmla="*/ 1 h 238"/>
                <a:gd name="T92" fmla="*/ 0 w 140"/>
                <a:gd name="T93" fmla="*/ 1 h 238"/>
                <a:gd name="T94" fmla="*/ 0 w 140"/>
                <a:gd name="T95" fmla="*/ 1 h 238"/>
                <a:gd name="T96" fmla="*/ 0 w 140"/>
                <a:gd name="T97" fmla="*/ 0 h 2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0"/>
                <a:gd name="T148" fmla="*/ 0 h 238"/>
                <a:gd name="T149" fmla="*/ 140 w 140"/>
                <a:gd name="T150" fmla="*/ 238 h 2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0" h="238">
                  <a:moveTo>
                    <a:pt x="18" y="0"/>
                  </a:moveTo>
                  <a:lnTo>
                    <a:pt x="45" y="1"/>
                  </a:lnTo>
                  <a:lnTo>
                    <a:pt x="70" y="9"/>
                  </a:lnTo>
                  <a:lnTo>
                    <a:pt x="91" y="23"/>
                  </a:lnTo>
                  <a:lnTo>
                    <a:pt x="110" y="43"/>
                  </a:lnTo>
                  <a:lnTo>
                    <a:pt x="125" y="69"/>
                  </a:lnTo>
                  <a:lnTo>
                    <a:pt x="135" y="99"/>
                  </a:lnTo>
                  <a:lnTo>
                    <a:pt x="140" y="134"/>
                  </a:lnTo>
                  <a:lnTo>
                    <a:pt x="140" y="172"/>
                  </a:lnTo>
                  <a:lnTo>
                    <a:pt x="139" y="176"/>
                  </a:lnTo>
                  <a:lnTo>
                    <a:pt x="136" y="184"/>
                  </a:lnTo>
                  <a:lnTo>
                    <a:pt x="132" y="195"/>
                  </a:lnTo>
                  <a:lnTo>
                    <a:pt x="126" y="209"/>
                  </a:lnTo>
                  <a:lnTo>
                    <a:pt x="120" y="222"/>
                  </a:lnTo>
                  <a:lnTo>
                    <a:pt x="113" y="232"/>
                  </a:lnTo>
                  <a:lnTo>
                    <a:pt x="105" y="238"/>
                  </a:lnTo>
                  <a:lnTo>
                    <a:pt x="98" y="238"/>
                  </a:lnTo>
                  <a:lnTo>
                    <a:pt x="90" y="233"/>
                  </a:lnTo>
                  <a:lnTo>
                    <a:pt x="83" y="227"/>
                  </a:lnTo>
                  <a:lnTo>
                    <a:pt x="77" y="220"/>
                  </a:lnTo>
                  <a:lnTo>
                    <a:pt x="72" y="210"/>
                  </a:lnTo>
                  <a:lnTo>
                    <a:pt x="70" y="201"/>
                  </a:lnTo>
                  <a:lnTo>
                    <a:pt x="70" y="189"/>
                  </a:lnTo>
                  <a:lnTo>
                    <a:pt x="74" y="175"/>
                  </a:lnTo>
                  <a:lnTo>
                    <a:pt x="82" y="160"/>
                  </a:lnTo>
                  <a:lnTo>
                    <a:pt x="83" y="157"/>
                  </a:lnTo>
                  <a:lnTo>
                    <a:pt x="85" y="155"/>
                  </a:lnTo>
                  <a:lnTo>
                    <a:pt x="86" y="154"/>
                  </a:lnTo>
                  <a:lnTo>
                    <a:pt x="87" y="152"/>
                  </a:lnTo>
                  <a:lnTo>
                    <a:pt x="96" y="134"/>
                  </a:lnTo>
                  <a:lnTo>
                    <a:pt x="102" y="117"/>
                  </a:lnTo>
                  <a:lnTo>
                    <a:pt x="103" y="100"/>
                  </a:lnTo>
                  <a:lnTo>
                    <a:pt x="101" y="83"/>
                  </a:lnTo>
                  <a:lnTo>
                    <a:pt x="94" y="66"/>
                  </a:lnTo>
                  <a:lnTo>
                    <a:pt x="81" y="53"/>
                  </a:lnTo>
                  <a:lnTo>
                    <a:pt x="63" y="39"/>
                  </a:lnTo>
                  <a:lnTo>
                    <a:pt x="38" y="28"/>
                  </a:lnTo>
                  <a:lnTo>
                    <a:pt x="37" y="27"/>
                  </a:lnTo>
                  <a:lnTo>
                    <a:pt x="36" y="27"/>
                  </a:lnTo>
                  <a:lnTo>
                    <a:pt x="34" y="27"/>
                  </a:lnTo>
                  <a:lnTo>
                    <a:pt x="33" y="26"/>
                  </a:lnTo>
                  <a:lnTo>
                    <a:pt x="29" y="25"/>
                  </a:lnTo>
                  <a:lnTo>
                    <a:pt x="23" y="23"/>
                  </a:lnTo>
                  <a:lnTo>
                    <a:pt x="14" y="19"/>
                  </a:lnTo>
                  <a:lnTo>
                    <a:pt x="7" y="15"/>
                  </a:lnTo>
                  <a:lnTo>
                    <a:pt x="2" y="10"/>
                  </a:lnTo>
                  <a:lnTo>
                    <a:pt x="0" y="7"/>
                  </a:lnTo>
                  <a:lnTo>
                    <a:pt x="5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B99A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9"/>
            <p:cNvSpPr/>
            <p:nvPr/>
          </p:nvSpPr>
          <p:spPr bwMode="auto">
            <a:xfrm flipH="1">
              <a:off x="727" y="2182"/>
              <a:ext cx="63" cy="115"/>
            </a:xfrm>
            <a:custGeom>
              <a:avLst/>
              <a:gdLst>
                <a:gd name="T0" fmla="*/ 1 w 124"/>
                <a:gd name="T1" fmla="*/ 1 h 230"/>
                <a:gd name="T2" fmla="*/ 1 w 124"/>
                <a:gd name="T3" fmla="*/ 1 h 230"/>
                <a:gd name="T4" fmla="*/ 1 w 124"/>
                <a:gd name="T5" fmla="*/ 1 h 230"/>
                <a:gd name="T6" fmla="*/ 1 w 124"/>
                <a:gd name="T7" fmla="*/ 1 h 230"/>
                <a:gd name="T8" fmla="*/ 1 w 124"/>
                <a:gd name="T9" fmla="*/ 1 h 230"/>
                <a:gd name="T10" fmla="*/ 1 w 124"/>
                <a:gd name="T11" fmla="*/ 1 h 230"/>
                <a:gd name="T12" fmla="*/ 0 w 124"/>
                <a:gd name="T13" fmla="*/ 1 h 230"/>
                <a:gd name="T14" fmla="*/ 1 w 124"/>
                <a:gd name="T15" fmla="*/ 1 h 230"/>
                <a:gd name="T16" fmla="*/ 1 w 124"/>
                <a:gd name="T17" fmla="*/ 0 h 230"/>
                <a:gd name="T18" fmla="*/ 1 w 124"/>
                <a:gd name="T19" fmla="*/ 1 h 230"/>
                <a:gd name="T20" fmla="*/ 1 w 124"/>
                <a:gd name="T21" fmla="*/ 1 h 230"/>
                <a:gd name="T22" fmla="*/ 1 w 124"/>
                <a:gd name="T23" fmla="*/ 1 h 230"/>
                <a:gd name="T24" fmla="*/ 1 w 124"/>
                <a:gd name="T25" fmla="*/ 1 h 230"/>
                <a:gd name="T26" fmla="*/ 1 w 124"/>
                <a:gd name="T27" fmla="*/ 1 h 230"/>
                <a:gd name="T28" fmla="*/ 1 w 124"/>
                <a:gd name="T29" fmla="*/ 1 h 230"/>
                <a:gd name="T30" fmla="*/ 1 w 124"/>
                <a:gd name="T31" fmla="*/ 1 h 230"/>
                <a:gd name="T32" fmla="*/ 1 w 124"/>
                <a:gd name="T33" fmla="*/ 1 h 230"/>
                <a:gd name="T34" fmla="*/ 1 w 124"/>
                <a:gd name="T35" fmla="*/ 1 h 230"/>
                <a:gd name="T36" fmla="*/ 1 w 124"/>
                <a:gd name="T37" fmla="*/ 1 h 230"/>
                <a:gd name="T38" fmla="*/ 1 w 124"/>
                <a:gd name="T39" fmla="*/ 1 h 230"/>
                <a:gd name="T40" fmla="*/ 1 w 124"/>
                <a:gd name="T41" fmla="*/ 1 h 230"/>
                <a:gd name="T42" fmla="*/ 1 w 124"/>
                <a:gd name="T43" fmla="*/ 1 h 230"/>
                <a:gd name="T44" fmla="*/ 1 w 124"/>
                <a:gd name="T45" fmla="*/ 1 h 230"/>
                <a:gd name="T46" fmla="*/ 1 w 124"/>
                <a:gd name="T47" fmla="*/ 1 h 230"/>
                <a:gd name="T48" fmla="*/ 1 w 124"/>
                <a:gd name="T49" fmla="*/ 1 h 230"/>
                <a:gd name="T50" fmla="*/ 1 w 124"/>
                <a:gd name="T51" fmla="*/ 1 h 230"/>
                <a:gd name="T52" fmla="*/ 1 w 124"/>
                <a:gd name="T53" fmla="*/ 1 h 230"/>
                <a:gd name="T54" fmla="*/ 1 w 124"/>
                <a:gd name="T55" fmla="*/ 1 h 230"/>
                <a:gd name="T56" fmla="*/ 1 w 124"/>
                <a:gd name="T57" fmla="*/ 1 h 230"/>
                <a:gd name="T58" fmla="*/ 1 w 124"/>
                <a:gd name="T59" fmla="*/ 1 h 230"/>
                <a:gd name="T60" fmla="*/ 1 w 124"/>
                <a:gd name="T61" fmla="*/ 1 h 230"/>
                <a:gd name="T62" fmla="*/ 1 w 124"/>
                <a:gd name="T63" fmla="*/ 1 h 230"/>
                <a:gd name="T64" fmla="*/ 1 w 124"/>
                <a:gd name="T65" fmla="*/ 1 h 230"/>
                <a:gd name="T66" fmla="*/ 1 w 124"/>
                <a:gd name="T67" fmla="*/ 1 h 230"/>
                <a:gd name="T68" fmla="*/ 1 w 124"/>
                <a:gd name="T69" fmla="*/ 1 h 230"/>
                <a:gd name="T70" fmla="*/ 1 w 124"/>
                <a:gd name="T71" fmla="*/ 1 h 230"/>
                <a:gd name="T72" fmla="*/ 1 w 124"/>
                <a:gd name="T73" fmla="*/ 1 h 230"/>
                <a:gd name="T74" fmla="*/ 1 w 124"/>
                <a:gd name="T75" fmla="*/ 1 h 230"/>
                <a:gd name="T76" fmla="*/ 1 w 124"/>
                <a:gd name="T77" fmla="*/ 1 h 230"/>
                <a:gd name="T78" fmla="*/ 1 w 124"/>
                <a:gd name="T79" fmla="*/ 1 h 230"/>
                <a:gd name="T80" fmla="*/ 1 w 124"/>
                <a:gd name="T81" fmla="*/ 1 h 2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4"/>
                <a:gd name="T124" fmla="*/ 0 h 230"/>
                <a:gd name="T125" fmla="*/ 124 w 124"/>
                <a:gd name="T126" fmla="*/ 230 h 2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4" h="230">
                  <a:moveTo>
                    <a:pt x="31" y="24"/>
                  </a:moveTo>
                  <a:lnTo>
                    <a:pt x="29" y="23"/>
                  </a:lnTo>
                  <a:lnTo>
                    <a:pt x="23" y="21"/>
                  </a:lnTo>
                  <a:lnTo>
                    <a:pt x="15" y="17"/>
                  </a:lnTo>
                  <a:lnTo>
                    <a:pt x="7" y="14"/>
                  </a:lnTo>
                  <a:lnTo>
                    <a:pt x="1" y="9"/>
                  </a:lnTo>
                  <a:lnTo>
                    <a:pt x="0" y="6"/>
                  </a:lnTo>
                  <a:lnTo>
                    <a:pt x="3" y="2"/>
                  </a:lnTo>
                  <a:lnTo>
                    <a:pt x="15" y="0"/>
                  </a:lnTo>
                  <a:lnTo>
                    <a:pt x="39" y="1"/>
                  </a:lnTo>
                  <a:lnTo>
                    <a:pt x="61" y="8"/>
                  </a:lnTo>
                  <a:lnTo>
                    <a:pt x="81" y="23"/>
                  </a:lnTo>
                  <a:lnTo>
                    <a:pt x="98" y="43"/>
                  </a:lnTo>
                  <a:lnTo>
                    <a:pt x="111" y="67"/>
                  </a:lnTo>
                  <a:lnTo>
                    <a:pt x="120" y="97"/>
                  </a:lnTo>
                  <a:lnTo>
                    <a:pt x="124" y="130"/>
                  </a:lnTo>
                  <a:lnTo>
                    <a:pt x="124" y="168"/>
                  </a:lnTo>
                  <a:lnTo>
                    <a:pt x="123" y="172"/>
                  </a:lnTo>
                  <a:lnTo>
                    <a:pt x="121" y="180"/>
                  </a:lnTo>
                  <a:lnTo>
                    <a:pt x="118" y="190"/>
                  </a:lnTo>
                  <a:lnTo>
                    <a:pt x="113" y="203"/>
                  </a:lnTo>
                  <a:lnTo>
                    <a:pt x="107" y="215"/>
                  </a:lnTo>
                  <a:lnTo>
                    <a:pt x="101" y="225"/>
                  </a:lnTo>
                  <a:lnTo>
                    <a:pt x="94" y="230"/>
                  </a:lnTo>
                  <a:lnTo>
                    <a:pt x="88" y="230"/>
                  </a:lnTo>
                  <a:lnTo>
                    <a:pt x="81" y="226"/>
                  </a:lnTo>
                  <a:lnTo>
                    <a:pt x="74" y="220"/>
                  </a:lnTo>
                  <a:lnTo>
                    <a:pt x="68" y="213"/>
                  </a:lnTo>
                  <a:lnTo>
                    <a:pt x="65" y="205"/>
                  </a:lnTo>
                  <a:lnTo>
                    <a:pt x="62" y="195"/>
                  </a:lnTo>
                  <a:lnTo>
                    <a:pt x="63" y="183"/>
                  </a:lnTo>
                  <a:lnTo>
                    <a:pt x="68" y="169"/>
                  </a:lnTo>
                  <a:lnTo>
                    <a:pt x="76" y="154"/>
                  </a:lnTo>
                  <a:lnTo>
                    <a:pt x="85" y="137"/>
                  </a:lnTo>
                  <a:lnTo>
                    <a:pt x="92" y="119"/>
                  </a:lnTo>
                  <a:lnTo>
                    <a:pt x="94" y="99"/>
                  </a:lnTo>
                  <a:lnTo>
                    <a:pt x="93" y="81"/>
                  </a:lnTo>
                  <a:lnTo>
                    <a:pt x="86" y="63"/>
                  </a:lnTo>
                  <a:lnTo>
                    <a:pt x="74" y="48"/>
                  </a:lnTo>
                  <a:lnTo>
                    <a:pt x="56" y="35"/>
                  </a:lnTo>
                  <a:lnTo>
                    <a:pt x="31" y="24"/>
                  </a:lnTo>
                  <a:close/>
                </a:path>
              </a:pathLst>
            </a:custGeom>
            <a:solidFill>
              <a:srgbClr val="89878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/>
            <p:cNvSpPr/>
            <p:nvPr/>
          </p:nvSpPr>
          <p:spPr bwMode="auto">
            <a:xfrm flipH="1">
              <a:off x="1029" y="2749"/>
              <a:ext cx="76" cy="106"/>
            </a:xfrm>
            <a:custGeom>
              <a:avLst/>
              <a:gdLst>
                <a:gd name="T0" fmla="*/ 0 w 154"/>
                <a:gd name="T1" fmla="*/ 0 h 210"/>
                <a:gd name="T2" fmla="*/ 0 w 154"/>
                <a:gd name="T3" fmla="*/ 1 h 210"/>
                <a:gd name="T4" fmla="*/ 0 w 154"/>
                <a:gd name="T5" fmla="*/ 1 h 210"/>
                <a:gd name="T6" fmla="*/ 0 w 154"/>
                <a:gd name="T7" fmla="*/ 1 h 210"/>
                <a:gd name="T8" fmla="*/ 0 w 154"/>
                <a:gd name="T9" fmla="*/ 1 h 210"/>
                <a:gd name="T10" fmla="*/ 0 w 154"/>
                <a:gd name="T11" fmla="*/ 1 h 210"/>
                <a:gd name="T12" fmla="*/ 0 w 154"/>
                <a:gd name="T13" fmla="*/ 1 h 210"/>
                <a:gd name="T14" fmla="*/ 0 w 154"/>
                <a:gd name="T15" fmla="*/ 1 h 210"/>
                <a:gd name="T16" fmla="*/ 0 w 154"/>
                <a:gd name="T17" fmla="*/ 1 h 210"/>
                <a:gd name="T18" fmla="*/ 0 w 154"/>
                <a:gd name="T19" fmla="*/ 1 h 210"/>
                <a:gd name="T20" fmla="*/ 0 w 154"/>
                <a:gd name="T21" fmla="*/ 1 h 210"/>
                <a:gd name="T22" fmla="*/ 0 w 154"/>
                <a:gd name="T23" fmla="*/ 1 h 210"/>
                <a:gd name="T24" fmla="*/ 0 w 154"/>
                <a:gd name="T25" fmla="*/ 1 h 210"/>
                <a:gd name="T26" fmla="*/ 0 w 154"/>
                <a:gd name="T27" fmla="*/ 1 h 210"/>
                <a:gd name="T28" fmla="*/ 0 w 154"/>
                <a:gd name="T29" fmla="*/ 1 h 210"/>
                <a:gd name="T30" fmla="*/ 0 w 154"/>
                <a:gd name="T31" fmla="*/ 1 h 210"/>
                <a:gd name="T32" fmla="*/ 0 w 154"/>
                <a:gd name="T33" fmla="*/ 1 h 210"/>
                <a:gd name="T34" fmla="*/ 0 w 154"/>
                <a:gd name="T35" fmla="*/ 1 h 210"/>
                <a:gd name="T36" fmla="*/ 0 w 154"/>
                <a:gd name="T37" fmla="*/ 0 h 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4"/>
                <a:gd name="T58" fmla="*/ 0 h 210"/>
                <a:gd name="T59" fmla="*/ 154 w 154"/>
                <a:gd name="T60" fmla="*/ 210 h 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4" h="210">
                  <a:moveTo>
                    <a:pt x="100" y="0"/>
                  </a:moveTo>
                  <a:lnTo>
                    <a:pt x="100" y="5"/>
                  </a:lnTo>
                  <a:lnTo>
                    <a:pt x="98" y="20"/>
                  </a:lnTo>
                  <a:lnTo>
                    <a:pt x="96" y="43"/>
                  </a:lnTo>
                  <a:lnTo>
                    <a:pt x="89" y="69"/>
                  </a:lnTo>
                  <a:lnTo>
                    <a:pt x="78" y="95"/>
                  </a:lnTo>
                  <a:lnTo>
                    <a:pt x="60" y="121"/>
                  </a:lnTo>
                  <a:lnTo>
                    <a:pt x="35" y="139"/>
                  </a:lnTo>
                  <a:lnTo>
                    <a:pt x="0" y="151"/>
                  </a:lnTo>
                  <a:lnTo>
                    <a:pt x="40" y="210"/>
                  </a:lnTo>
                  <a:lnTo>
                    <a:pt x="44" y="208"/>
                  </a:lnTo>
                  <a:lnTo>
                    <a:pt x="57" y="202"/>
                  </a:lnTo>
                  <a:lnTo>
                    <a:pt x="74" y="191"/>
                  </a:lnTo>
                  <a:lnTo>
                    <a:pt x="94" y="175"/>
                  </a:lnTo>
                  <a:lnTo>
                    <a:pt x="115" y="154"/>
                  </a:lnTo>
                  <a:lnTo>
                    <a:pt x="133" y="128"/>
                  </a:lnTo>
                  <a:lnTo>
                    <a:pt x="147" y="95"/>
                  </a:lnTo>
                  <a:lnTo>
                    <a:pt x="154" y="5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1"/>
            <p:cNvSpPr/>
            <p:nvPr/>
          </p:nvSpPr>
          <p:spPr bwMode="auto">
            <a:xfrm flipH="1">
              <a:off x="762" y="2453"/>
              <a:ext cx="238" cy="338"/>
            </a:xfrm>
            <a:custGeom>
              <a:avLst/>
              <a:gdLst>
                <a:gd name="T0" fmla="*/ 1 w 476"/>
                <a:gd name="T1" fmla="*/ 0 h 677"/>
                <a:gd name="T2" fmla="*/ 1 w 476"/>
                <a:gd name="T3" fmla="*/ 0 h 677"/>
                <a:gd name="T4" fmla="*/ 1 w 476"/>
                <a:gd name="T5" fmla="*/ 0 h 677"/>
                <a:gd name="T6" fmla="*/ 1 w 476"/>
                <a:gd name="T7" fmla="*/ 0 h 677"/>
                <a:gd name="T8" fmla="*/ 1 w 476"/>
                <a:gd name="T9" fmla="*/ 0 h 677"/>
                <a:gd name="T10" fmla="*/ 1 w 476"/>
                <a:gd name="T11" fmla="*/ 0 h 677"/>
                <a:gd name="T12" fmla="*/ 1 w 476"/>
                <a:gd name="T13" fmla="*/ 0 h 677"/>
                <a:gd name="T14" fmla="*/ 1 w 476"/>
                <a:gd name="T15" fmla="*/ 0 h 677"/>
                <a:gd name="T16" fmla="*/ 1 w 476"/>
                <a:gd name="T17" fmla="*/ 0 h 677"/>
                <a:gd name="T18" fmla="*/ 1 w 476"/>
                <a:gd name="T19" fmla="*/ 0 h 677"/>
                <a:gd name="T20" fmla="*/ 1 w 476"/>
                <a:gd name="T21" fmla="*/ 0 h 677"/>
                <a:gd name="T22" fmla="*/ 1 w 476"/>
                <a:gd name="T23" fmla="*/ 0 h 677"/>
                <a:gd name="T24" fmla="*/ 1 w 476"/>
                <a:gd name="T25" fmla="*/ 0 h 677"/>
                <a:gd name="T26" fmla="*/ 1 w 476"/>
                <a:gd name="T27" fmla="*/ 0 h 677"/>
                <a:gd name="T28" fmla="*/ 1 w 476"/>
                <a:gd name="T29" fmla="*/ 0 h 677"/>
                <a:gd name="T30" fmla="*/ 1 w 476"/>
                <a:gd name="T31" fmla="*/ 0 h 677"/>
                <a:gd name="T32" fmla="*/ 1 w 476"/>
                <a:gd name="T33" fmla="*/ 0 h 677"/>
                <a:gd name="T34" fmla="*/ 0 w 476"/>
                <a:gd name="T35" fmla="*/ 0 h 677"/>
                <a:gd name="T36" fmla="*/ 0 w 476"/>
                <a:gd name="T37" fmla="*/ 0 h 677"/>
                <a:gd name="T38" fmla="*/ 0 w 476"/>
                <a:gd name="T39" fmla="*/ 0 h 677"/>
                <a:gd name="T40" fmla="*/ 0 w 476"/>
                <a:gd name="T41" fmla="*/ 0 h 677"/>
                <a:gd name="T42" fmla="*/ 1 w 476"/>
                <a:gd name="T43" fmla="*/ 0 h 677"/>
                <a:gd name="T44" fmla="*/ 1 w 476"/>
                <a:gd name="T45" fmla="*/ 0 h 677"/>
                <a:gd name="T46" fmla="*/ 1 w 476"/>
                <a:gd name="T47" fmla="*/ 0 h 677"/>
                <a:gd name="T48" fmla="*/ 1 w 476"/>
                <a:gd name="T49" fmla="*/ 0 h 677"/>
                <a:gd name="T50" fmla="*/ 1 w 476"/>
                <a:gd name="T51" fmla="*/ 0 h 677"/>
                <a:gd name="T52" fmla="*/ 1 w 476"/>
                <a:gd name="T53" fmla="*/ 0 h 677"/>
                <a:gd name="T54" fmla="*/ 1 w 476"/>
                <a:gd name="T55" fmla="*/ 0 h 677"/>
                <a:gd name="T56" fmla="*/ 1 w 476"/>
                <a:gd name="T57" fmla="*/ 0 h 677"/>
                <a:gd name="T58" fmla="*/ 1 w 476"/>
                <a:gd name="T59" fmla="*/ 0 h 677"/>
                <a:gd name="T60" fmla="*/ 1 w 476"/>
                <a:gd name="T61" fmla="*/ 0 h 677"/>
                <a:gd name="T62" fmla="*/ 1 w 476"/>
                <a:gd name="T63" fmla="*/ 0 h 677"/>
                <a:gd name="T64" fmla="*/ 1 w 476"/>
                <a:gd name="T65" fmla="*/ 0 h 677"/>
                <a:gd name="T66" fmla="*/ 1 w 476"/>
                <a:gd name="T67" fmla="*/ 0 h 677"/>
                <a:gd name="T68" fmla="*/ 1 w 476"/>
                <a:gd name="T69" fmla="*/ 0 h 677"/>
                <a:gd name="T70" fmla="*/ 1 w 476"/>
                <a:gd name="T71" fmla="*/ 0 h 677"/>
                <a:gd name="T72" fmla="*/ 1 w 476"/>
                <a:gd name="T73" fmla="*/ 0 h 677"/>
                <a:gd name="T74" fmla="*/ 1 w 476"/>
                <a:gd name="T75" fmla="*/ 0 h 677"/>
                <a:gd name="T76" fmla="*/ 1 w 476"/>
                <a:gd name="T77" fmla="*/ 0 h 677"/>
                <a:gd name="T78" fmla="*/ 1 w 476"/>
                <a:gd name="T79" fmla="*/ 0 h 677"/>
                <a:gd name="T80" fmla="*/ 1 w 476"/>
                <a:gd name="T81" fmla="*/ 0 h 677"/>
                <a:gd name="T82" fmla="*/ 1 w 476"/>
                <a:gd name="T83" fmla="*/ 0 h 677"/>
                <a:gd name="T84" fmla="*/ 1 w 476"/>
                <a:gd name="T85" fmla="*/ 0 h 677"/>
                <a:gd name="T86" fmla="*/ 1 w 476"/>
                <a:gd name="T87" fmla="*/ 0 h 677"/>
                <a:gd name="T88" fmla="*/ 1 w 476"/>
                <a:gd name="T89" fmla="*/ 0 h 677"/>
                <a:gd name="T90" fmla="*/ 1 w 476"/>
                <a:gd name="T91" fmla="*/ 0 h 677"/>
                <a:gd name="T92" fmla="*/ 1 w 476"/>
                <a:gd name="T93" fmla="*/ 0 h 677"/>
                <a:gd name="T94" fmla="*/ 1 w 476"/>
                <a:gd name="T95" fmla="*/ 0 h 677"/>
                <a:gd name="T96" fmla="*/ 1 w 476"/>
                <a:gd name="T97" fmla="*/ 0 h 677"/>
                <a:gd name="T98" fmla="*/ 1 w 476"/>
                <a:gd name="T99" fmla="*/ 0 h 67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76"/>
                <a:gd name="T151" fmla="*/ 0 h 677"/>
                <a:gd name="T152" fmla="*/ 476 w 476"/>
                <a:gd name="T153" fmla="*/ 677 h 67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76" h="677">
                  <a:moveTo>
                    <a:pt x="476" y="0"/>
                  </a:moveTo>
                  <a:lnTo>
                    <a:pt x="473" y="3"/>
                  </a:lnTo>
                  <a:lnTo>
                    <a:pt x="462" y="9"/>
                  </a:lnTo>
                  <a:lnTo>
                    <a:pt x="446" y="19"/>
                  </a:lnTo>
                  <a:lnTo>
                    <a:pt x="425" y="34"/>
                  </a:lnTo>
                  <a:lnTo>
                    <a:pt x="399" y="55"/>
                  </a:lnTo>
                  <a:lnTo>
                    <a:pt x="370" y="80"/>
                  </a:lnTo>
                  <a:lnTo>
                    <a:pt x="339" y="110"/>
                  </a:lnTo>
                  <a:lnTo>
                    <a:pt x="304" y="147"/>
                  </a:lnTo>
                  <a:lnTo>
                    <a:pt x="270" y="189"/>
                  </a:lnTo>
                  <a:lnTo>
                    <a:pt x="234" y="238"/>
                  </a:lnTo>
                  <a:lnTo>
                    <a:pt x="198" y="293"/>
                  </a:lnTo>
                  <a:lnTo>
                    <a:pt x="165" y="355"/>
                  </a:lnTo>
                  <a:lnTo>
                    <a:pt x="133" y="424"/>
                  </a:lnTo>
                  <a:lnTo>
                    <a:pt x="103" y="500"/>
                  </a:lnTo>
                  <a:lnTo>
                    <a:pt x="76" y="584"/>
                  </a:lnTo>
                  <a:lnTo>
                    <a:pt x="54" y="677"/>
                  </a:lnTo>
                  <a:lnTo>
                    <a:pt x="0" y="574"/>
                  </a:lnTo>
                  <a:lnTo>
                    <a:pt x="0" y="571"/>
                  </a:lnTo>
                  <a:lnTo>
                    <a:pt x="0" y="559"/>
                  </a:lnTo>
                  <a:lnTo>
                    <a:pt x="0" y="542"/>
                  </a:lnTo>
                  <a:lnTo>
                    <a:pt x="1" y="519"/>
                  </a:lnTo>
                  <a:lnTo>
                    <a:pt x="4" y="490"/>
                  </a:lnTo>
                  <a:lnTo>
                    <a:pt x="7" y="458"/>
                  </a:lnTo>
                  <a:lnTo>
                    <a:pt x="13" y="421"/>
                  </a:lnTo>
                  <a:lnTo>
                    <a:pt x="21" y="381"/>
                  </a:lnTo>
                  <a:lnTo>
                    <a:pt x="31" y="339"/>
                  </a:lnTo>
                  <a:lnTo>
                    <a:pt x="45" y="295"/>
                  </a:lnTo>
                  <a:lnTo>
                    <a:pt x="62" y="249"/>
                  </a:lnTo>
                  <a:lnTo>
                    <a:pt x="83" y="204"/>
                  </a:lnTo>
                  <a:lnTo>
                    <a:pt x="109" y="159"/>
                  </a:lnTo>
                  <a:lnTo>
                    <a:pt x="138" y="114"/>
                  </a:lnTo>
                  <a:lnTo>
                    <a:pt x="172" y="72"/>
                  </a:lnTo>
                  <a:lnTo>
                    <a:pt x="212" y="32"/>
                  </a:lnTo>
                  <a:lnTo>
                    <a:pt x="212" y="33"/>
                  </a:lnTo>
                  <a:lnTo>
                    <a:pt x="212" y="36"/>
                  </a:lnTo>
                  <a:lnTo>
                    <a:pt x="212" y="42"/>
                  </a:lnTo>
                  <a:lnTo>
                    <a:pt x="213" y="48"/>
                  </a:lnTo>
                  <a:lnTo>
                    <a:pt x="216" y="55"/>
                  </a:lnTo>
                  <a:lnTo>
                    <a:pt x="220" y="62"/>
                  </a:lnTo>
                  <a:lnTo>
                    <a:pt x="226" y="67"/>
                  </a:lnTo>
                  <a:lnTo>
                    <a:pt x="236" y="72"/>
                  </a:lnTo>
                  <a:lnTo>
                    <a:pt x="249" y="75"/>
                  </a:lnTo>
                  <a:lnTo>
                    <a:pt x="266" y="76"/>
                  </a:lnTo>
                  <a:lnTo>
                    <a:pt x="287" y="74"/>
                  </a:lnTo>
                  <a:lnTo>
                    <a:pt x="314" y="68"/>
                  </a:lnTo>
                  <a:lnTo>
                    <a:pt x="345" y="59"/>
                  </a:lnTo>
                  <a:lnTo>
                    <a:pt x="382" y="44"/>
                  </a:lnTo>
                  <a:lnTo>
                    <a:pt x="425" y="2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2"/>
            <p:cNvSpPr/>
            <p:nvPr/>
          </p:nvSpPr>
          <p:spPr bwMode="auto">
            <a:xfrm flipH="1">
              <a:off x="923" y="2275"/>
              <a:ext cx="32" cy="166"/>
            </a:xfrm>
            <a:custGeom>
              <a:avLst/>
              <a:gdLst>
                <a:gd name="T0" fmla="*/ 0 w 65"/>
                <a:gd name="T1" fmla="*/ 0 h 332"/>
                <a:gd name="T2" fmla="*/ 0 w 65"/>
                <a:gd name="T3" fmla="*/ 1 h 332"/>
                <a:gd name="T4" fmla="*/ 0 w 65"/>
                <a:gd name="T5" fmla="*/ 1 h 332"/>
                <a:gd name="T6" fmla="*/ 0 w 65"/>
                <a:gd name="T7" fmla="*/ 1 h 332"/>
                <a:gd name="T8" fmla="*/ 0 w 65"/>
                <a:gd name="T9" fmla="*/ 1 h 332"/>
                <a:gd name="T10" fmla="*/ 0 w 65"/>
                <a:gd name="T11" fmla="*/ 1 h 332"/>
                <a:gd name="T12" fmla="*/ 0 w 65"/>
                <a:gd name="T13" fmla="*/ 1 h 332"/>
                <a:gd name="T14" fmla="*/ 0 w 65"/>
                <a:gd name="T15" fmla="*/ 1 h 332"/>
                <a:gd name="T16" fmla="*/ 0 w 65"/>
                <a:gd name="T17" fmla="*/ 1 h 332"/>
                <a:gd name="T18" fmla="*/ 0 w 65"/>
                <a:gd name="T19" fmla="*/ 1 h 332"/>
                <a:gd name="T20" fmla="*/ 0 w 65"/>
                <a:gd name="T21" fmla="*/ 1 h 332"/>
                <a:gd name="T22" fmla="*/ 0 w 65"/>
                <a:gd name="T23" fmla="*/ 1 h 332"/>
                <a:gd name="T24" fmla="*/ 0 w 65"/>
                <a:gd name="T25" fmla="*/ 1 h 332"/>
                <a:gd name="T26" fmla="*/ 0 w 65"/>
                <a:gd name="T27" fmla="*/ 1 h 332"/>
                <a:gd name="T28" fmla="*/ 0 w 65"/>
                <a:gd name="T29" fmla="*/ 1 h 332"/>
                <a:gd name="T30" fmla="*/ 0 w 65"/>
                <a:gd name="T31" fmla="*/ 1 h 332"/>
                <a:gd name="T32" fmla="*/ 0 w 65"/>
                <a:gd name="T33" fmla="*/ 1 h 332"/>
                <a:gd name="T34" fmla="*/ 0 w 65"/>
                <a:gd name="T35" fmla="*/ 1 h 332"/>
                <a:gd name="T36" fmla="*/ 0 w 65"/>
                <a:gd name="T37" fmla="*/ 1 h 332"/>
                <a:gd name="T38" fmla="*/ 0 w 65"/>
                <a:gd name="T39" fmla="*/ 1 h 332"/>
                <a:gd name="T40" fmla="*/ 0 w 65"/>
                <a:gd name="T41" fmla="*/ 1 h 332"/>
                <a:gd name="T42" fmla="*/ 0 w 65"/>
                <a:gd name="T43" fmla="*/ 1 h 332"/>
                <a:gd name="T44" fmla="*/ 0 w 65"/>
                <a:gd name="T45" fmla="*/ 1 h 332"/>
                <a:gd name="T46" fmla="*/ 0 w 65"/>
                <a:gd name="T47" fmla="*/ 1 h 332"/>
                <a:gd name="T48" fmla="*/ 0 w 65"/>
                <a:gd name="T49" fmla="*/ 1 h 332"/>
                <a:gd name="T50" fmla="*/ 0 w 65"/>
                <a:gd name="T51" fmla="*/ 1 h 332"/>
                <a:gd name="T52" fmla="*/ 0 w 65"/>
                <a:gd name="T53" fmla="*/ 1 h 332"/>
                <a:gd name="T54" fmla="*/ 0 w 65"/>
                <a:gd name="T55" fmla="*/ 1 h 332"/>
                <a:gd name="T56" fmla="*/ 0 w 65"/>
                <a:gd name="T57" fmla="*/ 1 h 332"/>
                <a:gd name="T58" fmla="*/ 0 w 65"/>
                <a:gd name="T59" fmla="*/ 1 h 332"/>
                <a:gd name="T60" fmla="*/ 0 w 65"/>
                <a:gd name="T61" fmla="*/ 1 h 332"/>
                <a:gd name="T62" fmla="*/ 0 w 65"/>
                <a:gd name="T63" fmla="*/ 1 h 332"/>
                <a:gd name="T64" fmla="*/ 0 w 65"/>
                <a:gd name="T65" fmla="*/ 1 h 332"/>
                <a:gd name="T66" fmla="*/ 0 w 65"/>
                <a:gd name="T67" fmla="*/ 1 h 332"/>
                <a:gd name="T68" fmla="*/ 0 w 65"/>
                <a:gd name="T69" fmla="*/ 1 h 332"/>
                <a:gd name="T70" fmla="*/ 0 w 65"/>
                <a:gd name="T71" fmla="*/ 1 h 332"/>
                <a:gd name="T72" fmla="*/ 0 w 65"/>
                <a:gd name="T73" fmla="*/ 1 h 332"/>
                <a:gd name="T74" fmla="*/ 0 w 65"/>
                <a:gd name="T75" fmla="*/ 1 h 332"/>
                <a:gd name="T76" fmla="*/ 0 w 65"/>
                <a:gd name="T77" fmla="*/ 1 h 332"/>
                <a:gd name="T78" fmla="*/ 0 w 65"/>
                <a:gd name="T79" fmla="*/ 1 h 332"/>
                <a:gd name="T80" fmla="*/ 0 w 65"/>
                <a:gd name="T81" fmla="*/ 1 h 332"/>
                <a:gd name="T82" fmla="*/ 0 w 65"/>
                <a:gd name="T83" fmla="*/ 1 h 332"/>
                <a:gd name="T84" fmla="*/ 0 w 65"/>
                <a:gd name="T85" fmla="*/ 1 h 332"/>
                <a:gd name="T86" fmla="*/ 0 w 65"/>
                <a:gd name="T87" fmla="*/ 1 h 332"/>
                <a:gd name="T88" fmla="*/ 0 w 65"/>
                <a:gd name="T89" fmla="*/ 1 h 332"/>
                <a:gd name="T90" fmla="*/ 0 w 65"/>
                <a:gd name="T91" fmla="*/ 1 h 332"/>
                <a:gd name="T92" fmla="*/ 0 w 65"/>
                <a:gd name="T93" fmla="*/ 1 h 332"/>
                <a:gd name="T94" fmla="*/ 0 w 65"/>
                <a:gd name="T95" fmla="*/ 1 h 332"/>
                <a:gd name="T96" fmla="*/ 0 w 65"/>
                <a:gd name="T97" fmla="*/ 0 h 332"/>
                <a:gd name="T98" fmla="*/ 0 w 65"/>
                <a:gd name="T99" fmla="*/ 0 h 332"/>
                <a:gd name="T100" fmla="*/ 0 w 65"/>
                <a:gd name="T101" fmla="*/ 0 h 332"/>
                <a:gd name="T102" fmla="*/ 0 w 65"/>
                <a:gd name="T103" fmla="*/ 0 h 332"/>
                <a:gd name="T104" fmla="*/ 0 w 65"/>
                <a:gd name="T105" fmla="*/ 0 h 332"/>
                <a:gd name="T106" fmla="*/ 0 w 65"/>
                <a:gd name="T107" fmla="*/ 0 h 33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5"/>
                <a:gd name="T163" fmla="*/ 0 h 332"/>
                <a:gd name="T164" fmla="*/ 65 w 65"/>
                <a:gd name="T165" fmla="*/ 332 h 33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5" h="332">
                  <a:moveTo>
                    <a:pt x="52" y="0"/>
                  </a:moveTo>
                  <a:lnTo>
                    <a:pt x="37" y="12"/>
                  </a:lnTo>
                  <a:lnTo>
                    <a:pt x="26" y="26"/>
                  </a:lnTo>
                  <a:lnTo>
                    <a:pt x="15" y="42"/>
                  </a:lnTo>
                  <a:lnTo>
                    <a:pt x="8" y="61"/>
                  </a:lnTo>
                  <a:lnTo>
                    <a:pt x="4" y="79"/>
                  </a:lnTo>
                  <a:lnTo>
                    <a:pt x="0" y="97"/>
                  </a:lnTo>
                  <a:lnTo>
                    <a:pt x="0" y="117"/>
                  </a:lnTo>
                  <a:lnTo>
                    <a:pt x="3" y="135"/>
                  </a:lnTo>
                  <a:lnTo>
                    <a:pt x="5" y="145"/>
                  </a:lnTo>
                  <a:lnTo>
                    <a:pt x="7" y="154"/>
                  </a:lnTo>
                  <a:lnTo>
                    <a:pt x="9" y="164"/>
                  </a:lnTo>
                  <a:lnTo>
                    <a:pt x="14" y="172"/>
                  </a:lnTo>
                  <a:lnTo>
                    <a:pt x="22" y="186"/>
                  </a:lnTo>
                  <a:lnTo>
                    <a:pt x="28" y="201"/>
                  </a:lnTo>
                  <a:lnTo>
                    <a:pt x="32" y="216"/>
                  </a:lnTo>
                  <a:lnTo>
                    <a:pt x="35" y="232"/>
                  </a:lnTo>
                  <a:lnTo>
                    <a:pt x="39" y="256"/>
                  </a:lnTo>
                  <a:lnTo>
                    <a:pt x="46" y="282"/>
                  </a:lnTo>
                  <a:lnTo>
                    <a:pt x="54" y="307"/>
                  </a:lnTo>
                  <a:lnTo>
                    <a:pt x="60" y="331"/>
                  </a:lnTo>
                  <a:lnTo>
                    <a:pt x="61" y="332"/>
                  </a:lnTo>
                  <a:lnTo>
                    <a:pt x="62" y="331"/>
                  </a:lnTo>
                  <a:lnTo>
                    <a:pt x="64" y="330"/>
                  </a:lnTo>
                  <a:lnTo>
                    <a:pt x="65" y="329"/>
                  </a:lnTo>
                  <a:lnTo>
                    <a:pt x="64" y="311"/>
                  </a:lnTo>
                  <a:lnTo>
                    <a:pt x="61" y="293"/>
                  </a:lnTo>
                  <a:lnTo>
                    <a:pt x="59" y="276"/>
                  </a:lnTo>
                  <a:lnTo>
                    <a:pt x="56" y="259"/>
                  </a:lnTo>
                  <a:lnTo>
                    <a:pt x="53" y="248"/>
                  </a:lnTo>
                  <a:lnTo>
                    <a:pt x="51" y="238"/>
                  </a:lnTo>
                  <a:lnTo>
                    <a:pt x="50" y="229"/>
                  </a:lnTo>
                  <a:lnTo>
                    <a:pt x="50" y="218"/>
                  </a:lnTo>
                  <a:lnTo>
                    <a:pt x="50" y="209"/>
                  </a:lnTo>
                  <a:lnTo>
                    <a:pt x="50" y="200"/>
                  </a:lnTo>
                  <a:lnTo>
                    <a:pt x="49" y="190"/>
                  </a:lnTo>
                  <a:lnTo>
                    <a:pt x="46" y="182"/>
                  </a:lnTo>
                  <a:lnTo>
                    <a:pt x="41" y="164"/>
                  </a:lnTo>
                  <a:lnTo>
                    <a:pt x="34" y="148"/>
                  </a:lnTo>
                  <a:lnTo>
                    <a:pt x="27" y="132"/>
                  </a:lnTo>
                  <a:lnTo>
                    <a:pt x="22" y="114"/>
                  </a:lnTo>
                  <a:lnTo>
                    <a:pt x="20" y="100"/>
                  </a:lnTo>
                  <a:lnTo>
                    <a:pt x="20" y="85"/>
                  </a:lnTo>
                  <a:lnTo>
                    <a:pt x="21" y="69"/>
                  </a:lnTo>
                  <a:lnTo>
                    <a:pt x="23" y="53"/>
                  </a:lnTo>
                  <a:lnTo>
                    <a:pt x="28" y="38"/>
                  </a:lnTo>
                  <a:lnTo>
                    <a:pt x="35" y="23"/>
                  </a:lnTo>
                  <a:lnTo>
                    <a:pt x="42" y="1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3"/>
            <p:cNvSpPr/>
            <p:nvPr/>
          </p:nvSpPr>
          <p:spPr bwMode="auto">
            <a:xfrm flipH="1">
              <a:off x="790" y="2375"/>
              <a:ext cx="133" cy="78"/>
            </a:xfrm>
            <a:custGeom>
              <a:avLst/>
              <a:gdLst>
                <a:gd name="T0" fmla="*/ 0 w 267"/>
                <a:gd name="T1" fmla="*/ 0 h 157"/>
                <a:gd name="T2" fmla="*/ 0 w 267"/>
                <a:gd name="T3" fmla="*/ 0 h 157"/>
                <a:gd name="T4" fmla="*/ 0 w 267"/>
                <a:gd name="T5" fmla="*/ 0 h 157"/>
                <a:gd name="T6" fmla="*/ 0 w 267"/>
                <a:gd name="T7" fmla="*/ 0 h 157"/>
                <a:gd name="T8" fmla="*/ 0 w 267"/>
                <a:gd name="T9" fmla="*/ 0 h 157"/>
                <a:gd name="T10" fmla="*/ 0 w 267"/>
                <a:gd name="T11" fmla="*/ 0 h 157"/>
                <a:gd name="T12" fmla="*/ 0 w 267"/>
                <a:gd name="T13" fmla="*/ 0 h 157"/>
                <a:gd name="T14" fmla="*/ 0 w 267"/>
                <a:gd name="T15" fmla="*/ 0 h 157"/>
                <a:gd name="T16" fmla="*/ 0 w 267"/>
                <a:gd name="T17" fmla="*/ 0 h 157"/>
                <a:gd name="T18" fmla="*/ 0 w 267"/>
                <a:gd name="T19" fmla="*/ 0 h 157"/>
                <a:gd name="T20" fmla="*/ 0 w 267"/>
                <a:gd name="T21" fmla="*/ 0 h 157"/>
                <a:gd name="T22" fmla="*/ 0 w 267"/>
                <a:gd name="T23" fmla="*/ 0 h 157"/>
                <a:gd name="T24" fmla="*/ 0 w 267"/>
                <a:gd name="T25" fmla="*/ 0 h 157"/>
                <a:gd name="T26" fmla="*/ 0 w 267"/>
                <a:gd name="T27" fmla="*/ 0 h 157"/>
                <a:gd name="T28" fmla="*/ 0 w 267"/>
                <a:gd name="T29" fmla="*/ 0 h 157"/>
                <a:gd name="T30" fmla="*/ 0 w 267"/>
                <a:gd name="T31" fmla="*/ 0 h 157"/>
                <a:gd name="T32" fmla="*/ 0 w 267"/>
                <a:gd name="T33" fmla="*/ 0 h 157"/>
                <a:gd name="T34" fmla="*/ 0 w 267"/>
                <a:gd name="T35" fmla="*/ 0 h 157"/>
                <a:gd name="T36" fmla="*/ 0 w 267"/>
                <a:gd name="T37" fmla="*/ 0 h 157"/>
                <a:gd name="T38" fmla="*/ 0 w 267"/>
                <a:gd name="T39" fmla="*/ 0 h 157"/>
                <a:gd name="T40" fmla="*/ 0 w 267"/>
                <a:gd name="T41" fmla="*/ 0 h 157"/>
                <a:gd name="T42" fmla="*/ 0 w 267"/>
                <a:gd name="T43" fmla="*/ 0 h 157"/>
                <a:gd name="T44" fmla="*/ 0 w 267"/>
                <a:gd name="T45" fmla="*/ 0 h 157"/>
                <a:gd name="T46" fmla="*/ 0 w 267"/>
                <a:gd name="T47" fmla="*/ 0 h 157"/>
                <a:gd name="T48" fmla="*/ 0 w 267"/>
                <a:gd name="T49" fmla="*/ 0 h 157"/>
                <a:gd name="T50" fmla="*/ 0 w 267"/>
                <a:gd name="T51" fmla="*/ 0 h 157"/>
                <a:gd name="T52" fmla="*/ 0 w 267"/>
                <a:gd name="T53" fmla="*/ 0 h 157"/>
                <a:gd name="T54" fmla="*/ 0 w 267"/>
                <a:gd name="T55" fmla="*/ 0 h 157"/>
                <a:gd name="T56" fmla="*/ 0 w 267"/>
                <a:gd name="T57" fmla="*/ 0 h 157"/>
                <a:gd name="T58" fmla="*/ 0 w 267"/>
                <a:gd name="T59" fmla="*/ 0 h 157"/>
                <a:gd name="T60" fmla="*/ 0 w 267"/>
                <a:gd name="T61" fmla="*/ 0 h 157"/>
                <a:gd name="T62" fmla="*/ 0 w 267"/>
                <a:gd name="T63" fmla="*/ 0 h 157"/>
                <a:gd name="T64" fmla="*/ 0 w 267"/>
                <a:gd name="T65" fmla="*/ 0 h 157"/>
                <a:gd name="T66" fmla="*/ 0 w 267"/>
                <a:gd name="T67" fmla="*/ 0 h 157"/>
                <a:gd name="T68" fmla="*/ 0 w 267"/>
                <a:gd name="T69" fmla="*/ 0 h 157"/>
                <a:gd name="T70" fmla="*/ 0 w 267"/>
                <a:gd name="T71" fmla="*/ 0 h 157"/>
                <a:gd name="T72" fmla="*/ 0 w 267"/>
                <a:gd name="T73" fmla="*/ 0 h 157"/>
                <a:gd name="T74" fmla="*/ 0 w 267"/>
                <a:gd name="T75" fmla="*/ 0 h 157"/>
                <a:gd name="T76" fmla="*/ 0 w 267"/>
                <a:gd name="T77" fmla="*/ 0 h 157"/>
                <a:gd name="T78" fmla="*/ 0 w 267"/>
                <a:gd name="T79" fmla="*/ 0 h 157"/>
                <a:gd name="T80" fmla="*/ 0 w 267"/>
                <a:gd name="T81" fmla="*/ 0 h 157"/>
                <a:gd name="T82" fmla="*/ 0 w 267"/>
                <a:gd name="T83" fmla="*/ 0 h 157"/>
                <a:gd name="T84" fmla="*/ 0 w 267"/>
                <a:gd name="T85" fmla="*/ 0 h 157"/>
                <a:gd name="T86" fmla="*/ 0 w 267"/>
                <a:gd name="T87" fmla="*/ 0 h 157"/>
                <a:gd name="T88" fmla="*/ 0 w 267"/>
                <a:gd name="T89" fmla="*/ 0 h 157"/>
                <a:gd name="T90" fmla="*/ 0 w 267"/>
                <a:gd name="T91" fmla="*/ 0 h 157"/>
                <a:gd name="T92" fmla="*/ 0 w 267"/>
                <a:gd name="T93" fmla="*/ 0 h 157"/>
                <a:gd name="T94" fmla="*/ 0 w 267"/>
                <a:gd name="T95" fmla="*/ 0 h 157"/>
                <a:gd name="T96" fmla="*/ 0 w 267"/>
                <a:gd name="T97" fmla="*/ 0 h 157"/>
                <a:gd name="T98" fmla="*/ 0 w 267"/>
                <a:gd name="T99" fmla="*/ 0 h 15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7"/>
                <a:gd name="T151" fmla="*/ 0 h 157"/>
                <a:gd name="T152" fmla="*/ 267 w 267"/>
                <a:gd name="T153" fmla="*/ 157 h 15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7" h="157">
                  <a:moveTo>
                    <a:pt x="267" y="0"/>
                  </a:moveTo>
                  <a:lnTo>
                    <a:pt x="262" y="21"/>
                  </a:lnTo>
                  <a:lnTo>
                    <a:pt x="255" y="38"/>
                  </a:lnTo>
                  <a:lnTo>
                    <a:pt x="249" y="54"/>
                  </a:lnTo>
                  <a:lnTo>
                    <a:pt x="238" y="69"/>
                  </a:lnTo>
                  <a:lnTo>
                    <a:pt x="228" y="81"/>
                  </a:lnTo>
                  <a:lnTo>
                    <a:pt x="214" y="92"/>
                  </a:lnTo>
                  <a:lnTo>
                    <a:pt x="199" y="101"/>
                  </a:lnTo>
                  <a:lnTo>
                    <a:pt x="182" y="111"/>
                  </a:lnTo>
                  <a:lnTo>
                    <a:pt x="161" y="119"/>
                  </a:lnTo>
                  <a:lnTo>
                    <a:pt x="140" y="126"/>
                  </a:lnTo>
                  <a:lnTo>
                    <a:pt x="117" y="131"/>
                  </a:lnTo>
                  <a:lnTo>
                    <a:pt x="95" y="135"/>
                  </a:lnTo>
                  <a:lnTo>
                    <a:pt x="72" y="138"/>
                  </a:lnTo>
                  <a:lnTo>
                    <a:pt x="49" y="139"/>
                  </a:lnTo>
                  <a:lnTo>
                    <a:pt x="27" y="138"/>
                  </a:lnTo>
                  <a:lnTo>
                    <a:pt x="5" y="135"/>
                  </a:lnTo>
                  <a:lnTo>
                    <a:pt x="3" y="135"/>
                  </a:lnTo>
                  <a:lnTo>
                    <a:pt x="1" y="137"/>
                  </a:lnTo>
                  <a:lnTo>
                    <a:pt x="0" y="140"/>
                  </a:lnTo>
                  <a:lnTo>
                    <a:pt x="1" y="143"/>
                  </a:lnTo>
                  <a:lnTo>
                    <a:pt x="11" y="150"/>
                  </a:lnTo>
                  <a:lnTo>
                    <a:pt x="22" y="153"/>
                  </a:lnTo>
                  <a:lnTo>
                    <a:pt x="33" y="155"/>
                  </a:lnTo>
                  <a:lnTo>
                    <a:pt x="46" y="157"/>
                  </a:lnTo>
                  <a:lnTo>
                    <a:pt x="57" y="155"/>
                  </a:lnTo>
                  <a:lnTo>
                    <a:pt x="70" y="154"/>
                  </a:lnTo>
                  <a:lnTo>
                    <a:pt x="81" y="153"/>
                  </a:lnTo>
                  <a:lnTo>
                    <a:pt x="94" y="151"/>
                  </a:lnTo>
                  <a:lnTo>
                    <a:pt x="108" y="147"/>
                  </a:lnTo>
                  <a:lnTo>
                    <a:pt x="122" y="144"/>
                  </a:lnTo>
                  <a:lnTo>
                    <a:pt x="134" y="139"/>
                  </a:lnTo>
                  <a:lnTo>
                    <a:pt x="148" y="135"/>
                  </a:lnTo>
                  <a:lnTo>
                    <a:pt x="162" y="129"/>
                  </a:lnTo>
                  <a:lnTo>
                    <a:pt x="175" y="122"/>
                  </a:lnTo>
                  <a:lnTo>
                    <a:pt x="187" y="115"/>
                  </a:lnTo>
                  <a:lnTo>
                    <a:pt x="200" y="108"/>
                  </a:lnTo>
                  <a:lnTo>
                    <a:pt x="215" y="99"/>
                  </a:lnTo>
                  <a:lnTo>
                    <a:pt x="228" y="88"/>
                  </a:lnTo>
                  <a:lnTo>
                    <a:pt x="239" y="76"/>
                  </a:lnTo>
                  <a:lnTo>
                    <a:pt x="249" y="62"/>
                  </a:lnTo>
                  <a:lnTo>
                    <a:pt x="255" y="48"/>
                  </a:lnTo>
                  <a:lnTo>
                    <a:pt x="261" y="33"/>
                  </a:lnTo>
                  <a:lnTo>
                    <a:pt x="265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4"/>
            <p:cNvSpPr/>
            <p:nvPr/>
          </p:nvSpPr>
          <p:spPr bwMode="auto">
            <a:xfrm flipH="1">
              <a:off x="915" y="2238"/>
              <a:ext cx="32" cy="134"/>
            </a:xfrm>
            <a:custGeom>
              <a:avLst/>
              <a:gdLst>
                <a:gd name="T0" fmla="*/ 0 w 64"/>
                <a:gd name="T1" fmla="*/ 0 h 267"/>
                <a:gd name="T2" fmla="*/ 1 w 64"/>
                <a:gd name="T3" fmla="*/ 1 h 267"/>
                <a:gd name="T4" fmla="*/ 1 w 64"/>
                <a:gd name="T5" fmla="*/ 1 h 267"/>
                <a:gd name="T6" fmla="*/ 1 w 64"/>
                <a:gd name="T7" fmla="*/ 1 h 267"/>
                <a:gd name="T8" fmla="*/ 1 w 64"/>
                <a:gd name="T9" fmla="*/ 1 h 267"/>
                <a:gd name="T10" fmla="*/ 1 w 64"/>
                <a:gd name="T11" fmla="*/ 1 h 267"/>
                <a:gd name="T12" fmla="*/ 1 w 64"/>
                <a:gd name="T13" fmla="*/ 1 h 267"/>
                <a:gd name="T14" fmla="*/ 1 w 64"/>
                <a:gd name="T15" fmla="*/ 1 h 267"/>
                <a:gd name="T16" fmla="*/ 1 w 64"/>
                <a:gd name="T17" fmla="*/ 1 h 267"/>
                <a:gd name="T18" fmla="*/ 1 w 64"/>
                <a:gd name="T19" fmla="*/ 1 h 267"/>
                <a:gd name="T20" fmla="*/ 1 w 64"/>
                <a:gd name="T21" fmla="*/ 1 h 267"/>
                <a:gd name="T22" fmla="*/ 1 w 64"/>
                <a:gd name="T23" fmla="*/ 1 h 267"/>
                <a:gd name="T24" fmla="*/ 1 w 64"/>
                <a:gd name="T25" fmla="*/ 1 h 267"/>
                <a:gd name="T26" fmla="*/ 1 w 64"/>
                <a:gd name="T27" fmla="*/ 1 h 267"/>
                <a:gd name="T28" fmla="*/ 1 w 64"/>
                <a:gd name="T29" fmla="*/ 1 h 267"/>
                <a:gd name="T30" fmla="*/ 1 w 64"/>
                <a:gd name="T31" fmla="*/ 1 h 267"/>
                <a:gd name="T32" fmla="*/ 1 w 64"/>
                <a:gd name="T33" fmla="*/ 1 h 267"/>
                <a:gd name="T34" fmla="*/ 1 w 64"/>
                <a:gd name="T35" fmla="*/ 1 h 267"/>
                <a:gd name="T36" fmla="*/ 1 w 64"/>
                <a:gd name="T37" fmla="*/ 1 h 267"/>
                <a:gd name="T38" fmla="*/ 1 w 64"/>
                <a:gd name="T39" fmla="*/ 1 h 267"/>
                <a:gd name="T40" fmla="*/ 1 w 64"/>
                <a:gd name="T41" fmla="*/ 1 h 267"/>
                <a:gd name="T42" fmla="*/ 1 w 64"/>
                <a:gd name="T43" fmla="*/ 1 h 267"/>
                <a:gd name="T44" fmla="*/ 1 w 64"/>
                <a:gd name="T45" fmla="*/ 1 h 267"/>
                <a:gd name="T46" fmla="*/ 1 w 64"/>
                <a:gd name="T47" fmla="*/ 1 h 267"/>
                <a:gd name="T48" fmla="*/ 1 w 64"/>
                <a:gd name="T49" fmla="*/ 1 h 267"/>
                <a:gd name="T50" fmla="*/ 1 w 64"/>
                <a:gd name="T51" fmla="*/ 1 h 267"/>
                <a:gd name="T52" fmla="*/ 1 w 64"/>
                <a:gd name="T53" fmla="*/ 1 h 267"/>
                <a:gd name="T54" fmla="*/ 1 w 64"/>
                <a:gd name="T55" fmla="*/ 1 h 267"/>
                <a:gd name="T56" fmla="*/ 1 w 64"/>
                <a:gd name="T57" fmla="*/ 1 h 267"/>
                <a:gd name="T58" fmla="*/ 1 w 64"/>
                <a:gd name="T59" fmla="*/ 1 h 267"/>
                <a:gd name="T60" fmla="*/ 1 w 64"/>
                <a:gd name="T61" fmla="*/ 1 h 267"/>
                <a:gd name="T62" fmla="*/ 1 w 64"/>
                <a:gd name="T63" fmla="*/ 1 h 267"/>
                <a:gd name="T64" fmla="*/ 1 w 64"/>
                <a:gd name="T65" fmla="*/ 1 h 267"/>
                <a:gd name="T66" fmla="*/ 1 w 64"/>
                <a:gd name="T67" fmla="*/ 1 h 267"/>
                <a:gd name="T68" fmla="*/ 1 w 64"/>
                <a:gd name="T69" fmla="*/ 1 h 267"/>
                <a:gd name="T70" fmla="*/ 1 w 64"/>
                <a:gd name="T71" fmla="*/ 1 h 267"/>
                <a:gd name="T72" fmla="*/ 1 w 64"/>
                <a:gd name="T73" fmla="*/ 0 h 267"/>
                <a:gd name="T74" fmla="*/ 1 w 64"/>
                <a:gd name="T75" fmla="*/ 0 h 267"/>
                <a:gd name="T76" fmla="*/ 1 w 64"/>
                <a:gd name="T77" fmla="*/ 0 h 267"/>
                <a:gd name="T78" fmla="*/ 0 w 64"/>
                <a:gd name="T79" fmla="*/ 0 h 267"/>
                <a:gd name="T80" fmla="*/ 0 w 64"/>
                <a:gd name="T81" fmla="*/ 0 h 267"/>
                <a:gd name="T82" fmla="*/ 0 w 64"/>
                <a:gd name="T83" fmla="*/ 0 h 2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4"/>
                <a:gd name="T127" fmla="*/ 0 h 267"/>
                <a:gd name="T128" fmla="*/ 64 w 64"/>
                <a:gd name="T129" fmla="*/ 267 h 2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4" h="267">
                  <a:moveTo>
                    <a:pt x="0" y="0"/>
                  </a:moveTo>
                  <a:lnTo>
                    <a:pt x="10" y="7"/>
                  </a:lnTo>
                  <a:lnTo>
                    <a:pt x="18" y="15"/>
                  </a:lnTo>
                  <a:lnTo>
                    <a:pt x="26" y="23"/>
                  </a:lnTo>
                  <a:lnTo>
                    <a:pt x="33" y="31"/>
                  </a:lnTo>
                  <a:lnTo>
                    <a:pt x="40" y="40"/>
                  </a:lnTo>
                  <a:lnTo>
                    <a:pt x="44" y="49"/>
                  </a:lnTo>
                  <a:lnTo>
                    <a:pt x="49" y="60"/>
                  </a:lnTo>
                  <a:lnTo>
                    <a:pt x="52" y="70"/>
                  </a:lnTo>
                  <a:lnTo>
                    <a:pt x="53" y="91"/>
                  </a:lnTo>
                  <a:lnTo>
                    <a:pt x="50" y="113"/>
                  </a:lnTo>
                  <a:lnTo>
                    <a:pt x="43" y="135"/>
                  </a:lnTo>
                  <a:lnTo>
                    <a:pt x="37" y="155"/>
                  </a:lnTo>
                  <a:lnTo>
                    <a:pt x="33" y="183"/>
                  </a:lnTo>
                  <a:lnTo>
                    <a:pt x="34" y="212"/>
                  </a:lnTo>
                  <a:lnTo>
                    <a:pt x="38" y="241"/>
                  </a:lnTo>
                  <a:lnTo>
                    <a:pt x="46" y="267"/>
                  </a:lnTo>
                  <a:lnTo>
                    <a:pt x="46" y="266"/>
                  </a:lnTo>
                  <a:lnTo>
                    <a:pt x="41" y="246"/>
                  </a:lnTo>
                  <a:lnTo>
                    <a:pt x="37" y="227"/>
                  </a:lnTo>
                  <a:lnTo>
                    <a:pt x="36" y="207"/>
                  </a:lnTo>
                  <a:lnTo>
                    <a:pt x="35" y="185"/>
                  </a:lnTo>
                  <a:lnTo>
                    <a:pt x="38" y="161"/>
                  </a:lnTo>
                  <a:lnTo>
                    <a:pt x="44" y="138"/>
                  </a:lnTo>
                  <a:lnTo>
                    <a:pt x="52" y="116"/>
                  </a:lnTo>
                  <a:lnTo>
                    <a:pt x="60" y="93"/>
                  </a:lnTo>
                  <a:lnTo>
                    <a:pt x="64" y="76"/>
                  </a:lnTo>
                  <a:lnTo>
                    <a:pt x="63" y="61"/>
                  </a:lnTo>
                  <a:lnTo>
                    <a:pt x="58" y="48"/>
                  </a:lnTo>
                  <a:lnTo>
                    <a:pt x="50" y="36"/>
                  </a:lnTo>
                  <a:lnTo>
                    <a:pt x="41" y="25"/>
                  </a:lnTo>
                  <a:lnTo>
                    <a:pt x="28" y="16"/>
                  </a:lnTo>
                  <a:lnTo>
                    <a:pt x="15" y="8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/>
            <p:cNvSpPr/>
            <p:nvPr/>
          </p:nvSpPr>
          <p:spPr bwMode="auto">
            <a:xfrm flipH="1">
              <a:off x="916" y="2274"/>
              <a:ext cx="20" cy="13"/>
            </a:xfrm>
            <a:custGeom>
              <a:avLst/>
              <a:gdLst>
                <a:gd name="T0" fmla="*/ 0 w 41"/>
                <a:gd name="T1" fmla="*/ 0 h 27"/>
                <a:gd name="T2" fmla="*/ 0 w 41"/>
                <a:gd name="T3" fmla="*/ 0 h 27"/>
                <a:gd name="T4" fmla="*/ 0 w 41"/>
                <a:gd name="T5" fmla="*/ 0 h 27"/>
                <a:gd name="T6" fmla="*/ 0 w 41"/>
                <a:gd name="T7" fmla="*/ 0 h 27"/>
                <a:gd name="T8" fmla="*/ 0 w 41"/>
                <a:gd name="T9" fmla="*/ 0 h 27"/>
                <a:gd name="T10" fmla="*/ 0 w 41"/>
                <a:gd name="T11" fmla="*/ 0 h 27"/>
                <a:gd name="T12" fmla="*/ 0 w 41"/>
                <a:gd name="T13" fmla="*/ 0 h 27"/>
                <a:gd name="T14" fmla="*/ 0 w 41"/>
                <a:gd name="T15" fmla="*/ 0 h 27"/>
                <a:gd name="T16" fmla="*/ 0 w 41"/>
                <a:gd name="T17" fmla="*/ 0 h 27"/>
                <a:gd name="T18" fmla="*/ 0 w 41"/>
                <a:gd name="T19" fmla="*/ 0 h 27"/>
                <a:gd name="T20" fmla="*/ 0 w 41"/>
                <a:gd name="T21" fmla="*/ 0 h 27"/>
                <a:gd name="T22" fmla="*/ 0 w 41"/>
                <a:gd name="T23" fmla="*/ 0 h 27"/>
                <a:gd name="T24" fmla="*/ 0 w 41"/>
                <a:gd name="T25" fmla="*/ 0 h 27"/>
                <a:gd name="T26" fmla="*/ 0 w 41"/>
                <a:gd name="T27" fmla="*/ 0 h 27"/>
                <a:gd name="T28" fmla="*/ 0 w 41"/>
                <a:gd name="T29" fmla="*/ 0 h 27"/>
                <a:gd name="T30" fmla="*/ 0 w 41"/>
                <a:gd name="T31" fmla="*/ 0 h 27"/>
                <a:gd name="T32" fmla="*/ 0 w 41"/>
                <a:gd name="T33" fmla="*/ 0 h 27"/>
                <a:gd name="T34" fmla="*/ 0 w 41"/>
                <a:gd name="T35" fmla="*/ 0 h 27"/>
                <a:gd name="T36" fmla="*/ 0 w 41"/>
                <a:gd name="T37" fmla="*/ 0 h 27"/>
                <a:gd name="T38" fmla="*/ 0 w 41"/>
                <a:gd name="T39" fmla="*/ 0 h 27"/>
                <a:gd name="T40" fmla="*/ 0 w 41"/>
                <a:gd name="T41" fmla="*/ 0 h 27"/>
                <a:gd name="T42" fmla="*/ 0 w 41"/>
                <a:gd name="T43" fmla="*/ 0 h 27"/>
                <a:gd name="T44" fmla="*/ 0 w 41"/>
                <a:gd name="T45" fmla="*/ 0 h 27"/>
                <a:gd name="T46" fmla="*/ 0 w 41"/>
                <a:gd name="T47" fmla="*/ 0 h 27"/>
                <a:gd name="T48" fmla="*/ 0 w 41"/>
                <a:gd name="T49" fmla="*/ 0 h 27"/>
                <a:gd name="T50" fmla="*/ 0 w 41"/>
                <a:gd name="T51" fmla="*/ 0 h 27"/>
                <a:gd name="T52" fmla="*/ 0 w 41"/>
                <a:gd name="T53" fmla="*/ 0 h 27"/>
                <a:gd name="T54" fmla="*/ 0 w 41"/>
                <a:gd name="T55" fmla="*/ 0 h 27"/>
                <a:gd name="T56" fmla="*/ 0 w 41"/>
                <a:gd name="T57" fmla="*/ 0 h 27"/>
                <a:gd name="T58" fmla="*/ 0 w 41"/>
                <a:gd name="T59" fmla="*/ 0 h 27"/>
                <a:gd name="T60" fmla="*/ 0 w 41"/>
                <a:gd name="T61" fmla="*/ 0 h 27"/>
                <a:gd name="T62" fmla="*/ 0 w 41"/>
                <a:gd name="T63" fmla="*/ 0 h 27"/>
                <a:gd name="T64" fmla="*/ 0 w 41"/>
                <a:gd name="T65" fmla="*/ 0 h 27"/>
                <a:gd name="T66" fmla="*/ 0 w 41"/>
                <a:gd name="T67" fmla="*/ 0 h 27"/>
                <a:gd name="T68" fmla="*/ 0 w 41"/>
                <a:gd name="T69" fmla="*/ 0 h 27"/>
                <a:gd name="T70" fmla="*/ 0 w 41"/>
                <a:gd name="T71" fmla="*/ 0 h 27"/>
                <a:gd name="T72" fmla="*/ 0 w 41"/>
                <a:gd name="T73" fmla="*/ 0 h 27"/>
                <a:gd name="T74" fmla="*/ 0 w 41"/>
                <a:gd name="T75" fmla="*/ 0 h 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1"/>
                <a:gd name="T115" fmla="*/ 0 h 27"/>
                <a:gd name="T116" fmla="*/ 41 w 41"/>
                <a:gd name="T117" fmla="*/ 27 h 2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1" h="27">
                  <a:moveTo>
                    <a:pt x="0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1" y="12"/>
                  </a:lnTo>
                  <a:lnTo>
                    <a:pt x="4" y="15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1" y="22"/>
                  </a:lnTo>
                  <a:lnTo>
                    <a:pt x="14" y="23"/>
                  </a:lnTo>
                  <a:lnTo>
                    <a:pt x="18" y="24"/>
                  </a:lnTo>
                  <a:lnTo>
                    <a:pt x="21" y="26"/>
                  </a:lnTo>
                  <a:lnTo>
                    <a:pt x="24" y="26"/>
                  </a:lnTo>
                  <a:lnTo>
                    <a:pt x="28" y="27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7" y="23"/>
                  </a:lnTo>
                  <a:lnTo>
                    <a:pt x="38" y="22"/>
                  </a:lnTo>
                  <a:lnTo>
                    <a:pt x="41" y="21"/>
                  </a:lnTo>
                  <a:lnTo>
                    <a:pt x="41" y="19"/>
                  </a:lnTo>
                  <a:lnTo>
                    <a:pt x="41" y="18"/>
                  </a:lnTo>
                  <a:lnTo>
                    <a:pt x="38" y="14"/>
                  </a:lnTo>
                  <a:lnTo>
                    <a:pt x="34" y="12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2"/>
                  </a:lnTo>
                  <a:lnTo>
                    <a:pt x="16" y="11"/>
                  </a:lnTo>
                  <a:lnTo>
                    <a:pt x="13" y="11"/>
                  </a:lnTo>
                  <a:lnTo>
                    <a:pt x="11" y="9"/>
                  </a:lnTo>
                  <a:lnTo>
                    <a:pt x="7" y="7"/>
                  </a:lnTo>
                  <a:lnTo>
                    <a:pt x="5" y="5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/>
            <p:cNvSpPr/>
            <p:nvPr/>
          </p:nvSpPr>
          <p:spPr bwMode="auto">
            <a:xfrm flipH="1">
              <a:off x="829" y="2291"/>
              <a:ext cx="53" cy="14"/>
            </a:xfrm>
            <a:custGeom>
              <a:avLst/>
              <a:gdLst>
                <a:gd name="T0" fmla="*/ 0 w 106"/>
                <a:gd name="T1" fmla="*/ 0 h 27"/>
                <a:gd name="T2" fmla="*/ 1 w 106"/>
                <a:gd name="T3" fmla="*/ 1 h 27"/>
                <a:gd name="T4" fmla="*/ 1 w 106"/>
                <a:gd name="T5" fmla="*/ 1 h 27"/>
                <a:gd name="T6" fmla="*/ 1 w 106"/>
                <a:gd name="T7" fmla="*/ 1 h 27"/>
                <a:gd name="T8" fmla="*/ 1 w 106"/>
                <a:gd name="T9" fmla="*/ 1 h 27"/>
                <a:gd name="T10" fmla="*/ 1 w 106"/>
                <a:gd name="T11" fmla="*/ 1 h 27"/>
                <a:gd name="T12" fmla="*/ 1 w 106"/>
                <a:gd name="T13" fmla="*/ 1 h 27"/>
                <a:gd name="T14" fmla="*/ 1 w 106"/>
                <a:gd name="T15" fmla="*/ 1 h 27"/>
                <a:gd name="T16" fmla="*/ 1 w 106"/>
                <a:gd name="T17" fmla="*/ 1 h 27"/>
                <a:gd name="T18" fmla="*/ 1 w 106"/>
                <a:gd name="T19" fmla="*/ 1 h 27"/>
                <a:gd name="T20" fmla="*/ 1 w 106"/>
                <a:gd name="T21" fmla="*/ 1 h 27"/>
                <a:gd name="T22" fmla="*/ 1 w 106"/>
                <a:gd name="T23" fmla="*/ 1 h 27"/>
                <a:gd name="T24" fmla="*/ 1 w 106"/>
                <a:gd name="T25" fmla="*/ 1 h 27"/>
                <a:gd name="T26" fmla="*/ 1 w 106"/>
                <a:gd name="T27" fmla="*/ 1 h 27"/>
                <a:gd name="T28" fmla="*/ 1 w 106"/>
                <a:gd name="T29" fmla="*/ 1 h 27"/>
                <a:gd name="T30" fmla="*/ 1 w 106"/>
                <a:gd name="T31" fmla="*/ 1 h 27"/>
                <a:gd name="T32" fmla="*/ 1 w 106"/>
                <a:gd name="T33" fmla="*/ 1 h 27"/>
                <a:gd name="T34" fmla="*/ 1 w 106"/>
                <a:gd name="T35" fmla="*/ 1 h 27"/>
                <a:gd name="T36" fmla="*/ 1 w 106"/>
                <a:gd name="T37" fmla="*/ 1 h 27"/>
                <a:gd name="T38" fmla="*/ 1 w 106"/>
                <a:gd name="T39" fmla="*/ 1 h 27"/>
                <a:gd name="T40" fmla="*/ 1 w 106"/>
                <a:gd name="T41" fmla="*/ 1 h 27"/>
                <a:gd name="T42" fmla="*/ 1 w 106"/>
                <a:gd name="T43" fmla="*/ 1 h 27"/>
                <a:gd name="T44" fmla="*/ 1 w 106"/>
                <a:gd name="T45" fmla="*/ 1 h 27"/>
                <a:gd name="T46" fmla="*/ 1 w 106"/>
                <a:gd name="T47" fmla="*/ 1 h 27"/>
                <a:gd name="T48" fmla="*/ 1 w 106"/>
                <a:gd name="T49" fmla="*/ 1 h 27"/>
                <a:gd name="T50" fmla="*/ 1 w 106"/>
                <a:gd name="T51" fmla="*/ 1 h 27"/>
                <a:gd name="T52" fmla="*/ 1 w 106"/>
                <a:gd name="T53" fmla="*/ 1 h 27"/>
                <a:gd name="T54" fmla="*/ 1 w 106"/>
                <a:gd name="T55" fmla="*/ 1 h 27"/>
                <a:gd name="T56" fmla="*/ 1 w 106"/>
                <a:gd name="T57" fmla="*/ 1 h 27"/>
                <a:gd name="T58" fmla="*/ 1 w 106"/>
                <a:gd name="T59" fmla="*/ 1 h 27"/>
                <a:gd name="T60" fmla="*/ 1 w 106"/>
                <a:gd name="T61" fmla="*/ 1 h 27"/>
                <a:gd name="T62" fmla="*/ 1 w 106"/>
                <a:gd name="T63" fmla="*/ 1 h 27"/>
                <a:gd name="T64" fmla="*/ 1 w 106"/>
                <a:gd name="T65" fmla="*/ 1 h 27"/>
                <a:gd name="T66" fmla="*/ 1 w 106"/>
                <a:gd name="T67" fmla="*/ 1 h 27"/>
                <a:gd name="T68" fmla="*/ 1 w 106"/>
                <a:gd name="T69" fmla="*/ 1 h 27"/>
                <a:gd name="T70" fmla="*/ 1 w 106"/>
                <a:gd name="T71" fmla="*/ 0 h 27"/>
                <a:gd name="T72" fmla="*/ 0 w 106"/>
                <a:gd name="T73" fmla="*/ 0 h 27"/>
                <a:gd name="T74" fmla="*/ 0 w 106"/>
                <a:gd name="T75" fmla="*/ 0 h 27"/>
                <a:gd name="T76" fmla="*/ 0 w 106"/>
                <a:gd name="T77" fmla="*/ 0 h 27"/>
                <a:gd name="T78" fmla="*/ 0 w 106"/>
                <a:gd name="T79" fmla="*/ 0 h 27"/>
                <a:gd name="T80" fmla="*/ 0 w 106"/>
                <a:gd name="T81" fmla="*/ 0 h 27"/>
                <a:gd name="T82" fmla="*/ 0 w 106"/>
                <a:gd name="T83" fmla="*/ 0 h 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6"/>
                <a:gd name="T127" fmla="*/ 0 h 27"/>
                <a:gd name="T128" fmla="*/ 106 w 106"/>
                <a:gd name="T129" fmla="*/ 27 h 2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6" h="27">
                  <a:moveTo>
                    <a:pt x="0" y="0"/>
                  </a:moveTo>
                  <a:lnTo>
                    <a:pt x="2" y="6"/>
                  </a:lnTo>
                  <a:lnTo>
                    <a:pt x="4" y="10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9" y="21"/>
                  </a:lnTo>
                  <a:lnTo>
                    <a:pt x="25" y="22"/>
                  </a:lnTo>
                  <a:lnTo>
                    <a:pt x="30" y="24"/>
                  </a:lnTo>
                  <a:lnTo>
                    <a:pt x="35" y="25"/>
                  </a:lnTo>
                  <a:lnTo>
                    <a:pt x="43" y="27"/>
                  </a:lnTo>
                  <a:lnTo>
                    <a:pt x="52" y="27"/>
                  </a:lnTo>
                  <a:lnTo>
                    <a:pt x="62" y="27"/>
                  </a:lnTo>
                  <a:lnTo>
                    <a:pt x="71" y="27"/>
                  </a:lnTo>
                  <a:lnTo>
                    <a:pt x="80" y="26"/>
                  </a:lnTo>
                  <a:lnTo>
                    <a:pt x="89" y="24"/>
                  </a:lnTo>
                  <a:lnTo>
                    <a:pt x="97" y="22"/>
                  </a:lnTo>
                  <a:lnTo>
                    <a:pt x="105" y="18"/>
                  </a:lnTo>
                  <a:lnTo>
                    <a:pt x="106" y="17"/>
                  </a:lnTo>
                  <a:lnTo>
                    <a:pt x="105" y="17"/>
                  </a:lnTo>
                  <a:lnTo>
                    <a:pt x="97" y="18"/>
                  </a:lnTo>
                  <a:lnTo>
                    <a:pt x="89" y="19"/>
                  </a:lnTo>
                  <a:lnTo>
                    <a:pt x="82" y="18"/>
                  </a:lnTo>
                  <a:lnTo>
                    <a:pt x="74" y="18"/>
                  </a:lnTo>
                  <a:lnTo>
                    <a:pt x="66" y="17"/>
                  </a:lnTo>
                  <a:lnTo>
                    <a:pt x="59" y="15"/>
                  </a:lnTo>
                  <a:lnTo>
                    <a:pt x="51" y="14"/>
                  </a:lnTo>
                  <a:lnTo>
                    <a:pt x="43" y="11"/>
                  </a:lnTo>
                  <a:lnTo>
                    <a:pt x="37" y="10"/>
                  </a:lnTo>
                  <a:lnTo>
                    <a:pt x="33" y="8"/>
                  </a:lnTo>
                  <a:lnTo>
                    <a:pt x="27" y="7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2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/>
            <p:cNvSpPr/>
            <p:nvPr/>
          </p:nvSpPr>
          <p:spPr bwMode="auto">
            <a:xfrm flipH="1">
              <a:off x="809" y="2259"/>
              <a:ext cx="80" cy="32"/>
            </a:xfrm>
            <a:custGeom>
              <a:avLst/>
              <a:gdLst>
                <a:gd name="T0" fmla="*/ 0 w 160"/>
                <a:gd name="T1" fmla="*/ 0 h 65"/>
                <a:gd name="T2" fmla="*/ 0 w 160"/>
                <a:gd name="T3" fmla="*/ 0 h 65"/>
                <a:gd name="T4" fmla="*/ 0 w 160"/>
                <a:gd name="T5" fmla="*/ 0 h 65"/>
                <a:gd name="T6" fmla="*/ 0 w 160"/>
                <a:gd name="T7" fmla="*/ 0 h 65"/>
                <a:gd name="T8" fmla="*/ 0 w 160"/>
                <a:gd name="T9" fmla="*/ 0 h 65"/>
                <a:gd name="T10" fmla="*/ 1 w 160"/>
                <a:gd name="T11" fmla="*/ 0 h 65"/>
                <a:gd name="T12" fmla="*/ 1 w 160"/>
                <a:gd name="T13" fmla="*/ 0 h 65"/>
                <a:gd name="T14" fmla="*/ 1 w 160"/>
                <a:gd name="T15" fmla="*/ 0 h 65"/>
                <a:gd name="T16" fmla="*/ 1 w 160"/>
                <a:gd name="T17" fmla="*/ 0 h 65"/>
                <a:gd name="T18" fmla="*/ 1 w 160"/>
                <a:gd name="T19" fmla="*/ 0 h 65"/>
                <a:gd name="T20" fmla="*/ 1 w 160"/>
                <a:gd name="T21" fmla="*/ 0 h 65"/>
                <a:gd name="T22" fmla="*/ 1 w 160"/>
                <a:gd name="T23" fmla="*/ 0 h 65"/>
                <a:gd name="T24" fmla="*/ 1 w 160"/>
                <a:gd name="T25" fmla="*/ 0 h 65"/>
                <a:gd name="T26" fmla="*/ 1 w 160"/>
                <a:gd name="T27" fmla="*/ 0 h 65"/>
                <a:gd name="T28" fmla="*/ 1 w 160"/>
                <a:gd name="T29" fmla="*/ 0 h 65"/>
                <a:gd name="T30" fmla="*/ 1 w 160"/>
                <a:gd name="T31" fmla="*/ 0 h 65"/>
                <a:gd name="T32" fmla="*/ 1 w 160"/>
                <a:gd name="T33" fmla="*/ 0 h 65"/>
                <a:gd name="T34" fmla="*/ 1 w 160"/>
                <a:gd name="T35" fmla="*/ 0 h 65"/>
                <a:gd name="T36" fmla="*/ 1 w 160"/>
                <a:gd name="T37" fmla="*/ 0 h 65"/>
                <a:gd name="T38" fmla="*/ 1 w 160"/>
                <a:gd name="T39" fmla="*/ 0 h 65"/>
                <a:gd name="T40" fmla="*/ 1 w 160"/>
                <a:gd name="T41" fmla="*/ 0 h 65"/>
                <a:gd name="T42" fmla="*/ 1 w 160"/>
                <a:gd name="T43" fmla="*/ 0 h 65"/>
                <a:gd name="T44" fmla="*/ 1 w 160"/>
                <a:gd name="T45" fmla="*/ 0 h 65"/>
                <a:gd name="T46" fmla="*/ 1 w 160"/>
                <a:gd name="T47" fmla="*/ 0 h 65"/>
                <a:gd name="T48" fmla="*/ 1 w 160"/>
                <a:gd name="T49" fmla="*/ 0 h 65"/>
                <a:gd name="T50" fmla="*/ 1 w 160"/>
                <a:gd name="T51" fmla="*/ 0 h 65"/>
                <a:gd name="T52" fmla="*/ 1 w 160"/>
                <a:gd name="T53" fmla="*/ 0 h 65"/>
                <a:gd name="T54" fmla="*/ 1 w 160"/>
                <a:gd name="T55" fmla="*/ 0 h 65"/>
                <a:gd name="T56" fmla="*/ 1 w 160"/>
                <a:gd name="T57" fmla="*/ 0 h 65"/>
                <a:gd name="T58" fmla="*/ 1 w 160"/>
                <a:gd name="T59" fmla="*/ 0 h 65"/>
                <a:gd name="T60" fmla="*/ 1 w 160"/>
                <a:gd name="T61" fmla="*/ 0 h 65"/>
                <a:gd name="T62" fmla="*/ 1 w 160"/>
                <a:gd name="T63" fmla="*/ 0 h 65"/>
                <a:gd name="T64" fmla="*/ 1 w 160"/>
                <a:gd name="T65" fmla="*/ 0 h 65"/>
                <a:gd name="T66" fmla="*/ 1 w 160"/>
                <a:gd name="T67" fmla="*/ 0 h 65"/>
                <a:gd name="T68" fmla="*/ 1 w 160"/>
                <a:gd name="T69" fmla="*/ 0 h 65"/>
                <a:gd name="T70" fmla="*/ 1 w 160"/>
                <a:gd name="T71" fmla="*/ 0 h 65"/>
                <a:gd name="T72" fmla="*/ 1 w 160"/>
                <a:gd name="T73" fmla="*/ 0 h 65"/>
                <a:gd name="T74" fmla="*/ 1 w 160"/>
                <a:gd name="T75" fmla="*/ 0 h 65"/>
                <a:gd name="T76" fmla="*/ 1 w 160"/>
                <a:gd name="T77" fmla="*/ 0 h 65"/>
                <a:gd name="T78" fmla="*/ 1 w 160"/>
                <a:gd name="T79" fmla="*/ 0 h 65"/>
                <a:gd name="T80" fmla="*/ 1 w 160"/>
                <a:gd name="T81" fmla="*/ 0 h 65"/>
                <a:gd name="T82" fmla="*/ 1 w 160"/>
                <a:gd name="T83" fmla="*/ 0 h 65"/>
                <a:gd name="T84" fmla="*/ 1 w 160"/>
                <a:gd name="T85" fmla="*/ 0 h 65"/>
                <a:gd name="T86" fmla="*/ 1 w 160"/>
                <a:gd name="T87" fmla="*/ 0 h 65"/>
                <a:gd name="T88" fmla="*/ 1 w 160"/>
                <a:gd name="T89" fmla="*/ 0 h 65"/>
                <a:gd name="T90" fmla="*/ 1 w 160"/>
                <a:gd name="T91" fmla="*/ 0 h 65"/>
                <a:gd name="T92" fmla="*/ 1 w 160"/>
                <a:gd name="T93" fmla="*/ 0 h 65"/>
                <a:gd name="T94" fmla="*/ 1 w 160"/>
                <a:gd name="T95" fmla="*/ 0 h 65"/>
                <a:gd name="T96" fmla="*/ 1 w 160"/>
                <a:gd name="T97" fmla="*/ 0 h 65"/>
                <a:gd name="T98" fmla="*/ 1 w 160"/>
                <a:gd name="T99" fmla="*/ 0 h 65"/>
                <a:gd name="T100" fmla="*/ 1 w 160"/>
                <a:gd name="T101" fmla="*/ 0 h 65"/>
                <a:gd name="T102" fmla="*/ 1 w 160"/>
                <a:gd name="T103" fmla="*/ 0 h 65"/>
                <a:gd name="T104" fmla="*/ 0 w 160"/>
                <a:gd name="T105" fmla="*/ 0 h 65"/>
                <a:gd name="T106" fmla="*/ 0 w 160"/>
                <a:gd name="T107" fmla="*/ 0 h 6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0"/>
                <a:gd name="T163" fmla="*/ 0 h 65"/>
                <a:gd name="T164" fmla="*/ 160 w 160"/>
                <a:gd name="T165" fmla="*/ 65 h 6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0" h="65">
                  <a:moveTo>
                    <a:pt x="0" y="10"/>
                  </a:moveTo>
                  <a:lnTo>
                    <a:pt x="0" y="10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0" y="15"/>
                  </a:lnTo>
                  <a:lnTo>
                    <a:pt x="19" y="18"/>
                  </a:lnTo>
                  <a:lnTo>
                    <a:pt x="29" y="20"/>
                  </a:lnTo>
                  <a:lnTo>
                    <a:pt x="39" y="21"/>
                  </a:lnTo>
                  <a:lnTo>
                    <a:pt x="48" y="23"/>
                  </a:lnTo>
                  <a:lnTo>
                    <a:pt x="57" y="25"/>
                  </a:lnTo>
                  <a:lnTo>
                    <a:pt x="67" y="26"/>
                  </a:lnTo>
                  <a:lnTo>
                    <a:pt x="76" y="27"/>
                  </a:lnTo>
                  <a:lnTo>
                    <a:pt x="87" y="29"/>
                  </a:lnTo>
                  <a:lnTo>
                    <a:pt x="99" y="32"/>
                  </a:lnTo>
                  <a:lnTo>
                    <a:pt x="109" y="36"/>
                  </a:lnTo>
                  <a:lnTo>
                    <a:pt x="118" y="41"/>
                  </a:lnTo>
                  <a:lnTo>
                    <a:pt x="129" y="47"/>
                  </a:lnTo>
                  <a:lnTo>
                    <a:pt x="138" y="52"/>
                  </a:lnTo>
                  <a:lnTo>
                    <a:pt x="147" y="59"/>
                  </a:lnTo>
                  <a:lnTo>
                    <a:pt x="158" y="65"/>
                  </a:lnTo>
                  <a:lnTo>
                    <a:pt x="159" y="65"/>
                  </a:lnTo>
                  <a:lnTo>
                    <a:pt x="160" y="64"/>
                  </a:lnTo>
                  <a:lnTo>
                    <a:pt x="160" y="63"/>
                  </a:lnTo>
                  <a:lnTo>
                    <a:pt x="160" y="61"/>
                  </a:lnTo>
                  <a:lnTo>
                    <a:pt x="155" y="56"/>
                  </a:lnTo>
                  <a:lnTo>
                    <a:pt x="150" y="51"/>
                  </a:lnTo>
                  <a:lnTo>
                    <a:pt x="145" y="45"/>
                  </a:lnTo>
                  <a:lnTo>
                    <a:pt x="140" y="40"/>
                  </a:lnTo>
                  <a:lnTo>
                    <a:pt x="136" y="34"/>
                  </a:lnTo>
                  <a:lnTo>
                    <a:pt x="131" y="28"/>
                  </a:lnTo>
                  <a:lnTo>
                    <a:pt x="125" y="23"/>
                  </a:lnTo>
                  <a:lnTo>
                    <a:pt x="120" y="19"/>
                  </a:lnTo>
                  <a:lnTo>
                    <a:pt x="114" y="15"/>
                  </a:lnTo>
                  <a:lnTo>
                    <a:pt x="108" y="12"/>
                  </a:lnTo>
                  <a:lnTo>
                    <a:pt x="101" y="10"/>
                  </a:lnTo>
                  <a:lnTo>
                    <a:pt x="94" y="7"/>
                  </a:lnTo>
                  <a:lnTo>
                    <a:pt x="87" y="6"/>
                  </a:lnTo>
                  <a:lnTo>
                    <a:pt x="80" y="5"/>
                  </a:lnTo>
                  <a:lnTo>
                    <a:pt x="74" y="4"/>
                  </a:lnTo>
                  <a:lnTo>
                    <a:pt x="67" y="3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19" y="2"/>
                  </a:lnTo>
                  <a:lnTo>
                    <a:pt x="9" y="3"/>
                  </a:lnTo>
                  <a:lnTo>
                    <a:pt x="2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8"/>
            <p:cNvSpPr/>
            <p:nvPr/>
          </p:nvSpPr>
          <p:spPr bwMode="auto">
            <a:xfrm flipH="1">
              <a:off x="928" y="2282"/>
              <a:ext cx="57" cy="64"/>
            </a:xfrm>
            <a:custGeom>
              <a:avLst/>
              <a:gdLst>
                <a:gd name="T0" fmla="*/ 1 w 113"/>
                <a:gd name="T1" fmla="*/ 1 h 128"/>
                <a:gd name="T2" fmla="*/ 1 w 113"/>
                <a:gd name="T3" fmla="*/ 1 h 128"/>
                <a:gd name="T4" fmla="*/ 1 w 113"/>
                <a:gd name="T5" fmla="*/ 1 h 128"/>
                <a:gd name="T6" fmla="*/ 1 w 113"/>
                <a:gd name="T7" fmla="*/ 1 h 128"/>
                <a:gd name="T8" fmla="*/ 1 w 113"/>
                <a:gd name="T9" fmla="*/ 1 h 128"/>
                <a:gd name="T10" fmla="*/ 1 w 113"/>
                <a:gd name="T11" fmla="*/ 1 h 128"/>
                <a:gd name="T12" fmla="*/ 1 w 113"/>
                <a:gd name="T13" fmla="*/ 1 h 128"/>
                <a:gd name="T14" fmla="*/ 1 w 113"/>
                <a:gd name="T15" fmla="*/ 1 h 128"/>
                <a:gd name="T16" fmla="*/ 1 w 113"/>
                <a:gd name="T17" fmla="*/ 1 h 128"/>
                <a:gd name="T18" fmla="*/ 1 w 113"/>
                <a:gd name="T19" fmla="*/ 0 h 128"/>
                <a:gd name="T20" fmla="*/ 1 w 113"/>
                <a:gd name="T21" fmla="*/ 1 h 128"/>
                <a:gd name="T22" fmla="*/ 1 w 113"/>
                <a:gd name="T23" fmla="*/ 1 h 128"/>
                <a:gd name="T24" fmla="*/ 1 w 113"/>
                <a:gd name="T25" fmla="*/ 1 h 128"/>
                <a:gd name="T26" fmla="*/ 1 w 113"/>
                <a:gd name="T27" fmla="*/ 1 h 128"/>
                <a:gd name="T28" fmla="*/ 1 w 113"/>
                <a:gd name="T29" fmla="*/ 1 h 128"/>
                <a:gd name="T30" fmla="*/ 1 w 113"/>
                <a:gd name="T31" fmla="*/ 1 h 128"/>
                <a:gd name="T32" fmla="*/ 1 w 113"/>
                <a:gd name="T33" fmla="*/ 1 h 128"/>
                <a:gd name="T34" fmla="*/ 0 w 113"/>
                <a:gd name="T35" fmla="*/ 1 h 128"/>
                <a:gd name="T36" fmla="*/ 1 w 113"/>
                <a:gd name="T37" fmla="*/ 1 h 128"/>
                <a:gd name="T38" fmla="*/ 1 w 113"/>
                <a:gd name="T39" fmla="*/ 1 h 128"/>
                <a:gd name="T40" fmla="*/ 1 w 113"/>
                <a:gd name="T41" fmla="*/ 1 h 128"/>
                <a:gd name="T42" fmla="*/ 1 w 113"/>
                <a:gd name="T43" fmla="*/ 1 h 128"/>
                <a:gd name="T44" fmla="*/ 1 w 113"/>
                <a:gd name="T45" fmla="*/ 1 h 128"/>
                <a:gd name="T46" fmla="*/ 1 w 113"/>
                <a:gd name="T47" fmla="*/ 1 h 128"/>
                <a:gd name="T48" fmla="*/ 1 w 113"/>
                <a:gd name="T49" fmla="*/ 1 h 128"/>
                <a:gd name="T50" fmla="*/ 1 w 113"/>
                <a:gd name="T51" fmla="*/ 1 h 128"/>
                <a:gd name="T52" fmla="*/ 1 w 113"/>
                <a:gd name="T53" fmla="*/ 1 h 128"/>
                <a:gd name="T54" fmla="*/ 1 w 113"/>
                <a:gd name="T55" fmla="*/ 1 h 128"/>
                <a:gd name="T56" fmla="*/ 1 w 113"/>
                <a:gd name="T57" fmla="*/ 1 h 128"/>
                <a:gd name="T58" fmla="*/ 1 w 113"/>
                <a:gd name="T59" fmla="*/ 1 h 128"/>
                <a:gd name="T60" fmla="*/ 1 w 113"/>
                <a:gd name="T61" fmla="*/ 1 h 128"/>
                <a:gd name="T62" fmla="*/ 1 w 113"/>
                <a:gd name="T63" fmla="*/ 1 h 128"/>
                <a:gd name="T64" fmla="*/ 1 w 113"/>
                <a:gd name="T65" fmla="*/ 1 h 128"/>
                <a:gd name="T66" fmla="*/ 1 w 113"/>
                <a:gd name="T67" fmla="*/ 1 h 128"/>
                <a:gd name="T68" fmla="*/ 1 w 113"/>
                <a:gd name="T69" fmla="*/ 1 h 128"/>
                <a:gd name="T70" fmla="*/ 1 w 113"/>
                <a:gd name="T71" fmla="*/ 1 h 128"/>
                <a:gd name="T72" fmla="*/ 1 w 113"/>
                <a:gd name="T73" fmla="*/ 1 h 128"/>
                <a:gd name="T74" fmla="*/ 1 w 113"/>
                <a:gd name="T75" fmla="*/ 1 h 128"/>
                <a:gd name="T76" fmla="*/ 1 w 113"/>
                <a:gd name="T77" fmla="*/ 1 h 128"/>
                <a:gd name="T78" fmla="*/ 1 w 113"/>
                <a:gd name="T79" fmla="*/ 1 h 128"/>
                <a:gd name="T80" fmla="*/ 1 w 113"/>
                <a:gd name="T81" fmla="*/ 1 h 128"/>
                <a:gd name="T82" fmla="*/ 1 w 113"/>
                <a:gd name="T83" fmla="*/ 1 h 128"/>
                <a:gd name="T84" fmla="*/ 1 w 113"/>
                <a:gd name="T85" fmla="*/ 1 h 128"/>
                <a:gd name="T86" fmla="*/ 1 w 113"/>
                <a:gd name="T87" fmla="*/ 1 h 128"/>
                <a:gd name="T88" fmla="*/ 1 w 113"/>
                <a:gd name="T89" fmla="*/ 1 h 128"/>
                <a:gd name="T90" fmla="*/ 1 w 113"/>
                <a:gd name="T91" fmla="*/ 1 h 128"/>
                <a:gd name="T92" fmla="*/ 1 w 113"/>
                <a:gd name="T93" fmla="*/ 1 h 128"/>
                <a:gd name="T94" fmla="*/ 1 w 113"/>
                <a:gd name="T95" fmla="*/ 1 h 128"/>
                <a:gd name="T96" fmla="*/ 1 w 113"/>
                <a:gd name="T97" fmla="*/ 1 h 128"/>
                <a:gd name="T98" fmla="*/ 1 w 113"/>
                <a:gd name="T99" fmla="*/ 1 h 128"/>
                <a:gd name="T100" fmla="*/ 1 w 113"/>
                <a:gd name="T101" fmla="*/ 1 h 128"/>
                <a:gd name="T102" fmla="*/ 1 w 113"/>
                <a:gd name="T103" fmla="*/ 1 h 128"/>
                <a:gd name="T104" fmla="*/ 1 w 113"/>
                <a:gd name="T105" fmla="*/ 1 h 128"/>
                <a:gd name="T106" fmla="*/ 1 w 113"/>
                <a:gd name="T107" fmla="*/ 1 h 12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3"/>
                <a:gd name="T163" fmla="*/ 0 h 128"/>
                <a:gd name="T164" fmla="*/ 113 w 113"/>
                <a:gd name="T165" fmla="*/ 128 h 12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3" h="128">
                  <a:moveTo>
                    <a:pt x="113" y="74"/>
                  </a:moveTo>
                  <a:lnTo>
                    <a:pt x="111" y="61"/>
                  </a:lnTo>
                  <a:lnTo>
                    <a:pt x="109" y="49"/>
                  </a:lnTo>
                  <a:lnTo>
                    <a:pt x="104" y="38"/>
                  </a:lnTo>
                  <a:lnTo>
                    <a:pt x="98" y="28"/>
                  </a:lnTo>
                  <a:lnTo>
                    <a:pt x="91" y="19"/>
                  </a:lnTo>
                  <a:lnTo>
                    <a:pt x="82" y="12"/>
                  </a:lnTo>
                  <a:lnTo>
                    <a:pt x="72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2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8" y="15"/>
                  </a:lnTo>
                  <a:lnTo>
                    <a:pt x="12" y="23"/>
                  </a:lnTo>
                  <a:lnTo>
                    <a:pt x="7" y="30"/>
                  </a:lnTo>
                  <a:lnTo>
                    <a:pt x="4" y="38"/>
                  </a:lnTo>
                  <a:lnTo>
                    <a:pt x="0" y="57"/>
                  </a:lnTo>
                  <a:lnTo>
                    <a:pt x="4" y="76"/>
                  </a:lnTo>
                  <a:lnTo>
                    <a:pt x="13" y="95"/>
                  </a:lnTo>
                  <a:lnTo>
                    <a:pt x="27" y="111"/>
                  </a:lnTo>
                  <a:lnTo>
                    <a:pt x="44" y="122"/>
                  </a:lnTo>
                  <a:lnTo>
                    <a:pt x="63" y="128"/>
                  </a:lnTo>
                  <a:lnTo>
                    <a:pt x="81" y="127"/>
                  </a:lnTo>
                  <a:lnTo>
                    <a:pt x="98" y="117"/>
                  </a:lnTo>
                  <a:lnTo>
                    <a:pt x="98" y="116"/>
                  </a:lnTo>
                  <a:lnTo>
                    <a:pt x="98" y="114"/>
                  </a:lnTo>
                  <a:lnTo>
                    <a:pt x="97" y="116"/>
                  </a:lnTo>
                  <a:lnTo>
                    <a:pt x="82" y="120"/>
                  </a:lnTo>
                  <a:lnTo>
                    <a:pt x="67" y="119"/>
                  </a:lnTo>
                  <a:lnTo>
                    <a:pt x="52" y="113"/>
                  </a:lnTo>
                  <a:lnTo>
                    <a:pt x="39" y="103"/>
                  </a:lnTo>
                  <a:lnTo>
                    <a:pt x="28" y="90"/>
                  </a:lnTo>
                  <a:lnTo>
                    <a:pt x="19" y="76"/>
                  </a:lnTo>
                  <a:lnTo>
                    <a:pt x="13" y="63"/>
                  </a:lnTo>
                  <a:lnTo>
                    <a:pt x="11" y="49"/>
                  </a:lnTo>
                  <a:lnTo>
                    <a:pt x="13" y="35"/>
                  </a:lnTo>
                  <a:lnTo>
                    <a:pt x="19" y="23"/>
                  </a:lnTo>
                  <a:lnTo>
                    <a:pt x="27" y="15"/>
                  </a:lnTo>
                  <a:lnTo>
                    <a:pt x="38" y="10"/>
                  </a:lnTo>
                  <a:lnTo>
                    <a:pt x="50" y="8"/>
                  </a:lnTo>
                  <a:lnTo>
                    <a:pt x="63" y="8"/>
                  </a:lnTo>
                  <a:lnTo>
                    <a:pt x="75" y="12"/>
                  </a:lnTo>
                  <a:lnTo>
                    <a:pt x="87" y="19"/>
                  </a:lnTo>
                  <a:lnTo>
                    <a:pt x="97" y="30"/>
                  </a:lnTo>
                  <a:lnTo>
                    <a:pt x="105" y="44"/>
                  </a:lnTo>
                  <a:lnTo>
                    <a:pt x="110" y="59"/>
                  </a:lnTo>
                  <a:lnTo>
                    <a:pt x="112" y="75"/>
                  </a:lnTo>
                  <a:lnTo>
                    <a:pt x="113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9"/>
            <p:cNvSpPr/>
            <p:nvPr/>
          </p:nvSpPr>
          <p:spPr bwMode="auto">
            <a:xfrm flipH="1">
              <a:off x="905" y="2313"/>
              <a:ext cx="25" cy="19"/>
            </a:xfrm>
            <a:custGeom>
              <a:avLst/>
              <a:gdLst>
                <a:gd name="T0" fmla="*/ 0 w 48"/>
                <a:gd name="T1" fmla="*/ 0 h 39"/>
                <a:gd name="T2" fmla="*/ 1 w 48"/>
                <a:gd name="T3" fmla="*/ 0 h 39"/>
                <a:gd name="T4" fmla="*/ 1 w 48"/>
                <a:gd name="T5" fmla="*/ 0 h 39"/>
                <a:gd name="T6" fmla="*/ 1 w 48"/>
                <a:gd name="T7" fmla="*/ 0 h 39"/>
                <a:gd name="T8" fmla="*/ 1 w 48"/>
                <a:gd name="T9" fmla="*/ 0 h 39"/>
                <a:gd name="T10" fmla="*/ 1 w 48"/>
                <a:gd name="T11" fmla="*/ 0 h 39"/>
                <a:gd name="T12" fmla="*/ 1 w 48"/>
                <a:gd name="T13" fmla="*/ 0 h 39"/>
                <a:gd name="T14" fmla="*/ 1 w 48"/>
                <a:gd name="T15" fmla="*/ 0 h 39"/>
                <a:gd name="T16" fmla="*/ 1 w 48"/>
                <a:gd name="T17" fmla="*/ 0 h 39"/>
                <a:gd name="T18" fmla="*/ 1 w 48"/>
                <a:gd name="T19" fmla="*/ 0 h 39"/>
                <a:gd name="T20" fmla="*/ 1 w 48"/>
                <a:gd name="T21" fmla="*/ 0 h 39"/>
                <a:gd name="T22" fmla="*/ 1 w 48"/>
                <a:gd name="T23" fmla="*/ 0 h 39"/>
                <a:gd name="T24" fmla="*/ 1 w 48"/>
                <a:gd name="T25" fmla="*/ 0 h 39"/>
                <a:gd name="T26" fmla="*/ 1 w 48"/>
                <a:gd name="T27" fmla="*/ 0 h 39"/>
                <a:gd name="T28" fmla="*/ 1 w 48"/>
                <a:gd name="T29" fmla="*/ 0 h 39"/>
                <a:gd name="T30" fmla="*/ 1 w 48"/>
                <a:gd name="T31" fmla="*/ 0 h 39"/>
                <a:gd name="T32" fmla="*/ 1 w 48"/>
                <a:gd name="T33" fmla="*/ 0 h 39"/>
                <a:gd name="T34" fmla="*/ 1 w 48"/>
                <a:gd name="T35" fmla="*/ 0 h 39"/>
                <a:gd name="T36" fmla="*/ 1 w 48"/>
                <a:gd name="T37" fmla="*/ 0 h 39"/>
                <a:gd name="T38" fmla="*/ 1 w 48"/>
                <a:gd name="T39" fmla="*/ 0 h 39"/>
                <a:gd name="T40" fmla="*/ 1 w 48"/>
                <a:gd name="T41" fmla="*/ 0 h 39"/>
                <a:gd name="T42" fmla="*/ 1 w 48"/>
                <a:gd name="T43" fmla="*/ 0 h 39"/>
                <a:gd name="T44" fmla="*/ 1 w 48"/>
                <a:gd name="T45" fmla="*/ 0 h 39"/>
                <a:gd name="T46" fmla="*/ 1 w 48"/>
                <a:gd name="T47" fmla="*/ 0 h 39"/>
                <a:gd name="T48" fmla="*/ 0 w 48"/>
                <a:gd name="T49" fmla="*/ 0 h 39"/>
                <a:gd name="T50" fmla="*/ 0 w 48"/>
                <a:gd name="T51" fmla="*/ 0 h 39"/>
                <a:gd name="T52" fmla="*/ 0 w 48"/>
                <a:gd name="T53" fmla="*/ 0 h 39"/>
                <a:gd name="T54" fmla="*/ 0 w 48"/>
                <a:gd name="T55" fmla="*/ 0 h 39"/>
                <a:gd name="T56" fmla="*/ 0 w 48"/>
                <a:gd name="T57" fmla="*/ 0 h 39"/>
                <a:gd name="T58" fmla="*/ 0 w 48"/>
                <a:gd name="T59" fmla="*/ 0 h 3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8"/>
                <a:gd name="T91" fmla="*/ 0 h 39"/>
                <a:gd name="T92" fmla="*/ 48 w 48"/>
                <a:gd name="T93" fmla="*/ 39 h 3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8" h="39">
                  <a:moveTo>
                    <a:pt x="0" y="15"/>
                  </a:moveTo>
                  <a:lnTo>
                    <a:pt x="5" y="8"/>
                  </a:lnTo>
                  <a:lnTo>
                    <a:pt x="14" y="8"/>
                  </a:lnTo>
                  <a:lnTo>
                    <a:pt x="22" y="12"/>
                  </a:lnTo>
                  <a:lnTo>
                    <a:pt x="29" y="18"/>
                  </a:lnTo>
                  <a:lnTo>
                    <a:pt x="31" y="21"/>
                  </a:lnTo>
                  <a:lnTo>
                    <a:pt x="33" y="24"/>
                  </a:lnTo>
                  <a:lnTo>
                    <a:pt x="35" y="27"/>
                  </a:lnTo>
                  <a:lnTo>
                    <a:pt x="37" y="31"/>
                  </a:lnTo>
                  <a:lnTo>
                    <a:pt x="38" y="33"/>
                  </a:lnTo>
                  <a:lnTo>
                    <a:pt x="39" y="36"/>
                  </a:lnTo>
                  <a:lnTo>
                    <a:pt x="41" y="38"/>
                  </a:lnTo>
                  <a:lnTo>
                    <a:pt x="44" y="39"/>
                  </a:lnTo>
                  <a:lnTo>
                    <a:pt x="46" y="39"/>
                  </a:lnTo>
                  <a:lnTo>
                    <a:pt x="47" y="38"/>
                  </a:lnTo>
                  <a:lnTo>
                    <a:pt x="48" y="35"/>
                  </a:lnTo>
                  <a:lnTo>
                    <a:pt x="48" y="33"/>
                  </a:lnTo>
                  <a:lnTo>
                    <a:pt x="46" y="21"/>
                  </a:lnTo>
                  <a:lnTo>
                    <a:pt x="41" y="11"/>
                  </a:lnTo>
                  <a:lnTo>
                    <a:pt x="33" y="3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2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0"/>
            <p:cNvSpPr/>
            <p:nvPr/>
          </p:nvSpPr>
          <p:spPr bwMode="auto">
            <a:xfrm flipH="1">
              <a:off x="847" y="2309"/>
              <a:ext cx="62" cy="61"/>
            </a:xfrm>
            <a:custGeom>
              <a:avLst/>
              <a:gdLst>
                <a:gd name="T0" fmla="*/ 1 w 124"/>
                <a:gd name="T1" fmla="*/ 1 h 121"/>
                <a:gd name="T2" fmla="*/ 1 w 124"/>
                <a:gd name="T3" fmla="*/ 1 h 121"/>
                <a:gd name="T4" fmla="*/ 1 w 124"/>
                <a:gd name="T5" fmla="*/ 1 h 121"/>
                <a:gd name="T6" fmla="*/ 1 w 124"/>
                <a:gd name="T7" fmla="*/ 1 h 121"/>
                <a:gd name="T8" fmla="*/ 1 w 124"/>
                <a:gd name="T9" fmla="*/ 1 h 121"/>
                <a:gd name="T10" fmla="*/ 1 w 124"/>
                <a:gd name="T11" fmla="*/ 1 h 121"/>
                <a:gd name="T12" fmla="*/ 1 w 124"/>
                <a:gd name="T13" fmla="*/ 1 h 121"/>
                <a:gd name="T14" fmla="*/ 1 w 124"/>
                <a:gd name="T15" fmla="*/ 1 h 121"/>
                <a:gd name="T16" fmla="*/ 1 w 124"/>
                <a:gd name="T17" fmla="*/ 1 h 121"/>
                <a:gd name="T18" fmla="*/ 1 w 124"/>
                <a:gd name="T19" fmla="*/ 1 h 121"/>
                <a:gd name="T20" fmla="*/ 1 w 124"/>
                <a:gd name="T21" fmla="*/ 1 h 121"/>
                <a:gd name="T22" fmla="*/ 1 w 124"/>
                <a:gd name="T23" fmla="*/ 1 h 121"/>
                <a:gd name="T24" fmla="*/ 1 w 124"/>
                <a:gd name="T25" fmla="*/ 1 h 121"/>
                <a:gd name="T26" fmla="*/ 1 w 124"/>
                <a:gd name="T27" fmla="*/ 1 h 121"/>
                <a:gd name="T28" fmla="*/ 1 w 124"/>
                <a:gd name="T29" fmla="*/ 1 h 121"/>
                <a:gd name="T30" fmla="*/ 0 w 124"/>
                <a:gd name="T31" fmla="*/ 1 h 121"/>
                <a:gd name="T32" fmla="*/ 1 w 124"/>
                <a:gd name="T33" fmla="*/ 1 h 121"/>
                <a:gd name="T34" fmla="*/ 1 w 124"/>
                <a:gd name="T35" fmla="*/ 1 h 121"/>
                <a:gd name="T36" fmla="*/ 1 w 124"/>
                <a:gd name="T37" fmla="*/ 1 h 121"/>
                <a:gd name="T38" fmla="*/ 1 w 124"/>
                <a:gd name="T39" fmla="*/ 1 h 121"/>
                <a:gd name="T40" fmla="*/ 1 w 124"/>
                <a:gd name="T41" fmla="*/ 1 h 121"/>
                <a:gd name="T42" fmla="*/ 1 w 124"/>
                <a:gd name="T43" fmla="*/ 1 h 121"/>
                <a:gd name="T44" fmla="*/ 1 w 124"/>
                <a:gd name="T45" fmla="*/ 1 h 121"/>
                <a:gd name="T46" fmla="*/ 1 w 124"/>
                <a:gd name="T47" fmla="*/ 1 h 121"/>
                <a:gd name="T48" fmla="*/ 1 w 124"/>
                <a:gd name="T49" fmla="*/ 1 h 121"/>
                <a:gd name="T50" fmla="*/ 1 w 124"/>
                <a:gd name="T51" fmla="*/ 1 h 121"/>
                <a:gd name="T52" fmla="*/ 1 w 124"/>
                <a:gd name="T53" fmla="*/ 1 h 121"/>
                <a:gd name="T54" fmla="*/ 1 w 124"/>
                <a:gd name="T55" fmla="*/ 1 h 121"/>
                <a:gd name="T56" fmla="*/ 1 w 124"/>
                <a:gd name="T57" fmla="*/ 1 h 121"/>
                <a:gd name="T58" fmla="*/ 1 w 124"/>
                <a:gd name="T59" fmla="*/ 1 h 121"/>
                <a:gd name="T60" fmla="*/ 1 w 124"/>
                <a:gd name="T61" fmla="*/ 1 h 121"/>
                <a:gd name="T62" fmla="*/ 1 w 124"/>
                <a:gd name="T63" fmla="*/ 1 h 121"/>
                <a:gd name="T64" fmla="*/ 1 w 124"/>
                <a:gd name="T65" fmla="*/ 1 h 121"/>
                <a:gd name="T66" fmla="*/ 1 w 124"/>
                <a:gd name="T67" fmla="*/ 1 h 121"/>
                <a:gd name="T68" fmla="*/ 1 w 124"/>
                <a:gd name="T69" fmla="*/ 1 h 1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4"/>
                <a:gd name="T106" fmla="*/ 0 h 121"/>
                <a:gd name="T107" fmla="*/ 124 w 124"/>
                <a:gd name="T108" fmla="*/ 121 h 1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4" h="121">
                  <a:moveTo>
                    <a:pt x="7" y="53"/>
                  </a:moveTo>
                  <a:lnTo>
                    <a:pt x="10" y="38"/>
                  </a:lnTo>
                  <a:lnTo>
                    <a:pt x="15" y="26"/>
                  </a:lnTo>
                  <a:lnTo>
                    <a:pt x="23" y="16"/>
                  </a:lnTo>
                  <a:lnTo>
                    <a:pt x="34" y="9"/>
                  </a:lnTo>
                  <a:lnTo>
                    <a:pt x="45" y="5"/>
                  </a:lnTo>
                  <a:lnTo>
                    <a:pt x="58" y="4"/>
                  </a:lnTo>
                  <a:lnTo>
                    <a:pt x="72" y="7"/>
                  </a:lnTo>
                  <a:lnTo>
                    <a:pt x="85" y="11"/>
                  </a:lnTo>
                  <a:lnTo>
                    <a:pt x="98" y="20"/>
                  </a:lnTo>
                  <a:lnTo>
                    <a:pt x="106" y="34"/>
                  </a:lnTo>
                  <a:lnTo>
                    <a:pt x="112" y="49"/>
                  </a:lnTo>
                  <a:lnTo>
                    <a:pt x="113" y="65"/>
                  </a:lnTo>
                  <a:lnTo>
                    <a:pt x="112" y="77"/>
                  </a:lnTo>
                  <a:lnTo>
                    <a:pt x="109" y="87"/>
                  </a:lnTo>
                  <a:lnTo>
                    <a:pt x="103" y="95"/>
                  </a:lnTo>
                  <a:lnTo>
                    <a:pt x="95" y="101"/>
                  </a:lnTo>
                  <a:lnTo>
                    <a:pt x="86" y="106"/>
                  </a:lnTo>
                  <a:lnTo>
                    <a:pt x="75" y="108"/>
                  </a:lnTo>
                  <a:lnTo>
                    <a:pt x="64" y="109"/>
                  </a:lnTo>
                  <a:lnTo>
                    <a:pt x="52" y="108"/>
                  </a:lnTo>
                  <a:lnTo>
                    <a:pt x="43" y="106"/>
                  </a:lnTo>
                  <a:lnTo>
                    <a:pt x="35" y="102"/>
                  </a:lnTo>
                  <a:lnTo>
                    <a:pt x="27" y="98"/>
                  </a:lnTo>
                  <a:lnTo>
                    <a:pt x="21" y="91"/>
                  </a:lnTo>
                  <a:lnTo>
                    <a:pt x="15" y="84"/>
                  </a:lnTo>
                  <a:lnTo>
                    <a:pt x="10" y="77"/>
                  </a:lnTo>
                  <a:lnTo>
                    <a:pt x="6" y="68"/>
                  </a:lnTo>
                  <a:lnTo>
                    <a:pt x="3" y="60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5" y="73"/>
                  </a:lnTo>
                  <a:lnTo>
                    <a:pt x="11" y="86"/>
                  </a:lnTo>
                  <a:lnTo>
                    <a:pt x="18" y="96"/>
                  </a:lnTo>
                  <a:lnTo>
                    <a:pt x="27" y="107"/>
                  </a:lnTo>
                  <a:lnTo>
                    <a:pt x="37" y="114"/>
                  </a:lnTo>
                  <a:lnTo>
                    <a:pt x="49" y="118"/>
                  </a:lnTo>
                  <a:lnTo>
                    <a:pt x="63" y="121"/>
                  </a:lnTo>
                  <a:lnTo>
                    <a:pt x="78" y="118"/>
                  </a:lnTo>
                  <a:lnTo>
                    <a:pt x="89" y="115"/>
                  </a:lnTo>
                  <a:lnTo>
                    <a:pt x="98" y="110"/>
                  </a:lnTo>
                  <a:lnTo>
                    <a:pt x="108" y="103"/>
                  </a:lnTo>
                  <a:lnTo>
                    <a:pt x="115" y="96"/>
                  </a:lnTo>
                  <a:lnTo>
                    <a:pt x="119" y="88"/>
                  </a:lnTo>
                  <a:lnTo>
                    <a:pt x="123" y="79"/>
                  </a:lnTo>
                  <a:lnTo>
                    <a:pt x="124" y="68"/>
                  </a:lnTo>
                  <a:lnTo>
                    <a:pt x="123" y="56"/>
                  </a:lnTo>
                  <a:lnTo>
                    <a:pt x="119" y="43"/>
                  </a:lnTo>
                  <a:lnTo>
                    <a:pt x="115" y="32"/>
                  </a:lnTo>
                  <a:lnTo>
                    <a:pt x="108" y="23"/>
                  </a:lnTo>
                  <a:lnTo>
                    <a:pt x="98" y="13"/>
                  </a:lnTo>
                  <a:lnTo>
                    <a:pt x="89" y="8"/>
                  </a:lnTo>
                  <a:lnTo>
                    <a:pt x="78" y="3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3" y="4"/>
                  </a:lnTo>
                  <a:lnTo>
                    <a:pt x="26" y="10"/>
                  </a:lnTo>
                  <a:lnTo>
                    <a:pt x="19" y="16"/>
                  </a:lnTo>
                  <a:lnTo>
                    <a:pt x="13" y="24"/>
                  </a:lnTo>
                  <a:lnTo>
                    <a:pt x="8" y="33"/>
                  </a:lnTo>
                  <a:lnTo>
                    <a:pt x="6" y="42"/>
                  </a:lnTo>
                  <a:lnTo>
                    <a:pt x="6" y="53"/>
                  </a:lnTo>
                  <a:lnTo>
                    <a:pt x="7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1"/>
            <p:cNvSpPr/>
            <p:nvPr/>
          </p:nvSpPr>
          <p:spPr bwMode="auto">
            <a:xfrm flipH="1">
              <a:off x="791" y="2332"/>
              <a:ext cx="65" cy="14"/>
            </a:xfrm>
            <a:custGeom>
              <a:avLst/>
              <a:gdLst>
                <a:gd name="T0" fmla="*/ 0 w 131"/>
                <a:gd name="T1" fmla="*/ 0 h 28"/>
                <a:gd name="T2" fmla="*/ 0 w 131"/>
                <a:gd name="T3" fmla="*/ 1 h 28"/>
                <a:gd name="T4" fmla="*/ 0 w 131"/>
                <a:gd name="T5" fmla="*/ 1 h 28"/>
                <a:gd name="T6" fmla="*/ 0 w 131"/>
                <a:gd name="T7" fmla="*/ 1 h 28"/>
                <a:gd name="T8" fmla="*/ 0 w 131"/>
                <a:gd name="T9" fmla="*/ 1 h 28"/>
                <a:gd name="T10" fmla="*/ 0 w 131"/>
                <a:gd name="T11" fmla="*/ 1 h 28"/>
                <a:gd name="T12" fmla="*/ 0 w 131"/>
                <a:gd name="T13" fmla="*/ 1 h 28"/>
                <a:gd name="T14" fmla="*/ 0 w 131"/>
                <a:gd name="T15" fmla="*/ 1 h 28"/>
                <a:gd name="T16" fmla="*/ 0 w 131"/>
                <a:gd name="T17" fmla="*/ 1 h 28"/>
                <a:gd name="T18" fmla="*/ 0 w 131"/>
                <a:gd name="T19" fmla="*/ 1 h 28"/>
                <a:gd name="T20" fmla="*/ 0 w 131"/>
                <a:gd name="T21" fmla="*/ 1 h 28"/>
                <a:gd name="T22" fmla="*/ 0 w 131"/>
                <a:gd name="T23" fmla="*/ 1 h 28"/>
                <a:gd name="T24" fmla="*/ 0 w 131"/>
                <a:gd name="T25" fmla="*/ 1 h 28"/>
                <a:gd name="T26" fmla="*/ 0 w 131"/>
                <a:gd name="T27" fmla="*/ 1 h 28"/>
                <a:gd name="T28" fmla="*/ 0 w 131"/>
                <a:gd name="T29" fmla="*/ 1 h 28"/>
                <a:gd name="T30" fmla="*/ 0 w 131"/>
                <a:gd name="T31" fmla="*/ 1 h 28"/>
                <a:gd name="T32" fmla="*/ 0 w 131"/>
                <a:gd name="T33" fmla="*/ 1 h 28"/>
                <a:gd name="T34" fmla="*/ 0 w 131"/>
                <a:gd name="T35" fmla="*/ 1 h 28"/>
                <a:gd name="T36" fmla="*/ 0 w 131"/>
                <a:gd name="T37" fmla="*/ 1 h 28"/>
                <a:gd name="T38" fmla="*/ 0 w 131"/>
                <a:gd name="T39" fmla="*/ 1 h 28"/>
                <a:gd name="T40" fmla="*/ 0 w 131"/>
                <a:gd name="T41" fmla="*/ 0 h 28"/>
                <a:gd name="T42" fmla="*/ 0 w 131"/>
                <a:gd name="T43" fmla="*/ 0 h 28"/>
                <a:gd name="T44" fmla="*/ 0 w 131"/>
                <a:gd name="T45" fmla="*/ 0 h 28"/>
                <a:gd name="T46" fmla="*/ 0 w 131"/>
                <a:gd name="T47" fmla="*/ 0 h 28"/>
                <a:gd name="T48" fmla="*/ 0 w 131"/>
                <a:gd name="T49" fmla="*/ 0 h 28"/>
                <a:gd name="T50" fmla="*/ 0 w 131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1"/>
                <a:gd name="T79" fmla="*/ 0 h 28"/>
                <a:gd name="T80" fmla="*/ 131 w 131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1" h="28">
                  <a:moveTo>
                    <a:pt x="131" y="0"/>
                  </a:moveTo>
                  <a:lnTo>
                    <a:pt x="115" y="2"/>
                  </a:lnTo>
                  <a:lnTo>
                    <a:pt x="98" y="4"/>
                  </a:lnTo>
                  <a:lnTo>
                    <a:pt x="82" y="6"/>
                  </a:lnTo>
                  <a:lnTo>
                    <a:pt x="67" y="9"/>
                  </a:lnTo>
                  <a:lnTo>
                    <a:pt x="51" y="12"/>
                  </a:lnTo>
                  <a:lnTo>
                    <a:pt x="35" y="15"/>
                  </a:lnTo>
                  <a:lnTo>
                    <a:pt x="20" y="18"/>
                  </a:lnTo>
                  <a:lnTo>
                    <a:pt x="4" y="23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19" y="25"/>
                  </a:lnTo>
                  <a:lnTo>
                    <a:pt x="35" y="21"/>
                  </a:lnTo>
                  <a:lnTo>
                    <a:pt x="50" y="18"/>
                  </a:lnTo>
                  <a:lnTo>
                    <a:pt x="66" y="13"/>
                  </a:lnTo>
                  <a:lnTo>
                    <a:pt x="82" y="10"/>
                  </a:lnTo>
                  <a:lnTo>
                    <a:pt x="98" y="6"/>
                  </a:lnTo>
                  <a:lnTo>
                    <a:pt x="115" y="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2"/>
            <p:cNvSpPr/>
            <p:nvPr/>
          </p:nvSpPr>
          <p:spPr bwMode="auto">
            <a:xfrm flipH="1">
              <a:off x="750" y="2190"/>
              <a:ext cx="53" cy="159"/>
            </a:xfrm>
            <a:custGeom>
              <a:avLst/>
              <a:gdLst>
                <a:gd name="T0" fmla="*/ 1 w 106"/>
                <a:gd name="T1" fmla="*/ 0 h 319"/>
                <a:gd name="T2" fmla="*/ 1 w 106"/>
                <a:gd name="T3" fmla="*/ 0 h 319"/>
                <a:gd name="T4" fmla="*/ 1 w 106"/>
                <a:gd name="T5" fmla="*/ 0 h 319"/>
                <a:gd name="T6" fmla="*/ 1 w 106"/>
                <a:gd name="T7" fmla="*/ 0 h 319"/>
                <a:gd name="T8" fmla="*/ 1 w 106"/>
                <a:gd name="T9" fmla="*/ 0 h 319"/>
                <a:gd name="T10" fmla="*/ 1 w 106"/>
                <a:gd name="T11" fmla="*/ 0 h 319"/>
                <a:gd name="T12" fmla="*/ 1 w 106"/>
                <a:gd name="T13" fmla="*/ 0 h 319"/>
                <a:gd name="T14" fmla="*/ 1 w 106"/>
                <a:gd name="T15" fmla="*/ 0 h 319"/>
                <a:gd name="T16" fmla="*/ 1 w 106"/>
                <a:gd name="T17" fmla="*/ 0 h 319"/>
                <a:gd name="T18" fmla="*/ 1 w 106"/>
                <a:gd name="T19" fmla="*/ 0 h 319"/>
                <a:gd name="T20" fmla="*/ 1 w 106"/>
                <a:gd name="T21" fmla="*/ 0 h 319"/>
                <a:gd name="T22" fmla="*/ 1 w 106"/>
                <a:gd name="T23" fmla="*/ 0 h 319"/>
                <a:gd name="T24" fmla="*/ 1 w 106"/>
                <a:gd name="T25" fmla="*/ 0 h 319"/>
                <a:gd name="T26" fmla="*/ 1 w 106"/>
                <a:gd name="T27" fmla="*/ 0 h 319"/>
                <a:gd name="T28" fmla="*/ 1 w 106"/>
                <a:gd name="T29" fmla="*/ 0 h 319"/>
                <a:gd name="T30" fmla="*/ 1 w 106"/>
                <a:gd name="T31" fmla="*/ 0 h 319"/>
                <a:gd name="T32" fmla="*/ 1 w 106"/>
                <a:gd name="T33" fmla="*/ 0 h 319"/>
                <a:gd name="T34" fmla="*/ 1 w 106"/>
                <a:gd name="T35" fmla="*/ 0 h 319"/>
                <a:gd name="T36" fmla="*/ 1 w 106"/>
                <a:gd name="T37" fmla="*/ 0 h 319"/>
                <a:gd name="T38" fmla="*/ 1 w 106"/>
                <a:gd name="T39" fmla="*/ 0 h 319"/>
                <a:gd name="T40" fmla="*/ 1 w 106"/>
                <a:gd name="T41" fmla="*/ 0 h 319"/>
                <a:gd name="T42" fmla="*/ 1 w 106"/>
                <a:gd name="T43" fmla="*/ 0 h 319"/>
                <a:gd name="T44" fmla="*/ 1 w 106"/>
                <a:gd name="T45" fmla="*/ 0 h 319"/>
                <a:gd name="T46" fmla="*/ 1 w 106"/>
                <a:gd name="T47" fmla="*/ 0 h 319"/>
                <a:gd name="T48" fmla="*/ 1 w 106"/>
                <a:gd name="T49" fmla="*/ 0 h 319"/>
                <a:gd name="T50" fmla="*/ 1 w 106"/>
                <a:gd name="T51" fmla="*/ 0 h 319"/>
                <a:gd name="T52" fmla="*/ 1 w 106"/>
                <a:gd name="T53" fmla="*/ 0 h 319"/>
                <a:gd name="T54" fmla="*/ 1 w 106"/>
                <a:gd name="T55" fmla="*/ 0 h 319"/>
                <a:gd name="T56" fmla="*/ 1 w 106"/>
                <a:gd name="T57" fmla="*/ 0 h 319"/>
                <a:gd name="T58" fmla="*/ 1 w 106"/>
                <a:gd name="T59" fmla="*/ 0 h 319"/>
                <a:gd name="T60" fmla="*/ 0 w 106"/>
                <a:gd name="T61" fmla="*/ 0 h 319"/>
                <a:gd name="T62" fmla="*/ 0 w 106"/>
                <a:gd name="T63" fmla="*/ 0 h 319"/>
                <a:gd name="T64" fmla="*/ 0 w 106"/>
                <a:gd name="T65" fmla="*/ 0 h 3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6"/>
                <a:gd name="T100" fmla="*/ 0 h 319"/>
                <a:gd name="T101" fmla="*/ 106 w 106"/>
                <a:gd name="T102" fmla="*/ 319 h 3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6" h="319">
                  <a:moveTo>
                    <a:pt x="0" y="1"/>
                  </a:moveTo>
                  <a:lnTo>
                    <a:pt x="12" y="4"/>
                  </a:lnTo>
                  <a:lnTo>
                    <a:pt x="24" y="8"/>
                  </a:lnTo>
                  <a:lnTo>
                    <a:pt x="35" y="12"/>
                  </a:lnTo>
                  <a:lnTo>
                    <a:pt x="45" y="16"/>
                  </a:lnTo>
                  <a:lnTo>
                    <a:pt x="56" y="23"/>
                  </a:lnTo>
                  <a:lnTo>
                    <a:pt x="65" y="29"/>
                  </a:lnTo>
                  <a:lnTo>
                    <a:pt x="74" y="37"/>
                  </a:lnTo>
                  <a:lnTo>
                    <a:pt x="82" y="46"/>
                  </a:lnTo>
                  <a:lnTo>
                    <a:pt x="93" y="63"/>
                  </a:lnTo>
                  <a:lnTo>
                    <a:pt x="96" y="83"/>
                  </a:lnTo>
                  <a:lnTo>
                    <a:pt x="93" y="101"/>
                  </a:lnTo>
                  <a:lnTo>
                    <a:pt x="79" y="118"/>
                  </a:lnTo>
                  <a:lnTo>
                    <a:pt x="74" y="121"/>
                  </a:lnTo>
                  <a:lnTo>
                    <a:pt x="70" y="124"/>
                  </a:lnTo>
                  <a:lnTo>
                    <a:pt x="65" y="127"/>
                  </a:lnTo>
                  <a:lnTo>
                    <a:pt x="60" y="130"/>
                  </a:lnTo>
                  <a:lnTo>
                    <a:pt x="56" y="134"/>
                  </a:lnTo>
                  <a:lnTo>
                    <a:pt x="51" y="137"/>
                  </a:lnTo>
                  <a:lnTo>
                    <a:pt x="47" y="141"/>
                  </a:lnTo>
                  <a:lnTo>
                    <a:pt x="42" y="145"/>
                  </a:lnTo>
                  <a:lnTo>
                    <a:pt x="32" y="158"/>
                  </a:lnTo>
                  <a:lnTo>
                    <a:pt x="26" y="172"/>
                  </a:lnTo>
                  <a:lnTo>
                    <a:pt x="22" y="187"/>
                  </a:lnTo>
                  <a:lnTo>
                    <a:pt x="22" y="203"/>
                  </a:lnTo>
                  <a:lnTo>
                    <a:pt x="24" y="214"/>
                  </a:lnTo>
                  <a:lnTo>
                    <a:pt x="26" y="227"/>
                  </a:lnTo>
                  <a:lnTo>
                    <a:pt x="28" y="238"/>
                  </a:lnTo>
                  <a:lnTo>
                    <a:pt x="29" y="251"/>
                  </a:lnTo>
                  <a:lnTo>
                    <a:pt x="28" y="267"/>
                  </a:lnTo>
                  <a:lnTo>
                    <a:pt x="24" y="285"/>
                  </a:lnTo>
                  <a:lnTo>
                    <a:pt x="18" y="302"/>
                  </a:lnTo>
                  <a:lnTo>
                    <a:pt x="13" y="318"/>
                  </a:lnTo>
                  <a:lnTo>
                    <a:pt x="13" y="319"/>
                  </a:lnTo>
                  <a:lnTo>
                    <a:pt x="14" y="319"/>
                  </a:lnTo>
                  <a:lnTo>
                    <a:pt x="14" y="318"/>
                  </a:lnTo>
                  <a:lnTo>
                    <a:pt x="19" y="303"/>
                  </a:lnTo>
                  <a:lnTo>
                    <a:pt x="24" y="289"/>
                  </a:lnTo>
                  <a:lnTo>
                    <a:pt x="28" y="275"/>
                  </a:lnTo>
                  <a:lnTo>
                    <a:pt x="32" y="260"/>
                  </a:lnTo>
                  <a:lnTo>
                    <a:pt x="33" y="248"/>
                  </a:lnTo>
                  <a:lnTo>
                    <a:pt x="33" y="234"/>
                  </a:lnTo>
                  <a:lnTo>
                    <a:pt x="32" y="220"/>
                  </a:lnTo>
                  <a:lnTo>
                    <a:pt x="32" y="207"/>
                  </a:lnTo>
                  <a:lnTo>
                    <a:pt x="34" y="191"/>
                  </a:lnTo>
                  <a:lnTo>
                    <a:pt x="40" y="177"/>
                  </a:lnTo>
                  <a:lnTo>
                    <a:pt x="49" y="165"/>
                  </a:lnTo>
                  <a:lnTo>
                    <a:pt x="60" y="154"/>
                  </a:lnTo>
                  <a:lnTo>
                    <a:pt x="72" y="144"/>
                  </a:lnTo>
                  <a:lnTo>
                    <a:pt x="83" y="134"/>
                  </a:lnTo>
                  <a:lnTo>
                    <a:pt x="94" y="122"/>
                  </a:lnTo>
                  <a:lnTo>
                    <a:pt x="102" y="109"/>
                  </a:lnTo>
                  <a:lnTo>
                    <a:pt x="106" y="88"/>
                  </a:lnTo>
                  <a:lnTo>
                    <a:pt x="104" y="68"/>
                  </a:lnTo>
                  <a:lnTo>
                    <a:pt x="95" y="50"/>
                  </a:lnTo>
                  <a:lnTo>
                    <a:pt x="80" y="35"/>
                  </a:lnTo>
                  <a:lnTo>
                    <a:pt x="63" y="22"/>
                  </a:lnTo>
                  <a:lnTo>
                    <a:pt x="42" y="12"/>
                  </a:lnTo>
                  <a:lnTo>
                    <a:pt x="21" y="5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3"/>
            <p:cNvSpPr/>
            <p:nvPr/>
          </p:nvSpPr>
          <p:spPr bwMode="auto">
            <a:xfrm flipH="1">
              <a:off x="856" y="2178"/>
              <a:ext cx="85" cy="107"/>
            </a:xfrm>
            <a:custGeom>
              <a:avLst/>
              <a:gdLst>
                <a:gd name="T0" fmla="*/ 1 w 169"/>
                <a:gd name="T1" fmla="*/ 0 h 214"/>
                <a:gd name="T2" fmla="*/ 1 w 169"/>
                <a:gd name="T3" fmla="*/ 0 h 214"/>
                <a:gd name="T4" fmla="*/ 1 w 169"/>
                <a:gd name="T5" fmla="*/ 1 h 214"/>
                <a:gd name="T6" fmla="*/ 1 w 169"/>
                <a:gd name="T7" fmla="*/ 1 h 214"/>
                <a:gd name="T8" fmla="*/ 1 w 169"/>
                <a:gd name="T9" fmla="*/ 1 h 214"/>
                <a:gd name="T10" fmla="*/ 1 w 169"/>
                <a:gd name="T11" fmla="*/ 1 h 214"/>
                <a:gd name="T12" fmla="*/ 1 w 169"/>
                <a:gd name="T13" fmla="*/ 1 h 214"/>
                <a:gd name="T14" fmla="*/ 1 w 169"/>
                <a:gd name="T15" fmla="*/ 1 h 214"/>
                <a:gd name="T16" fmla="*/ 1 w 169"/>
                <a:gd name="T17" fmla="*/ 1 h 214"/>
                <a:gd name="T18" fmla="*/ 1 w 169"/>
                <a:gd name="T19" fmla="*/ 1 h 214"/>
                <a:gd name="T20" fmla="*/ 1 w 169"/>
                <a:gd name="T21" fmla="*/ 1 h 214"/>
                <a:gd name="T22" fmla="*/ 1 w 169"/>
                <a:gd name="T23" fmla="*/ 1 h 214"/>
                <a:gd name="T24" fmla="*/ 1 w 169"/>
                <a:gd name="T25" fmla="*/ 1 h 214"/>
                <a:gd name="T26" fmla="*/ 0 w 169"/>
                <a:gd name="T27" fmla="*/ 1 h 214"/>
                <a:gd name="T28" fmla="*/ 1 w 169"/>
                <a:gd name="T29" fmla="*/ 1 h 214"/>
                <a:gd name="T30" fmla="*/ 1 w 169"/>
                <a:gd name="T31" fmla="*/ 1 h 214"/>
                <a:gd name="T32" fmla="*/ 1 w 169"/>
                <a:gd name="T33" fmla="*/ 1 h 214"/>
                <a:gd name="T34" fmla="*/ 1 w 169"/>
                <a:gd name="T35" fmla="*/ 1 h 214"/>
                <a:gd name="T36" fmla="*/ 1 w 169"/>
                <a:gd name="T37" fmla="*/ 1 h 214"/>
                <a:gd name="T38" fmla="*/ 1 w 169"/>
                <a:gd name="T39" fmla="*/ 1 h 214"/>
                <a:gd name="T40" fmla="*/ 1 w 169"/>
                <a:gd name="T41" fmla="*/ 1 h 214"/>
                <a:gd name="T42" fmla="*/ 1 w 169"/>
                <a:gd name="T43" fmla="*/ 1 h 214"/>
                <a:gd name="T44" fmla="*/ 1 w 169"/>
                <a:gd name="T45" fmla="*/ 1 h 214"/>
                <a:gd name="T46" fmla="*/ 1 w 169"/>
                <a:gd name="T47" fmla="*/ 1 h 214"/>
                <a:gd name="T48" fmla="*/ 1 w 169"/>
                <a:gd name="T49" fmla="*/ 1 h 214"/>
                <a:gd name="T50" fmla="*/ 1 w 169"/>
                <a:gd name="T51" fmla="*/ 1 h 214"/>
                <a:gd name="T52" fmla="*/ 1 w 169"/>
                <a:gd name="T53" fmla="*/ 1 h 214"/>
                <a:gd name="T54" fmla="*/ 1 w 169"/>
                <a:gd name="T55" fmla="*/ 1 h 214"/>
                <a:gd name="T56" fmla="*/ 1 w 169"/>
                <a:gd name="T57" fmla="*/ 1 h 214"/>
                <a:gd name="T58" fmla="*/ 1 w 169"/>
                <a:gd name="T59" fmla="*/ 1 h 214"/>
                <a:gd name="T60" fmla="*/ 1 w 169"/>
                <a:gd name="T61" fmla="*/ 1 h 214"/>
                <a:gd name="T62" fmla="*/ 1 w 169"/>
                <a:gd name="T63" fmla="*/ 1 h 214"/>
                <a:gd name="T64" fmla="*/ 1 w 169"/>
                <a:gd name="T65" fmla="*/ 1 h 214"/>
                <a:gd name="T66" fmla="*/ 1 w 169"/>
                <a:gd name="T67" fmla="*/ 1 h 214"/>
                <a:gd name="T68" fmla="*/ 1 w 169"/>
                <a:gd name="T69" fmla="*/ 1 h 214"/>
                <a:gd name="T70" fmla="*/ 1 w 169"/>
                <a:gd name="T71" fmla="*/ 1 h 214"/>
                <a:gd name="T72" fmla="*/ 1 w 169"/>
                <a:gd name="T73" fmla="*/ 0 h 214"/>
                <a:gd name="T74" fmla="*/ 1 w 169"/>
                <a:gd name="T75" fmla="*/ 0 h 214"/>
                <a:gd name="T76" fmla="*/ 1 w 169"/>
                <a:gd name="T77" fmla="*/ 0 h 214"/>
                <a:gd name="T78" fmla="*/ 1 w 169"/>
                <a:gd name="T79" fmla="*/ 0 h 214"/>
                <a:gd name="T80" fmla="*/ 1 w 169"/>
                <a:gd name="T81" fmla="*/ 0 h 214"/>
                <a:gd name="T82" fmla="*/ 1 w 169"/>
                <a:gd name="T83" fmla="*/ 0 h 2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9"/>
                <a:gd name="T127" fmla="*/ 0 h 214"/>
                <a:gd name="T128" fmla="*/ 169 w 169"/>
                <a:gd name="T129" fmla="*/ 214 h 2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9" h="214">
                  <a:moveTo>
                    <a:pt x="169" y="0"/>
                  </a:moveTo>
                  <a:lnTo>
                    <a:pt x="150" y="0"/>
                  </a:lnTo>
                  <a:lnTo>
                    <a:pt x="131" y="3"/>
                  </a:lnTo>
                  <a:lnTo>
                    <a:pt x="113" y="9"/>
                  </a:lnTo>
                  <a:lnTo>
                    <a:pt x="96" y="17"/>
                  </a:lnTo>
                  <a:lnTo>
                    <a:pt x="78" y="28"/>
                  </a:lnTo>
                  <a:lnTo>
                    <a:pt x="62" y="40"/>
                  </a:lnTo>
                  <a:lnTo>
                    <a:pt x="48" y="53"/>
                  </a:lnTo>
                  <a:lnTo>
                    <a:pt x="36" y="67"/>
                  </a:lnTo>
                  <a:lnTo>
                    <a:pt x="24" y="82"/>
                  </a:lnTo>
                  <a:lnTo>
                    <a:pt x="15" y="99"/>
                  </a:lnTo>
                  <a:lnTo>
                    <a:pt x="7" y="118"/>
                  </a:lnTo>
                  <a:lnTo>
                    <a:pt x="2" y="137"/>
                  </a:lnTo>
                  <a:lnTo>
                    <a:pt x="0" y="158"/>
                  </a:lnTo>
                  <a:lnTo>
                    <a:pt x="1" y="177"/>
                  </a:lnTo>
                  <a:lnTo>
                    <a:pt x="6" y="196"/>
                  </a:lnTo>
                  <a:lnTo>
                    <a:pt x="15" y="213"/>
                  </a:lnTo>
                  <a:lnTo>
                    <a:pt x="17" y="214"/>
                  </a:lnTo>
                  <a:lnTo>
                    <a:pt x="21" y="212"/>
                  </a:lnTo>
                  <a:lnTo>
                    <a:pt x="23" y="210"/>
                  </a:lnTo>
                  <a:lnTo>
                    <a:pt x="24" y="206"/>
                  </a:lnTo>
                  <a:lnTo>
                    <a:pt x="23" y="194"/>
                  </a:lnTo>
                  <a:lnTo>
                    <a:pt x="21" y="182"/>
                  </a:lnTo>
                  <a:lnTo>
                    <a:pt x="18" y="169"/>
                  </a:lnTo>
                  <a:lnTo>
                    <a:pt x="15" y="158"/>
                  </a:lnTo>
                  <a:lnTo>
                    <a:pt x="15" y="139"/>
                  </a:lnTo>
                  <a:lnTo>
                    <a:pt x="18" y="119"/>
                  </a:lnTo>
                  <a:lnTo>
                    <a:pt x="25" y="100"/>
                  </a:lnTo>
                  <a:lnTo>
                    <a:pt x="33" y="83"/>
                  </a:lnTo>
                  <a:lnTo>
                    <a:pt x="44" y="66"/>
                  </a:lnTo>
                  <a:lnTo>
                    <a:pt x="58" y="50"/>
                  </a:lnTo>
                  <a:lnTo>
                    <a:pt x="72" y="36"/>
                  </a:lnTo>
                  <a:lnTo>
                    <a:pt x="90" y="23"/>
                  </a:lnTo>
                  <a:lnTo>
                    <a:pt x="109" y="14"/>
                  </a:lnTo>
                  <a:lnTo>
                    <a:pt x="129" y="6"/>
                  </a:lnTo>
                  <a:lnTo>
                    <a:pt x="149" y="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4"/>
            <p:cNvSpPr/>
            <p:nvPr/>
          </p:nvSpPr>
          <p:spPr bwMode="auto">
            <a:xfrm flipH="1">
              <a:off x="712" y="2160"/>
              <a:ext cx="144" cy="163"/>
            </a:xfrm>
            <a:custGeom>
              <a:avLst/>
              <a:gdLst>
                <a:gd name="T0" fmla="*/ 0 w 290"/>
                <a:gd name="T1" fmla="*/ 0 h 327"/>
                <a:gd name="T2" fmla="*/ 0 w 290"/>
                <a:gd name="T3" fmla="*/ 0 h 327"/>
                <a:gd name="T4" fmla="*/ 0 w 290"/>
                <a:gd name="T5" fmla="*/ 0 h 327"/>
                <a:gd name="T6" fmla="*/ 0 w 290"/>
                <a:gd name="T7" fmla="*/ 0 h 327"/>
                <a:gd name="T8" fmla="*/ 0 w 290"/>
                <a:gd name="T9" fmla="*/ 0 h 327"/>
                <a:gd name="T10" fmla="*/ 0 w 290"/>
                <a:gd name="T11" fmla="*/ 0 h 327"/>
                <a:gd name="T12" fmla="*/ 0 w 290"/>
                <a:gd name="T13" fmla="*/ 0 h 327"/>
                <a:gd name="T14" fmla="*/ 0 w 290"/>
                <a:gd name="T15" fmla="*/ 0 h 327"/>
                <a:gd name="T16" fmla="*/ 0 w 290"/>
                <a:gd name="T17" fmla="*/ 0 h 327"/>
                <a:gd name="T18" fmla="*/ 0 w 290"/>
                <a:gd name="T19" fmla="*/ 0 h 327"/>
                <a:gd name="T20" fmla="*/ 0 w 290"/>
                <a:gd name="T21" fmla="*/ 0 h 327"/>
                <a:gd name="T22" fmla="*/ 0 w 290"/>
                <a:gd name="T23" fmla="*/ 0 h 327"/>
                <a:gd name="T24" fmla="*/ 0 w 290"/>
                <a:gd name="T25" fmla="*/ 0 h 327"/>
                <a:gd name="T26" fmla="*/ 0 w 290"/>
                <a:gd name="T27" fmla="*/ 0 h 327"/>
                <a:gd name="T28" fmla="*/ 0 w 290"/>
                <a:gd name="T29" fmla="*/ 0 h 327"/>
                <a:gd name="T30" fmla="*/ 0 w 290"/>
                <a:gd name="T31" fmla="*/ 0 h 327"/>
                <a:gd name="T32" fmla="*/ 0 w 290"/>
                <a:gd name="T33" fmla="*/ 0 h 327"/>
                <a:gd name="T34" fmla="*/ 0 w 290"/>
                <a:gd name="T35" fmla="*/ 0 h 327"/>
                <a:gd name="T36" fmla="*/ 0 w 290"/>
                <a:gd name="T37" fmla="*/ 0 h 327"/>
                <a:gd name="T38" fmla="*/ 0 w 290"/>
                <a:gd name="T39" fmla="*/ 0 h 327"/>
                <a:gd name="T40" fmla="*/ 0 w 290"/>
                <a:gd name="T41" fmla="*/ 0 h 327"/>
                <a:gd name="T42" fmla="*/ 0 w 290"/>
                <a:gd name="T43" fmla="*/ 0 h 327"/>
                <a:gd name="T44" fmla="*/ 0 w 290"/>
                <a:gd name="T45" fmla="*/ 0 h 327"/>
                <a:gd name="T46" fmla="*/ 0 w 290"/>
                <a:gd name="T47" fmla="*/ 0 h 327"/>
                <a:gd name="T48" fmla="*/ 0 w 290"/>
                <a:gd name="T49" fmla="*/ 0 h 327"/>
                <a:gd name="T50" fmla="*/ 0 w 290"/>
                <a:gd name="T51" fmla="*/ 0 h 327"/>
                <a:gd name="T52" fmla="*/ 0 w 290"/>
                <a:gd name="T53" fmla="*/ 0 h 327"/>
                <a:gd name="T54" fmla="*/ 0 w 290"/>
                <a:gd name="T55" fmla="*/ 0 h 327"/>
                <a:gd name="T56" fmla="*/ 0 w 290"/>
                <a:gd name="T57" fmla="*/ 0 h 327"/>
                <a:gd name="T58" fmla="*/ 0 w 290"/>
                <a:gd name="T59" fmla="*/ 0 h 327"/>
                <a:gd name="T60" fmla="*/ 0 w 290"/>
                <a:gd name="T61" fmla="*/ 0 h 327"/>
                <a:gd name="T62" fmla="*/ 0 w 290"/>
                <a:gd name="T63" fmla="*/ 0 h 327"/>
                <a:gd name="T64" fmla="*/ 0 w 290"/>
                <a:gd name="T65" fmla="*/ 0 h 3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90"/>
                <a:gd name="T100" fmla="*/ 0 h 327"/>
                <a:gd name="T101" fmla="*/ 290 w 290"/>
                <a:gd name="T102" fmla="*/ 327 h 32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90" h="327">
                  <a:moveTo>
                    <a:pt x="0" y="32"/>
                  </a:moveTo>
                  <a:lnTo>
                    <a:pt x="15" y="24"/>
                  </a:lnTo>
                  <a:lnTo>
                    <a:pt x="29" y="17"/>
                  </a:lnTo>
                  <a:lnTo>
                    <a:pt x="44" y="14"/>
                  </a:lnTo>
                  <a:lnTo>
                    <a:pt x="60" y="11"/>
                  </a:lnTo>
                  <a:lnTo>
                    <a:pt x="75" y="9"/>
                  </a:lnTo>
                  <a:lnTo>
                    <a:pt x="90" y="9"/>
                  </a:lnTo>
                  <a:lnTo>
                    <a:pt x="106" y="11"/>
                  </a:lnTo>
                  <a:lnTo>
                    <a:pt x="121" y="14"/>
                  </a:lnTo>
                  <a:lnTo>
                    <a:pt x="136" y="19"/>
                  </a:lnTo>
                  <a:lnTo>
                    <a:pt x="151" y="23"/>
                  </a:lnTo>
                  <a:lnTo>
                    <a:pt x="165" y="30"/>
                  </a:lnTo>
                  <a:lnTo>
                    <a:pt x="180" y="37"/>
                  </a:lnTo>
                  <a:lnTo>
                    <a:pt x="194" y="45"/>
                  </a:lnTo>
                  <a:lnTo>
                    <a:pt x="207" y="54"/>
                  </a:lnTo>
                  <a:lnTo>
                    <a:pt x="219" y="65"/>
                  </a:lnTo>
                  <a:lnTo>
                    <a:pt x="231" y="75"/>
                  </a:lnTo>
                  <a:lnTo>
                    <a:pt x="241" y="87"/>
                  </a:lnTo>
                  <a:lnTo>
                    <a:pt x="249" y="99"/>
                  </a:lnTo>
                  <a:lnTo>
                    <a:pt x="257" y="113"/>
                  </a:lnTo>
                  <a:lnTo>
                    <a:pt x="263" y="128"/>
                  </a:lnTo>
                  <a:lnTo>
                    <a:pt x="269" y="143"/>
                  </a:lnTo>
                  <a:lnTo>
                    <a:pt x="272" y="159"/>
                  </a:lnTo>
                  <a:lnTo>
                    <a:pt x="276" y="174"/>
                  </a:lnTo>
                  <a:lnTo>
                    <a:pt x="278" y="189"/>
                  </a:lnTo>
                  <a:lnTo>
                    <a:pt x="278" y="207"/>
                  </a:lnTo>
                  <a:lnTo>
                    <a:pt x="277" y="227"/>
                  </a:lnTo>
                  <a:lnTo>
                    <a:pt x="273" y="246"/>
                  </a:lnTo>
                  <a:lnTo>
                    <a:pt x="268" y="263"/>
                  </a:lnTo>
                  <a:lnTo>
                    <a:pt x="260" y="280"/>
                  </a:lnTo>
                  <a:lnTo>
                    <a:pt x="249" y="297"/>
                  </a:lnTo>
                  <a:lnTo>
                    <a:pt x="238" y="312"/>
                  </a:lnTo>
                  <a:lnTo>
                    <a:pt x="225" y="326"/>
                  </a:lnTo>
                  <a:lnTo>
                    <a:pt x="224" y="326"/>
                  </a:lnTo>
                  <a:lnTo>
                    <a:pt x="224" y="327"/>
                  </a:lnTo>
                  <a:lnTo>
                    <a:pt x="225" y="327"/>
                  </a:lnTo>
                  <a:lnTo>
                    <a:pt x="249" y="302"/>
                  </a:lnTo>
                  <a:lnTo>
                    <a:pt x="269" y="273"/>
                  </a:lnTo>
                  <a:lnTo>
                    <a:pt x="281" y="241"/>
                  </a:lnTo>
                  <a:lnTo>
                    <a:pt x="288" y="207"/>
                  </a:lnTo>
                  <a:lnTo>
                    <a:pt x="290" y="173"/>
                  </a:lnTo>
                  <a:lnTo>
                    <a:pt x="284" y="138"/>
                  </a:lnTo>
                  <a:lnTo>
                    <a:pt x="271" y="106"/>
                  </a:lnTo>
                  <a:lnTo>
                    <a:pt x="253" y="75"/>
                  </a:lnTo>
                  <a:lnTo>
                    <a:pt x="241" y="61"/>
                  </a:lnTo>
                  <a:lnTo>
                    <a:pt x="228" y="47"/>
                  </a:lnTo>
                  <a:lnTo>
                    <a:pt x="215" y="36"/>
                  </a:lnTo>
                  <a:lnTo>
                    <a:pt x="200" y="27"/>
                  </a:lnTo>
                  <a:lnTo>
                    <a:pt x="185" y="19"/>
                  </a:lnTo>
                  <a:lnTo>
                    <a:pt x="169" y="12"/>
                  </a:lnTo>
                  <a:lnTo>
                    <a:pt x="152" y="6"/>
                  </a:lnTo>
                  <a:lnTo>
                    <a:pt x="135" y="2"/>
                  </a:lnTo>
                  <a:lnTo>
                    <a:pt x="118" y="1"/>
                  </a:lnTo>
                  <a:lnTo>
                    <a:pt x="101" y="0"/>
                  </a:lnTo>
                  <a:lnTo>
                    <a:pt x="83" y="1"/>
                  </a:lnTo>
                  <a:lnTo>
                    <a:pt x="66" y="5"/>
                  </a:lnTo>
                  <a:lnTo>
                    <a:pt x="49" y="9"/>
                  </a:lnTo>
                  <a:lnTo>
                    <a:pt x="33" y="15"/>
                  </a:lnTo>
                  <a:lnTo>
                    <a:pt x="16" y="23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5"/>
            <p:cNvSpPr/>
            <p:nvPr/>
          </p:nvSpPr>
          <p:spPr bwMode="auto">
            <a:xfrm flipH="1">
              <a:off x="713" y="2184"/>
              <a:ext cx="127" cy="67"/>
            </a:xfrm>
            <a:custGeom>
              <a:avLst/>
              <a:gdLst>
                <a:gd name="T0" fmla="*/ 0 w 253"/>
                <a:gd name="T1" fmla="*/ 0 h 133"/>
                <a:gd name="T2" fmla="*/ 1 w 253"/>
                <a:gd name="T3" fmla="*/ 1 h 133"/>
                <a:gd name="T4" fmla="*/ 1 w 253"/>
                <a:gd name="T5" fmla="*/ 1 h 133"/>
                <a:gd name="T6" fmla="*/ 1 w 253"/>
                <a:gd name="T7" fmla="*/ 1 h 133"/>
                <a:gd name="T8" fmla="*/ 1 w 253"/>
                <a:gd name="T9" fmla="*/ 1 h 133"/>
                <a:gd name="T10" fmla="*/ 1 w 253"/>
                <a:gd name="T11" fmla="*/ 1 h 133"/>
                <a:gd name="T12" fmla="*/ 1 w 253"/>
                <a:gd name="T13" fmla="*/ 1 h 133"/>
                <a:gd name="T14" fmla="*/ 1 w 253"/>
                <a:gd name="T15" fmla="*/ 1 h 133"/>
                <a:gd name="T16" fmla="*/ 1 w 253"/>
                <a:gd name="T17" fmla="*/ 1 h 133"/>
                <a:gd name="T18" fmla="*/ 1 w 253"/>
                <a:gd name="T19" fmla="*/ 1 h 133"/>
                <a:gd name="T20" fmla="*/ 1 w 253"/>
                <a:gd name="T21" fmla="*/ 1 h 133"/>
                <a:gd name="T22" fmla="*/ 1 w 253"/>
                <a:gd name="T23" fmla="*/ 1 h 133"/>
                <a:gd name="T24" fmla="*/ 1 w 253"/>
                <a:gd name="T25" fmla="*/ 1 h 133"/>
                <a:gd name="T26" fmla="*/ 1 w 253"/>
                <a:gd name="T27" fmla="*/ 1 h 133"/>
                <a:gd name="T28" fmla="*/ 1 w 253"/>
                <a:gd name="T29" fmla="*/ 1 h 133"/>
                <a:gd name="T30" fmla="*/ 1 w 253"/>
                <a:gd name="T31" fmla="*/ 1 h 133"/>
                <a:gd name="T32" fmla="*/ 1 w 253"/>
                <a:gd name="T33" fmla="*/ 1 h 133"/>
                <a:gd name="T34" fmla="*/ 1 w 253"/>
                <a:gd name="T35" fmla="*/ 1 h 133"/>
                <a:gd name="T36" fmla="*/ 1 w 253"/>
                <a:gd name="T37" fmla="*/ 1 h 133"/>
                <a:gd name="T38" fmla="*/ 1 w 253"/>
                <a:gd name="T39" fmla="*/ 1 h 133"/>
                <a:gd name="T40" fmla="*/ 1 w 253"/>
                <a:gd name="T41" fmla="*/ 1 h 133"/>
                <a:gd name="T42" fmla="*/ 1 w 253"/>
                <a:gd name="T43" fmla="*/ 1 h 133"/>
                <a:gd name="T44" fmla="*/ 1 w 253"/>
                <a:gd name="T45" fmla="*/ 1 h 133"/>
                <a:gd name="T46" fmla="*/ 1 w 253"/>
                <a:gd name="T47" fmla="*/ 1 h 133"/>
                <a:gd name="T48" fmla="*/ 1 w 253"/>
                <a:gd name="T49" fmla="*/ 1 h 133"/>
                <a:gd name="T50" fmla="*/ 1 w 253"/>
                <a:gd name="T51" fmla="*/ 1 h 133"/>
                <a:gd name="T52" fmla="*/ 1 w 253"/>
                <a:gd name="T53" fmla="*/ 1 h 133"/>
                <a:gd name="T54" fmla="*/ 1 w 253"/>
                <a:gd name="T55" fmla="*/ 1 h 133"/>
                <a:gd name="T56" fmla="*/ 1 w 253"/>
                <a:gd name="T57" fmla="*/ 1 h 133"/>
                <a:gd name="T58" fmla="*/ 1 w 253"/>
                <a:gd name="T59" fmla="*/ 1 h 133"/>
                <a:gd name="T60" fmla="*/ 1 w 253"/>
                <a:gd name="T61" fmla="*/ 1 h 133"/>
                <a:gd name="T62" fmla="*/ 1 w 253"/>
                <a:gd name="T63" fmla="*/ 1 h 133"/>
                <a:gd name="T64" fmla="*/ 1 w 253"/>
                <a:gd name="T65" fmla="*/ 1 h 133"/>
                <a:gd name="T66" fmla="*/ 1 w 253"/>
                <a:gd name="T67" fmla="*/ 1 h 133"/>
                <a:gd name="T68" fmla="*/ 1 w 253"/>
                <a:gd name="T69" fmla="*/ 1 h 133"/>
                <a:gd name="T70" fmla="*/ 1 w 253"/>
                <a:gd name="T71" fmla="*/ 1 h 133"/>
                <a:gd name="T72" fmla="*/ 1 w 253"/>
                <a:gd name="T73" fmla="*/ 0 h 133"/>
                <a:gd name="T74" fmla="*/ 0 w 253"/>
                <a:gd name="T75" fmla="*/ 0 h 133"/>
                <a:gd name="T76" fmla="*/ 0 w 253"/>
                <a:gd name="T77" fmla="*/ 0 h 133"/>
                <a:gd name="T78" fmla="*/ 0 w 253"/>
                <a:gd name="T79" fmla="*/ 0 h 133"/>
                <a:gd name="T80" fmla="*/ 0 w 253"/>
                <a:gd name="T81" fmla="*/ 0 h 133"/>
                <a:gd name="T82" fmla="*/ 0 w 253"/>
                <a:gd name="T83" fmla="*/ 0 h 1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3"/>
                <a:gd name="T127" fmla="*/ 0 h 133"/>
                <a:gd name="T128" fmla="*/ 253 w 253"/>
                <a:gd name="T129" fmla="*/ 133 h 13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3" h="133">
                  <a:moveTo>
                    <a:pt x="0" y="0"/>
                  </a:moveTo>
                  <a:lnTo>
                    <a:pt x="17" y="9"/>
                  </a:lnTo>
                  <a:lnTo>
                    <a:pt x="34" y="15"/>
                  </a:lnTo>
                  <a:lnTo>
                    <a:pt x="53" y="18"/>
                  </a:lnTo>
                  <a:lnTo>
                    <a:pt x="71" y="20"/>
                  </a:lnTo>
                  <a:lnTo>
                    <a:pt x="90" y="23"/>
                  </a:lnTo>
                  <a:lnTo>
                    <a:pt x="108" y="24"/>
                  </a:lnTo>
                  <a:lnTo>
                    <a:pt x="126" y="26"/>
                  </a:lnTo>
                  <a:lnTo>
                    <a:pt x="145" y="29"/>
                  </a:lnTo>
                  <a:lnTo>
                    <a:pt x="162" y="35"/>
                  </a:lnTo>
                  <a:lnTo>
                    <a:pt x="179" y="44"/>
                  </a:lnTo>
                  <a:lnTo>
                    <a:pt x="196" y="56"/>
                  </a:lnTo>
                  <a:lnTo>
                    <a:pt x="209" y="70"/>
                  </a:lnTo>
                  <a:lnTo>
                    <a:pt x="223" y="85"/>
                  </a:lnTo>
                  <a:lnTo>
                    <a:pt x="235" y="100"/>
                  </a:lnTo>
                  <a:lnTo>
                    <a:pt x="245" y="117"/>
                  </a:lnTo>
                  <a:lnTo>
                    <a:pt x="253" y="133"/>
                  </a:lnTo>
                  <a:lnTo>
                    <a:pt x="245" y="116"/>
                  </a:lnTo>
                  <a:lnTo>
                    <a:pt x="237" y="101"/>
                  </a:lnTo>
                  <a:lnTo>
                    <a:pt x="227" y="86"/>
                  </a:lnTo>
                  <a:lnTo>
                    <a:pt x="215" y="72"/>
                  </a:lnTo>
                  <a:lnTo>
                    <a:pt x="203" y="59"/>
                  </a:lnTo>
                  <a:lnTo>
                    <a:pt x="189" y="48"/>
                  </a:lnTo>
                  <a:lnTo>
                    <a:pt x="174" y="38"/>
                  </a:lnTo>
                  <a:lnTo>
                    <a:pt x="158" y="27"/>
                  </a:lnTo>
                  <a:lnTo>
                    <a:pt x="139" y="19"/>
                  </a:lnTo>
                  <a:lnTo>
                    <a:pt x="121" y="15"/>
                  </a:lnTo>
                  <a:lnTo>
                    <a:pt x="100" y="12"/>
                  </a:lnTo>
                  <a:lnTo>
                    <a:pt x="80" y="10"/>
                  </a:lnTo>
                  <a:lnTo>
                    <a:pt x="60" y="10"/>
                  </a:lnTo>
                  <a:lnTo>
                    <a:pt x="39" y="8"/>
                  </a:lnTo>
                  <a:lnTo>
                    <a:pt x="19" y="5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6"/>
            <p:cNvSpPr/>
            <p:nvPr/>
          </p:nvSpPr>
          <p:spPr bwMode="auto">
            <a:xfrm flipH="1">
              <a:off x="741" y="2306"/>
              <a:ext cx="54" cy="69"/>
            </a:xfrm>
            <a:custGeom>
              <a:avLst/>
              <a:gdLst>
                <a:gd name="T0" fmla="*/ 0 w 109"/>
                <a:gd name="T1" fmla="*/ 1 h 138"/>
                <a:gd name="T2" fmla="*/ 0 w 109"/>
                <a:gd name="T3" fmla="*/ 1 h 138"/>
                <a:gd name="T4" fmla="*/ 0 w 109"/>
                <a:gd name="T5" fmla="*/ 1 h 138"/>
                <a:gd name="T6" fmla="*/ 0 w 109"/>
                <a:gd name="T7" fmla="*/ 1 h 138"/>
                <a:gd name="T8" fmla="*/ 0 w 109"/>
                <a:gd name="T9" fmla="*/ 1 h 138"/>
                <a:gd name="T10" fmla="*/ 0 w 109"/>
                <a:gd name="T11" fmla="*/ 1 h 138"/>
                <a:gd name="T12" fmla="*/ 0 w 109"/>
                <a:gd name="T13" fmla="*/ 1 h 138"/>
                <a:gd name="T14" fmla="*/ 0 w 109"/>
                <a:gd name="T15" fmla="*/ 1 h 138"/>
                <a:gd name="T16" fmla="*/ 0 w 109"/>
                <a:gd name="T17" fmla="*/ 1 h 138"/>
                <a:gd name="T18" fmla="*/ 0 w 109"/>
                <a:gd name="T19" fmla="*/ 1 h 138"/>
                <a:gd name="T20" fmla="*/ 0 w 109"/>
                <a:gd name="T21" fmla="*/ 1 h 138"/>
                <a:gd name="T22" fmla="*/ 0 w 109"/>
                <a:gd name="T23" fmla="*/ 1 h 138"/>
                <a:gd name="T24" fmla="*/ 0 w 109"/>
                <a:gd name="T25" fmla="*/ 1 h 138"/>
                <a:gd name="T26" fmla="*/ 0 w 109"/>
                <a:gd name="T27" fmla="*/ 1 h 138"/>
                <a:gd name="T28" fmla="*/ 0 w 109"/>
                <a:gd name="T29" fmla="*/ 1 h 138"/>
                <a:gd name="T30" fmla="*/ 0 w 109"/>
                <a:gd name="T31" fmla="*/ 1 h 138"/>
                <a:gd name="T32" fmla="*/ 0 w 109"/>
                <a:gd name="T33" fmla="*/ 1 h 138"/>
                <a:gd name="T34" fmla="*/ 0 w 109"/>
                <a:gd name="T35" fmla="*/ 1 h 138"/>
                <a:gd name="T36" fmla="*/ 0 w 109"/>
                <a:gd name="T37" fmla="*/ 1 h 138"/>
                <a:gd name="T38" fmla="*/ 0 w 109"/>
                <a:gd name="T39" fmla="*/ 1 h 138"/>
                <a:gd name="T40" fmla="*/ 0 w 109"/>
                <a:gd name="T41" fmla="*/ 1 h 138"/>
                <a:gd name="T42" fmla="*/ 0 w 109"/>
                <a:gd name="T43" fmla="*/ 1 h 138"/>
                <a:gd name="T44" fmla="*/ 0 w 109"/>
                <a:gd name="T45" fmla="*/ 1 h 138"/>
                <a:gd name="T46" fmla="*/ 0 w 109"/>
                <a:gd name="T47" fmla="*/ 1 h 138"/>
                <a:gd name="T48" fmla="*/ 0 w 109"/>
                <a:gd name="T49" fmla="*/ 1 h 138"/>
                <a:gd name="T50" fmla="*/ 0 w 109"/>
                <a:gd name="T51" fmla="*/ 1 h 138"/>
                <a:gd name="T52" fmla="*/ 0 w 109"/>
                <a:gd name="T53" fmla="*/ 1 h 138"/>
                <a:gd name="T54" fmla="*/ 0 w 109"/>
                <a:gd name="T55" fmla="*/ 1 h 138"/>
                <a:gd name="T56" fmla="*/ 0 w 109"/>
                <a:gd name="T57" fmla="*/ 1 h 138"/>
                <a:gd name="T58" fmla="*/ 0 w 109"/>
                <a:gd name="T59" fmla="*/ 1 h 138"/>
                <a:gd name="T60" fmla="*/ 0 w 109"/>
                <a:gd name="T61" fmla="*/ 1 h 138"/>
                <a:gd name="T62" fmla="*/ 0 w 109"/>
                <a:gd name="T63" fmla="*/ 1 h 138"/>
                <a:gd name="T64" fmla="*/ 0 w 109"/>
                <a:gd name="T65" fmla="*/ 1 h 138"/>
                <a:gd name="T66" fmla="*/ 0 w 109"/>
                <a:gd name="T67" fmla="*/ 1 h 138"/>
                <a:gd name="T68" fmla="*/ 0 w 109"/>
                <a:gd name="T69" fmla="*/ 1 h 138"/>
                <a:gd name="T70" fmla="*/ 0 w 109"/>
                <a:gd name="T71" fmla="*/ 1 h 138"/>
                <a:gd name="T72" fmla="*/ 0 w 109"/>
                <a:gd name="T73" fmla="*/ 0 h 138"/>
                <a:gd name="T74" fmla="*/ 0 w 109"/>
                <a:gd name="T75" fmla="*/ 0 h 138"/>
                <a:gd name="T76" fmla="*/ 0 w 109"/>
                <a:gd name="T77" fmla="*/ 1 h 138"/>
                <a:gd name="T78" fmla="*/ 0 w 109"/>
                <a:gd name="T79" fmla="*/ 1 h 138"/>
                <a:gd name="T80" fmla="*/ 0 w 109"/>
                <a:gd name="T81" fmla="*/ 1 h 138"/>
                <a:gd name="T82" fmla="*/ 0 w 109"/>
                <a:gd name="T83" fmla="*/ 1 h 138"/>
                <a:gd name="T84" fmla="*/ 0 w 109"/>
                <a:gd name="T85" fmla="*/ 1 h 138"/>
                <a:gd name="T86" fmla="*/ 0 w 109"/>
                <a:gd name="T87" fmla="*/ 1 h 138"/>
                <a:gd name="T88" fmla="*/ 0 w 109"/>
                <a:gd name="T89" fmla="*/ 1 h 138"/>
                <a:gd name="T90" fmla="*/ 0 w 109"/>
                <a:gd name="T91" fmla="*/ 1 h 138"/>
                <a:gd name="T92" fmla="*/ 0 w 109"/>
                <a:gd name="T93" fmla="*/ 1 h 138"/>
                <a:gd name="T94" fmla="*/ 0 w 109"/>
                <a:gd name="T95" fmla="*/ 1 h 138"/>
                <a:gd name="T96" fmla="*/ 0 w 109"/>
                <a:gd name="T97" fmla="*/ 1 h 138"/>
                <a:gd name="T98" fmla="*/ 0 w 109"/>
                <a:gd name="T99" fmla="*/ 1 h 138"/>
                <a:gd name="T100" fmla="*/ 0 w 109"/>
                <a:gd name="T101" fmla="*/ 1 h 138"/>
                <a:gd name="T102" fmla="*/ 0 w 109"/>
                <a:gd name="T103" fmla="*/ 1 h 138"/>
                <a:gd name="T104" fmla="*/ 0 w 109"/>
                <a:gd name="T105" fmla="*/ 1 h 138"/>
                <a:gd name="T106" fmla="*/ 0 w 109"/>
                <a:gd name="T107" fmla="*/ 1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9"/>
                <a:gd name="T163" fmla="*/ 0 h 138"/>
                <a:gd name="T164" fmla="*/ 109 w 109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9" h="138">
                  <a:moveTo>
                    <a:pt x="2" y="76"/>
                  </a:moveTo>
                  <a:lnTo>
                    <a:pt x="7" y="64"/>
                  </a:lnTo>
                  <a:lnTo>
                    <a:pt x="12" y="53"/>
                  </a:lnTo>
                  <a:lnTo>
                    <a:pt x="18" y="42"/>
                  </a:lnTo>
                  <a:lnTo>
                    <a:pt x="25" y="31"/>
                  </a:lnTo>
                  <a:lnTo>
                    <a:pt x="32" y="22"/>
                  </a:lnTo>
                  <a:lnTo>
                    <a:pt x="40" y="15"/>
                  </a:lnTo>
                  <a:lnTo>
                    <a:pt x="49" y="10"/>
                  </a:lnTo>
                  <a:lnTo>
                    <a:pt x="59" y="8"/>
                  </a:lnTo>
                  <a:lnTo>
                    <a:pt x="68" y="8"/>
                  </a:lnTo>
                  <a:lnTo>
                    <a:pt x="77" y="11"/>
                  </a:lnTo>
                  <a:lnTo>
                    <a:pt x="83" y="18"/>
                  </a:lnTo>
                  <a:lnTo>
                    <a:pt x="89" y="30"/>
                  </a:lnTo>
                  <a:lnTo>
                    <a:pt x="91" y="44"/>
                  </a:lnTo>
                  <a:lnTo>
                    <a:pt x="89" y="60"/>
                  </a:lnTo>
                  <a:lnTo>
                    <a:pt x="82" y="75"/>
                  </a:lnTo>
                  <a:lnTo>
                    <a:pt x="72" y="88"/>
                  </a:lnTo>
                  <a:lnTo>
                    <a:pt x="59" y="102"/>
                  </a:lnTo>
                  <a:lnTo>
                    <a:pt x="47" y="114"/>
                  </a:lnTo>
                  <a:lnTo>
                    <a:pt x="33" y="123"/>
                  </a:lnTo>
                  <a:lnTo>
                    <a:pt x="20" y="130"/>
                  </a:lnTo>
                  <a:lnTo>
                    <a:pt x="18" y="132"/>
                  </a:lnTo>
                  <a:lnTo>
                    <a:pt x="15" y="135"/>
                  </a:lnTo>
                  <a:lnTo>
                    <a:pt x="15" y="137"/>
                  </a:lnTo>
                  <a:lnTo>
                    <a:pt x="17" y="138"/>
                  </a:lnTo>
                  <a:lnTo>
                    <a:pt x="36" y="136"/>
                  </a:lnTo>
                  <a:lnTo>
                    <a:pt x="56" y="128"/>
                  </a:lnTo>
                  <a:lnTo>
                    <a:pt x="73" y="115"/>
                  </a:lnTo>
                  <a:lnTo>
                    <a:pt x="89" y="98"/>
                  </a:lnTo>
                  <a:lnTo>
                    <a:pt x="101" y="79"/>
                  </a:lnTo>
                  <a:lnTo>
                    <a:pt x="109" y="60"/>
                  </a:lnTo>
                  <a:lnTo>
                    <a:pt x="109" y="40"/>
                  </a:lnTo>
                  <a:lnTo>
                    <a:pt x="103" y="20"/>
                  </a:lnTo>
                  <a:lnTo>
                    <a:pt x="97" y="11"/>
                  </a:lnTo>
                  <a:lnTo>
                    <a:pt x="91" y="5"/>
                  </a:lnTo>
                  <a:lnTo>
                    <a:pt x="83" y="2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59" y="1"/>
                  </a:lnTo>
                  <a:lnTo>
                    <a:pt x="51" y="3"/>
                  </a:lnTo>
                  <a:lnTo>
                    <a:pt x="42" y="8"/>
                  </a:lnTo>
                  <a:lnTo>
                    <a:pt x="34" y="12"/>
                  </a:lnTo>
                  <a:lnTo>
                    <a:pt x="28" y="20"/>
                  </a:lnTo>
                  <a:lnTo>
                    <a:pt x="22" y="29"/>
                  </a:lnTo>
                  <a:lnTo>
                    <a:pt x="17" y="38"/>
                  </a:lnTo>
                  <a:lnTo>
                    <a:pt x="12" y="48"/>
                  </a:lnTo>
                  <a:lnTo>
                    <a:pt x="9" y="58"/>
                  </a:lnTo>
                  <a:lnTo>
                    <a:pt x="4" y="68"/>
                  </a:lnTo>
                  <a:lnTo>
                    <a:pt x="0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7"/>
            <p:cNvSpPr/>
            <p:nvPr/>
          </p:nvSpPr>
          <p:spPr bwMode="auto">
            <a:xfrm flipH="1">
              <a:off x="521" y="2360"/>
              <a:ext cx="248" cy="268"/>
            </a:xfrm>
            <a:custGeom>
              <a:avLst/>
              <a:gdLst>
                <a:gd name="T0" fmla="*/ 0 w 497"/>
                <a:gd name="T1" fmla="*/ 1 h 536"/>
                <a:gd name="T2" fmla="*/ 0 w 497"/>
                <a:gd name="T3" fmla="*/ 1 h 536"/>
                <a:gd name="T4" fmla="*/ 0 w 497"/>
                <a:gd name="T5" fmla="*/ 1 h 536"/>
                <a:gd name="T6" fmla="*/ 0 w 497"/>
                <a:gd name="T7" fmla="*/ 1 h 536"/>
                <a:gd name="T8" fmla="*/ 0 w 497"/>
                <a:gd name="T9" fmla="*/ 1 h 536"/>
                <a:gd name="T10" fmla="*/ 0 w 497"/>
                <a:gd name="T11" fmla="*/ 1 h 536"/>
                <a:gd name="T12" fmla="*/ 0 w 497"/>
                <a:gd name="T13" fmla="*/ 1 h 536"/>
                <a:gd name="T14" fmla="*/ 0 w 497"/>
                <a:gd name="T15" fmla="*/ 1 h 536"/>
                <a:gd name="T16" fmla="*/ 0 w 497"/>
                <a:gd name="T17" fmla="*/ 1 h 536"/>
                <a:gd name="T18" fmla="*/ 0 w 497"/>
                <a:gd name="T19" fmla="*/ 1 h 536"/>
                <a:gd name="T20" fmla="*/ 0 w 497"/>
                <a:gd name="T21" fmla="*/ 1 h 536"/>
                <a:gd name="T22" fmla="*/ 0 w 497"/>
                <a:gd name="T23" fmla="*/ 1 h 536"/>
                <a:gd name="T24" fmla="*/ 0 w 497"/>
                <a:gd name="T25" fmla="*/ 1 h 536"/>
                <a:gd name="T26" fmla="*/ 0 w 497"/>
                <a:gd name="T27" fmla="*/ 1 h 536"/>
                <a:gd name="T28" fmla="*/ 0 w 497"/>
                <a:gd name="T29" fmla="*/ 1 h 536"/>
                <a:gd name="T30" fmla="*/ 0 w 497"/>
                <a:gd name="T31" fmla="*/ 1 h 536"/>
                <a:gd name="T32" fmla="*/ 0 w 497"/>
                <a:gd name="T33" fmla="*/ 1 h 536"/>
                <a:gd name="T34" fmla="*/ 0 w 497"/>
                <a:gd name="T35" fmla="*/ 1 h 536"/>
                <a:gd name="T36" fmla="*/ 0 w 497"/>
                <a:gd name="T37" fmla="*/ 1 h 536"/>
                <a:gd name="T38" fmla="*/ 0 w 497"/>
                <a:gd name="T39" fmla="*/ 1 h 536"/>
                <a:gd name="T40" fmla="*/ 0 w 497"/>
                <a:gd name="T41" fmla="*/ 1 h 536"/>
                <a:gd name="T42" fmla="*/ 0 w 497"/>
                <a:gd name="T43" fmla="*/ 1 h 536"/>
                <a:gd name="T44" fmla="*/ 0 w 497"/>
                <a:gd name="T45" fmla="*/ 1 h 536"/>
                <a:gd name="T46" fmla="*/ 0 w 497"/>
                <a:gd name="T47" fmla="*/ 1 h 536"/>
                <a:gd name="T48" fmla="*/ 0 w 497"/>
                <a:gd name="T49" fmla="*/ 1 h 536"/>
                <a:gd name="T50" fmla="*/ 0 w 497"/>
                <a:gd name="T51" fmla="*/ 1 h 536"/>
                <a:gd name="T52" fmla="*/ 0 w 497"/>
                <a:gd name="T53" fmla="*/ 1 h 536"/>
                <a:gd name="T54" fmla="*/ 0 w 497"/>
                <a:gd name="T55" fmla="*/ 1 h 536"/>
                <a:gd name="T56" fmla="*/ 0 w 497"/>
                <a:gd name="T57" fmla="*/ 1 h 536"/>
                <a:gd name="T58" fmla="*/ 0 w 497"/>
                <a:gd name="T59" fmla="*/ 1 h 536"/>
                <a:gd name="T60" fmla="*/ 0 w 497"/>
                <a:gd name="T61" fmla="*/ 1 h 536"/>
                <a:gd name="T62" fmla="*/ 0 w 497"/>
                <a:gd name="T63" fmla="*/ 1 h 536"/>
                <a:gd name="T64" fmla="*/ 0 w 497"/>
                <a:gd name="T65" fmla="*/ 1 h 536"/>
                <a:gd name="T66" fmla="*/ 0 w 497"/>
                <a:gd name="T67" fmla="*/ 1 h 536"/>
                <a:gd name="T68" fmla="*/ 0 w 497"/>
                <a:gd name="T69" fmla="*/ 1 h 536"/>
                <a:gd name="T70" fmla="*/ 0 w 497"/>
                <a:gd name="T71" fmla="*/ 1 h 536"/>
                <a:gd name="T72" fmla="*/ 0 w 497"/>
                <a:gd name="T73" fmla="*/ 1 h 536"/>
                <a:gd name="T74" fmla="*/ 0 w 497"/>
                <a:gd name="T75" fmla="*/ 1 h 536"/>
                <a:gd name="T76" fmla="*/ 0 w 497"/>
                <a:gd name="T77" fmla="*/ 1 h 536"/>
                <a:gd name="T78" fmla="*/ 0 w 497"/>
                <a:gd name="T79" fmla="*/ 1 h 536"/>
                <a:gd name="T80" fmla="*/ 0 w 497"/>
                <a:gd name="T81" fmla="*/ 0 h 536"/>
                <a:gd name="T82" fmla="*/ 0 w 497"/>
                <a:gd name="T83" fmla="*/ 0 h 536"/>
                <a:gd name="T84" fmla="*/ 0 w 497"/>
                <a:gd name="T85" fmla="*/ 0 h 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97"/>
                <a:gd name="T130" fmla="*/ 0 h 536"/>
                <a:gd name="T131" fmla="*/ 497 w 497"/>
                <a:gd name="T132" fmla="*/ 536 h 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97" h="536">
                  <a:moveTo>
                    <a:pt x="10" y="0"/>
                  </a:moveTo>
                  <a:lnTo>
                    <a:pt x="1" y="45"/>
                  </a:lnTo>
                  <a:lnTo>
                    <a:pt x="0" y="93"/>
                  </a:lnTo>
                  <a:lnTo>
                    <a:pt x="4" y="141"/>
                  </a:lnTo>
                  <a:lnTo>
                    <a:pt x="14" y="185"/>
                  </a:lnTo>
                  <a:lnTo>
                    <a:pt x="22" y="205"/>
                  </a:lnTo>
                  <a:lnTo>
                    <a:pt x="33" y="223"/>
                  </a:lnTo>
                  <a:lnTo>
                    <a:pt x="45" y="241"/>
                  </a:lnTo>
                  <a:lnTo>
                    <a:pt x="59" y="258"/>
                  </a:lnTo>
                  <a:lnTo>
                    <a:pt x="74" y="273"/>
                  </a:lnTo>
                  <a:lnTo>
                    <a:pt x="91" y="287"/>
                  </a:lnTo>
                  <a:lnTo>
                    <a:pt x="107" y="301"/>
                  </a:lnTo>
                  <a:lnTo>
                    <a:pt x="125" y="313"/>
                  </a:lnTo>
                  <a:lnTo>
                    <a:pt x="135" y="321"/>
                  </a:lnTo>
                  <a:lnTo>
                    <a:pt x="147" y="328"/>
                  </a:lnTo>
                  <a:lnTo>
                    <a:pt x="158" y="335"/>
                  </a:lnTo>
                  <a:lnTo>
                    <a:pt x="170" y="341"/>
                  </a:lnTo>
                  <a:lnTo>
                    <a:pt x="180" y="348"/>
                  </a:lnTo>
                  <a:lnTo>
                    <a:pt x="192" y="354"/>
                  </a:lnTo>
                  <a:lnTo>
                    <a:pt x="203" y="359"/>
                  </a:lnTo>
                  <a:lnTo>
                    <a:pt x="216" y="365"/>
                  </a:lnTo>
                  <a:lnTo>
                    <a:pt x="227" y="370"/>
                  </a:lnTo>
                  <a:lnTo>
                    <a:pt x="239" y="376"/>
                  </a:lnTo>
                  <a:lnTo>
                    <a:pt x="250" y="380"/>
                  </a:lnTo>
                  <a:lnTo>
                    <a:pt x="263" y="386"/>
                  </a:lnTo>
                  <a:lnTo>
                    <a:pt x="275" y="390"/>
                  </a:lnTo>
                  <a:lnTo>
                    <a:pt x="286" y="396"/>
                  </a:lnTo>
                  <a:lnTo>
                    <a:pt x="299" y="401"/>
                  </a:lnTo>
                  <a:lnTo>
                    <a:pt x="310" y="407"/>
                  </a:lnTo>
                  <a:lnTo>
                    <a:pt x="323" y="412"/>
                  </a:lnTo>
                  <a:lnTo>
                    <a:pt x="336" y="419"/>
                  </a:lnTo>
                  <a:lnTo>
                    <a:pt x="348" y="426"/>
                  </a:lnTo>
                  <a:lnTo>
                    <a:pt x="361" y="433"/>
                  </a:lnTo>
                  <a:lnTo>
                    <a:pt x="373" y="440"/>
                  </a:lnTo>
                  <a:lnTo>
                    <a:pt x="384" y="448"/>
                  </a:lnTo>
                  <a:lnTo>
                    <a:pt x="396" y="455"/>
                  </a:lnTo>
                  <a:lnTo>
                    <a:pt x="408" y="463"/>
                  </a:lnTo>
                  <a:lnTo>
                    <a:pt x="419" y="471"/>
                  </a:lnTo>
                  <a:lnTo>
                    <a:pt x="430" y="480"/>
                  </a:lnTo>
                  <a:lnTo>
                    <a:pt x="442" y="488"/>
                  </a:lnTo>
                  <a:lnTo>
                    <a:pt x="452" y="498"/>
                  </a:lnTo>
                  <a:lnTo>
                    <a:pt x="464" y="507"/>
                  </a:lnTo>
                  <a:lnTo>
                    <a:pt x="474" y="516"/>
                  </a:lnTo>
                  <a:lnTo>
                    <a:pt x="484" y="525"/>
                  </a:lnTo>
                  <a:lnTo>
                    <a:pt x="495" y="536"/>
                  </a:lnTo>
                  <a:lnTo>
                    <a:pt x="496" y="536"/>
                  </a:lnTo>
                  <a:lnTo>
                    <a:pt x="496" y="534"/>
                  </a:lnTo>
                  <a:lnTo>
                    <a:pt x="497" y="534"/>
                  </a:lnTo>
                  <a:lnTo>
                    <a:pt x="497" y="533"/>
                  </a:lnTo>
                  <a:lnTo>
                    <a:pt x="481" y="517"/>
                  </a:lnTo>
                  <a:lnTo>
                    <a:pt x="466" y="502"/>
                  </a:lnTo>
                  <a:lnTo>
                    <a:pt x="449" y="487"/>
                  </a:lnTo>
                  <a:lnTo>
                    <a:pt x="432" y="472"/>
                  </a:lnTo>
                  <a:lnTo>
                    <a:pt x="415" y="458"/>
                  </a:lnTo>
                  <a:lnTo>
                    <a:pt x="398" y="446"/>
                  </a:lnTo>
                  <a:lnTo>
                    <a:pt x="381" y="432"/>
                  </a:lnTo>
                  <a:lnTo>
                    <a:pt x="362" y="419"/>
                  </a:lnTo>
                  <a:lnTo>
                    <a:pt x="340" y="405"/>
                  </a:lnTo>
                  <a:lnTo>
                    <a:pt x="320" y="393"/>
                  </a:lnTo>
                  <a:lnTo>
                    <a:pt x="298" y="380"/>
                  </a:lnTo>
                  <a:lnTo>
                    <a:pt x="275" y="369"/>
                  </a:lnTo>
                  <a:lnTo>
                    <a:pt x="253" y="357"/>
                  </a:lnTo>
                  <a:lnTo>
                    <a:pt x="231" y="344"/>
                  </a:lnTo>
                  <a:lnTo>
                    <a:pt x="209" y="333"/>
                  </a:lnTo>
                  <a:lnTo>
                    <a:pt x="187" y="320"/>
                  </a:lnTo>
                  <a:lnTo>
                    <a:pt x="167" y="308"/>
                  </a:lnTo>
                  <a:lnTo>
                    <a:pt x="148" y="295"/>
                  </a:lnTo>
                  <a:lnTo>
                    <a:pt x="129" y="282"/>
                  </a:lnTo>
                  <a:lnTo>
                    <a:pt x="111" y="268"/>
                  </a:lnTo>
                  <a:lnTo>
                    <a:pt x="94" y="253"/>
                  </a:lnTo>
                  <a:lnTo>
                    <a:pt x="78" y="237"/>
                  </a:lnTo>
                  <a:lnTo>
                    <a:pt x="61" y="221"/>
                  </a:lnTo>
                  <a:lnTo>
                    <a:pt x="46" y="203"/>
                  </a:lnTo>
                  <a:lnTo>
                    <a:pt x="31" y="181"/>
                  </a:lnTo>
                  <a:lnTo>
                    <a:pt x="21" y="157"/>
                  </a:lnTo>
                  <a:lnTo>
                    <a:pt x="12" y="132"/>
                  </a:lnTo>
                  <a:lnTo>
                    <a:pt x="6" y="106"/>
                  </a:lnTo>
                  <a:lnTo>
                    <a:pt x="4" y="79"/>
                  </a:lnTo>
                  <a:lnTo>
                    <a:pt x="3" y="52"/>
                  </a:lnTo>
                  <a:lnTo>
                    <a:pt x="5" y="2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/>
            <p:cNvSpPr/>
            <p:nvPr/>
          </p:nvSpPr>
          <p:spPr bwMode="auto">
            <a:xfrm flipH="1">
              <a:off x="529" y="2604"/>
              <a:ext cx="333" cy="428"/>
            </a:xfrm>
            <a:custGeom>
              <a:avLst/>
              <a:gdLst>
                <a:gd name="T0" fmla="*/ 1 w 665"/>
                <a:gd name="T1" fmla="*/ 1 h 856"/>
                <a:gd name="T2" fmla="*/ 1 w 665"/>
                <a:gd name="T3" fmla="*/ 1 h 856"/>
                <a:gd name="T4" fmla="*/ 1 w 665"/>
                <a:gd name="T5" fmla="*/ 1 h 856"/>
                <a:gd name="T6" fmla="*/ 1 w 665"/>
                <a:gd name="T7" fmla="*/ 1 h 856"/>
                <a:gd name="T8" fmla="*/ 1 w 665"/>
                <a:gd name="T9" fmla="*/ 1 h 856"/>
                <a:gd name="T10" fmla="*/ 1 w 665"/>
                <a:gd name="T11" fmla="*/ 1 h 856"/>
                <a:gd name="T12" fmla="*/ 1 w 665"/>
                <a:gd name="T13" fmla="*/ 1 h 856"/>
                <a:gd name="T14" fmla="*/ 1 w 665"/>
                <a:gd name="T15" fmla="*/ 1 h 856"/>
                <a:gd name="T16" fmla="*/ 1 w 665"/>
                <a:gd name="T17" fmla="*/ 1 h 856"/>
                <a:gd name="T18" fmla="*/ 1 w 665"/>
                <a:gd name="T19" fmla="*/ 1 h 856"/>
                <a:gd name="T20" fmla="*/ 1 w 665"/>
                <a:gd name="T21" fmla="*/ 1 h 856"/>
                <a:gd name="T22" fmla="*/ 1 w 665"/>
                <a:gd name="T23" fmla="*/ 1 h 856"/>
                <a:gd name="T24" fmla="*/ 1 w 665"/>
                <a:gd name="T25" fmla="*/ 1 h 856"/>
                <a:gd name="T26" fmla="*/ 0 w 665"/>
                <a:gd name="T27" fmla="*/ 1 h 856"/>
                <a:gd name="T28" fmla="*/ 1 w 665"/>
                <a:gd name="T29" fmla="*/ 1 h 856"/>
                <a:gd name="T30" fmla="*/ 1 w 665"/>
                <a:gd name="T31" fmla="*/ 1 h 856"/>
                <a:gd name="T32" fmla="*/ 1 w 665"/>
                <a:gd name="T33" fmla="*/ 1 h 856"/>
                <a:gd name="T34" fmla="*/ 1 w 665"/>
                <a:gd name="T35" fmla="*/ 1 h 856"/>
                <a:gd name="T36" fmla="*/ 1 w 665"/>
                <a:gd name="T37" fmla="*/ 1 h 856"/>
                <a:gd name="T38" fmla="*/ 1 w 665"/>
                <a:gd name="T39" fmla="*/ 1 h 856"/>
                <a:gd name="T40" fmla="*/ 1 w 665"/>
                <a:gd name="T41" fmla="*/ 1 h 856"/>
                <a:gd name="T42" fmla="*/ 1 w 665"/>
                <a:gd name="T43" fmla="*/ 1 h 856"/>
                <a:gd name="T44" fmla="*/ 1 w 665"/>
                <a:gd name="T45" fmla="*/ 1 h 856"/>
                <a:gd name="T46" fmla="*/ 1 w 665"/>
                <a:gd name="T47" fmla="*/ 1 h 856"/>
                <a:gd name="T48" fmla="*/ 1 w 665"/>
                <a:gd name="T49" fmla="*/ 1 h 856"/>
                <a:gd name="T50" fmla="*/ 1 w 665"/>
                <a:gd name="T51" fmla="*/ 1 h 856"/>
                <a:gd name="T52" fmla="*/ 1 w 665"/>
                <a:gd name="T53" fmla="*/ 1 h 856"/>
                <a:gd name="T54" fmla="*/ 1 w 665"/>
                <a:gd name="T55" fmla="*/ 1 h 856"/>
                <a:gd name="T56" fmla="*/ 1 w 665"/>
                <a:gd name="T57" fmla="*/ 1 h 856"/>
                <a:gd name="T58" fmla="*/ 1 w 665"/>
                <a:gd name="T59" fmla="*/ 1 h 856"/>
                <a:gd name="T60" fmla="*/ 1 w 665"/>
                <a:gd name="T61" fmla="*/ 1 h 856"/>
                <a:gd name="T62" fmla="*/ 1 w 665"/>
                <a:gd name="T63" fmla="*/ 1 h 856"/>
                <a:gd name="T64" fmla="*/ 1 w 665"/>
                <a:gd name="T65" fmla="*/ 1 h 856"/>
                <a:gd name="T66" fmla="*/ 1 w 665"/>
                <a:gd name="T67" fmla="*/ 1 h 856"/>
                <a:gd name="T68" fmla="*/ 1 w 665"/>
                <a:gd name="T69" fmla="*/ 0 h 856"/>
                <a:gd name="T70" fmla="*/ 1 w 665"/>
                <a:gd name="T71" fmla="*/ 0 h 856"/>
                <a:gd name="T72" fmla="*/ 1 w 665"/>
                <a:gd name="T73" fmla="*/ 0 h 8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65"/>
                <a:gd name="T112" fmla="*/ 0 h 856"/>
                <a:gd name="T113" fmla="*/ 665 w 665"/>
                <a:gd name="T114" fmla="*/ 856 h 85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65" h="856">
                  <a:moveTo>
                    <a:pt x="665" y="0"/>
                  </a:moveTo>
                  <a:lnTo>
                    <a:pt x="654" y="59"/>
                  </a:lnTo>
                  <a:lnTo>
                    <a:pt x="642" y="117"/>
                  </a:lnTo>
                  <a:lnTo>
                    <a:pt x="627" y="174"/>
                  </a:lnTo>
                  <a:lnTo>
                    <a:pt x="610" y="232"/>
                  </a:lnTo>
                  <a:lnTo>
                    <a:pt x="590" y="287"/>
                  </a:lnTo>
                  <a:lnTo>
                    <a:pt x="567" y="342"/>
                  </a:lnTo>
                  <a:lnTo>
                    <a:pt x="543" y="396"/>
                  </a:lnTo>
                  <a:lnTo>
                    <a:pt x="515" y="449"/>
                  </a:lnTo>
                  <a:lnTo>
                    <a:pt x="493" y="486"/>
                  </a:lnTo>
                  <a:lnTo>
                    <a:pt x="470" y="522"/>
                  </a:lnTo>
                  <a:lnTo>
                    <a:pt x="446" y="555"/>
                  </a:lnTo>
                  <a:lnTo>
                    <a:pt x="419" y="588"/>
                  </a:lnTo>
                  <a:lnTo>
                    <a:pt x="392" y="619"/>
                  </a:lnTo>
                  <a:lnTo>
                    <a:pt x="363" y="648"/>
                  </a:lnTo>
                  <a:lnTo>
                    <a:pt x="332" y="675"/>
                  </a:lnTo>
                  <a:lnTo>
                    <a:pt x="301" y="701"/>
                  </a:lnTo>
                  <a:lnTo>
                    <a:pt x="267" y="726"/>
                  </a:lnTo>
                  <a:lnTo>
                    <a:pt x="233" y="748"/>
                  </a:lnTo>
                  <a:lnTo>
                    <a:pt x="197" y="769"/>
                  </a:lnTo>
                  <a:lnTo>
                    <a:pt x="160" y="788"/>
                  </a:lnTo>
                  <a:lnTo>
                    <a:pt x="122" y="807"/>
                  </a:lnTo>
                  <a:lnTo>
                    <a:pt x="84" y="822"/>
                  </a:lnTo>
                  <a:lnTo>
                    <a:pt x="44" y="837"/>
                  </a:lnTo>
                  <a:lnTo>
                    <a:pt x="3" y="849"/>
                  </a:lnTo>
                  <a:lnTo>
                    <a:pt x="1" y="850"/>
                  </a:lnTo>
                  <a:lnTo>
                    <a:pt x="0" y="853"/>
                  </a:lnTo>
                  <a:lnTo>
                    <a:pt x="0" y="855"/>
                  </a:lnTo>
                  <a:lnTo>
                    <a:pt x="1" y="856"/>
                  </a:lnTo>
                  <a:lnTo>
                    <a:pt x="23" y="851"/>
                  </a:lnTo>
                  <a:lnTo>
                    <a:pt x="45" y="847"/>
                  </a:lnTo>
                  <a:lnTo>
                    <a:pt x="67" y="842"/>
                  </a:lnTo>
                  <a:lnTo>
                    <a:pt x="89" y="835"/>
                  </a:lnTo>
                  <a:lnTo>
                    <a:pt x="111" y="830"/>
                  </a:lnTo>
                  <a:lnTo>
                    <a:pt x="131" y="822"/>
                  </a:lnTo>
                  <a:lnTo>
                    <a:pt x="153" y="815"/>
                  </a:lnTo>
                  <a:lnTo>
                    <a:pt x="174" y="805"/>
                  </a:lnTo>
                  <a:lnTo>
                    <a:pt x="195" y="796"/>
                  </a:lnTo>
                  <a:lnTo>
                    <a:pt x="215" y="787"/>
                  </a:lnTo>
                  <a:lnTo>
                    <a:pt x="235" y="777"/>
                  </a:lnTo>
                  <a:lnTo>
                    <a:pt x="255" y="766"/>
                  </a:lnTo>
                  <a:lnTo>
                    <a:pt x="274" y="754"/>
                  </a:lnTo>
                  <a:lnTo>
                    <a:pt x="293" y="742"/>
                  </a:lnTo>
                  <a:lnTo>
                    <a:pt x="311" y="729"/>
                  </a:lnTo>
                  <a:lnTo>
                    <a:pt x="330" y="716"/>
                  </a:lnTo>
                  <a:lnTo>
                    <a:pt x="346" y="703"/>
                  </a:lnTo>
                  <a:lnTo>
                    <a:pt x="361" y="690"/>
                  </a:lnTo>
                  <a:lnTo>
                    <a:pt x="376" y="678"/>
                  </a:lnTo>
                  <a:lnTo>
                    <a:pt x="389" y="664"/>
                  </a:lnTo>
                  <a:lnTo>
                    <a:pt x="404" y="650"/>
                  </a:lnTo>
                  <a:lnTo>
                    <a:pt x="417" y="635"/>
                  </a:lnTo>
                  <a:lnTo>
                    <a:pt x="431" y="621"/>
                  </a:lnTo>
                  <a:lnTo>
                    <a:pt x="444" y="605"/>
                  </a:lnTo>
                  <a:lnTo>
                    <a:pt x="456" y="590"/>
                  </a:lnTo>
                  <a:lnTo>
                    <a:pt x="469" y="575"/>
                  </a:lnTo>
                  <a:lnTo>
                    <a:pt x="480" y="559"/>
                  </a:lnTo>
                  <a:lnTo>
                    <a:pt x="492" y="543"/>
                  </a:lnTo>
                  <a:lnTo>
                    <a:pt x="504" y="526"/>
                  </a:lnTo>
                  <a:lnTo>
                    <a:pt x="514" y="509"/>
                  </a:lnTo>
                  <a:lnTo>
                    <a:pt x="524" y="492"/>
                  </a:lnTo>
                  <a:lnTo>
                    <a:pt x="533" y="475"/>
                  </a:lnTo>
                  <a:lnTo>
                    <a:pt x="562" y="420"/>
                  </a:lnTo>
                  <a:lnTo>
                    <a:pt x="585" y="362"/>
                  </a:lnTo>
                  <a:lnTo>
                    <a:pt x="605" y="304"/>
                  </a:lnTo>
                  <a:lnTo>
                    <a:pt x="622" y="244"/>
                  </a:lnTo>
                  <a:lnTo>
                    <a:pt x="635" y="185"/>
                  </a:lnTo>
                  <a:lnTo>
                    <a:pt x="646" y="124"/>
                  </a:lnTo>
                  <a:lnTo>
                    <a:pt x="657" y="62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9"/>
            <p:cNvSpPr/>
            <p:nvPr/>
          </p:nvSpPr>
          <p:spPr bwMode="auto">
            <a:xfrm flipH="1">
              <a:off x="1056" y="2745"/>
              <a:ext cx="46" cy="77"/>
            </a:xfrm>
            <a:custGeom>
              <a:avLst/>
              <a:gdLst>
                <a:gd name="T0" fmla="*/ 0 w 94"/>
                <a:gd name="T1" fmla="*/ 0 h 153"/>
                <a:gd name="T2" fmla="*/ 0 w 94"/>
                <a:gd name="T3" fmla="*/ 1 h 153"/>
                <a:gd name="T4" fmla="*/ 0 w 94"/>
                <a:gd name="T5" fmla="*/ 1 h 153"/>
                <a:gd name="T6" fmla="*/ 0 w 94"/>
                <a:gd name="T7" fmla="*/ 1 h 153"/>
                <a:gd name="T8" fmla="*/ 0 w 94"/>
                <a:gd name="T9" fmla="*/ 1 h 153"/>
                <a:gd name="T10" fmla="*/ 0 w 94"/>
                <a:gd name="T11" fmla="*/ 1 h 153"/>
                <a:gd name="T12" fmla="*/ 0 w 94"/>
                <a:gd name="T13" fmla="*/ 1 h 153"/>
                <a:gd name="T14" fmla="*/ 0 w 94"/>
                <a:gd name="T15" fmla="*/ 1 h 153"/>
                <a:gd name="T16" fmla="*/ 0 w 94"/>
                <a:gd name="T17" fmla="*/ 1 h 153"/>
                <a:gd name="T18" fmla="*/ 0 w 94"/>
                <a:gd name="T19" fmla="*/ 1 h 153"/>
                <a:gd name="T20" fmla="*/ 0 w 94"/>
                <a:gd name="T21" fmla="*/ 1 h 153"/>
                <a:gd name="T22" fmla="*/ 0 w 94"/>
                <a:gd name="T23" fmla="*/ 1 h 153"/>
                <a:gd name="T24" fmla="*/ 0 w 94"/>
                <a:gd name="T25" fmla="*/ 1 h 153"/>
                <a:gd name="T26" fmla="*/ 0 w 94"/>
                <a:gd name="T27" fmla="*/ 1 h 153"/>
                <a:gd name="T28" fmla="*/ 0 w 94"/>
                <a:gd name="T29" fmla="*/ 1 h 153"/>
                <a:gd name="T30" fmla="*/ 0 w 94"/>
                <a:gd name="T31" fmla="*/ 1 h 153"/>
                <a:gd name="T32" fmla="*/ 0 w 94"/>
                <a:gd name="T33" fmla="*/ 1 h 153"/>
                <a:gd name="T34" fmla="*/ 0 w 94"/>
                <a:gd name="T35" fmla="*/ 1 h 153"/>
                <a:gd name="T36" fmla="*/ 0 w 94"/>
                <a:gd name="T37" fmla="*/ 1 h 153"/>
                <a:gd name="T38" fmla="*/ 0 w 94"/>
                <a:gd name="T39" fmla="*/ 1 h 153"/>
                <a:gd name="T40" fmla="*/ 0 w 94"/>
                <a:gd name="T41" fmla="*/ 1 h 153"/>
                <a:gd name="T42" fmla="*/ 0 w 94"/>
                <a:gd name="T43" fmla="*/ 1 h 153"/>
                <a:gd name="T44" fmla="*/ 0 w 94"/>
                <a:gd name="T45" fmla="*/ 1 h 153"/>
                <a:gd name="T46" fmla="*/ 0 w 94"/>
                <a:gd name="T47" fmla="*/ 1 h 153"/>
                <a:gd name="T48" fmla="*/ 0 w 94"/>
                <a:gd name="T49" fmla="*/ 1 h 153"/>
                <a:gd name="T50" fmla="*/ 0 w 94"/>
                <a:gd name="T51" fmla="*/ 1 h 153"/>
                <a:gd name="T52" fmla="*/ 0 w 94"/>
                <a:gd name="T53" fmla="*/ 1 h 153"/>
                <a:gd name="T54" fmla="*/ 0 w 94"/>
                <a:gd name="T55" fmla="*/ 1 h 153"/>
                <a:gd name="T56" fmla="*/ 0 w 94"/>
                <a:gd name="T57" fmla="*/ 1 h 153"/>
                <a:gd name="T58" fmla="*/ 0 w 94"/>
                <a:gd name="T59" fmla="*/ 1 h 153"/>
                <a:gd name="T60" fmla="*/ 0 w 94"/>
                <a:gd name="T61" fmla="*/ 1 h 153"/>
                <a:gd name="T62" fmla="*/ 0 w 94"/>
                <a:gd name="T63" fmla="*/ 1 h 153"/>
                <a:gd name="T64" fmla="*/ 0 w 94"/>
                <a:gd name="T65" fmla="*/ 0 h 153"/>
                <a:gd name="T66" fmla="*/ 0 w 94"/>
                <a:gd name="T67" fmla="*/ 0 h 153"/>
                <a:gd name="T68" fmla="*/ 0 w 94"/>
                <a:gd name="T69" fmla="*/ 0 h 153"/>
                <a:gd name="T70" fmla="*/ 0 w 94"/>
                <a:gd name="T71" fmla="*/ 0 h 153"/>
                <a:gd name="T72" fmla="*/ 0 w 94"/>
                <a:gd name="T73" fmla="*/ 0 h 153"/>
                <a:gd name="T74" fmla="*/ 0 w 94"/>
                <a:gd name="T75" fmla="*/ 0 h 15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4"/>
                <a:gd name="T115" fmla="*/ 0 h 153"/>
                <a:gd name="T116" fmla="*/ 94 w 94"/>
                <a:gd name="T117" fmla="*/ 153 h 15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4" h="153">
                  <a:moveTo>
                    <a:pt x="94" y="0"/>
                  </a:moveTo>
                  <a:lnTo>
                    <a:pt x="91" y="27"/>
                  </a:lnTo>
                  <a:lnTo>
                    <a:pt x="85" y="53"/>
                  </a:lnTo>
                  <a:lnTo>
                    <a:pt x="76" y="77"/>
                  </a:lnTo>
                  <a:lnTo>
                    <a:pt x="61" y="100"/>
                  </a:lnTo>
                  <a:lnTo>
                    <a:pt x="56" y="107"/>
                  </a:lnTo>
                  <a:lnTo>
                    <a:pt x="51" y="115"/>
                  </a:lnTo>
                  <a:lnTo>
                    <a:pt x="44" y="122"/>
                  </a:lnTo>
                  <a:lnTo>
                    <a:pt x="38" y="129"/>
                  </a:lnTo>
                  <a:lnTo>
                    <a:pt x="31" y="134"/>
                  </a:lnTo>
                  <a:lnTo>
                    <a:pt x="23" y="139"/>
                  </a:lnTo>
                  <a:lnTo>
                    <a:pt x="15" y="141"/>
                  </a:lnTo>
                  <a:lnTo>
                    <a:pt x="6" y="144"/>
                  </a:lnTo>
                  <a:lnTo>
                    <a:pt x="4" y="144"/>
                  </a:lnTo>
                  <a:lnTo>
                    <a:pt x="1" y="146"/>
                  </a:lnTo>
                  <a:lnTo>
                    <a:pt x="0" y="147"/>
                  </a:lnTo>
                  <a:lnTo>
                    <a:pt x="1" y="149"/>
                  </a:lnTo>
                  <a:lnTo>
                    <a:pt x="9" y="153"/>
                  </a:lnTo>
                  <a:lnTo>
                    <a:pt x="17" y="153"/>
                  </a:lnTo>
                  <a:lnTo>
                    <a:pt x="26" y="148"/>
                  </a:lnTo>
                  <a:lnTo>
                    <a:pt x="34" y="142"/>
                  </a:lnTo>
                  <a:lnTo>
                    <a:pt x="42" y="136"/>
                  </a:lnTo>
                  <a:lnTo>
                    <a:pt x="49" y="127"/>
                  </a:lnTo>
                  <a:lnTo>
                    <a:pt x="54" y="121"/>
                  </a:lnTo>
                  <a:lnTo>
                    <a:pt x="59" y="115"/>
                  </a:lnTo>
                  <a:lnTo>
                    <a:pt x="68" y="102"/>
                  </a:lnTo>
                  <a:lnTo>
                    <a:pt x="75" y="88"/>
                  </a:lnTo>
                  <a:lnTo>
                    <a:pt x="81" y="74"/>
                  </a:lnTo>
                  <a:lnTo>
                    <a:pt x="87" y="61"/>
                  </a:lnTo>
                  <a:lnTo>
                    <a:pt x="90" y="46"/>
                  </a:lnTo>
                  <a:lnTo>
                    <a:pt x="92" y="31"/>
                  </a:lnTo>
                  <a:lnTo>
                    <a:pt x="94" y="1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60"/>
            <p:cNvSpPr/>
            <p:nvPr/>
          </p:nvSpPr>
          <p:spPr bwMode="auto">
            <a:xfrm flipH="1">
              <a:off x="1035" y="2761"/>
              <a:ext cx="60" cy="105"/>
            </a:xfrm>
            <a:custGeom>
              <a:avLst/>
              <a:gdLst>
                <a:gd name="T0" fmla="*/ 0 w 121"/>
                <a:gd name="T1" fmla="*/ 0 h 210"/>
                <a:gd name="T2" fmla="*/ 0 w 121"/>
                <a:gd name="T3" fmla="*/ 1 h 210"/>
                <a:gd name="T4" fmla="*/ 0 w 121"/>
                <a:gd name="T5" fmla="*/ 1 h 210"/>
                <a:gd name="T6" fmla="*/ 0 w 121"/>
                <a:gd name="T7" fmla="*/ 1 h 210"/>
                <a:gd name="T8" fmla="*/ 0 w 121"/>
                <a:gd name="T9" fmla="*/ 1 h 210"/>
                <a:gd name="T10" fmla="*/ 0 w 121"/>
                <a:gd name="T11" fmla="*/ 1 h 210"/>
                <a:gd name="T12" fmla="*/ 0 w 121"/>
                <a:gd name="T13" fmla="*/ 1 h 210"/>
                <a:gd name="T14" fmla="*/ 0 w 121"/>
                <a:gd name="T15" fmla="*/ 1 h 210"/>
                <a:gd name="T16" fmla="*/ 0 w 121"/>
                <a:gd name="T17" fmla="*/ 1 h 210"/>
                <a:gd name="T18" fmla="*/ 0 w 121"/>
                <a:gd name="T19" fmla="*/ 1 h 210"/>
                <a:gd name="T20" fmla="*/ 0 w 121"/>
                <a:gd name="T21" fmla="*/ 1 h 210"/>
                <a:gd name="T22" fmla="*/ 0 w 121"/>
                <a:gd name="T23" fmla="*/ 1 h 210"/>
                <a:gd name="T24" fmla="*/ 0 w 121"/>
                <a:gd name="T25" fmla="*/ 1 h 210"/>
                <a:gd name="T26" fmla="*/ 0 w 121"/>
                <a:gd name="T27" fmla="*/ 1 h 210"/>
                <a:gd name="T28" fmla="*/ 0 w 121"/>
                <a:gd name="T29" fmla="*/ 1 h 210"/>
                <a:gd name="T30" fmla="*/ 0 w 121"/>
                <a:gd name="T31" fmla="*/ 1 h 210"/>
                <a:gd name="T32" fmla="*/ 0 w 121"/>
                <a:gd name="T33" fmla="*/ 1 h 210"/>
                <a:gd name="T34" fmla="*/ 0 w 121"/>
                <a:gd name="T35" fmla="*/ 1 h 210"/>
                <a:gd name="T36" fmla="*/ 0 w 121"/>
                <a:gd name="T37" fmla="*/ 1 h 210"/>
                <a:gd name="T38" fmla="*/ 0 w 121"/>
                <a:gd name="T39" fmla="*/ 1 h 210"/>
                <a:gd name="T40" fmla="*/ 0 w 121"/>
                <a:gd name="T41" fmla="*/ 1 h 210"/>
                <a:gd name="T42" fmla="*/ 0 w 121"/>
                <a:gd name="T43" fmla="*/ 1 h 210"/>
                <a:gd name="T44" fmla="*/ 0 w 121"/>
                <a:gd name="T45" fmla="*/ 1 h 210"/>
                <a:gd name="T46" fmla="*/ 0 w 121"/>
                <a:gd name="T47" fmla="*/ 1 h 210"/>
                <a:gd name="T48" fmla="*/ 0 w 121"/>
                <a:gd name="T49" fmla="*/ 1 h 210"/>
                <a:gd name="T50" fmla="*/ 0 w 121"/>
                <a:gd name="T51" fmla="*/ 1 h 210"/>
                <a:gd name="T52" fmla="*/ 0 w 121"/>
                <a:gd name="T53" fmla="*/ 1 h 210"/>
                <a:gd name="T54" fmla="*/ 0 w 121"/>
                <a:gd name="T55" fmla="*/ 1 h 210"/>
                <a:gd name="T56" fmla="*/ 0 w 121"/>
                <a:gd name="T57" fmla="*/ 1 h 210"/>
                <a:gd name="T58" fmla="*/ 0 w 121"/>
                <a:gd name="T59" fmla="*/ 1 h 210"/>
                <a:gd name="T60" fmla="*/ 0 w 121"/>
                <a:gd name="T61" fmla="*/ 1 h 210"/>
                <a:gd name="T62" fmla="*/ 0 w 121"/>
                <a:gd name="T63" fmla="*/ 1 h 210"/>
                <a:gd name="T64" fmla="*/ 0 w 121"/>
                <a:gd name="T65" fmla="*/ 0 h 210"/>
                <a:gd name="T66" fmla="*/ 0 w 121"/>
                <a:gd name="T67" fmla="*/ 0 h 210"/>
                <a:gd name="T68" fmla="*/ 0 w 121"/>
                <a:gd name="T69" fmla="*/ 0 h 210"/>
                <a:gd name="T70" fmla="*/ 0 w 121"/>
                <a:gd name="T71" fmla="*/ 0 h 210"/>
                <a:gd name="T72" fmla="*/ 0 w 121"/>
                <a:gd name="T73" fmla="*/ 0 h 210"/>
                <a:gd name="T74" fmla="*/ 0 w 121"/>
                <a:gd name="T75" fmla="*/ 0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1"/>
                <a:gd name="T115" fmla="*/ 0 h 210"/>
                <a:gd name="T116" fmla="*/ 121 w 121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1" h="210">
                  <a:moveTo>
                    <a:pt x="121" y="0"/>
                  </a:moveTo>
                  <a:lnTo>
                    <a:pt x="120" y="17"/>
                  </a:lnTo>
                  <a:lnTo>
                    <a:pt x="118" y="34"/>
                  </a:lnTo>
                  <a:lnTo>
                    <a:pt x="115" y="52"/>
                  </a:lnTo>
                  <a:lnTo>
                    <a:pt x="112" y="68"/>
                  </a:lnTo>
                  <a:lnTo>
                    <a:pt x="106" y="84"/>
                  </a:lnTo>
                  <a:lnTo>
                    <a:pt x="99" y="100"/>
                  </a:lnTo>
                  <a:lnTo>
                    <a:pt x="91" y="115"/>
                  </a:lnTo>
                  <a:lnTo>
                    <a:pt x="81" y="129"/>
                  </a:lnTo>
                  <a:lnTo>
                    <a:pt x="71" y="138"/>
                  </a:lnTo>
                  <a:lnTo>
                    <a:pt x="62" y="146"/>
                  </a:lnTo>
                  <a:lnTo>
                    <a:pt x="52" y="154"/>
                  </a:lnTo>
                  <a:lnTo>
                    <a:pt x="42" y="161"/>
                  </a:lnTo>
                  <a:lnTo>
                    <a:pt x="31" y="169"/>
                  </a:lnTo>
                  <a:lnTo>
                    <a:pt x="21" y="177"/>
                  </a:lnTo>
                  <a:lnTo>
                    <a:pt x="12" y="185"/>
                  </a:lnTo>
                  <a:lnTo>
                    <a:pt x="3" y="195"/>
                  </a:lnTo>
                  <a:lnTo>
                    <a:pt x="1" y="198"/>
                  </a:lnTo>
                  <a:lnTo>
                    <a:pt x="0" y="204"/>
                  </a:lnTo>
                  <a:lnTo>
                    <a:pt x="0" y="208"/>
                  </a:lnTo>
                  <a:lnTo>
                    <a:pt x="3" y="210"/>
                  </a:lnTo>
                  <a:lnTo>
                    <a:pt x="17" y="205"/>
                  </a:lnTo>
                  <a:lnTo>
                    <a:pt x="31" y="198"/>
                  </a:lnTo>
                  <a:lnTo>
                    <a:pt x="45" y="188"/>
                  </a:lnTo>
                  <a:lnTo>
                    <a:pt x="58" y="176"/>
                  </a:lnTo>
                  <a:lnTo>
                    <a:pt x="69" y="163"/>
                  </a:lnTo>
                  <a:lnTo>
                    <a:pt x="81" y="150"/>
                  </a:lnTo>
                  <a:lnTo>
                    <a:pt x="90" y="136"/>
                  </a:lnTo>
                  <a:lnTo>
                    <a:pt x="97" y="124"/>
                  </a:lnTo>
                  <a:lnTo>
                    <a:pt x="110" y="95"/>
                  </a:lnTo>
                  <a:lnTo>
                    <a:pt x="118" y="63"/>
                  </a:lnTo>
                  <a:lnTo>
                    <a:pt x="121" y="3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1"/>
            <p:cNvSpPr/>
            <p:nvPr/>
          </p:nvSpPr>
          <p:spPr bwMode="auto">
            <a:xfrm flipH="1">
              <a:off x="1056" y="2571"/>
              <a:ext cx="174" cy="197"/>
            </a:xfrm>
            <a:custGeom>
              <a:avLst/>
              <a:gdLst>
                <a:gd name="T0" fmla="*/ 1 w 348"/>
                <a:gd name="T1" fmla="*/ 0 h 395"/>
                <a:gd name="T2" fmla="*/ 1 w 348"/>
                <a:gd name="T3" fmla="*/ 0 h 395"/>
                <a:gd name="T4" fmla="*/ 1 w 348"/>
                <a:gd name="T5" fmla="*/ 0 h 395"/>
                <a:gd name="T6" fmla="*/ 1 w 348"/>
                <a:gd name="T7" fmla="*/ 0 h 395"/>
                <a:gd name="T8" fmla="*/ 1 w 348"/>
                <a:gd name="T9" fmla="*/ 0 h 395"/>
                <a:gd name="T10" fmla="*/ 1 w 348"/>
                <a:gd name="T11" fmla="*/ 0 h 395"/>
                <a:gd name="T12" fmla="*/ 1 w 348"/>
                <a:gd name="T13" fmla="*/ 0 h 395"/>
                <a:gd name="T14" fmla="*/ 1 w 348"/>
                <a:gd name="T15" fmla="*/ 0 h 395"/>
                <a:gd name="T16" fmla="*/ 1 w 348"/>
                <a:gd name="T17" fmla="*/ 0 h 395"/>
                <a:gd name="T18" fmla="*/ 1 w 348"/>
                <a:gd name="T19" fmla="*/ 0 h 395"/>
                <a:gd name="T20" fmla="*/ 1 w 348"/>
                <a:gd name="T21" fmla="*/ 0 h 395"/>
                <a:gd name="T22" fmla="*/ 1 w 348"/>
                <a:gd name="T23" fmla="*/ 0 h 395"/>
                <a:gd name="T24" fmla="*/ 1 w 348"/>
                <a:gd name="T25" fmla="*/ 0 h 395"/>
                <a:gd name="T26" fmla="*/ 1 w 348"/>
                <a:gd name="T27" fmla="*/ 0 h 395"/>
                <a:gd name="T28" fmla="*/ 1 w 348"/>
                <a:gd name="T29" fmla="*/ 0 h 395"/>
                <a:gd name="T30" fmla="*/ 1 w 348"/>
                <a:gd name="T31" fmla="*/ 0 h 395"/>
                <a:gd name="T32" fmla="*/ 1 w 348"/>
                <a:gd name="T33" fmla="*/ 0 h 395"/>
                <a:gd name="T34" fmla="*/ 1 w 348"/>
                <a:gd name="T35" fmla="*/ 0 h 395"/>
                <a:gd name="T36" fmla="*/ 1 w 348"/>
                <a:gd name="T37" fmla="*/ 0 h 395"/>
                <a:gd name="T38" fmla="*/ 1 w 348"/>
                <a:gd name="T39" fmla="*/ 0 h 395"/>
                <a:gd name="T40" fmla="*/ 1 w 348"/>
                <a:gd name="T41" fmla="*/ 0 h 395"/>
                <a:gd name="T42" fmla="*/ 0 w 348"/>
                <a:gd name="T43" fmla="*/ 0 h 395"/>
                <a:gd name="T44" fmla="*/ 1 w 348"/>
                <a:gd name="T45" fmla="*/ 0 h 395"/>
                <a:gd name="T46" fmla="*/ 1 w 348"/>
                <a:gd name="T47" fmla="*/ 0 h 395"/>
                <a:gd name="T48" fmla="*/ 1 w 348"/>
                <a:gd name="T49" fmla="*/ 0 h 395"/>
                <a:gd name="T50" fmla="*/ 1 w 348"/>
                <a:gd name="T51" fmla="*/ 0 h 395"/>
                <a:gd name="T52" fmla="*/ 1 w 348"/>
                <a:gd name="T53" fmla="*/ 0 h 395"/>
                <a:gd name="T54" fmla="*/ 1 w 348"/>
                <a:gd name="T55" fmla="*/ 0 h 395"/>
                <a:gd name="T56" fmla="*/ 1 w 348"/>
                <a:gd name="T57" fmla="*/ 0 h 395"/>
                <a:gd name="T58" fmla="*/ 1 w 348"/>
                <a:gd name="T59" fmla="*/ 0 h 395"/>
                <a:gd name="T60" fmla="*/ 1 w 348"/>
                <a:gd name="T61" fmla="*/ 0 h 395"/>
                <a:gd name="T62" fmla="*/ 1 w 348"/>
                <a:gd name="T63" fmla="*/ 0 h 395"/>
                <a:gd name="T64" fmla="*/ 1 w 348"/>
                <a:gd name="T65" fmla="*/ 0 h 395"/>
                <a:gd name="T66" fmla="*/ 1 w 348"/>
                <a:gd name="T67" fmla="*/ 0 h 395"/>
                <a:gd name="T68" fmla="*/ 1 w 348"/>
                <a:gd name="T69" fmla="*/ 0 h 395"/>
                <a:gd name="T70" fmla="*/ 1 w 348"/>
                <a:gd name="T71" fmla="*/ 0 h 395"/>
                <a:gd name="T72" fmla="*/ 1 w 348"/>
                <a:gd name="T73" fmla="*/ 0 h 395"/>
                <a:gd name="T74" fmla="*/ 1 w 348"/>
                <a:gd name="T75" fmla="*/ 0 h 395"/>
                <a:gd name="T76" fmla="*/ 1 w 348"/>
                <a:gd name="T77" fmla="*/ 0 h 395"/>
                <a:gd name="T78" fmla="*/ 1 w 348"/>
                <a:gd name="T79" fmla="*/ 0 h 395"/>
                <a:gd name="T80" fmla="*/ 1 w 348"/>
                <a:gd name="T81" fmla="*/ 0 h 395"/>
                <a:gd name="T82" fmla="*/ 1 w 348"/>
                <a:gd name="T83" fmla="*/ 0 h 395"/>
                <a:gd name="T84" fmla="*/ 1 w 348"/>
                <a:gd name="T85" fmla="*/ 0 h 395"/>
                <a:gd name="T86" fmla="*/ 1 w 348"/>
                <a:gd name="T87" fmla="*/ 0 h 395"/>
                <a:gd name="T88" fmla="*/ 1 w 348"/>
                <a:gd name="T89" fmla="*/ 0 h 39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48"/>
                <a:gd name="T136" fmla="*/ 0 h 395"/>
                <a:gd name="T137" fmla="*/ 348 w 348"/>
                <a:gd name="T138" fmla="*/ 395 h 39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48" h="395">
                  <a:moveTo>
                    <a:pt x="348" y="394"/>
                  </a:moveTo>
                  <a:lnTo>
                    <a:pt x="337" y="381"/>
                  </a:lnTo>
                  <a:lnTo>
                    <a:pt x="328" y="368"/>
                  </a:lnTo>
                  <a:lnTo>
                    <a:pt x="319" y="354"/>
                  </a:lnTo>
                  <a:lnTo>
                    <a:pt x="311" y="341"/>
                  </a:lnTo>
                  <a:lnTo>
                    <a:pt x="303" y="327"/>
                  </a:lnTo>
                  <a:lnTo>
                    <a:pt x="295" y="313"/>
                  </a:lnTo>
                  <a:lnTo>
                    <a:pt x="286" y="299"/>
                  </a:lnTo>
                  <a:lnTo>
                    <a:pt x="280" y="284"/>
                  </a:lnTo>
                  <a:lnTo>
                    <a:pt x="274" y="266"/>
                  </a:lnTo>
                  <a:lnTo>
                    <a:pt x="270" y="246"/>
                  </a:lnTo>
                  <a:lnTo>
                    <a:pt x="267" y="227"/>
                  </a:lnTo>
                  <a:lnTo>
                    <a:pt x="263" y="207"/>
                  </a:lnTo>
                  <a:lnTo>
                    <a:pt x="259" y="190"/>
                  </a:lnTo>
                  <a:lnTo>
                    <a:pt x="253" y="172"/>
                  </a:lnTo>
                  <a:lnTo>
                    <a:pt x="246" y="156"/>
                  </a:lnTo>
                  <a:lnTo>
                    <a:pt x="237" y="141"/>
                  </a:lnTo>
                  <a:lnTo>
                    <a:pt x="231" y="134"/>
                  </a:lnTo>
                  <a:lnTo>
                    <a:pt x="225" y="129"/>
                  </a:lnTo>
                  <a:lnTo>
                    <a:pt x="220" y="122"/>
                  </a:lnTo>
                  <a:lnTo>
                    <a:pt x="213" y="116"/>
                  </a:lnTo>
                  <a:lnTo>
                    <a:pt x="206" y="110"/>
                  </a:lnTo>
                  <a:lnTo>
                    <a:pt x="200" y="104"/>
                  </a:lnTo>
                  <a:lnTo>
                    <a:pt x="193" y="98"/>
                  </a:lnTo>
                  <a:lnTo>
                    <a:pt x="187" y="92"/>
                  </a:lnTo>
                  <a:lnTo>
                    <a:pt x="182" y="86"/>
                  </a:lnTo>
                  <a:lnTo>
                    <a:pt x="176" y="81"/>
                  </a:lnTo>
                  <a:lnTo>
                    <a:pt x="170" y="77"/>
                  </a:lnTo>
                  <a:lnTo>
                    <a:pt x="164" y="73"/>
                  </a:lnTo>
                  <a:lnTo>
                    <a:pt x="159" y="70"/>
                  </a:lnTo>
                  <a:lnTo>
                    <a:pt x="152" y="66"/>
                  </a:lnTo>
                  <a:lnTo>
                    <a:pt x="146" y="63"/>
                  </a:lnTo>
                  <a:lnTo>
                    <a:pt x="139" y="61"/>
                  </a:lnTo>
                  <a:lnTo>
                    <a:pt x="122" y="54"/>
                  </a:lnTo>
                  <a:lnTo>
                    <a:pt x="104" y="47"/>
                  </a:lnTo>
                  <a:lnTo>
                    <a:pt x="87" y="41"/>
                  </a:lnTo>
                  <a:lnTo>
                    <a:pt x="70" y="34"/>
                  </a:lnTo>
                  <a:lnTo>
                    <a:pt x="53" y="27"/>
                  </a:lnTo>
                  <a:lnTo>
                    <a:pt x="36" y="19"/>
                  </a:lnTo>
                  <a:lnTo>
                    <a:pt x="20" y="1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1" y="9"/>
                  </a:lnTo>
                  <a:lnTo>
                    <a:pt x="12" y="19"/>
                  </a:lnTo>
                  <a:lnTo>
                    <a:pt x="25" y="28"/>
                  </a:lnTo>
                  <a:lnTo>
                    <a:pt x="39" y="38"/>
                  </a:lnTo>
                  <a:lnTo>
                    <a:pt x="51" y="46"/>
                  </a:lnTo>
                  <a:lnTo>
                    <a:pt x="65" y="53"/>
                  </a:lnTo>
                  <a:lnTo>
                    <a:pt x="80" y="59"/>
                  </a:lnTo>
                  <a:lnTo>
                    <a:pt x="94" y="66"/>
                  </a:lnTo>
                  <a:lnTo>
                    <a:pt x="109" y="72"/>
                  </a:lnTo>
                  <a:lnTo>
                    <a:pt x="118" y="76"/>
                  </a:lnTo>
                  <a:lnTo>
                    <a:pt x="127" y="79"/>
                  </a:lnTo>
                  <a:lnTo>
                    <a:pt x="136" y="83"/>
                  </a:lnTo>
                  <a:lnTo>
                    <a:pt x="145" y="86"/>
                  </a:lnTo>
                  <a:lnTo>
                    <a:pt x="153" y="91"/>
                  </a:lnTo>
                  <a:lnTo>
                    <a:pt x="161" y="95"/>
                  </a:lnTo>
                  <a:lnTo>
                    <a:pt x="168" y="101"/>
                  </a:lnTo>
                  <a:lnTo>
                    <a:pt x="176" y="108"/>
                  </a:lnTo>
                  <a:lnTo>
                    <a:pt x="182" y="114"/>
                  </a:lnTo>
                  <a:lnTo>
                    <a:pt x="189" y="119"/>
                  </a:lnTo>
                  <a:lnTo>
                    <a:pt x="195" y="124"/>
                  </a:lnTo>
                  <a:lnTo>
                    <a:pt x="202" y="130"/>
                  </a:lnTo>
                  <a:lnTo>
                    <a:pt x="209" y="134"/>
                  </a:lnTo>
                  <a:lnTo>
                    <a:pt x="216" y="140"/>
                  </a:lnTo>
                  <a:lnTo>
                    <a:pt x="223" y="145"/>
                  </a:lnTo>
                  <a:lnTo>
                    <a:pt x="230" y="150"/>
                  </a:lnTo>
                  <a:lnTo>
                    <a:pt x="243" y="164"/>
                  </a:lnTo>
                  <a:lnTo>
                    <a:pt x="251" y="182"/>
                  </a:lnTo>
                  <a:lnTo>
                    <a:pt x="257" y="199"/>
                  </a:lnTo>
                  <a:lnTo>
                    <a:pt x="261" y="218"/>
                  </a:lnTo>
                  <a:lnTo>
                    <a:pt x="263" y="238"/>
                  </a:lnTo>
                  <a:lnTo>
                    <a:pt x="267" y="256"/>
                  </a:lnTo>
                  <a:lnTo>
                    <a:pt x="271" y="275"/>
                  </a:lnTo>
                  <a:lnTo>
                    <a:pt x="278" y="292"/>
                  </a:lnTo>
                  <a:lnTo>
                    <a:pt x="285" y="306"/>
                  </a:lnTo>
                  <a:lnTo>
                    <a:pt x="293" y="319"/>
                  </a:lnTo>
                  <a:lnTo>
                    <a:pt x="301" y="332"/>
                  </a:lnTo>
                  <a:lnTo>
                    <a:pt x="310" y="345"/>
                  </a:lnTo>
                  <a:lnTo>
                    <a:pt x="319" y="358"/>
                  </a:lnTo>
                  <a:lnTo>
                    <a:pt x="327" y="370"/>
                  </a:lnTo>
                  <a:lnTo>
                    <a:pt x="337" y="382"/>
                  </a:lnTo>
                  <a:lnTo>
                    <a:pt x="348" y="395"/>
                  </a:lnTo>
                  <a:lnTo>
                    <a:pt x="348" y="3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2"/>
            <p:cNvSpPr/>
            <p:nvPr/>
          </p:nvSpPr>
          <p:spPr bwMode="auto">
            <a:xfrm flipH="1">
              <a:off x="1085" y="2696"/>
              <a:ext cx="91" cy="118"/>
            </a:xfrm>
            <a:custGeom>
              <a:avLst/>
              <a:gdLst>
                <a:gd name="T0" fmla="*/ 0 w 183"/>
                <a:gd name="T1" fmla="*/ 0 h 237"/>
                <a:gd name="T2" fmla="*/ 0 w 183"/>
                <a:gd name="T3" fmla="*/ 0 h 237"/>
                <a:gd name="T4" fmla="*/ 0 w 183"/>
                <a:gd name="T5" fmla="*/ 0 h 237"/>
                <a:gd name="T6" fmla="*/ 0 w 183"/>
                <a:gd name="T7" fmla="*/ 0 h 237"/>
                <a:gd name="T8" fmla="*/ 0 w 183"/>
                <a:gd name="T9" fmla="*/ 0 h 237"/>
                <a:gd name="T10" fmla="*/ 0 w 183"/>
                <a:gd name="T11" fmla="*/ 0 h 237"/>
                <a:gd name="T12" fmla="*/ 0 w 183"/>
                <a:gd name="T13" fmla="*/ 0 h 237"/>
                <a:gd name="T14" fmla="*/ 0 w 183"/>
                <a:gd name="T15" fmla="*/ 0 h 237"/>
                <a:gd name="T16" fmla="*/ 0 w 183"/>
                <a:gd name="T17" fmla="*/ 0 h 237"/>
                <a:gd name="T18" fmla="*/ 0 w 183"/>
                <a:gd name="T19" fmla="*/ 0 h 237"/>
                <a:gd name="T20" fmla="*/ 0 w 183"/>
                <a:gd name="T21" fmla="*/ 0 h 237"/>
                <a:gd name="T22" fmla="*/ 0 w 183"/>
                <a:gd name="T23" fmla="*/ 0 h 237"/>
                <a:gd name="T24" fmla="*/ 0 w 183"/>
                <a:gd name="T25" fmla="*/ 0 h 237"/>
                <a:gd name="T26" fmla="*/ 0 w 183"/>
                <a:gd name="T27" fmla="*/ 0 h 237"/>
                <a:gd name="T28" fmla="*/ 0 w 183"/>
                <a:gd name="T29" fmla="*/ 0 h 237"/>
                <a:gd name="T30" fmla="*/ 0 w 183"/>
                <a:gd name="T31" fmla="*/ 0 h 237"/>
                <a:gd name="T32" fmla="*/ 0 w 183"/>
                <a:gd name="T33" fmla="*/ 0 h 237"/>
                <a:gd name="T34" fmla="*/ 0 w 183"/>
                <a:gd name="T35" fmla="*/ 0 h 237"/>
                <a:gd name="T36" fmla="*/ 0 w 183"/>
                <a:gd name="T37" fmla="*/ 0 h 237"/>
                <a:gd name="T38" fmla="*/ 0 w 183"/>
                <a:gd name="T39" fmla="*/ 0 h 237"/>
                <a:gd name="T40" fmla="*/ 0 w 183"/>
                <a:gd name="T41" fmla="*/ 0 h 237"/>
                <a:gd name="T42" fmla="*/ 0 w 183"/>
                <a:gd name="T43" fmla="*/ 0 h 237"/>
                <a:gd name="T44" fmla="*/ 0 w 183"/>
                <a:gd name="T45" fmla="*/ 0 h 237"/>
                <a:gd name="T46" fmla="*/ 0 w 183"/>
                <a:gd name="T47" fmla="*/ 0 h 237"/>
                <a:gd name="T48" fmla="*/ 0 w 183"/>
                <a:gd name="T49" fmla="*/ 0 h 237"/>
                <a:gd name="T50" fmla="*/ 0 w 183"/>
                <a:gd name="T51" fmla="*/ 0 h 237"/>
                <a:gd name="T52" fmla="*/ 0 w 183"/>
                <a:gd name="T53" fmla="*/ 0 h 237"/>
                <a:gd name="T54" fmla="*/ 0 w 183"/>
                <a:gd name="T55" fmla="*/ 0 h 237"/>
                <a:gd name="T56" fmla="*/ 0 w 183"/>
                <a:gd name="T57" fmla="*/ 0 h 237"/>
                <a:gd name="T58" fmla="*/ 0 w 183"/>
                <a:gd name="T59" fmla="*/ 0 h 237"/>
                <a:gd name="T60" fmla="*/ 0 w 183"/>
                <a:gd name="T61" fmla="*/ 0 h 237"/>
                <a:gd name="T62" fmla="*/ 0 w 183"/>
                <a:gd name="T63" fmla="*/ 0 h 237"/>
                <a:gd name="T64" fmla="*/ 0 w 183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"/>
                <a:gd name="T100" fmla="*/ 0 h 237"/>
                <a:gd name="T101" fmla="*/ 183 w 183"/>
                <a:gd name="T102" fmla="*/ 237 h 2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" h="237">
                  <a:moveTo>
                    <a:pt x="0" y="0"/>
                  </a:moveTo>
                  <a:lnTo>
                    <a:pt x="4" y="19"/>
                  </a:lnTo>
                  <a:lnTo>
                    <a:pt x="5" y="39"/>
                  </a:lnTo>
                  <a:lnTo>
                    <a:pt x="7" y="58"/>
                  </a:lnTo>
                  <a:lnTo>
                    <a:pt x="8" y="79"/>
                  </a:lnTo>
                  <a:lnTo>
                    <a:pt x="9" y="99"/>
                  </a:lnTo>
                  <a:lnTo>
                    <a:pt x="14" y="117"/>
                  </a:lnTo>
                  <a:lnTo>
                    <a:pt x="19" y="135"/>
                  </a:lnTo>
                  <a:lnTo>
                    <a:pt x="31" y="153"/>
                  </a:lnTo>
                  <a:lnTo>
                    <a:pt x="38" y="161"/>
                  </a:lnTo>
                  <a:lnTo>
                    <a:pt x="46" y="168"/>
                  </a:lnTo>
                  <a:lnTo>
                    <a:pt x="53" y="175"/>
                  </a:lnTo>
                  <a:lnTo>
                    <a:pt x="61" y="180"/>
                  </a:lnTo>
                  <a:lnTo>
                    <a:pt x="70" y="186"/>
                  </a:lnTo>
                  <a:lnTo>
                    <a:pt x="78" y="191"/>
                  </a:lnTo>
                  <a:lnTo>
                    <a:pt x="88" y="195"/>
                  </a:lnTo>
                  <a:lnTo>
                    <a:pt x="98" y="200"/>
                  </a:lnTo>
                  <a:lnTo>
                    <a:pt x="102" y="201"/>
                  </a:lnTo>
                  <a:lnTo>
                    <a:pt x="107" y="203"/>
                  </a:lnTo>
                  <a:lnTo>
                    <a:pt x="111" y="205"/>
                  </a:lnTo>
                  <a:lnTo>
                    <a:pt x="117" y="206"/>
                  </a:lnTo>
                  <a:lnTo>
                    <a:pt x="122" y="207"/>
                  </a:lnTo>
                  <a:lnTo>
                    <a:pt x="126" y="208"/>
                  </a:lnTo>
                  <a:lnTo>
                    <a:pt x="132" y="209"/>
                  </a:lnTo>
                  <a:lnTo>
                    <a:pt x="137" y="211"/>
                  </a:lnTo>
                  <a:lnTo>
                    <a:pt x="141" y="214"/>
                  </a:lnTo>
                  <a:lnTo>
                    <a:pt x="146" y="217"/>
                  </a:lnTo>
                  <a:lnTo>
                    <a:pt x="151" y="221"/>
                  </a:lnTo>
                  <a:lnTo>
                    <a:pt x="156" y="224"/>
                  </a:lnTo>
                  <a:lnTo>
                    <a:pt x="161" y="228"/>
                  </a:lnTo>
                  <a:lnTo>
                    <a:pt x="166" y="230"/>
                  </a:lnTo>
                  <a:lnTo>
                    <a:pt x="170" y="233"/>
                  </a:lnTo>
                  <a:lnTo>
                    <a:pt x="175" y="237"/>
                  </a:lnTo>
                  <a:lnTo>
                    <a:pt x="178" y="237"/>
                  </a:lnTo>
                  <a:lnTo>
                    <a:pt x="181" y="235"/>
                  </a:lnTo>
                  <a:lnTo>
                    <a:pt x="183" y="232"/>
                  </a:lnTo>
                  <a:lnTo>
                    <a:pt x="182" y="229"/>
                  </a:lnTo>
                  <a:lnTo>
                    <a:pt x="176" y="222"/>
                  </a:lnTo>
                  <a:lnTo>
                    <a:pt x="171" y="216"/>
                  </a:lnTo>
                  <a:lnTo>
                    <a:pt x="167" y="209"/>
                  </a:lnTo>
                  <a:lnTo>
                    <a:pt x="161" y="202"/>
                  </a:lnTo>
                  <a:lnTo>
                    <a:pt x="156" y="197"/>
                  </a:lnTo>
                  <a:lnTo>
                    <a:pt x="150" y="192"/>
                  </a:lnTo>
                  <a:lnTo>
                    <a:pt x="144" y="186"/>
                  </a:lnTo>
                  <a:lnTo>
                    <a:pt x="136" y="183"/>
                  </a:lnTo>
                  <a:lnTo>
                    <a:pt x="125" y="178"/>
                  </a:lnTo>
                  <a:lnTo>
                    <a:pt x="116" y="173"/>
                  </a:lnTo>
                  <a:lnTo>
                    <a:pt x="107" y="170"/>
                  </a:lnTo>
                  <a:lnTo>
                    <a:pt x="98" y="165"/>
                  </a:lnTo>
                  <a:lnTo>
                    <a:pt x="88" y="161"/>
                  </a:lnTo>
                  <a:lnTo>
                    <a:pt x="79" y="156"/>
                  </a:lnTo>
                  <a:lnTo>
                    <a:pt x="71" y="149"/>
                  </a:lnTo>
                  <a:lnTo>
                    <a:pt x="62" y="142"/>
                  </a:lnTo>
                  <a:lnTo>
                    <a:pt x="48" y="127"/>
                  </a:lnTo>
                  <a:lnTo>
                    <a:pt x="37" y="111"/>
                  </a:lnTo>
                  <a:lnTo>
                    <a:pt x="29" y="94"/>
                  </a:lnTo>
                  <a:lnTo>
                    <a:pt x="23" y="76"/>
                  </a:lnTo>
                  <a:lnTo>
                    <a:pt x="18" y="57"/>
                  </a:lnTo>
                  <a:lnTo>
                    <a:pt x="14" y="38"/>
                  </a:lnTo>
                  <a:lnTo>
                    <a:pt x="8" y="19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3"/>
            <p:cNvSpPr/>
            <p:nvPr/>
          </p:nvSpPr>
          <p:spPr bwMode="auto">
            <a:xfrm flipH="1">
              <a:off x="1146" y="2676"/>
              <a:ext cx="68" cy="36"/>
            </a:xfrm>
            <a:custGeom>
              <a:avLst/>
              <a:gdLst>
                <a:gd name="T0" fmla="*/ 1 w 136"/>
                <a:gd name="T1" fmla="*/ 1 h 72"/>
                <a:gd name="T2" fmla="*/ 0 w 136"/>
                <a:gd name="T3" fmla="*/ 1 h 72"/>
                <a:gd name="T4" fmla="*/ 1 w 136"/>
                <a:gd name="T5" fmla="*/ 1 h 72"/>
                <a:gd name="T6" fmla="*/ 1 w 136"/>
                <a:gd name="T7" fmla="*/ 1 h 72"/>
                <a:gd name="T8" fmla="*/ 1 w 136"/>
                <a:gd name="T9" fmla="*/ 1 h 72"/>
                <a:gd name="T10" fmla="*/ 1 w 136"/>
                <a:gd name="T11" fmla="*/ 1 h 72"/>
                <a:gd name="T12" fmla="*/ 1 w 136"/>
                <a:gd name="T13" fmla="*/ 1 h 72"/>
                <a:gd name="T14" fmla="*/ 1 w 136"/>
                <a:gd name="T15" fmla="*/ 1 h 72"/>
                <a:gd name="T16" fmla="*/ 1 w 136"/>
                <a:gd name="T17" fmla="*/ 1 h 72"/>
                <a:gd name="T18" fmla="*/ 1 w 136"/>
                <a:gd name="T19" fmla="*/ 1 h 72"/>
                <a:gd name="T20" fmla="*/ 1 w 136"/>
                <a:gd name="T21" fmla="*/ 1 h 72"/>
                <a:gd name="T22" fmla="*/ 1 w 136"/>
                <a:gd name="T23" fmla="*/ 1 h 72"/>
                <a:gd name="T24" fmla="*/ 1 w 136"/>
                <a:gd name="T25" fmla="*/ 1 h 72"/>
                <a:gd name="T26" fmla="*/ 1 w 136"/>
                <a:gd name="T27" fmla="*/ 1 h 72"/>
                <a:gd name="T28" fmla="*/ 1 w 136"/>
                <a:gd name="T29" fmla="*/ 1 h 72"/>
                <a:gd name="T30" fmla="*/ 1 w 136"/>
                <a:gd name="T31" fmla="*/ 1 h 72"/>
                <a:gd name="T32" fmla="*/ 1 w 136"/>
                <a:gd name="T33" fmla="*/ 1 h 72"/>
                <a:gd name="T34" fmla="*/ 1 w 136"/>
                <a:gd name="T35" fmla="*/ 1 h 72"/>
                <a:gd name="T36" fmla="*/ 1 w 136"/>
                <a:gd name="T37" fmla="*/ 1 h 72"/>
                <a:gd name="T38" fmla="*/ 1 w 136"/>
                <a:gd name="T39" fmla="*/ 1 h 72"/>
                <a:gd name="T40" fmla="*/ 1 w 136"/>
                <a:gd name="T41" fmla="*/ 0 h 72"/>
                <a:gd name="T42" fmla="*/ 1 w 136"/>
                <a:gd name="T43" fmla="*/ 1 h 72"/>
                <a:gd name="T44" fmla="*/ 1 w 136"/>
                <a:gd name="T45" fmla="*/ 1 h 72"/>
                <a:gd name="T46" fmla="*/ 1 w 136"/>
                <a:gd name="T47" fmla="*/ 1 h 72"/>
                <a:gd name="T48" fmla="*/ 1 w 136"/>
                <a:gd name="T49" fmla="*/ 1 h 72"/>
                <a:gd name="T50" fmla="*/ 1 w 136"/>
                <a:gd name="T51" fmla="*/ 1 h 72"/>
                <a:gd name="T52" fmla="*/ 1 w 136"/>
                <a:gd name="T53" fmla="*/ 1 h 72"/>
                <a:gd name="T54" fmla="*/ 0 w 136"/>
                <a:gd name="T55" fmla="*/ 1 h 72"/>
                <a:gd name="T56" fmla="*/ 0 w 136"/>
                <a:gd name="T57" fmla="*/ 1 h 72"/>
                <a:gd name="T58" fmla="*/ 0 w 136"/>
                <a:gd name="T59" fmla="*/ 1 h 72"/>
                <a:gd name="T60" fmla="*/ 1 w 136"/>
                <a:gd name="T61" fmla="*/ 1 h 72"/>
                <a:gd name="T62" fmla="*/ 1 w 136"/>
                <a:gd name="T63" fmla="*/ 1 h 72"/>
                <a:gd name="T64" fmla="*/ 1 w 136"/>
                <a:gd name="T65" fmla="*/ 1 h 72"/>
                <a:gd name="T66" fmla="*/ 1 w 136"/>
                <a:gd name="T67" fmla="*/ 1 h 7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36"/>
                <a:gd name="T103" fmla="*/ 0 h 72"/>
                <a:gd name="T104" fmla="*/ 136 w 136"/>
                <a:gd name="T105" fmla="*/ 72 h 7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36" h="72">
                  <a:moveTo>
                    <a:pt x="1" y="72"/>
                  </a:moveTo>
                  <a:lnTo>
                    <a:pt x="0" y="58"/>
                  </a:lnTo>
                  <a:lnTo>
                    <a:pt x="4" y="48"/>
                  </a:lnTo>
                  <a:lnTo>
                    <a:pt x="11" y="40"/>
                  </a:lnTo>
                  <a:lnTo>
                    <a:pt x="21" y="35"/>
                  </a:lnTo>
                  <a:lnTo>
                    <a:pt x="32" y="31"/>
                  </a:lnTo>
                  <a:lnTo>
                    <a:pt x="44" y="30"/>
                  </a:lnTo>
                  <a:lnTo>
                    <a:pt x="55" y="28"/>
                  </a:lnTo>
                  <a:lnTo>
                    <a:pt x="65" y="27"/>
                  </a:lnTo>
                  <a:lnTo>
                    <a:pt x="74" y="25"/>
                  </a:lnTo>
                  <a:lnTo>
                    <a:pt x="82" y="22"/>
                  </a:lnTo>
                  <a:lnTo>
                    <a:pt x="90" y="20"/>
                  </a:lnTo>
                  <a:lnTo>
                    <a:pt x="99" y="18"/>
                  </a:lnTo>
                  <a:lnTo>
                    <a:pt x="107" y="15"/>
                  </a:lnTo>
                  <a:lnTo>
                    <a:pt x="115" y="13"/>
                  </a:lnTo>
                  <a:lnTo>
                    <a:pt x="123" y="10"/>
                  </a:lnTo>
                  <a:lnTo>
                    <a:pt x="131" y="7"/>
                  </a:lnTo>
                  <a:lnTo>
                    <a:pt x="133" y="6"/>
                  </a:lnTo>
                  <a:lnTo>
                    <a:pt x="135" y="4"/>
                  </a:lnTo>
                  <a:lnTo>
                    <a:pt x="136" y="2"/>
                  </a:lnTo>
                  <a:lnTo>
                    <a:pt x="133" y="0"/>
                  </a:lnTo>
                  <a:lnTo>
                    <a:pt x="117" y="3"/>
                  </a:lnTo>
                  <a:lnTo>
                    <a:pt x="95" y="5"/>
                  </a:lnTo>
                  <a:lnTo>
                    <a:pt x="71" y="8"/>
                  </a:lnTo>
                  <a:lnTo>
                    <a:pt x="47" y="14"/>
                  </a:lnTo>
                  <a:lnTo>
                    <a:pt x="25" y="23"/>
                  </a:lnTo>
                  <a:lnTo>
                    <a:pt x="9" y="35"/>
                  </a:lnTo>
                  <a:lnTo>
                    <a:pt x="0" y="51"/>
                  </a:lnTo>
                  <a:lnTo>
                    <a:pt x="0" y="72"/>
                  </a:lnTo>
                  <a:lnTo>
                    <a:pt x="1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4"/>
            <p:cNvSpPr/>
            <p:nvPr/>
          </p:nvSpPr>
          <p:spPr bwMode="auto">
            <a:xfrm flipH="1">
              <a:off x="1164" y="2703"/>
              <a:ext cx="32" cy="21"/>
            </a:xfrm>
            <a:custGeom>
              <a:avLst/>
              <a:gdLst>
                <a:gd name="T0" fmla="*/ 0 w 63"/>
                <a:gd name="T1" fmla="*/ 1 h 41"/>
                <a:gd name="T2" fmla="*/ 1 w 63"/>
                <a:gd name="T3" fmla="*/ 1 h 41"/>
                <a:gd name="T4" fmla="*/ 1 w 63"/>
                <a:gd name="T5" fmla="*/ 1 h 41"/>
                <a:gd name="T6" fmla="*/ 1 w 63"/>
                <a:gd name="T7" fmla="*/ 1 h 41"/>
                <a:gd name="T8" fmla="*/ 1 w 63"/>
                <a:gd name="T9" fmla="*/ 1 h 41"/>
                <a:gd name="T10" fmla="*/ 1 w 63"/>
                <a:gd name="T11" fmla="*/ 1 h 41"/>
                <a:gd name="T12" fmla="*/ 1 w 63"/>
                <a:gd name="T13" fmla="*/ 1 h 41"/>
                <a:gd name="T14" fmla="*/ 1 w 63"/>
                <a:gd name="T15" fmla="*/ 1 h 41"/>
                <a:gd name="T16" fmla="*/ 1 w 63"/>
                <a:gd name="T17" fmla="*/ 1 h 41"/>
                <a:gd name="T18" fmla="*/ 1 w 63"/>
                <a:gd name="T19" fmla="*/ 1 h 41"/>
                <a:gd name="T20" fmla="*/ 1 w 63"/>
                <a:gd name="T21" fmla="*/ 1 h 41"/>
                <a:gd name="T22" fmla="*/ 1 w 63"/>
                <a:gd name="T23" fmla="*/ 1 h 41"/>
                <a:gd name="T24" fmla="*/ 1 w 63"/>
                <a:gd name="T25" fmla="*/ 1 h 41"/>
                <a:gd name="T26" fmla="*/ 1 w 63"/>
                <a:gd name="T27" fmla="*/ 1 h 41"/>
                <a:gd name="T28" fmla="*/ 1 w 63"/>
                <a:gd name="T29" fmla="*/ 1 h 41"/>
                <a:gd name="T30" fmla="*/ 1 w 63"/>
                <a:gd name="T31" fmla="*/ 1 h 41"/>
                <a:gd name="T32" fmla="*/ 1 w 63"/>
                <a:gd name="T33" fmla="*/ 1 h 41"/>
                <a:gd name="T34" fmla="*/ 1 w 63"/>
                <a:gd name="T35" fmla="*/ 1 h 41"/>
                <a:gd name="T36" fmla="*/ 1 w 63"/>
                <a:gd name="T37" fmla="*/ 1 h 41"/>
                <a:gd name="T38" fmla="*/ 1 w 63"/>
                <a:gd name="T39" fmla="*/ 1 h 41"/>
                <a:gd name="T40" fmla="*/ 1 w 63"/>
                <a:gd name="T41" fmla="*/ 1 h 41"/>
                <a:gd name="T42" fmla="*/ 1 w 63"/>
                <a:gd name="T43" fmla="*/ 1 h 41"/>
                <a:gd name="T44" fmla="*/ 1 w 63"/>
                <a:gd name="T45" fmla="*/ 1 h 41"/>
                <a:gd name="T46" fmla="*/ 1 w 63"/>
                <a:gd name="T47" fmla="*/ 1 h 41"/>
                <a:gd name="T48" fmla="*/ 1 w 63"/>
                <a:gd name="T49" fmla="*/ 1 h 41"/>
                <a:gd name="T50" fmla="*/ 1 w 63"/>
                <a:gd name="T51" fmla="*/ 1 h 41"/>
                <a:gd name="T52" fmla="*/ 1 w 63"/>
                <a:gd name="T53" fmla="*/ 1 h 41"/>
                <a:gd name="T54" fmla="*/ 1 w 63"/>
                <a:gd name="T55" fmla="*/ 1 h 41"/>
                <a:gd name="T56" fmla="*/ 0 w 63"/>
                <a:gd name="T57" fmla="*/ 0 h 41"/>
                <a:gd name="T58" fmla="*/ 0 w 63"/>
                <a:gd name="T59" fmla="*/ 0 h 41"/>
                <a:gd name="T60" fmla="*/ 0 w 63"/>
                <a:gd name="T61" fmla="*/ 0 h 41"/>
                <a:gd name="T62" fmla="*/ 0 w 63"/>
                <a:gd name="T63" fmla="*/ 0 h 41"/>
                <a:gd name="T64" fmla="*/ 0 w 63"/>
                <a:gd name="T65" fmla="*/ 1 h 41"/>
                <a:gd name="T66" fmla="*/ 0 w 63"/>
                <a:gd name="T67" fmla="*/ 1 h 4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3"/>
                <a:gd name="T103" fmla="*/ 0 h 41"/>
                <a:gd name="T104" fmla="*/ 63 w 63"/>
                <a:gd name="T105" fmla="*/ 41 h 4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3" h="41">
                  <a:moveTo>
                    <a:pt x="0" y="1"/>
                  </a:moveTo>
                  <a:lnTo>
                    <a:pt x="5" y="6"/>
                  </a:lnTo>
                  <a:lnTo>
                    <a:pt x="12" y="13"/>
                  </a:lnTo>
                  <a:lnTo>
                    <a:pt x="19" y="19"/>
                  </a:lnTo>
                  <a:lnTo>
                    <a:pt x="27" y="25"/>
                  </a:lnTo>
                  <a:lnTo>
                    <a:pt x="33" y="29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4" y="41"/>
                  </a:lnTo>
                  <a:lnTo>
                    <a:pt x="57" y="41"/>
                  </a:lnTo>
                  <a:lnTo>
                    <a:pt x="61" y="39"/>
                  </a:lnTo>
                  <a:lnTo>
                    <a:pt x="63" y="34"/>
                  </a:lnTo>
                  <a:lnTo>
                    <a:pt x="63" y="31"/>
                  </a:lnTo>
                  <a:lnTo>
                    <a:pt x="63" y="29"/>
                  </a:lnTo>
                  <a:lnTo>
                    <a:pt x="62" y="28"/>
                  </a:lnTo>
                  <a:lnTo>
                    <a:pt x="62" y="27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3" y="24"/>
                  </a:lnTo>
                  <a:lnTo>
                    <a:pt x="46" y="21"/>
                  </a:lnTo>
                  <a:lnTo>
                    <a:pt x="39" y="20"/>
                  </a:lnTo>
                  <a:lnTo>
                    <a:pt x="32" y="18"/>
                  </a:lnTo>
                  <a:lnTo>
                    <a:pt x="23" y="14"/>
                  </a:lnTo>
                  <a:lnTo>
                    <a:pt x="14" y="10"/>
                  </a:lnTo>
                  <a:lnTo>
                    <a:pt x="8" y="5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5"/>
            <p:cNvSpPr/>
            <p:nvPr/>
          </p:nvSpPr>
          <p:spPr bwMode="auto">
            <a:xfrm flipH="1">
              <a:off x="1158" y="2714"/>
              <a:ext cx="54" cy="39"/>
            </a:xfrm>
            <a:custGeom>
              <a:avLst/>
              <a:gdLst>
                <a:gd name="T0" fmla="*/ 0 w 107"/>
                <a:gd name="T1" fmla="*/ 1 h 78"/>
                <a:gd name="T2" fmla="*/ 1 w 107"/>
                <a:gd name="T3" fmla="*/ 1 h 78"/>
                <a:gd name="T4" fmla="*/ 1 w 107"/>
                <a:gd name="T5" fmla="*/ 1 h 78"/>
                <a:gd name="T6" fmla="*/ 1 w 107"/>
                <a:gd name="T7" fmla="*/ 1 h 78"/>
                <a:gd name="T8" fmla="*/ 1 w 107"/>
                <a:gd name="T9" fmla="*/ 1 h 78"/>
                <a:gd name="T10" fmla="*/ 1 w 107"/>
                <a:gd name="T11" fmla="*/ 1 h 78"/>
                <a:gd name="T12" fmla="*/ 1 w 107"/>
                <a:gd name="T13" fmla="*/ 1 h 78"/>
                <a:gd name="T14" fmla="*/ 1 w 107"/>
                <a:gd name="T15" fmla="*/ 1 h 78"/>
                <a:gd name="T16" fmla="*/ 1 w 107"/>
                <a:gd name="T17" fmla="*/ 1 h 78"/>
                <a:gd name="T18" fmla="*/ 1 w 107"/>
                <a:gd name="T19" fmla="*/ 1 h 78"/>
                <a:gd name="T20" fmla="*/ 1 w 107"/>
                <a:gd name="T21" fmla="*/ 1 h 78"/>
                <a:gd name="T22" fmla="*/ 1 w 107"/>
                <a:gd name="T23" fmla="*/ 1 h 78"/>
                <a:gd name="T24" fmla="*/ 1 w 107"/>
                <a:gd name="T25" fmla="*/ 1 h 78"/>
                <a:gd name="T26" fmla="*/ 1 w 107"/>
                <a:gd name="T27" fmla="*/ 1 h 78"/>
                <a:gd name="T28" fmla="*/ 1 w 107"/>
                <a:gd name="T29" fmla="*/ 1 h 78"/>
                <a:gd name="T30" fmla="*/ 1 w 107"/>
                <a:gd name="T31" fmla="*/ 1 h 78"/>
                <a:gd name="T32" fmla="*/ 1 w 107"/>
                <a:gd name="T33" fmla="*/ 1 h 78"/>
                <a:gd name="T34" fmla="*/ 1 w 107"/>
                <a:gd name="T35" fmla="*/ 1 h 78"/>
                <a:gd name="T36" fmla="*/ 1 w 107"/>
                <a:gd name="T37" fmla="*/ 1 h 78"/>
                <a:gd name="T38" fmla="*/ 1 w 107"/>
                <a:gd name="T39" fmla="*/ 1 h 78"/>
                <a:gd name="T40" fmla="*/ 1 w 107"/>
                <a:gd name="T41" fmla="*/ 1 h 78"/>
                <a:gd name="T42" fmla="*/ 1 w 107"/>
                <a:gd name="T43" fmla="*/ 1 h 78"/>
                <a:gd name="T44" fmla="*/ 1 w 107"/>
                <a:gd name="T45" fmla="*/ 1 h 78"/>
                <a:gd name="T46" fmla="*/ 1 w 107"/>
                <a:gd name="T47" fmla="*/ 1 h 78"/>
                <a:gd name="T48" fmla="*/ 1 w 107"/>
                <a:gd name="T49" fmla="*/ 1 h 78"/>
                <a:gd name="T50" fmla="*/ 1 w 107"/>
                <a:gd name="T51" fmla="*/ 1 h 78"/>
                <a:gd name="T52" fmla="*/ 1 w 107"/>
                <a:gd name="T53" fmla="*/ 1 h 78"/>
                <a:gd name="T54" fmla="*/ 1 w 107"/>
                <a:gd name="T55" fmla="*/ 1 h 78"/>
                <a:gd name="T56" fmla="*/ 1 w 107"/>
                <a:gd name="T57" fmla="*/ 1 h 78"/>
                <a:gd name="T58" fmla="*/ 1 w 107"/>
                <a:gd name="T59" fmla="*/ 1 h 78"/>
                <a:gd name="T60" fmla="*/ 1 w 107"/>
                <a:gd name="T61" fmla="*/ 1 h 78"/>
                <a:gd name="T62" fmla="*/ 1 w 107"/>
                <a:gd name="T63" fmla="*/ 1 h 78"/>
                <a:gd name="T64" fmla="*/ 1 w 107"/>
                <a:gd name="T65" fmla="*/ 1 h 78"/>
                <a:gd name="T66" fmla="*/ 1 w 107"/>
                <a:gd name="T67" fmla="*/ 1 h 78"/>
                <a:gd name="T68" fmla="*/ 1 w 107"/>
                <a:gd name="T69" fmla="*/ 1 h 78"/>
                <a:gd name="T70" fmla="*/ 1 w 107"/>
                <a:gd name="T71" fmla="*/ 1 h 78"/>
                <a:gd name="T72" fmla="*/ 0 w 107"/>
                <a:gd name="T73" fmla="*/ 0 h 78"/>
                <a:gd name="T74" fmla="*/ 0 w 107"/>
                <a:gd name="T75" fmla="*/ 0 h 78"/>
                <a:gd name="T76" fmla="*/ 0 w 107"/>
                <a:gd name="T77" fmla="*/ 0 h 78"/>
                <a:gd name="T78" fmla="*/ 0 w 107"/>
                <a:gd name="T79" fmla="*/ 1 h 78"/>
                <a:gd name="T80" fmla="*/ 0 w 107"/>
                <a:gd name="T81" fmla="*/ 1 h 78"/>
                <a:gd name="T82" fmla="*/ 0 w 107"/>
                <a:gd name="T83" fmla="*/ 1 h 7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7"/>
                <a:gd name="T127" fmla="*/ 0 h 78"/>
                <a:gd name="T128" fmla="*/ 107 w 107"/>
                <a:gd name="T129" fmla="*/ 78 h 7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7" h="78">
                  <a:moveTo>
                    <a:pt x="0" y="2"/>
                  </a:moveTo>
                  <a:lnTo>
                    <a:pt x="5" y="6"/>
                  </a:lnTo>
                  <a:lnTo>
                    <a:pt x="9" y="11"/>
                  </a:lnTo>
                  <a:lnTo>
                    <a:pt x="15" y="14"/>
                  </a:lnTo>
                  <a:lnTo>
                    <a:pt x="21" y="18"/>
                  </a:lnTo>
                  <a:lnTo>
                    <a:pt x="27" y="21"/>
                  </a:lnTo>
                  <a:lnTo>
                    <a:pt x="33" y="25"/>
                  </a:lnTo>
                  <a:lnTo>
                    <a:pt x="38" y="28"/>
                  </a:lnTo>
                  <a:lnTo>
                    <a:pt x="44" y="32"/>
                  </a:lnTo>
                  <a:lnTo>
                    <a:pt x="52" y="37"/>
                  </a:lnTo>
                  <a:lnTo>
                    <a:pt x="60" y="42"/>
                  </a:lnTo>
                  <a:lnTo>
                    <a:pt x="68" y="48"/>
                  </a:lnTo>
                  <a:lnTo>
                    <a:pt x="75" y="53"/>
                  </a:lnTo>
                  <a:lnTo>
                    <a:pt x="83" y="59"/>
                  </a:lnTo>
                  <a:lnTo>
                    <a:pt x="91" y="66"/>
                  </a:lnTo>
                  <a:lnTo>
                    <a:pt x="98" y="72"/>
                  </a:lnTo>
                  <a:lnTo>
                    <a:pt x="106" y="78"/>
                  </a:lnTo>
                  <a:lnTo>
                    <a:pt x="107" y="78"/>
                  </a:lnTo>
                  <a:lnTo>
                    <a:pt x="107" y="76"/>
                  </a:lnTo>
                  <a:lnTo>
                    <a:pt x="107" y="75"/>
                  </a:lnTo>
                  <a:lnTo>
                    <a:pt x="107" y="74"/>
                  </a:lnTo>
                  <a:lnTo>
                    <a:pt x="102" y="68"/>
                  </a:lnTo>
                  <a:lnTo>
                    <a:pt x="96" y="63"/>
                  </a:lnTo>
                  <a:lnTo>
                    <a:pt x="90" y="57"/>
                  </a:lnTo>
                  <a:lnTo>
                    <a:pt x="84" y="52"/>
                  </a:lnTo>
                  <a:lnTo>
                    <a:pt x="77" y="48"/>
                  </a:lnTo>
                  <a:lnTo>
                    <a:pt x="72" y="43"/>
                  </a:lnTo>
                  <a:lnTo>
                    <a:pt x="65" y="38"/>
                  </a:lnTo>
                  <a:lnTo>
                    <a:pt x="58" y="34"/>
                  </a:lnTo>
                  <a:lnTo>
                    <a:pt x="51" y="30"/>
                  </a:lnTo>
                  <a:lnTo>
                    <a:pt x="43" y="27"/>
                  </a:lnTo>
                  <a:lnTo>
                    <a:pt x="36" y="23"/>
                  </a:lnTo>
                  <a:lnTo>
                    <a:pt x="28" y="19"/>
                  </a:lnTo>
                  <a:lnTo>
                    <a:pt x="20" y="15"/>
                  </a:lnTo>
                  <a:lnTo>
                    <a:pt x="13" y="11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6"/>
            <p:cNvSpPr/>
            <p:nvPr/>
          </p:nvSpPr>
          <p:spPr bwMode="auto">
            <a:xfrm flipH="1">
              <a:off x="1135" y="2661"/>
              <a:ext cx="84" cy="37"/>
            </a:xfrm>
            <a:custGeom>
              <a:avLst/>
              <a:gdLst>
                <a:gd name="T0" fmla="*/ 0 w 170"/>
                <a:gd name="T1" fmla="*/ 1 h 73"/>
                <a:gd name="T2" fmla="*/ 0 w 170"/>
                <a:gd name="T3" fmla="*/ 1 h 73"/>
                <a:gd name="T4" fmla="*/ 0 w 170"/>
                <a:gd name="T5" fmla="*/ 1 h 73"/>
                <a:gd name="T6" fmla="*/ 0 w 170"/>
                <a:gd name="T7" fmla="*/ 1 h 73"/>
                <a:gd name="T8" fmla="*/ 0 w 170"/>
                <a:gd name="T9" fmla="*/ 1 h 73"/>
                <a:gd name="T10" fmla="*/ 0 w 170"/>
                <a:gd name="T11" fmla="*/ 1 h 73"/>
                <a:gd name="T12" fmla="*/ 0 w 170"/>
                <a:gd name="T13" fmla="*/ 1 h 73"/>
                <a:gd name="T14" fmla="*/ 0 w 170"/>
                <a:gd name="T15" fmla="*/ 1 h 73"/>
                <a:gd name="T16" fmla="*/ 0 w 170"/>
                <a:gd name="T17" fmla="*/ 1 h 73"/>
                <a:gd name="T18" fmla="*/ 0 w 170"/>
                <a:gd name="T19" fmla="*/ 1 h 73"/>
                <a:gd name="T20" fmla="*/ 0 w 170"/>
                <a:gd name="T21" fmla="*/ 1 h 73"/>
                <a:gd name="T22" fmla="*/ 0 w 170"/>
                <a:gd name="T23" fmla="*/ 1 h 73"/>
                <a:gd name="T24" fmla="*/ 0 w 170"/>
                <a:gd name="T25" fmla="*/ 1 h 73"/>
                <a:gd name="T26" fmla="*/ 0 w 170"/>
                <a:gd name="T27" fmla="*/ 1 h 73"/>
                <a:gd name="T28" fmla="*/ 0 w 170"/>
                <a:gd name="T29" fmla="*/ 1 h 73"/>
                <a:gd name="T30" fmla="*/ 0 w 170"/>
                <a:gd name="T31" fmla="*/ 1 h 73"/>
                <a:gd name="T32" fmla="*/ 0 w 170"/>
                <a:gd name="T33" fmla="*/ 1 h 73"/>
                <a:gd name="T34" fmla="*/ 0 w 170"/>
                <a:gd name="T35" fmla="*/ 1 h 73"/>
                <a:gd name="T36" fmla="*/ 0 w 170"/>
                <a:gd name="T37" fmla="*/ 1 h 73"/>
                <a:gd name="T38" fmla="*/ 0 w 170"/>
                <a:gd name="T39" fmla="*/ 1 h 73"/>
                <a:gd name="T40" fmla="*/ 0 w 170"/>
                <a:gd name="T41" fmla="*/ 1 h 73"/>
                <a:gd name="T42" fmla="*/ 0 w 170"/>
                <a:gd name="T43" fmla="*/ 1 h 73"/>
                <a:gd name="T44" fmla="*/ 0 w 170"/>
                <a:gd name="T45" fmla="*/ 1 h 73"/>
                <a:gd name="T46" fmla="*/ 0 w 170"/>
                <a:gd name="T47" fmla="*/ 1 h 73"/>
                <a:gd name="T48" fmla="*/ 0 w 170"/>
                <a:gd name="T49" fmla="*/ 0 h 73"/>
                <a:gd name="T50" fmla="*/ 0 w 170"/>
                <a:gd name="T51" fmla="*/ 0 h 73"/>
                <a:gd name="T52" fmla="*/ 0 w 170"/>
                <a:gd name="T53" fmla="*/ 1 h 73"/>
                <a:gd name="T54" fmla="*/ 0 w 170"/>
                <a:gd name="T55" fmla="*/ 1 h 73"/>
                <a:gd name="T56" fmla="*/ 0 w 170"/>
                <a:gd name="T57" fmla="*/ 1 h 73"/>
                <a:gd name="T58" fmla="*/ 0 w 170"/>
                <a:gd name="T59" fmla="*/ 1 h 73"/>
                <a:gd name="T60" fmla="*/ 0 w 170"/>
                <a:gd name="T61" fmla="*/ 1 h 73"/>
                <a:gd name="T62" fmla="*/ 0 w 170"/>
                <a:gd name="T63" fmla="*/ 1 h 73"/>
                <a:gd name="T64" fmla="*/ 0 w 170"/>
                <a:gd name="T65" fmla="*/ 1 h 73"/>
                <a:gd name="T66" fmla="*/ 0 w 170"/>
                <a:gd name="T67" fmla="*/ 1 h 73"/>
                <a:gd name="T68" fmla="*/ 0 w 170"/>
                <a:gd name="T69" fmla="*/ 1 h 73"/>
                <a:gd name="T70" fmla="*/ 0 w 170"/>
                <a:gd name="T71" fmla="*/ 1 h 73"/>
                <a:gd name="T72" fmla="*/ 0 w 170"/>
                <a:gd name="T73" fmla="*/ 1 h 73"/>
                <a:gd name="T74" fmla="*/ 0 w 170"/>
                <a:gd name="T75" fmla="*/ 1 h 73"/>
                <a:gd name="T76" fmla="*/ 0 w 170"/>
                <a:gd name="T77" fmla="*/ 1 h 73"/>
                <a:gd name="T78" fmla="*/ 0 w 170"/>
                <a:gd name="T79" fmla="*/ 1 h 73"/>
                <a:gd name="T80" fmla="*/ 0 w 170"/>
                <a:gd name="T81" fmla="*/ 1 h 73"/>
                <a:gd name="T82" fmla="*/ 0 w 170"/>
                <a:gd name="T83" fmla="*/ 1 h 73"/>
                <a:gd name="T84" fmla="*/ 0 w 170"/>
                <a:gd name="T85" fmla="*/ 1 h 73"/>
                <a:gd name="T86" fmla="*/ 0 w 170"/>
                <a:gd name="T87" fmla="*/ 1 h 73"/>
                <a:gd name="T88" fmla="*/ 0 w 170"/>
                <a:gd name="T89" fmla="*/ 1 h 73"/>
                <a:gd name="T90" fmla="*/ 0 w 170"/>
                <a:gd name="T91" fmla="*/ 1 h 73"/>
                <a:gd name="T92" fmla="*/ 0 w 170"/>
                <a:gd name="T93" fmla="*/ 1 h 73"/>
                <a:gd name="T94" fmla="*/ 0 w 170"/>
                <a:gd name="T95" fmla="*/ 1 h 73"/>
                <a:gd name="T96" fmla="*/ 0 w 170"/>
                <a:gd name="T97" fmla="*/ 1 h 73"/>
                <a:gd name="T98" fmla="*/ 0 w 170"/>
                <a:gd name="T99" fmla="*/ 1 h 7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70"/>
                <a:gd name="T151" fmla="*/ 0 h 73"/>
                <a:gd name="T152" fmla="*/ 170 w 170"/>
                <a:gd name="T153" fmla="*/ 73 h 7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70" h="73">
                  <a:moveTo>
                    <a:pt x="7" y="73"/>
                  </a:moveTo>
                  <a:lnTo>
                    <a:pt x="3" y="56"/>
                  </a:lnTo>
                  <a:lnTo>
                    <a:pt x="5" y="43"/>
                  </a:lnTo>
                  <a:lnTo>
                    <a:pt x="13" y="34"/>
                  </a:lnTo>
                  <a:lnTo>
                    <a:pt x="24" y="28"/>
                  </a:lnTo>
                  <a:lnTo>
                    <a:pt x="39" y="25"/>
                  </a:lnTo>
                  <a:lnTo>
                    <a:pt x="54" y="23"/>
                  </a:lnTo>
                  <a:lnTo>
                    <a:pt x="69" y="23"/>
                  </a:lnTo>
                  <a:lnTo>
                    <a:pt x="82" y="22"/>
                  </a:lnTo>
                  <a:lnTo>
                    <a:pt x="92" y="21"/>
                  </a:lnTo>
                  <a:lnTo>
                    <a:pt x="103" y="19"/>
                  </a:lnTo>
                  <a:lnTo>
                    <a:pt x="114" y="17"/>
                  </a:lnTo>
                  <a:lnTo>
                    <a:pt x="125" y="13"/>
                  </a:lnTo>
                  <a:lnTo>
                    <a:pt x="135" y="11"/>
                  </a:lnTo>
                  <a:lnTo>
                    <a:pt x="147" y="9"/>
                  </a:lnTo>
                  <a:lnTo>
                    <a:pt x="157" y="9"/>
                  </a:lnTo>
                  <a:lnTo>
                    <a:pt x="167" y="10"/>
                  </a:lnTo>
                  <a:lnTo>
                    <a:pt x="169" y="10"/>
                  </a:lnTo>
                  <a:lnTo>
                    <a:pt x="170" y="9"/>
                  </a:lnTo>
                  <a:lnTo>
                    <a:pt x="170" y="7"/>
                  </a:lnTo>
                  <a:lnTo>
                    <a:pt x="164" y="4"/>
                  </a:lnTo>
                  <a:lnTo>
                    <a:pt x="157" y="3"/>
                  </a:lnTo>
                  <a:lnTo>
                    <a:pt x="151" y="2"/>
                  </a:lnTo>
                  <a:lnTo>
                    <a:pt x="144" y="0"/>
                  </a:lnTo>
                  <a:lnTo>
                    <a:pt x="139" y="0"/>
                  </a:lnTo>
                  <a:lnTo>
                    <a:pt x="132" y="2"/>
                  </a:lnTo>
                  <a:lnTo>
                    <a:pt x="126" y="2"/>
                  </a:lnTo>
                  <a:lnTo>
                    <a:pt x="119" y="2"/>
                  </a:lnTo>
                  <a:lnTo>
                    <a:pt x="109" y="2"/>
                  </a:lnTo>
                  <a:lnTo>
                    <a:pt x="98" y="3"/>
                  </a:lnTo>
                  <a:lnTo>
                    <a:pt x="88" y="3"/>
                  </a:lnTo>
                  <a:lnTo>
                    <a:pt x="79" y="4"/>
                  </a:lnTo>
                  <a:lnTo>
                    <a:pt x="68" y="5"/>
                  </a:lnTo>
                  <a:lnTo>
                    <a:pt x="58" y="6"/>
                  </a:lnTo>
                  <a:lnTo>
                    <a:pt x="48" y="9"/>
                  </a:lnTo>
                  <a:lnTo>
                    <a:pt x="37" y="11"/>
                  </a:lnTo>
                  <a:lnTo>
                    <a:pt x="26" y="14"/>
                  </a:lnTo>
                  <a:lnTo>
                    <a:pt x="16" y="19"/>
                  </a:lnTo>
                  <a:lnTo>
                    <a:pt x="8" y="26"/>
                  </a:lnTo>
                  <a:lnTo>
                    <a:pt x="4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63"/>
                  </a:lnTo>
                  <a:lnTo>
                    <a:pt x="7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7"/>
            <p:cNvSpPr/>
            <p:nvPr/>
          </p:nvSpPr>
          <p:spPr bwMode="auto">
            <a:xfrm flipH="1">
              <a:off x="1128" y="2636"/>
              <a:ext cx="82" cy="32"/>
            </a:xfrm>
            <a:custGeom>
              <a:avLst/>
              <a:gdLst>
                <a:gd name="T0" fmla="*/ 1 w 162"/>
                <a:gd name="T1" fmla="*/ 1 h 64"/>
                <a:gd name="T2" fmla="*/ 1 w 162"/>
                <a:gd name="T3" fmla="*/ 1 h 64"/>
                <a:gd name="T4" fmla="*/ 1 w 162"/>
                <a:gd name="T5" fmla="*/ 1 h 64"/>
                <a:gd name="T6" fmla="*/ 1 w 162"/>
                <a:gd name="T7" fmla="*/ 1 h 64"/>
                <a:gd name="T8" fmla="*/ 1 w 162"/>
                <a:gd name="T9" fmla="*/ 1 h 64"/>
                <a:gd name="T10" fmla="*/ 1 w 162"/>
                <a:gd name="T11" fmla="*/ 1 h 64"/>
                <a:gd name="T12" fmla="*/ 1 w 162"/>
                <a:gd name="T13" fmla="*/ 1 h 64"/>
                <a:gd name="T14" fmla="*/ 1 w 162"/>
                <a:gd name="T15" fmla="*/ 1 h 64"/>
                <a:gd name="T16" fmla="*/ 1 w 162"/>
                <a:gd name="T17" fmla="*/ 1 h 64"/>
                <a:gd name="T18" fmla="*/ 1 w 162"/>
                <a:gd name="T19" fmla="*/ 1 h 64"/>
                <a:gd name="T20" fmla="*/ 1 w 162"/>
                <a:gd name="T21" fmla="*/ 1 h 64"/>
                <a:gd name="T22" fmla="*/ 1 w 162"/>
                <a:gd name="T23" fmla="*/ 1 h 64"/>
                <a:gd name="T24" fmla="*/ 1 w 162"/>
                <a:gd name="T25" fmla="*/ 1 h 64"/>
                <a:gd name="T26" fmla="*/ 1 w 162"/>
                <a:gd name="T27" fmla="*/ 1 h 64"/>
                <a:gd name="T28" fmla="*/ 1 w 162"/>
                <a:gd name="T29" fmla="*/ 1 h 64"/>
                <a:gd name="T30" fmla="*/ 1 w 162"/>
                <a:gd name="T31" fmla="*/ 1 h 64"/>
                <a:gd name="T32" fmla="*/ 1 w 162"/>
                <a:gd name="T33" fmla="*/ 1 h 64"/>
                <a:gd name="T34" fmla="*/ 1 w 162"/>
                <a:gd name="T35" fmla="*/ 1 h 64"/>
                <a:gd name="T36" fmla="*/ 1 w 162"/>
                <a:gd name="T37" fmla="*/ 1 h 64"/>
                <a:gd name="T38" fmla="*/ 1 w 162"/>
                <a:gd name="T39" fmla="*/ 1 h 64"/>
                <a:gd name="T40" fmla="*/ 1 w 162"/>
                <a:gd name="T41" fmla="*/ 1 h 64"/>
                <a:gd name="T42" fmla="*/ 1 w 162"/>
                <a:gd name="T43" fmla="*/ 1 h 64"/>
                <a:gd name="T44" fmla="*/ 1 w 162"/>
                <a:gd name="T45" fmla="*/ 1 h 64"/>
                <a:gd name="T46" fmla="*/ 1 w 162"/>
                <a:gd name="T47" fmla="*/ 1 h 64"/>
                <a:gd name="T48" fmla="*/ 1 w 162"/>
                <a:gd name="T49" fmla="*/ 1 h 64"/>
                <a:gd name="T50" fmla="*/ 1 w 162"/>
                <a:gd name="T51" fmla="*/ 1 h 64"/>
                <a:gd name="T52" fmla="*/ 1 w 162"/>
                <a:gd name="T53" fmla="*/ 1 h 64"/>
                <a:gd name="T54" fmla="*/ 1 w 162"/>
                <a:gd name="T55" fmla="*/ 1 h 64"/>
                <a:gd name="T56" fmla="*/ 1 w 162"/>
                <a:gd name="T57" fmla="*/ 1 h 64"/>
                <a:gd name="T58" fmla="*/ 1 w 162"/>
                <a:gd name="T59" fmla="*/ 1 h 64"/>
                <a:gd name="T60" fmla="*/ 1 w 162"/>
                <a:gd name="T61" fmla="*/ 1 h 64"/>
                <a:gd name="T62" fmla="*/ 1 w 162"/>
                <a:gd name="T63" fmla="*/ 1 h 64"/>
                <a:gd name="T64" fmla="*/ 1 w 162"/>
                <a:gd name="T65" fmla="*/ 1 h 64"/>
                <a:gd name="T66" fmla="*/ 1 w 162"/>
                <a:gd name="T67" fmla="*/ 1 h 64"/>
                <a:gd name="T68" fmla="*/ 1 w 162"/>
                <a:gd name="T69" fmla="*/ 1 h 64"/>
                <a:gd name="T70" fmla="*/ 1 w 162"/>
                <a:gd name="T71" fmla="*/ 1 h 64"/>
                <a:gd name="T72" fmla="*/ 1 w 162"/>
                <a:gd name="T73" fmla="*/ 1 h 64"/>
                <a:gd name="T74" fmla="*/ 1 w 162"/>
                <a:gd name="T75" fmla="*/ 1 h 64"/>
                <a:gd name="T76" fmla="*/ 1 w 162"/>
                <a:gd name="T77" fmla="*/ 0 h 64"/>
                <a:gd name="T78" fmla="*/ 1 w 162"/>
                <a:gd name="T79" fmla="*/ 0 h 64"/>
                <a:gd name="T80" fmla="*/ 1 w 162"/>
                <a:gd name="T81" fmla="*/ 1 h 64"/>
                <a:gd name="T82" fmla="*/ 1 w 162"/>
                <a:gd name="T83" fmla="*/ 1 h 64"/>
                <a:gd name="T84" fmla="*/ 1 w 162"/>
                <a:gd name="T85" fmla="*/ 1 h 64"/>
                <a:gd name="T86" fmla="*/ 1 w 162"/>
                <a:gd name="T87" fmla="*/ 1 h 64"/>
                <a:gd name="T88" fmla="*/ 1 w 162"/>
                <a:gd name="T89" fmla="*/ 1 h 64"/>
                <a:gd name="T90" fmla="*/ 1 w 162"/>
                <a:gd name="T91" fmla="*/ 1 h 64"/>
                <a:gd name="T92" fmla="*/ 1 w 162"/>
                <a:gd name="T93" fmla="*/ 1 h 64"/>
                <a:gd name="T94" fmla="*/ 1 w 162"/>
                <a:gd name="T95" fmla="*/ 1 h 64"/>
                <a:gd name="T96" fmla="*/ 1 w 162"/>
                <a:gd name="T97" fmla="*/ 1 h 64"/>
                <a:gd name="T98" fmla="*/ 0 w 162"/>
                <a:gd name="T99" fmla="*/ 1 h 64"/>
                <a:gd name="T100" fmla="*/ 0 w 162"/>
                <a:gd name="T101" fmla="*/ 1 h 64"/>
                <a:gd name="T102" fmla="*/ 1 w 162"/>
                <a:gd name="T103" fmla="*/ 1 h 64"/>
                <a:gd name="T104" fmla="*/ 1 w 162"/>
                <a:gd name="T105" fmla="*/ 1 h 64"/>
                <a:gd name="T106" fmla="*/ 1 w 162"/>
                <a:gd name="T107" fmla="*/ 1 h 64"/>
                <a:gd name="T108" fmla="*/ 1 w 162"/>
                <a:gd name="T109" fmla="*/ 1 h 64"/>
                <a:gd name="T110" fmla="*/ 1 w 162"/>
                <a:gd name="T111" fmla="*/ 1 h 64"/>
                <a:gd name="T112" fmla="*/ 1 w 162"/>
                <a:gd name="T113" fmla="*/ 1 h 64"/>
                <a:gd name="T114" fmla="*/ 1 w 162"/>
                <a:gd name="T115" fmla="*/ 1 h 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2"/>
                <a:gd name="T175" fmla="*/ 0 h 64"/>
                <a:gd name="T176" fmla="*/ 162 w 162"/>
                <a:gd name="T177" fmla="*/ 64 h 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2" h="64">
                  <a:moveTo>
                    <a:pt x="2" y="64"/>
                  </a:moveTo>
                  <a:lnTo>
                    <a:pt x="4" y="49"/>
                  </a:lnTo>
                  <a:lnTo>
                    <a:pt x="10" y="39"/>
                  </a:lnTo>
                  <a:lnTo>
                    <a:pt x="19" y="31"/>
                  </a:lnTo>
                  <a:lnTo>
                    <a:pt x="36" y="27"/>
                  </a:lnTo>
                  <a:lnTo>
                    <a:pt x="40" y="26"/>
                  </a:lnTo>
                  <a:lnTo>
                    <a:pt x="45" y="26"/>
                  </a:lnTo>
                  <a:lnTo>
                    <a:pt x="49" y="26"/>
                  </a:lnTo>
                  <a:lnTo>
                    <a:pt x="54" y="26"/>
                  </a:lnTo>
                  <a:lnTo>
                    <a:pt x="59" y="27"/>
                  </a:lnTo>
                  <a:lnTo>
                    <a:pt x="63" y="27"/>
                  </a:lnTo>
                  <a:lnTo>
                    <a:pt x="68" y="29"/>
                  </a:lnTo>
                  <a:lnTo>
                    <a:pt x="72" y="29"/>
                  </a:lnTo>
                  <a:lnTo>
                    <a:pt x="84" y="29"/>
                  </a:lnTo>
                  <a:lnTo>
                    <a:pt x="94" y="29"/>
                  </a:lnTo>
                  <a:lnTo>
                    <a:pt x="106" y="29"/>
                  </a:lnTo>
                  <a:lnTo>
                    <a:pt x="117" y="29"/>
                  </a:lnTo>
                  <a:lnTo>
                    <a:pt x="129" y="30"/>
                  </a:lnTo>
                  <a:lnTo>
                    <a:pt x="139" y="31"/>
                  </a:lnTo>
                  <a:lnTo>
                    <a:pt x="151" y="32"/>
                  </a:lnTo>
                  <a:lnTo>
                    <a:pt x="161" y="35"/>
                  </a:lnTo>
                  <a:lnTo>
                    <a:pt x="162" y="35"/>
                  </a:lnTo>
                  <a:lnTo>
                    <a:pt x="162" y="33"/>
                  </a:lnTo>
                  <a:lnTo>
                    <a:pt x="162" y="32"/>
                  </a:lnTo>
                  <a:lnTo>
                    <a:pt x="154" y="29"/>
                  </a:lnTo>
                  <a:lnTo>
                    <a:pt x="147" y="26"/>
                  </a:lnTo>
                  <a:lnTo>
                    <a:pt x="139" y="24"/>
                  </a:lnTo>
                  <a:lnTo>
                    <a:pt x="130" y="22"/>
                  </a:lnTo>
                  <a:lnTo>
                    <a:pt x="122" y="20"/>
                  </a:lnTo>
                  <a:lnTo>
                    <a:pt x="114" y="18"/>
                  </a:lnTo>
                  <a:lnTo>
                    <a:pt x="106" y="17"/>
                  </a:lnTo>
                  <a:lnTo>
                    <a:pt x="98" y="15"/>
                  </a:lnTo>
                  <a:lnTo>
                    <a:pt x="91" y="12"/>
                  </a:lnTo>
                  <a:lnTo>
                    <a:pt x="84" y="9"/>
                  </a:lnTo>
                  <a:lnTo>
                    <a:pt x="76" y="7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3" y="0"/>
                  </a:lnTo>
                  <a:lnTo>
                    <a:pt x="46" y="0"/>
                  </a:lnTo>
                  <a:lnTo>
                    <a:pt x="38" y="1"/>
                  </a:lnTo>
                  <a:lnTo>
                    <a:pt x="33" y="2"/>
                  </a:lnTo>
                  <a:lnTo>
                    <a:pt x="28" y="4"/>
                  </a:lnTo>
                  <a:lnTo>
                    <a:pt x="22" y="7"/>
                  </a:lnTo>
                  <a:lnTo>
                    <a:pt x="17" y="9"/>
                  </a:lnTo>
                  <a:lnTo>
                    <a:pt x="13" y="12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5"/>
                  </a:lnTo>
                  <a:lnTo>
                    <a:pt x="0" y="35"/>
                  </a:lnTo>
                  <a:lnTo>
                    <a:pt x="0" y="45"/>
                  </a:lnTo>
                  <a:lnTo>
                    <a:pt x="1" y="54"/>
                  </a:lnTo>
                  <a:lnTo>
                    <a:pt x="2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8"/>
            <p:cNvSpPr/>
            <p:nvPr/>
          </p:nvSpPr>
          <p:spPr bwMode="auto">
            <a:xfrm flipH="1">
              <a:off x="1136" y="2677"/>
              <a:ext cx="22" cy="26"/>
            </a:xfrm>
            <a:custGeom>
              <a:avLst/>
              <a:gdLst>
                <a:gd name="T0" fmla="*/ 0 w 45"/>
                <a:gd name="T1" fmla="*/ 0 h 53"/>
                <a:gd name="T2" fmla="*/ 0 w 45"/>
                <a:gd name="T3" fmla="*/ 0 h 53"/>
                <a:gd name="T4" fmla="*/ 0 w 45"/>
                <a:gd name="T5" fmla="*/ 0 h 53"/>
                <a:gd name="T6" fmla="*/ 0 w 45"/>
                <a:gd name="T7" fmla="*/ 0 h 53"/>
                <a:gd name="T8" fmla="*/ 0 w 45"/>
                <a:gd name="T9" fmla="*/ 0 h 53"/>
                <a:gd name="T10" fmla="*/ 0 w 45"/>
                <a:gd name="T11" fmla="*/ 0 h 53"/>
                <a:gd name="T12" fmla="*/ 0 w 45"/>
                <a:gd name="T13" fmla="*/ 0 h 53"/>
                <a:gd name="T14" fmla="*/ 0 w 45"/>
                <a:gd name="T15" fmla="*/ 0 h 53"/>
                <a:gd name="T16" fmla="*/ 0 w 45"/>
                <a:gd name="T17" fmla="*/ 0 h 53"/>
                <a:gd name="T18" fmla="*/ 0 w 45"/>
                <a:gd name="T19" fmla="*/ 0 h 53"/>
                <a:gd name="T20" fmla="*/ 0 w 45"/>
                <a:gd name="T21" fmla="*/ 0 h 53"/>
                <a:gd name="T22" fmla="*/ 0 w 45"/>
                <a:gd name="T23" fmla="*/ 0 h 53"/>
                <a:gd name="T24" fmla="*/ 0 w 45"/>
                <a:gd name="T25" fmla="*/ 0 h 53"/>
                <a:gd name="T26" fmla="*/ 0 w 45"/>
                <a:gd name="T27" fmla="*/ 0 h 53"/>
                <a:gd name="T28" fmla="*/ 0 w 45"/>
                <a:gd name="T29" fmla="*/ 0 h 53"/>
                <a:gd name="T30" fmla="*/ 0 w 45"/>
                <a:gd name="T31" fmla="*/ 0 h 53"/>
                <a:gd name="T32" fmla="*/ 0 w 45"/>
                <a:gd name="T33" fmla="*/ 0 h 53"/>
                <a:gd name="T34" fmla="*/ 0 w 45"/>
                <a:gd name="T35" fmla="*/ 0 h 53"/>
                <a:gd name="T36" fmla="*/ 0 w 45"/>
                <a:gd name="T37" fmla="*/ 0 h 53"/>
                <a:gd name="T38" fmla="*/ 0 w 45"/>
                <a:gd name="T39" fmla="*/ 0 h 53"/>
                <a:gd name="T40" fmla="*/ 0 w 45"/>
                <a:gd name="T41" fmla="*/ 0 h 53"/>
                <a:gd name="T42" fmla="*/ 0 w 45"/>
                <a:gd name="T43" fmla="*/ 0 h 53"/>
                <a:gd name="T44" fmla="*/ 0 w 45"/>
                <a:gd name="T45" fmla="*/ 0 h 53"/>
                <a:gd name="T46" fmla="*/ 0 w 45"/>
                <a:gd name="T47" fmla="*/ 0 h 53"/>
                <a:gd name="T48" fmla="*/ 0 w 45"/>
                <a:gd name="T49" fmla="*/ 0 h 53"/>
                <a:gd name="T50" fmla="*/ 0 w 45"/>
                <a:gd name="T51" fmla="*/ 0 h 53"/>
                <a:gd name="T52" fmla="*/ 0 w 45"/>
                <a:gd name="T53" fmla="*/ 0 h 53"/>
                <a:gd name="T54" fmla="*/ 0 w 45"/>
                <a:gd name="T55" fmla="*/ 0 h 53"/>
                <a:gd name="T56" fmla="*/ 0 w 45"/>
                <a:gd name="T57" fmla="*/ 0 h 53"/>
                <a:gd name="T58" fmla="*/ 0 w 45"/>
                <a:gd name="T59" fmla="*/ 0 h 53"/>
                <a:gd name="T60" fmla="*/ 0 w 45"/>
                <a:gd name="T61" fmla="*/ 0 h 53"/>
                <a:gd name="T62" fmla="*/ 0 w 45"/>
                <a:gd name="T63" fmla="*/ 0 h 53"/>
                <a:gd name="T64" fmla="*/ 0 w 45"/>
                <a:gd name="T65" fmla="*/ 0 h 53"/>
                <a:gd name="T66" fmla="*/ 0 w 45"/>
                <a:gd name="T67" fmla="*/ 0 h 5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"/>
                <a:gd name="T103" fmla="*/ 0 h 53"/>
                <a:gd name="T104" fmla="*/ 45 w 45"/>
                <a:gd name="T105" fmla="*/ 53 h 5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" h="53">
                  <a:moveTo>
                    <a:pt x="0" y="5"/>
                  </a:moveTo>
                  <a:lnTo>
                    <a:pt x="5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20" y="6"/>
                  </a:lnTo>
                  <a:lnTo>
                    <a:pt x="25" y="9"/>
                  </a:lnTo>
                  <a:lnTo>
                    <a:pt x="28" y="11"/>
                  </a:lnTo>
                  <a:lnTo>
                    <a:pt x="32" y="15"/>
                  </a:lnTo>
                  <a:lnTo>
                    <a:pt x="34" y="19"/>
                  </a:lnTo>
                  <a:lnTo>
                    <a:pt x="37" y="26"/>
                  </a:lnTo>
                  <a:lnTo>
                    <a:pt x="40" y="34"/>
                  </a:lnTo>
                  <a:lnTo>
                    <a:pt x="40" y="43"/>
                  </a:lnTo>
                  <a:lnTo>
                    <a:pt x="41" y="51"/>
                  </a:lnTo>
                  <a:lnTo>
                    <a:pt x="41" y="53"/>
                  </a:lnTo>
                  <a:lnTo>
                    <a:pt x="43" y="51"/>
                  </a:lnTo>
                  <a:lnTo>
                    <a:pt x="44" y="50"/>
                  </a:lnTo>
                  <a:lnTo>
                    <a:pt x="44" y="49"/>
                  </a:lnTo>
                  <a:lnTo>
                    <a:pt x="45" y="39"/>
                  </a:lnTo>
                  <a:lnTo>
                    <a:pt x="45" y="28"/>
                  </a:lnTo>
                  <a:lnTo>
                    <a:pt x="44" y="19"/>
                  </a:lnTo>
                  <a:lnTo>
                    <a:pt x="40" y="10"/>
                  </a:lnTo>
                  <a:lnTo>
                    <a:pt x="36" y="5"/>
                  </a:lnTo>
                  <a:lnTo>
                    <a:pt x="32" y="2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9"/>
            <p:cNvSpPr/>
            <p:nvPr/>
          </p:nvSpPr>
          <p:spPr bwMode="auto">
            <a:xfrm flipH="1">
              <a:off x="1121" y="2664"/>
              <a:ext cx="23" cy="20"/>
            </a:xfrm>
            <a:custGeom>
              <a:avLst/>
              <a:gdLst>
                <a:gd name="T0" fmla="*/ 0 w 46"/>
                <a:gd name="T1" fmla="*/ 0 h 42"/>
                <a:gd name="T2" fmla="*/ 1 w 46"/>
                <a:gd name="T3" fmla="*/ 0 h 42"/>
                <a:gd name="T4" fmla="*/ 1 w 46"/>
                <a:gd name="T5" fmla="*/ 0 h 42"/>
                <a:gd name="T6" fmla="*/ 1 w 46"/>
                <a:gd name="T7" fmla="*/ 0 h 42"/>
                <a:gd name="T8" fmla="*/ 1 w 46"/>
                <a:gd name="T9" fmla="*/ 0 h 42"/>
                <a:gd name="T10" fmla="*/ 1 w 46"/>
                <a:gd name="T11" fmla="*/ 0 h 42"/>
                <a:gd name="T12" fmla="*/ 1 w 46"/>
                <a:gd name="T13" fmla="*/ 0 h 42"/>
                <a:gd name="T14" fmla="*/ 1 w 46"/>
                <a:gd name="T15" fmla="*/ 0 h 42"/>
                <a:gd name="T16" fmla="*/ 1 w 46"/>
                <a:gd name="T17" fmla="*/ 0 h 42"/>
                <a:gd name="T18" fmla="*/ 1 w 46"/>
                <a:gd name="T19" fmla="*/ 0 h 42"/>
                <a:gd name="T20" fmla="*/ 1 w 46"/>
                <a:gd name="T21" fmla="*/ 0 h 42"/>
                <a:gd name="T22" fmla="*/ 1 w 46"/>
                <a:gd name="T23" fmla="*/ 0 h 42"/>
                <a:gd name="T24" fmla="*/ 1 w 46"/>
                <a:gd name="T25" fmla="*/ 0 h 42"/>
                <a:gd name="T26" fmla="*/ 1 w 46"/>
                <a:gd name="T27" fmla="*/ 0 h 42"/>
                <a:gd name="T28" fmla="*/ 1 w 46"/>
                <a:gd name="T29" fmla="*/ 0 h 42"/>
                <a:gd name="T30" fmla="*/ 1 w 46"/>
                <a:gd name="T31" fmla="*/ 0 h 42"/>
                <a:gd name="T32" fmla="*/ 1 w 46"/>
                <a:gd name="T33" fmla="*/ 0 h 42"/>
                <a:gd name="T34" fmla="*/ 1 w 46"/>
                <a:gd name="T35" fmla="*/ 0 h 42"/>
                <a:gd name="T36" fmla="*/ 1 w 46"/>
                <a:gd name="T37" fmla="*/ 0 h 42"/>
                <a:gd name="T38" fmla="*/ 1 w 46"/>
                <a:gd name="T39" fmla="*/ 0 h 42"/>
                <a:gd name="T40" fmla="*/ 1 w 46"/>
                <a:gd name="T41" fmla="*/ 0 h 42"/>
                <a:gd name="T42" fmla="*/ 1 w 46"/>
                <a:gd name="T43" fmla="*/ 0 h 42"/>
                <a:gd name="T44" fmla="*/ 1 w 46"/>
                <a:gd name="T45" fmla="*/ 0 h 42"/>
                <a:gd name="T46" fmla="*/ 1 w 46"/>
                <a:gd name="T47" fmla="*/ 0 h 42"/>
                <a:gd name="T48" fmla="*/ 0 w 46"/>
                <a:gd name="T49" fmla="*/ 0 h 42"/>
                <a:gd name="T50" fmla="*/ 0 w 46"/>
                <a:gd name="T51" fmla="*/ 0 h 42"/>
                <a:gd name="T52" fmla="*/ 0 w 46"/>
                <a:gd name="T53" fmla="*/ 0 h 42"/>
                <a:gd name="T54" fmla="*/ 0 w 46"/>
                <a:gd name="T55" fmla="*/ 0 h 42"/>
                <a:gd name="T56" fmla="*/ 0 w 46"/>
                <a:gd name="T57" fmla="*/ 0 h 42"/>
                <a:gd name="T58" fmla="*/ 0 w 4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6"/>
                <a:gd name="T91" fmla="*/ 0 h 42"/>
                <a:gd name="T92" fmla="*/ 46 w 4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6" h="42">
                  <a:moveTo>
                    <a:pt x="0" y="0"/>
                  </a:moveTo>
                  <a:lnTo>
                    <a:pt x="8" y="2"/>
                  </a:lnTo>
                  <a:lnTo>
                    <a:pt x="16" y="5"/>
                  </a:lnTo>
                  <a:lnTo>
                    <a:pt x="23" y="8"/>
                  </a:lnTo>
                  <a:lnTo>
                    <a:pt x="30" y="14"/>
                  </a:lnTo>
                  <a:lnTo>
                    <a:pt x="35" y="20"/>
                  </a:lnTo>
                  <a:lnTo>
                    <a:pt x="39" y="25"/>
                  </a:lnTo>
                  <a:lnTo>
                    <a:pt x="43" y="33"/>
                  </a:lnTo>
                  <a:lnTo>
                    <a:pt x="45" y="42"/>
                  </a:lnTo>
                  <a:lnTo>
                    <a:pt x="46" y="42"/>
                  </a:lnTo>
                  <a:lnTo>
                    <a:pt x="46" y="40"/>
                  </a:lnTo>
                  <a:lnTo>
                    <a:pt x="45" y="32"/>
                  </a:lnTo>
                  <a:lnTo>
                    <a:pt x="43" y="25"/>
                  </a:lnTo>
                  <a:lnTo>
                    <a:pt x="39" y="20"/>
                  </a:lnTo>
                  <a:lnTo>
                    <a:pt x="35" y="14"/>
                  </a:lnTo>
                  <a:lnTo>
                    <a:pt x="31" y="10"/>
                  </a:lnTo>
                  <a:lnTo>
                    <a:pt x="27" y="8"/>
                  </a:lnTo>
                  <a:lnTo>
                    <a:pt x="23" y="6"/>
                  </a:lnTo>
                  <a:lnTo>
                    <a:pt x="19" y="4"/>
                  </a:lnTo>
                  <a:lnTo>
                    <a:pt x="14" y="2"/>
                  </a:lnTo>
                  <a:lnTo>
                    <a:pt x="9" y="1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0"/>
            <p:cNvSpPr/>
            <p:nvPr/>
          </p:nvSpPr>
          <p:spPr bwMode="auto">
            <a:xfrm flipH="1">
              <a:off x="1113" y="2651"/>
              <a:ext cx="23" cy="21"/>
            </a:xfrm>
            <a:custGeom>
              <a:avLst/>
              <a:gdLst>
                <a:gd name="T0" fmla="*/ 0 w 45"/>
                <a:gd name="T1" fmla="*/ 0 h 42"/>
                <a:gd name="T2" fmla="*/ 1 w 45"/>
                <a:gd name="T3" fmla="*/ 1 h 42"/>
                <a:gd name="T4" fmla="*/ 1 w 45"/>
                <a:gd name="T5" fmla="*/ 1 h 42"/>
                <a:gd name="T6" fmla="*/ 1 w 45"/>
                <a:gd name="T7" fmla="*/ 1 h 42"/>
                <a:gd name="T8" fmla="*/ 1 w 45"/>
                <a:gd name="T9" fmla="*/ 1 h 42"/>
                <a:gd name="T10" fmla="*/ 1 w 45"/>
                <a:gd name="T11" fmla="*/ 1 h 42"/>
                <a:gd name="T12" fmla="*/ 1 w 45"/>
                <a:gd name="T13" fmla="*/ 1 h 42"/>
                <a:gd name="T14" fmla="*/ 1 w 45"/>
                <a:gd name="T15" fmla="*/ 1 h 42"/>
                <a:gd name="T16" fmla="*/ 1 w 45"/>
                <a:gd name="T17" fmla="*/ 1 h 42"/>
                <a:gd name="T18" fmla="*/ 1 w 45"/>
                <a:gd name="T19" fmla="*/ 1 h 42"/>
                <a:gd name="T20" fmla="*/ 1 w 45"/>
                <a:gd name="T21" fmla="*/ 1 h 42"/>
                <a:gd name="T22" fmla="*/ 1 w 45"/>
                <a:gd name="T23" fmla="*/ 1 h 42"/>
                <a:gd name="T24" fmla="*/ 1 w 45"/>
                <a:gd name="T25" fmla="*/ 1 h 42"/>
                <a:gd name="T26" fmla="*/ 1 w 45"/>
                <a:gd name="T27" fmla="*/ 1 h 42"/>
                <a:gd name="T28" fmla="*/ 1 w 45"/>
                <a:gd name="T29" fmla="*/ 1 h 42"/>
                <a:gd name="T30" fmla="*/ 1 w 45"/>
                <a:gd name="T31" fmla="*/ 1 h 42"/>
                <a:gd name="T32" fmla="*/ 1 w 45"/>
                <a:gd name="T33" fmla="*/ 1 h 42"/>
                <a:gd name="T34" fmla="*/ 1 w 45"/>
                <a:gd name="T35" fmla="*/ 1 h 42"/>
                <a:gd name="T36" fmla="*/ 1 w 45"/>
                <a:gd name="T37" fmla="*/ 1 h 42"/>
                <a:gd name="T38" fmla="*/ 1 w 45"/>
                <a:gd name="T39" fmla="*/ 1 h 42"/>
                <a:gd name="T40" fmla="*/ 1 w 45"/>
                <a:gd name="T41" fmla="*/ 0 h 42"/>
                <a:gd name="T42" fmla="*/ 1 w 45"/>
                <a:gd name="T43" fmla="*/ 0 h 42"/>
                <a:gd name="T44" fmla="*/ 1 w 45"/>
                <a:gd name="T45" fmla="*/ 0 h 42"/>
                <a:gd name="T46" fmla="*/ 0 w 45"/>
                <a:gd name="T47" fmla="*/ 0 h 42"/>
                <a:gd name="T48" fmla="*/ 0 w 45"/>
                <a:gd name="T49" fmla="*/ 0 h 42"/>
                <a:gd name="T50" fmla="*/ 0 w 45"/>
                <a:gd name="T51" fmla="*/ 0 h 4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5"/>
                <a:gd name="T79" fmla="*/ 0 h 42"/>
                <a:gd name="T80" fmla="*/ 45 w 45"/>
                <a:gd name="T81" fmla="*/ 42 h 4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5" h="42">
                  <a:moveTo>
                    <a:pt x="0" y="0"/>
                  </a:moveTo>
                  <a:lnTo>
                    <a:pt x="8" y="2"/>
                  </a:lnTo>
                  <a:lnTo>
                    <a:pt x="16" y="4"/>
                  </a:lnTo>
                  <a:lnTo>
                    <a:pt x="23" y="8"/>
                  </a:lnTo>
                  <a:lnTo>
                    <a:pt x="29" y="14"/>
                  </a:lnTo>
                  <a:lnTo>
                    <a:pt x="33" y="20"/>
                  </a:lnTo>
                  <a:lnTo>
                    <a:pt x="36" y="27"/>
                  </a:lnTo>
                  <a:lnTo>
                    <a:pt x="38" y="34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4" y="41"/>
                  </a:lnTo>
                  <a:lnTo>
                    <a:pt x="45" y="40"/>
                  </a:lnTo>
                  <a:lnTo>
                    <a:pt x="45" y="39"/>
                  </a:lnTo>
                  <a:lnTo>
                    <a:pt x="44" y="32"/>
                  </a:lnTo>
                  <a:lnTo>
                    <a:pt x="42" y="24"/>
                  </a:lnTo>
                  <a:lnTo>
                    <a:pt x="40" y="17"/>
                  </a:lnTo>
                  <a:lnTo>
                    <a:pt x="35" y="10"/>
                  </a:lnTo>
                  <a:lnTo>
                    <a:pt x="28" y="4"/>
                  </a:lnTo>
                  <a:lnTo>
                    <a:pt x="19" y="2"/>
                  </a:lnTo>
                  <a:lnTo>
                    <a:pt x="10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1"/>
            <p:cNvSpPr/>
            <p:nvPr/>
          </p:nvSpPr>
          <p:spPr bwMode="auto">
            <a:xfrm flipH="1">
              <a:off x="833" y="2825"/>
              <a:ext cx="272" cy="209"/>
            </a:xfrm>
            <a:custGeom>
              <a:avLst/>
              <a:gdLst>
                <a:gd name="T0" fmla="*/ 1 w 544"/>
                <a:gd name="T1" fmla="*/ 1 h 418"/>
                <a:gd name="T2" fmla="*/ 1 w 544"/>
                <a:gd name="T3" fmla="*/ 1 h 418"/>
                <a:gd name="T4" fmla="*/ 1 w 544"/>
                <a:gd name="T5" fmla="*/ 1 h 418"/>
                <a:gd name="T6" fmla="*/ 1 w 544"/>
                <a:gd name="T7" fmla="*/ 1 h 418"/>
                <a:gd name="T8" fmla="*/ 1 w 544"/>
                <a:gd name="T9" fmla="*/ 1 h 418"/>
                <a:gd name="T10" fmla="*/ 1 w 544"/>
                <a:gd name="T11" fmla="*/ 1 h 418"/>
                <a:gd name="T12" fmla="*/ 1 w 544"/>
                <a:gd name="T13" fmla="*/ 1 h 418"/>
                <a:gd name="T14" fmla="*/ 1 w 544"/>
                <a:gd name="T15" fmla="*/ 1 h 418"/>
                <a:gd name="T16" fmla="*/ 1 w 544"/>
                <a:gd name="T17" fmla="*/ 1 h 418"/>
                <a:gd name="T18" fmla="*/ 1 w 544"/>
                <a:gd name="T19" fmla="*/ 1 h 418"/>
                <a:gd name="T20" fmla="*/ 1 w 544"/>
                <a:gd name="T21" fmla="*/ 1 h 418"/>
                <a:gd name="T22" fmla="*/ 1 w 544"/>
                <a:gd name="T23" fmla="*/ 1 h 418"/>
                <a:gd name="T24" fmla="*/ 1 w 544"/>
                <a:gd name="T25" fmla="*/ 1 h 418"/>
                <a:gd name="T26" fmla="*/ 1 w 544"/>
                <a:gd name="T27" fmla="*/ 1 h 418"/>
                <a:gd name="T28" fmla="*/ 1 w 544"/>
                <a:gd name="T29" fmla="*/ 1 h 418"/>
                <a:gd name="T30" fmla="*/ 1 w 544"/>
                <a:gd name="T31" fmla="*/ 1 h 418"/>
                <a:gd name="T32" fmla="*/ 1 w 544"/>
                <a:gd name="T33" fmla="*/ 1 h 418"/>
                <a:gd name="T34" fmla="*/ 1 w 544"/>
                <a:gd name="T35" fmla="*/ 1 h 418"/>
                <a:gd name="T36" fmla="*/ 1 w 544"/>
                <a:gd name="T37" fmla="*/ 1 h 418"/>
                <a:gd name="T38" fmla="*/ 1 w 544"/>
                <a:gd name="T39" fmla="*/ 1 h 418"/>
                <a:gd name="T40" fmla="*/ 1 w 544"/>
                <a:gd name="T41" fmla="*/ 1 h 418"/>
                <a:gd name="T42" fmla="*/ 1 w 544"/>
                <a:gd name="T43" fmla="*/ 1 h 418"/>
                <a:gd name="T44" fmla="*/ 1 w 544"/>
                <a:gd name="T45" fmla="*/ 1 h 418"/>
                <a:gd name="T46" fmla="*/ 1 w 544"/>
                <a:gd name="T47" fmla="*/ 1 h 418"/>
                <a:gd name="T48" fmla="*/ 1 w 544"/>
                <a:gd name="T49" fmla="*/ 1 h 418"/>
                <a:gd name="T50" fmla="*/ 1 w 544"/>
                <a:gd name="T51" fmla="*/ 1 h 418"/>
                <a:gd name="T52" fmla="*/ 1 w 544"/>
                <a:gd name="T53" fmla="*/ 1 h 418"/>
                <a:gd name="T54" fmla="*/ 1 w 544"/>
                <a:gd name="T55" fmla="*/ 1 h 418"/>
                <a:gd name="T56" fmla="*/ 1 w 544"/>
                <a:gd name="T57" fmla="*/ 1 h 418"/>
                <a:gd name="T58" fmla="*/ 1 w 544"/>
                <a:gd name="T59" fmla="*/ 1 h 418"/>
                <a:gd name="T60" fmla="*/ 1 w 544"/>
                <a:gd name="T61" fmla="*/ 1 h 418"/>
                <a:gd name="T62" fmla="*/ 1 w 544"/>
                <a:gd name="T63" fmla="*/ 1 h 418"/>
                <a:gd name="T64" fmla="*/ 1 w 544"/>
                <a:gd name="T65" fmla="*/ 1 h 418"/>
                <a:gd name="T66" fmla="*/ 1 w 544"/>
                <a:gd name="T67" fmla="*/ 1 h 418"/>
                <a:gd name="T68" fmla="*/ 1 w 544"/>
                <a:gd name="T69" fmla="*/ 1 h 418"/>
                <a:gd name="T70" fmla="*/ 1 w 544"/>
                <a:gd name="T71" fmla="*/ 1 h 418"/>
                <a:gd name="T72" fmla="*/ 0 w 544"/>
                <a:gd name="T73" fmla="*/ 0 h 418"/>
                <a:gd name="T74" fmla="*/ 0 w 544"/>
                <a:gd name="T75" fmla="*/ 0 h 418"/>
                <a:gd name="T76" fmla="*/ 0 w 544"/>
                <a:gd name="T77" fmla="*/ 0 h 4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44"/>
                <a:gd name="T118" fmla="*/ 0 h 418"/>
                <a:gd name="T119" fmla="*/ 544 w 544"/>
                <a:gd name="T120" fmla="*/ 418 h 41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44" h="418">
                  <a:moveTo>
                    <a:pt x="0" y="0"/>
                  </a:moveTo>
                  <a:lnTo>
                    <a:pt x="19" y="25"/>
                  </a:lnTo>
                  <a:lnTo>
                    <a:pt x="37" y="50"/>
                  </a:lnTo>
                  <a:lnTo>
                    <a:pt x="56" y="76"/>
                  </a:lnTo>
                  <a:lnTo>
                    <a:pt x="75" y="101"/>
                  </a:lnTo>
                  <a:lnTo>
                    <a:pt x="96" y="125"/>
                  </a:lnTo>
                  <a:lnTo>
                    <a:pt x="117" y="148"/>
                  </a:lnTo>
                  <a:lnTo>
                    <a:pt x="138" y="172"/>
                  </a:lnTo>
                  <a:lnTo>
                    <a:pt x="159" y="194"/>
                  </a:lnTo>
                  <a:lnTo>
                    <a:pt x="183" y="217"/>
                  </a:lnTo>
                  <a:lnTo>
                    <a:pt x="206" y="238"/>
                  </a:lnTo>
                  <a:lnTo>
                    <a:pt x="230" y="259"/>
                  </a:lnTo>
                  <a:lnTo>
                    <a:pt x="254" y="278"/>
                  </a:lnTo>
                  <a:lnTo>
                    <a:pt x="279" y="298"/>
                  </a:lnTo>
                  <a:lnTo>
                    <a:pt x="305" y="315"/>
                  </a:lnTo>
                  <a:lnTo>
                    <a:pt x="331" y="332"/>
                  </a:lnTo>
                  <a:lnTo>
                    <a:pt x="359" y="349"/>
                  </a:lnTo>
                  <a:lnTo>
                    <a:pt x="374" y="357"/>
                  </a:lnTo>
                  <a:lnTo>
                    <a:pt x="389" y="365"/>
                  </a:lnTo>
                  <a:lnTo>
                    <a:pt x="404" y="372"/>
                  </a:lnTo>
                  <a:lnTo>
                    <a:pt x="419" y="379"/>
                  </a:lnTo>
                  <a:lnTo>
                    <a:pt x="435" y="385"/>
                  </a:lnTo>
                  <a:lnTo>
                    <a:pt x="450" y="391"/>
                  </a:lnTo>
                  <a:lnTo>
                    <a:pt x="466" y="397"/>
                  </a:lnTo>
                  <a:lnTo>
                    <a:pt x="481" y="403"/>
                  </a:lnTo>
                  <a:lnTo>
                    <a:pt x="486" y="404"/>
                  </a:lnTo>
                  <a:lnTo>
                    <a:pt x="490" y="406"/>
                  </a:lnTo>
                  <a:lnTo>
                    <a:pt x="495" y="407"/>
                  </a:lnTo>
                  <a:lnTo>
                    <a:pt x="501" y="408"/>
                  </a:lnTo>
                  <a:lnTo>
                    <a:pt x="505" y="411"/>
                  </a:lnTo>
                  <a:lnTo>
                    <a:pt x="510" y="412"/>
                  </a:lnTo>
                  <a:lnTo>
                    <a:pt x="514" y="413"/>
                  </a:lnTo>
                  <a:lnTo>
                    <a:pt x="519" y="414"/>
                  </a:lnTo>
                  <a:lnTo>
                    <a:pt x="524" y="415"/>
                  </a:lnTo>
                  <a:lnTo>
                    <a:pt x="529" y="415"/>
                  </a:lnTo>
                  <a:lnTo>
                    <a:pt x="535" y="417"/>
                  </a:lnTo>
                  <a:lnTo>
                    <a:pt x="537" y="417"/>
                  </a:lnTo>
                  <a:lnTo>
                    <a:pt x="540" y="418"/>
                  </a:lnTo>
                  <a:lnTo>
                    <a:pt x="543" y="415"/>
                  </a:lnTo>
                  <a:lnTo>
                    <a:pt x="544" y="412"/>
                  </a:lnTo>
                  <a:lnTo>
                    <a:pt x="544" y="408"/>
                  </a:lnTo>
                  <a:lnTo>
                    <a:pt x="541" y="405"/>
                  </a:lnTo>
                  <a:lnTo>
                    <a:pt x="536" y="402"/>
                  </a:lnTo>
                  <a:lnTo>
                    <a:pt x="531" y="398"/>
                  </a:lnTo>
                  <a:lnTo>
                    <a:pt x="525" y="396"/>
                  </a:lnTo>
                  <a:lnTo>
                    <a:pt x="518" y="395"/>
                  </a:lnTo>
                  <a:lnTo>
                    <a:pt x="512" y="392"/>
                  </a:lnTo>
                  <a:lnTo>
                    <a:pt x="506" y="391"/>
                  </a:lnTo>
                  <a:lnTo>
                    <a:pt x="501" y="390"/>
                  </a:lnTo>
                  <a:lnTo>
                    <a:pt x="486" y="385"/>
                  </a:lnTo>
                  <a:lnTo>
                    <a:pt x="469" y="380"/>
                  </a:lnTo>
                  <a:lnTo>
                    <a:pt x="454" y="374"/>
                  </a:lnTo>
                  <a:lnTo>
                    <a:pt x="438" y="368"/>
                  </a:lnTo>
                  <a:lnTo>
                    <a:pt x="423" y="361"/>
                  </a:lnTo>
                  <a:lnTo>
                    <a:pt x="408" y="354"/>
                  </a:lnTo>
                  <a:lnTo>
                    <a:pt x="393" y="347"/>
                  </a:lnTo>
                  <a:lnTo>
                    <a:pt x="378" y="341"/>
                  </a:lnTo>
                  <a:lnTo>
                    <a:pt x="350" y="326"/>
                  </a:lnTo>
                  <a:lnTo>
                    <a:pt x="322" y="309"/>
                  </a:lnTo>
                  <a:lnTo>
                    <a:pt x="294" y="292"/>
                  </a:lnTo>
                  <a:lnTo>
                    <a:pt x="268" y="274"/>
                  </a:lnTo>
                  <a:lnTo>
                    <a:pt x="242" y="255"/>
                  </a:lnTo>
                  <a:lnTo>
                    <a:pt x="217" y="236"/>
                  </a:lnTo>
                  <a:lnTo>
                    <a:pt x="193" y="215"/>
                  </a:lnTo>
                  <a:lnTo>
                    <a:pt x="169" y="193"/>
                  </a:lnTo>
                  <a:lnTo>
                    <a:pt x="146" y="171"/>
                  </a:lnTo>
                  <a:lnTo>
                    <a:pt x="124" y="148"/>
                  </a:lnTo>
                  <a:lnTo>
                    <a:pt x="102" y="125"/>
                  </a:lnTo>
                  <a:lnTo>
                    <a:pt x="80" y="101"/>
                  </a:lnTo>
                  <a:lnTo>
                    <a:pt x="59" y="77"/>
                  </a:lnTo>
                  <a:lnTo>
                    <a:pt x="40" y="51"/>
                  </a:lnTo>
                  <a:lnTo>
                    <a:pt x="2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2"/>
            <p:cNvSpPr/>
            <p:nvPr/>
          </p:nvSpPr>
          <p:spPr bwMode="auto">
            <a:xfrm flipH="1">
              <a:off x="817" y="2749"/>
              <a:ext cx="239" cy="190"/>
            </a:xfrm>
            <a:custGeom>
              <a:avLst/>
              <a:gdLst>
                <a:gd name="T0" fmla="*/ 1 w 478"/>
                <a:gd name="T1" fmla="*/ 0 h 381"/>
                <a:gd name="T2" fmla="*/ 1 w 478"/>
                <a:gd name="T3" fmla="*/ 0 h 381"/>
                <a:gd name="T4" fmla="*/ 1 w 478"/>
                <a:gd name="T5" fmla="*/ 0 h 381"/>
                <a:gd name="T6" fmla="*/ 1 w 478"/>
                <a:gd name="T7" fmla="*/ 0 h 381"/>
                <a:gd name="T8" fmla="*/ 1 w 478"/>
                <a:gd name="T9" fmla="*/ 0 h 381"/>
                <a:gd name="T10" fmla="*/ 1 w 478"/>
                <a:gd name="T11" fmla="*/ 0 h 381"/>
                <a:gd name="T12" fmla="*/ 1 w 478"/>
                <a:gd name="T13" fmla="*/ 0 h 381"/>
                <a:gd name="T14" fmla="*/ 1 w 478"/>
                <a:gd name="T15" fmla="*/ 0 h 381"/>
                <a:gd name="T16" fmla="*/ 1 w 478"/>
                <a:gd name="T17" fmla="*/ 0 h 381"/>
                <a:gd name="T18" fmla="*/ 1 w 478"/>
                <a:gd name="T19" fmla="*/ 0 h 381"/>
                <a:gd name="T20" fmla="*/ 1 w 478"/>
                <a:gd name="T21" fmla="*/ 0 h 381"/>
                <a:gd name="T22" fmla="*/ 1 w 478"/>
                <a:gd name="T23" fmla="*/ 0 h 381"/>
                <a:gd name="T24" fmla="*/ 1 w 478"/>
                <a:gd name="T25" fmla="*/ 0 h 381"/>
                <a:gd name="T26" fmla="*/ 1 w 478"/>
                <a:gd name="T27" fmla="*/ 0 h 381"/>
                <a:gd name="T28" fmla="*/ 1 w 478"/>
                <a:gd name="T29" fmla="*/ 0 h 381"/>
                <a:gd name="T30" fmla="*/ 1 w 478"/>
                <a:gd name="T31" fmla="*/ 0 h 381"/>
                <a:gd name="T32" fmla="*/ 1 w 478"/>
                <a:gd name="T33" fmla="*/ 0 h 381"/>
                <a:gd name="T34" fmla="*/ 1 w 478"/>
                <a:gd name="T35" fmla="*/ 0 h 381"/>
                <a:gd name="T36" fmla="*/ 1 w 478"/>
                <a:gd name="T37" fmla="*/ 0 h 381"/>
                <a:gd name="T38" fmla="*/ 1 w 478"/>
                <a:gd name="T39" fmla="*/ 0 h 381"/>
                <a:gd name="T40" fmla="*/ 1 w 478"/>
                <a:gd name="T41" fmla="*/ 0 h 381"/>
                <a:gd name="T42" fmla="*/ 1 w 478"/>
                <a:gd name="T43" fmla="*/ 0 h 381"/>
                <a:gd name="T44" fmla="*/ 1 w 478"/>
                <a:gd name="T45" fmla="*/ 0 h 381"/>
                <a:gd name="T46" fmla="*/ 1 w 478"/>
                <a:gd name="T47" fmla="*/ 0 h 381"/>
                <a:gd name="T48" fmla="*/ 1 w 478"/>
                <a:gd name="T49" fmla="*/ 0 h 381"/>
                <a:gd name="T50" fmla="*/ 1 w 478"/>
                <a:gd name="T51" fmla="*/ 0 h 381"/>
                <a:gd name="T52" fmla="*/ 1 w 478"/>
                <a:gd name="T53" fmla="*/ 0 h 381"/>
                <a:gd name="T54" fmla="*/ 1 w 478"/>
                <a:gd name="T55" fmla="*/ 0 h 381"/>
                <a:gd name="T56" fmla="*/ 1 w 478"/>
                <a:gd name="T57" fmla="*/ 0 h 381"/>
                <a:gd name="T58" fmla="*/ 1 w 478"/>
                <a:gd name="T59" fmla="*/ 0 h 381"/>
                <a:gd name="T60" fmla="*/ 1 w 478"/>
                <a:gd name="T61" fmla="*/ 0 h 381"/>
                <a:gd name="T62" fmla="*/ 1 w 478"/>
                <a:gd name="T63" fmla="*/ 0 h 381"/>
                <a:gd name="T64" fmla="*/ 1 w 478"/>
                <a:gd name="T65" fmla="*/ 0 h 381"/>
                <a:gd name="T66" fmla="*/ 1 w 478"/>
                <a:gd name="T67" fmla="*/ 0 h 381"/>
                <a:gd name="T68" fmla="*/ 1 w 478"/>
                <a:gd name="T69" fmla="*/ 0 h 381"/>
                <a:gd name="T70" fmla="*/ 1 w 478"/>
                <a:gd name="T71" fmla="*/ 0 h 381"/>
                <a:gd name="T72" fmla="*/ 1 w 478"/>
                <a:gd name="T73" fmla="*/ 0 h 381"/>
                <a:gd name="T74" fmla="*/ 1 w 478"/>
                <a:gd name="T75" fmla="*/ 0 h 381"/>
                <a:gd name="T76" fmla="*/ 1 w 478"/>
                <a:gd name="T77" fmla="*/ 0 h 381"/>
                <a:gd name="T78" fmla="*/ 1 w 478"/>
                <a:gd name="T79" fmla="*/ 0 h 381"/>
                <a:gd name="T80" fmla="*/ 1 w 478"/>
                <a:gd name="T81" fmla="*/ 0 h 381"/>
                <a:gd name="T82" fmla="*/ 1 w 478"/>
                <a:gd name="T83" fmla="*/ 0 h 381"/>
                <a:gd name="T84" fmla="*/ 1 w 478"/>
                <a:gd name="T85" fmla="*/ 0 h 381"/>
                <a:gd name="T86" fmla="*/ 1 w 478"/>
                <a:gd name="T87" fmla="*/ 0 h 381"/>
                <a:gd name="T88" fmla="*/ 1 w 478"/>
                <a:gd name="T89" fmla="*/ 0 h 381"/>
                <a:gd name="T90" fmla="*/ 1 w 478"/>
                <a:gd name="T91" fmla="*/ 0 h 381"/>
                <a:gd name="T92" fmla="*/ 0 w 478"/>
                <a:gd name="T93" fmla="*/ 0 h 381"/>
                <a:gd name="T94" fmla="*/ 0 w 478"/>
                <a:gd name="T95" fmla="*/ 0 h 381"/>
                <a:gd name="T96" fmla="*/ 0 w 478"/>
                <a:gd name="T97" fmla="*/ 0 h 38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8"/>
                <a:gd name="T148" fmla="*/ 0 h 381"/>
                <a:gd name="T149" fmla="*/ 478 w 478"/>
                <a:gd name="T150" fmla="*/ 381 h 38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8" h="381">
                  <a:moveTo>
                    <a:pt x="0" y="1"/>
                  </a:moveTo>
                  <a:lnTo>
                    <a:pt x="11" y="13"/>
                  </a:lnTo>
                  <a:lnTo>
                    <a:pt x="23" y="27"/>
                  </a:lnTo>
                  <a:lnTo>
                    <a:pt x="33" y="41"/>
                  </a:lnTo>
                  <a:lnTo>
                    <a:pt x="43" y="56"/>
                  </a:lnTo>
                  <a:lnTo>
                    <a:pt x="54" y="70"/>
                  </a:lnTo>
                  <a:lnTo>
                    <a:pt x="66" y="82"/>
                  </a:lnTo>
                  <a:lnTo>
                    <a:pt x="79" y="94"/>
                  </a:lnTo>
                  <a:lnTo>
                    <a:pt x="94" y="104"/>
                  </a:lnTo>
                  <a:lnTo>
                    <a:pt x="112" y="115"/>
                  </a:lnTo>
                  <a:lnTo>
                    <a:pt x="131" y="123"/>
                  </a:lnTo>
                  <a:lnTo>
                    <a:pt x="151" y="131"/>
                  </a:lnTo>
                  <a:lnTo>
                    <a:pt x="169" y="137"/>
                  </a:lnTo>
                  <a:lnTo>
                    <a:pt x="189" y="142"/>
                  </a:lnTo>
                  <a:lnTo>
                    <a:pt x="209" y="147"/>
                  </a:lnTo>
                  <a:lnTo>
                    <a:pt x="229" y="150"/>
                  </a:lnTo>
                  <a:lnTo>
                    <a:pt x="250" y="155"/>
                  </a:lnTo>
                  <a:lnTo>
                    <a:pt x="260" y="157"/>
                  </a:lnTo>
                  <a:lnTo>
                    <a:pt x="270" y="160"/>
                  </a:lnTo>
                  <a:lnTo>
                    <a:pt x="280" y="163"/>
                  </a:lnTo>
                  <a:lnTo>
                    <a:pt x="290" y="167"/>
                  </a:lnTo>
                  <a:lnTo>
                    <a:pt x="299" y="171"/>
                  </a:lnTo>
                  <a:lnTo>
                    <a:pt x="308" y="175"/>
                  </a:lnTo>
                  <a:lnTo>
                    <a:pt x="318" y="179"/>
                  </a:lnTo>
                  <a:lnTo>
                    <a:pt x="327" y="184"/>
                  </a:lnTo>
                  <a:lnTo>
                    <a:pt x="336" y="190"/>
                  </a:lnTo>
                  <a:lnTo>
                    <a:pt x="344" y="195"/>
                  </a:lnTo>
                  <a:lnTo>
                    <a:pt x="352" y="201"/>
                  </a:lnTo>
                  <a:lnTo>
                    <a:pt x="360" y="208"/>
                  </a:lnTo>
                  <a:lnTo>
                    <a:pt x="367" y="214"/>
                  </a:lnTo>
                  <a:lnTo>
                    <a:pt x="375" y="221"/>
                  </a:lnTo>
                  <a:lnTo>
                    <a:pt x="383" y="226"/>
                  </a:lnTo>
                  <a:lnTo>
                    <a:pt x="391" y="232"/>
                  </a:lnTo>
                  <a:lnTo>
                    <a:pt x="409" y="246"/>
                  </a:lnTo>
                  <a:lnTo>
                    <a:pt x="424" y="262"/>
                  </a:lnTo>
                  <a:lnTo>
                    <a:pt x="436" y="278"/>
                  </a:lnTo>
                  <a:lnTo>
                    <a:pt x="447" y="297"/>
                  </a:lnTo>
                  <a:lnTo>
                    <a:pt x="456" y="316"/>
                  </a:lnTo>
                  <a:lnTo>
                    <a:pt x="463" y="336"/>
                  </a:lnTo>
                  <a:lnTo>
                    <a:pt x="470" y="358"/>
                  </a:lnTo>
                  <a:lnTo>
                    <a:pt x="474" y="380"/>
                  </a:lnTo>
                  <a:lnTo>
                    <a:pt x="474" y="381"/>
                  </a:lnTo>
                  <a:lnTo>
                    <a:pt x="477" y="380"/>
                  </a:lnTo>
                  <a:lnTo>
                    <a:pt x="478" y="378"/>
                  </a:lnTo>
                  <a:lnTo>
                    <a:pt x="478" y="377"/>
                  </a:lnTo>
                  <a:lnTo>
                    <a:pt x="476" y="359"/>
                  </a:lnTo>
                  <a:lnTo>
                    <a:pt x="472" y="342"/>
                  </a:lnTo>
                  <a:lnTo>
                    <a:pt x="467" y="323"/>
                  </a:lnTo>
                  <a:lnTo>
                    <a:pt x="462" y="306"/>
                  </a:lnTo>
                  <a:lnTo>
                    <a:pt x="455" y="290"/>
                  </a:lnTo>
                  <a:lnTo>
                    <a:pt x="447" y="274"/>
                  </a:lnTo>
                  <a:lnTo>
                    <a:pt x="437" y="258"/>
                  </a:lnTo>
                  <a:lnTo>
                    <a:pt x="426" y="244"/>
                  </a:lnTo>
                  <a:lnTo>
                    <a:pt x="419" y="237"/>
                  </a:lnTo>
                  <a:lnTo>
                    <a:pt x="412" y="230"/>
                  </a:lnTo>
                  <a:lnTo>
                    <a:pt x="404" y="223"/>
                  </a:lnTo>
                  <a:lnTo>
                    <a:pt x="397" y="216"/>
                  </a:lnTo>
                  <a:lnTo>
                    <a:pt x="389" y="209"/>
                  </a:lnTo>
                  <a:lnTo>
                    <a:pt x="381" y="202"/>
                  </a:lnTo>
                  <a:lnTo>
                    <a:pt x="374" y="196"/>
                  </a:lnTo>
                  <a:lnTo>
                    <a:pt x="366" y="190"/>
                  </a:lnTo>
                  <a:lnTo>
                    <a:pt x="359" y="184"/>
                  </a:lnTo>
                  <a:lnTo>
                    <a:pt x="351" y="177"/>
                  </a:lnTo>
                  <a:lnTo>
                    <a:pt x="343" y="172"/>
                  </a:lnTo>
                  <a:lnTo>
                    <a:pt x="335" y="167"/>
                  </a:lnTo>
                  <a:lnTo>
                    <a:pt x="327" y="162"/>
                  </a:lnTo>
                  <a:lnTo>
                    <a:pt x="318" y="157"/>
                  </a:lnTo>
                  <a:lnTo>
                    <a:pt x="310" y="153"/>
                  </a:lnTo>
                  <a:lnTo>
                    <a:pt x="300" y="149"/>
                  </a:lnTo>
                  <a:lnTo>
                    <a:pt x="280" y="141"/>
                  </a:lnTo>
                  <a:lnTo>
                    <a:pt x="258" y="135"/>
                  </a:lnTo>
                  <a:lnTo>
                    <a:pt x="236" y="130"/>
                  </a:lnTo>
                  <a:lnTo>
                    <a:pt x="214" y="126"/>
                  </a:lnTo>
                  <a:lnTo>
                    <a:pt x="192" y="122"/>
                  </a:lnTo>
                  <a:lnTo>
                    <a:pt x="170" y="118"/>
                  </a:lnTo>
                  <a:lnTo>
                    <a:pt x="148" y="112"/>
                  </a:lnTo>
                  <a:lnTo>
                    <a:pt x="126" y="105"/>
                  </a:lnTo>
                  <a:lnTo>
                    <a:pt x="116" y="101"/>
                  </a:lnTo>
                  <a:lnTo>
                    <a:pt x="107" y="96"/>
                  </a:lnTo>
                  <a:lnTo>
                    <a:pt x="96" y="92"/>
                  </a:lnTo>
                  <a:lnTo>
                    <a:pt x="87" y="86"/>
                  </a:lnTo>
                  <a:lnTo>
                    <a:pt x="79" y="80"/>
                  </a:lnTo>
                  <a:lnTo>
                    <a:pt x="70" y="73"/>
                  </a:lnTo>
                  <a:lnTo>
                    <a:pt x="62" y="66"/>
                  </a:lnTo>
                  <a:lnTo>
                    <a:pt x="54" y="58"/>
                  </a:lnTo>
                  <a:lnTo>
                    <a:pt x="47" y="51"/>
                  </a:lnTo>
                  <a:lnTo>
                    <a:pt x="40" y="43"/>
                  </a:lnTo>
                  <a:lnTo>
                    <a:pt x="34" y="35"/>
                  </a:lnTo>
                  <a:lnTo>
                    <a:pt x="27" y="28"/>
                  </a:lnTo>
                  <a:lnTo>
                    <a:pt x="20" y="20"/>
                  </a:lnTo>
                  <a:lnTo>
                    <a:pt x="13" y="13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3"/>
            <p:cNvSpPr/>
            <p:nvPr/>
          </p:nvSpPr>
          <p:spPr bwMode="auto">
            <a:xfrm flipH="1">
              <a:off x="556" y="2607"/>
              <a:ext cx="288" cy="262"/>
            </a:xfrm>
            <a:custGeom>
              <a:avLst/>
              <a:gdLst>
                <a:gd name="T0" fmla="*/ 0 w 578"/>
                <a:gd name="T1" fmla="*/ 1 h 524"/>
                <a:gd name="T2" fmla="*/ 0 w 578"/>
                <a:gd name="T3" fmla="*/ 0 h 524"/>
                <a:gd name="T4" fmla="*/ 0 w 578"/>
                <a:gd name="T5" fmla="*/ 1 h 524"/>
                <a:gd name="T6" fmla="*/ 0 w 578"/>
                <a:gd name="T7" fmla="*/ 1 h 524"/>
                <a:gd name="T8" fmla="*/ 0 w 578"/>
                <a:gd name="T9" fmla="*/ 1 h 524"/>
                <a:gd name="T10" fmla="*/ 0 w 578"/>
                <a:gd name="T11" fmla="*/ 1 h 524"/>
                <a:gd name="T12" fmla="*/ 0 w 578"/>
                <a:gd name="T13" fmla="*/ 1 h 524"/>
                <a:gd name="T14" fmla="*/ 0 w 578"/>
                <a:gd name="T15" fmla="*/ 1 h 524"/>
                <a:gd name="T16" fmla="*/ 0 w 578"/>
                <a:gd name="T17" fmla="*/ 1 h 524"/>
                <a:gd name="T18" fmla="*/ 0 w 578"/>
                <a:gd name="T19" fmla="*/ 1 h 524"/>
                <a:gd name="T20" fmla="*/ 0 w 578"/>
                <a:gd name="T21" fmla="*/ 1 h 524"/>
                <a:gd name="T22" fmla="*/ 0 w 578"/>
                <a:gd name="T23" fmla="*/ 1 h 524"/>
                <a:gd name="T24" fmla="*/ 0 w 578"/>
                <a:gd name="T25" fmla="*/ 1 h 524"/>
                <a:gd name="T26" fmla="*/ 0 w 578"/>
                <a:gd name="T27" fmla="*/ 1 h 524"/>
                <a:gd name="T28" fmla="*/ 0 w 578"/>
                <a:gd name="T29" fmla="*/ 1 h 524"/>
                <a:gd name="T30" fmla="*/ 0 w 578"/>
                <a:gd name="T31" fmla="*/ 1 h 524"/>
                <a:gd name="T32" fmla="*/ 0 w 578"/>
                <a:gd name="T33" fmla="*/ 1 h 524"/>
                <a:gd name="T34" fmla="*/ 0 w 578"/>
                <a:gd name="T35" fmla="*/ 1 h 524"/>
                <a:gd name="T36" fmla="*/ 0 w 578"/>
                <a:gd name="T37" fmla="*/ 1 h 524"/>
                <a:gd name="T38" fmla="*/ 0 w 578"/>
                <a:gd name="T39" fmla="*/ 1 h 524"/>
                <a:gd name="T40" fmla="*/ 0 w 578"/>
                <a:gd name="T41" fmla="*/ 1 h 524"/>
                <a:gd name="T42" fmla="*/ 0 w 578"/>
                <a:gd name="T43" fmla="*/ 1 h 524"/>
                <a:gd name="T44" fmla="*/ 0 w 578"/>
                <a:gd name="T45" fmla="*/ 1 h 524"/>
                <a:gd name="T46" fmla="*/ 0 w 578"/>
                <a:gd name="T47" fmla="*/ 1 h 524"/>
                <a:gd name="T48" fmla="*/ 0 w 578"/>
                <a:gd name="T49" fmla="*/ 1 h 524"/>
                <a:gd name="T50" fmla="*/ 0 w 578"/>
                <a:gd name="T51" fmla="*/ 1 h 524"/>
                <a:gd name="T52" fmla="*/ 0 w 578"/>
                <a:gd name="T53" fmla="*/ 1 h 524"/>
                <a:gd name="T54" fmla="*/ 0 w 578"/>
                <a:gd name="T55" fmla="*/ 1 h 524"/>
                <a:gd name="T56" fmla="*/ 0 w 578"/>
                <a:gd name="T57" fmla="*/ 1 h 524"/>
                <a:gd name="T58" fmla="*/ 0 w 578"/>
                <a:gd name="T59" fmla="*/ 1 h 524"/>
                <a:gd name="T60" fmla="*/ 0 w 578"/>
                <a:gd name="T61" fmla="*/ 1 h 524"/>
                <a:gd name="T62" fmla="*/ 0 w 578"/>
                <a:gd name="T63" fmla="*/ 1 h 524"/>
                <a:gd name="T64" fmla="*/ 0 w 578"/>
                <a:gd name="T65" fmla="*/ 1 h 524"/>
                <a:gd name="T66" fmla="*/ 0 w 578"/>
                <a:gd name="T67" fmla="*/ 1 h 524"/>
                <a:gd name="T68" fmla="*/ 0 w 578"/>
                <a:gd name="T69" fmla="*/ 1 h 524"/>
                <a:gd name="T70" fmla="*/ 0 w 578"/>
                <a:gd name="T71" fmla="*/ 1 h 524"/>
                <a:gd name="T72" fmla="*/ 0 w 578"/>
                <a:gd name="T73" fmla="*/ 1 h 524"/>
                <a:gd name="T74" fmla="*/ 0 w 578"/>
                <a:gd name="T75" fmla="*/ 1 h 524"/>
                <a:gd name="T76" fmla="*/ 0 w 578"/>
                <a:gd name="T77" fmla="*/ 1 h 524"/>
                <a:gd name="T78" fmla="*/ 0 w 578"/>
                <a:gd name="T79" fmla="*/ 1 h 524"/>
                <a:gd name="T80" fmla="*/ 0 w 578"/>
                <a:gd name="T81" fmla="*/ 1 h 524"/>
                <a:gd name="T82" fmla="*/ 0 w 578"/>
                <a:gd name="T83" fmla="*/ 1 h 524"/>
                <a:gd name="T84" fmla="*/ 0 w 578"/>
                <a:gd name="T85" fmla="*/ 1 h 524"/>
                <a:gd name="T86" fmla="*/ 0 w 578"/>
                <a:gd name="T87" fmla="*/ 1 h 524"/>
                <a:gd name="T88" fmla="*/ 0 w 578"/>
                <a:gd name="T89" fmla="*/ 1 h 524"/>
                <a:gd name="T90" fmla="*/ 0 w 578"/>
                <a:gd name="T91" fmla="*/ 1 h 5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78"/>
                <a:gd name="T139" fmla="*/ 0 h 524"/>
                <a:gd name="T140" fmla="*/ 578 w 578"/>
                <a:gd name="T141" fmla="*/ 524 h 5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78" h="524">
                  <a:moveTo>
                    <a:pt x="578" y="11"/>
                  </a:moveTo>
                  <a:lnTo>
                    <a:pt x="558" y="7"/>
                  </a:lnTo>
                  <a:lnTo>
                    <a:pt x="539" y="4"/>
                  </a:lnTo>
                  <a:lnTo>
                    <a:pt x="519" y="2"/>
                  </a:lnTo>
                  <a:lnTo>
                    <a:pt x="499" y="0"/>
                  </a:lnTo>
                  <a:lnTo>
                    <a:pt x="480" y="0"/>
                  </a:lnTo>
                  <a:lnTo>
                    <a:pt x="460" y="0"/>
                  </a:lnTo>
                  <a:lnTo>
                    <a:pt x="441" y="0"/>
                  </a:lnTo>
                  <a:lnTo>
                    <a:pt x="421" y="1"/>
                  </a:lnTo>
                  <a:lnTo>
                    <a:pt x="400" y="4"/>
                  </a:lnTo>
                  <a:lnTo>
                    <a:pt x="381" y="5"/>
                  </a:lnTo>
                  <a:lnTo>
                    <a:pt x="361" y="8"/>
                  </a:lnTo>
                  <a:lnTo>
                    <a:pt x="342" y="11"/>
                  </a:lnTo>
                  <a:lnTo>
                    <a:pt x="322" y="13"/>
                  </a:lnTo>
                  <a:lnTo>
                    <a:pt x="302" y="16"/>
                  </a:lnTo>
                  <a:lnTo>
                    <a:pt x="284" y="20"/>
                  </a:lnTo>
                  <a:lnTo>
                    <a:pt x="264" y="23"/>
                  </a:lnTo>
                  <a:lnTo>
                    <a:pt x="246" y="28"/>
                  </a:lnTo>
                  <a:lnTo>
                    <a:pt x="226" y="34"/>
                  </a:lnTo>
                  <a:lnTo>
                    <a:pt x="208" y="39"/>
                  </a:lnTo>
                  <a:lnTo>
                    <a:pt x="191" y="47"/>
                  </a:lnTo>
                  <a:lnTo>
                    <a:pt x="172" y="57"/>
                  </a:lnTo>
                  <a:lnTo>
                    <a:pt x="155" y="66"/>
                  </a:lnTo>
                  <a:lnTo>
                    <a:pt x="138" y="75"/>
                  </a:lnTo>
                  <a:lnTo>
                    <a:pt x="121" y="84"/>
                  </a:lnTo>
                  <a:lnTo>
                    <a:pt x="105" y="95"/>
                  </a:lnTo>
                  <a:lnTo>
                    <a:pt x="89" y="105"/>
                  </a:lnTo>
                  <a:lnTo>
                    <a:pt x="74" y="115"/>
                  </a:lnTo>
                  <a:lnTo>
                    <a:pt x="62" y="127"/>
                  </a:lnTo>
                  <a:lnTo>
                    <a:pt x="49" y="140"/>
                  </a:lnTo>
                  <a:lnTo>
                    <a:pt x="37" y="153"/>
                  </a:lnTo>
                  <a:lnTo>
                    <a:pt x="27" y="168"/>
                  </a:lnTo>
                  <a:lnTo>
                    <a:pt x="18" y="186"/>
                  </a:lnTo>
                  <a:lnTo>
                    <a:pt x="5" y="219"/>
                  </a:lnTo>
                  <a:lnTo>
                    <a:pt x="0" y="254"/>
                  </a:lnTo>
                  <a:lnTo>
                    <a:pt x="4" y="288"/>
                  </a:lnTo>
                  <a:lnTo>
                    <a:pt x="17" y="322"/>
                  </a:lnTo>
                  <a:lnTo>
                    <a:pt x="26" y="337"/>
                  </a:lnTo>
                  <a:lnTo>
                    <a:pt x="36" y="348"/>
                  </a:lnTo>
                  <a:lnTo>
                    <a:pt x="49" y="358"/>
                  </a:lnTo>
                  <a:lnTo>
                    <a:pt x="62" y="368"/>
                  </a:lnTo>
                  <a:lnTo>
                    <a:pt x="75" y="376"/>
                  </a:lnTo>
                  <a:lnTo>
                    <a:pt x="89" y="383"/>
                  </a:lnTo>
                  <a:lnTo>
                    <a:pt x="104" y="391"/>
                  </a:lnTo>
                  <a:lnTo>
                    <a:pt x="119" y="398"/>
                  </a:lnTo>
                  <a:lnTo>
                    <a:pt x="127" y="402"/>
                  </a:lnTo>
                  <a:lnTo>
                    <a:pt x="134" y="407"/>
                  </a:lnTo>
                  <a:lnTo>
                    <a:pt x="141" y="413"/>
                  </a:lnTo>
                  <a:lnTo>
                    <a:pt x="148" y="418"/>
                  </a:lnTo>
                  <a:lnTo>
                    <a:pt x="151" y="424"/>
                  </a:lnTo>
                  <a:lnTo>
                    <a:pt x="151" y="430"/>
                  </a:lnTo>
                  <a:lnTo>
                    <a:pt x="148" y="433"/>
                  </a:lnTo>
                  <a:lnTo>
                    <a:pt x="142" y="437"/>
                  </a:lnTo>
                  <a:lnTo>
                    <a:pt x="135" y="440"/>
                  </a:lnTo>
                  <a:lnTo>
                    <a:pt x="128" y="441"/>
                  </a:lnTo>
                  <a:lnTo>
                    <a:pt x="123" y="442"/>
                  </a:lnTo>
                  <a:lnTo>
                    <a:pt x="118" y="444"/>
                  </a:lnTo>
                  <a:lnTo>
                    <a:pt x="109" y="446"/>
                  </a:lnTo>
                  <a:lnTo>
                    <a:pt x="102" y="451"/>
                  </a:lnTo>
                  <a:lnTo>
                    <a:pt x="94" y="455"/>
                  </a:lnTo>
                  <a:lnTo>
                    <a:pt x="88" y="462"/>
                  </a:lnTo>
                  <a:lnTo>
                    <a:pt x="78" y="477"/>
                  </a:lnTo>
                  <a:lnTo>
                    <a:pt x="77" y="494"/>
                  </a:lnTo>
                  <a:lnTo>
                    <a:pt x="82" y="510"/>
                  </a:lnTo>
                  <a:lnTo>
                    <a:pt x="94" y="524"/>
                  </a:lnTo>
                  <a:lnTo>
                    <a:pt x="95" y="524"/>
                  </a:lnTo>
                  <a:lnTo>
                    <a:pt x="95" y="523"/>
                  </a:lnTo>
                  <a:lnTo>
                    <a:pt x="95" y="522"/>
                  </a:lnTo>
                  <a:lnTo>
                    <a:pt x="87" y="510"/>
                  </a:lnTo>
                  <a:lnTo>
                    <a:pt x="82" y="499"/>
                  </a:lnTo>
                  <a:lnTo>
                    <a:pt x="81" y="487"/>
                  </a:lnTo>
                  <a:lnTo>
                    <a:pt x="83" y="476"/>
                  </a:lnTo>
                  <a:lnTo>
                    <a:pt x="89" y="467"/>
                  </a:lnTo>
                  <a:lnTo>
                    <a:pt x="98" y="459"/>
                  </a:lnTo>
                  <a:lnTo>
                    <a:pt x="109" y="453"/>
                  </a:lnTo>
                  <a:lnTo>
                    <a:pt x="123" y="449"/>
                  </a:lnTo>
                  <a:lnTo>
                    <a:pt x="131" y="448"/>
                  </a:lnTo>
                  <a:lnTo>
                    <a:pt x="139" y="446"/>
                  </a:lnTo>
                  <a:lnTo>
                    <a:pt x="147" y="444"/>
                  </a:lnTo>
                  <a:lnTo>
                    <a:pt x="154" y="440"/>
                  </a:lnTo>
                  <a:lnTo>
                    <a:pt x="162" y="430"/>
                  </a:lnTo>
                  <a:lnTo>
                    <a:pt x="163" y="417"/>
                  </a:lnTo>
                  <a:lnTo>
                    <a:pt x="161" y="403"/>
                  </a:lnTo>
                  <a:lnTo>
                    <a:pt x="155" y="392"/>
                  </a:lnTo>
                  <a:lnTo>
                    <a:pt x="147" y="380"/>
                  </a:lnTo>
                  <a:lnTo>
                    <a:pt x="136" y="370"/>
                  </a:lnTo>
                  <a:lnTo>
                    <a:pt x="124" y="361"/>
                  </a:lnTo>
                  <a:lnTo>
                    <a:pt x="111" y="351"/>
                  </a:lnTo>
                  <a:lnTo>
                    <a:pt x="98" y="343"/>
                  </a:lnTo>
                  <a:lnTo>
                    <a:pt x="86" y="334"/>
                  </a:lnTo>
                  <a:lnTo>
                    <a:pt x="73" y="325"/>
                  </a:lnTo>
                  <a:lnTo>
                    <a:pt x="63" y="316"/>
                  </a:lnTo>
                  <a:lnTo>
                    <a:pt x="52" y="301"/>
                  </a:lnTo>
                  <a:lnTo>
                    <a:pt x="44" y="286"/>
                  </a:lnTo>
                  <a:lnTo>
                    <a:pt x="41" y="269"/>
                  </a:lnTo>
                  <a:lnTo>
                    <a:pt x="40" y="251"/>
                  </a:lnTo>
                  <a:lnTo>
                    <a:pt x="42" y="234"/>
                  </a:lnTo>
                  <a:lnTo>
                    <a:pt x="44" y="217"/>
                  </a:lnTo>
                  <a:lnTo>
                    <a:pt x="49" y="199"/>
                  </a:lnTo>
                  <a:lnTo>
                    <a:pt x="55" y="183"/>
                  </a:lnTo>
                  <a:lnTo>
                    <a:pt x="62" y="169"/>
                  </a:lnTo>
                  <a:lnTo>
                    <a:pt x="70" y="156"/>
                  </a:lnTo>
                  <a:lnTo>
                    <a:pt x="81" y="143"/>
                  </a:lnTo>
                  <a:lnTo>
                    <a:pt x="93" y="131"/>
                  </a:lnTo>
                  <a:lnTo>
                    <a:pt x="105" y="121"/>
                  </a:lnTo>
                  <a:lnTo>
                    <a:pt x="118" y="111"/>
                  </a:lnTo>
                  <a:lnTo>
                    <a:pt x="131" y="100"/>
                  </a:lnTo>
                  <a:lnTo>
                    <a:pt x="143" y="91"/>
                  </a:lnTo>
                  <a:lnTo>
                    <a:pt x="160" y="81"/>
                  </a:lnTo>
                  <a:lnTo>
                    <a:pt x="177" y="72"/>
                  </a:lnTo>
                  <a:lnTo>
                    <a:pt x="195" y="62"/>
                  </a:lnTo>
                  <a:lnTo>
                    <a:pt x="215" y="55"/>
                  </a:lnTo>
                  <a:lnTo>
                    <a:pt x="234" y="49"/>
                  </a:lnTo>
                  <a:lnTo>
                    <a:pt x="254" y="43"/>
                  </a:lnTo>
                  <a:lnTo>
                    <a:pt x="274" y="37"/>
                  </a:lnTo>
                  <a:lnTo>
                    <a:pt x="292" y="31"/>
                  </a:lnTo>
                  <a:lnTo>
                    <a:pt x="309" y="27"/>
                  </a:lnTo>
                  <a:lnTo>
                    <a:pt x="327" y="22"/>
                  </a:lnTo>
                  <a:lnTo>
                    <a:pt x="344" y="19"/>
                  </a:lnTo>
                  <a:lnTo>
                    <a:pt x="361" y="15"/>
                  </a:lnTo>
                  <a:lnTo>
                    <a:pt x="380" y="12"/>
                  </a:lnTo>
                  <a:lnTo>
                    <a:pt x="397" y="9"/>
                  </a:lnTo>
                  <a:lnTo>
                    <a:pt x="415" y="7"/>
                  </a:lnTo>
                  <a:lnTo>
                    <a:pt x="433" y="6"/>
                  </a:lnTo>
                  <a:lnTo>
                    <a:pt x="451" y="5"/>
                  </a:lnTo>
                  <a:lnTo>
                    <a:pt x="468" y="5"/>
                  </a:lnTo>
                  <a:lnTo>
                    <a:pt x="487" y="5"/>
                  </a:lnTo>
                  <a:lnTo>
                    <a:pt x="505" y="5"/>
                  </a:lnTo>
                  <a:lnTo>
                    <a:pt x="524" y="6"/>
                  </a:lnTo>
                  <a:lnTo>
                    <a:pt x="541" y="7"/>
                  </a:lnTo>
                  <a:lnTo>
                    <a:pt x="559" y="8"/>
                  </a:lnTo>
                  <a:lnTo>
                    <a:pt x="578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4"/>
            <p:cNvSpPr/>
            <p:nvPr/>
          </p:nvSpPr>
          <p:spPr bwMode="auto">
            <a:xfrm flipH="1">
              <a:off x="747" y="2438"/>
              <a:ext cx="226" cy="397"/>
            </a:xfrm>
            <a:custGeom>
              <a:avLst/>
              <a:gdLst>
                <a:gd name="T0" fmla="*/ 1 w 452"/>
                <a:gd name="T1" fmla="*/ 1 h 792"/>
                <a:gd name="T2" fmla="*/ 1 w 452"/>
                <a:gd name="T3" fmla="*/ 1 h 792"/>
                <a:gd name="T4" fmla="*/ 1 w 452"/>
                <a:gd name="T5" fmla="*/ 1 h 792"/>
                <a:gd name="T6" fmla="*/ 1 w 452"/>
                <a:gd name="T7" fmla="*/ 1 h 792"/>
                <a:gd name="T8" fmla="*/ 1 w 452"/>
                <a:gd name="T9" fmla="*/ 1 h 792"/>
                <a:gd name="T10" fmla="*/ 1 w 452"/>
                <a:gd name="T11" fmla="*/ 1 h 792"/>
                <a:gd name="T12" fmla="*/ 1 w 452"/>
                <a:gd name="T13" fmla="*/ 1 h 792"/>
                <a:gd name="T14" fmla="*/ 1 w 452"/>
                <a:gd name="T15" fmla="*/ 1 h 792"/>
                <a:gd name="T16" fmla="*/ 1 w 452"/>
                <a:gd name="T17" fmla="*/ 1 h 792"/>
                <a:gd name="T18" fmla="*/ 1 w 452"/>
                <a:gd name="T19" fmla="*/ 1 h 792"/>
                <a:gd name="T20" fmla="*/ 1 w 452"/>
                <a:gd name="T21" fmla="*/ 1 h 792"/>
                <a:gd name="T22" fmla="*/ 1 w 452"/>
                <a:gd name="T23" fmla="*/ 1 h 792"/>
                <a:gd name="T24" fmla="*/ 1 w 452"/>
                <a:gd name="T25" fmla="*/ 1 h 792"/>
                <a:gd name="T26" fmla="*/ 1 w 452"/>
                <a:gd name="T27" fmla="*/ 1 h 792"/>
                <a:gd name="T28" fmla="*/ 1 w 452"/>
                <a:gd name="T29" fmla="*/ 1 h 792"/>
                <a:gd name="T30" fmla="*/ 1 w 452"/>
                <a:gd name="T31" fmla="*/ 1 h 792"/>
                <a:gd name="T32" fmla="*/ 1 w 452"/>
                <a:gd name="T33" fmla="*/ 1 h 792"/>
                <a:gd name="T34" fmla="*/ 1 w 452"/>
                <a:gd name="T35" fmla="*/ 1 h 792"/>
                <a:gd name="T36" fmla="*/ 1 w 452"/>
                <a:gd name="T37" fmla="*/ 1 h 792"/>
                <a:gd name="T38" fmla="*/ 1 w 452"/>
                <a:gd name="T39" fmla="*/ 1 h 792"/>
                <a:gd name="T40" fmla="*/ 1 w 452"/>
                <a:gd name="T41" fmla="*/ 1 h 792"/>
                <a:gd name="T42" fmla="*/ 1 w 452"/>
                <a:gd name="T43" fmla="*/ 1 h 792"/>
                <a:gd name="T44" fmla="*/ 1 w 452"/>
                <a:gd name="T45" fmla="*/ 1 h 792"/>
                <a:gd name="T46" fmla="*/ 1 w 452"/>
                <a:gd name="T47" fmla="*/ 1 h 792"/>
                <a:gd name="T48" fmla="*/ 1 w 452"/>
                <a:gd name="T49" fmla="*/ 1 h 792"/>
                <a:gd name="T50" fmla="*/ 1 w 452"/>
                <a:gd name="T51" fmla="*/ 1 h 792"/>
                <a:gd name="T52" fmla="*/ 1 w 452"/>
                <a:gd name="T53" fmla="*/ 1 h 792"/>
                <a:gd name="T54" fmla="*/ 1 w 452"/>
                <a:gd name="T55" fmla="*/ 1 h 792"/>
                <a:gd name="T56" fmla="*/ 1 w 452"/>
                <a:gd name="T57" fmla="*/ 1 h 792"/>
                <a:gd name="T58" fmla="*/ 1 w 452"/>
                <a:gd name="T59" fmla="*/ 1 h 792"/>
                <a:gd name="T60" fmla="*/ 1 w 452"/>
                <a:gd name="T61" fmla="*/ 1 h 792"/>
                <a:gd name="T62" fmla="*/ 1 w 452"/>
                <a:gd name="T63" fmla="*/ 1 h 792"/>
                <a:gd name="T64" fmla="*/ 1 w 452"/>
                <a:gd name="T65" fmla="*/ 1 h 792"/>
                <a:gd name="T66" fmla="*/ 1 w 452"/>
                <a:gd name="T67" fmla="*/ 1 h 792"/>
                <a:gd name="T68" fmla="*/ 1 w 452"/>
                <a:gd name="T69" fmla="*/ 0 h 792"/>
                <a:gd name="T70" fmla="*/ 1 w 452"/>
                <a:gd name="T71" fmla="*/ 0 h 792"/>
                <a:gd name="T72" fmla="*/ 1 w 452"/>
                <a:gd name="T73" fmla="*/ 0 h 7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52"/>
                <a:gd name="T112" fmla="*/ 0 h 792"/>
                <a:gd name="T113" fmla="*/ 452 w 452"/>
                <a:gd name="T114" fmla="*/ 792 h 7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52" h="792">
                  <a:moveTo>
                    <a:pt x="451" y="0"/>
                  </a:moveTo>
                  <a:lnTo>
                    <a:pt x="427" y="16"/>
                  </a:lnTo>
                  <a:lnTo>
                    <a:pt x="403" y="32"/>
                  </a:lnTo>
                  <a:lnTo>
                    <a:pt x="379" y="48"/>
                  </a:lnTo>
                  <a:lnTo>
                    <a:pt x="355" y="65"/>
                  </a:lnTo>
                  <a:lnTo>
                    <a:pt x="332" y="83"/>
                  </a:lnTo>
                  <a:lnTo>
                    <a:pt x="310" y="101"/>
                  </a:lnTo>
                  <a:lnTo>
                    <a:pt x="290" y="121"/>
                  </a:lnTo>
                  <a:lnTo>
                    <a:pt x="269" y="141"/>
                  </a:lnTo>
                  <a:lnTo>
                    <a:pt x="250" y="162"/>
                  </a:lnTo>
                  <a:lnTo>
                    <a:pt x="232" y="183"/>
                  </a:lnTo>
                  <a:lnTo>
                    <a:pt x="215" y="205"/>
                  </a:lnTo>
                  <a:lnTo>
                    <a:pt x="197" y="227"/>
                  </a:lnTo>
                  <a:lnTo>
                    <a:pt x="181" y="250"/>
                  </a:lnTo>
                  <a:lnTo>
                    <a:pt x="165" y="273"/>
                  </a:lnTo>
                  <a:lnTo>
                    <a:pt x="150" y="296"/>
                  </a:lnTo>
                  <a:lnTo>
                    <a:pt x="135" y="319"/>
                  </a:lnTo>
                  <a:lnTo>
                    <a:pt x="104" y="373"/>
                  </a:lnTo>
                  <a:lnTo>
                    <a:pt x="78" y="428"/>
                  </a:lnTo>
                  <a:lnTo>
                    <a:pt x="55" y="486"/>
                  </a:lnTo>
                  <a:lnTo>
                    <a:pt x="36" y="546"/>
                  </a:lnTo>
                  <a:lnTo>
                    <a:pt x="21" y="606"/>
                  </a:lnTo>
                  <a:lnTo>
                    <a:pt x="11" y="667"/>
                  </a:lnTo>
                  <a:lnTo>
                    <a:pt x="4" y="729"/>
                  </a:lnTo>
                  <a:lnTo>
                    <a:pt x="0" y="791"/>
                  </a:lnTo>
                  <a:lnTo>
                    <a:pt x="1" y="792"/>
                  </a:lnTo>
                  <a:lnTo>
                    <a:pt x="4" y="792"/>
                  </a:lnTo>
                  <a:lnTo>
                    <a:pt x="5" y="791"/>
                  </a:lnTo>
                  <a:lnTo>
                    <a:pt x="6" y="789"/>
                  </a:lnTo>
                  <a:lnTo>
                    <a:pt x="10" y="759"/>
                  </a:lnTo>
                  <a:lnTo>
                    <a:pt x="13" y="730"/>
                  </a:lnTo>
                  <a:lnTo>
                    <a:pt x="16" y="700"/>
                  </a:lnTo>
                  <a:lnTo>
                    <a:pt x="20" y="671"/>
                  </a:lnTo>
                  <a:lnTo>
                    <a:pt x="25" y="642"/>
                  </a:lnTo>
                  <a:lnTo>
                    <a:pt x="30" y="612"/>
                  </a:lnTo>
                  <a:lnTo>
                    <a:pt x="36" y="584"/>
                  </a:lnTo>
                  <a:lnTo>
                    <a:pt x="43" y="555"/>
                  </a:lnTo>
                  <a:lnTo>
                    <a:pt x="51" y="525"/>
                  </a:lnTo>
                  <a:lnTo>
                    <a:pt x="59" y="495"/>
                  </a:lnTo>
                  <a:lnTo>
                    <a:pt x="69" y="466"/>
                  </a:lnTo>
                  <a:lnTo>
                    <a:pt x="81" y="437"/>
                  </a:lnTo>
                  <a:lnTo>
                    <a:pt x="93" y="410"/>
                  </a:lnTo>
                  <a:lnTo>
                    <a:pt x="106" y="382"/>
                  </a:lnTo>
                  <a:lnTo>
                    <a:pt x="120" y="354"/>
                  </a:lnTo>
                  <a:lnTo>
                    <a:pt x="135" y="328"/>
                  </a:lnTo>
                  <a:lnTo>
                    <a:pt x="150" y="305"/>
                  </a:lnTo>
                  <a:lnTo>
                    <a:pt x="165" y="281"/>
                  </a:lnTo>
                  <a:lnTo>
                    <a:pt x="180" y="258"/>
                  </a:lnTo>
                  <a:lnTo>
                    <a:pt x="196" y="236"/>
                  </a:lnTo>
                  <a:lnTo>
                    <a:pt x="212" y="214"/>
                  </a:lnTo>
                  <a:lnTo>
                    <a:pt x="230" y="192"/>
                  </a:lnTo>
                  <a:lnTo>
                    <a:pt x="247" y="170"/>
                  </a:lnTo>
                  <a:lnTo>
                    <a:pt x="264" y="149"/>
                  </a:lnTo>
                  <a:lnTo>
                    <a:pt x="275" y="138"/>
                  </a:lnTo>
                  <a:lnTo>
                    <a:pt x="285" y="128"/>
                  </a:lnTo>
                  <a:lnTo>
                    <a:pt x="295" y="117"/>
                  </a:lnTo>
                  <a:lnTo>
                    <a:pt x="307" y="107"/>
                  </a:lnTo>
                  <a:lnTo>
                    <a:pt x="317" y="96"/>
                  </a:lnTo>
                  <a:lnTo>
                    <a:pt x="329" y="87"/>
                  </a:lnTo>
                  <a:lnTo>
                    <a:pt x="341" y="78"/>
                  </a:lnTo>
                  <a:lnTo>
                    <a:pt x="353" y="69"/>
                  </a:lnTo>
                  <a:lnTo>
                    <a:pt x="365" y="60"/>
                  </a:lnTo>
                  <a:lnTo>
                    <a:pt x="377" y="50"/>
                  </a:lnTo>
                  <a:lnTo>
                    <a:pt x="389" y="42"/>
                  </a:lnTo>
                  <a:lnTo>
                    <a:pt x="401" y="33"/>
                  </a:lnTo>
                  <a:lnTo>
                    <a:pt x="414" y="25"/>
                  </a:lnTo>
                  <a:lnTo>
                    <a:pt x="427" y="17"/>
                  </a:lnTo>
                  <a:lnTo>
                    <a:pt x="438" y="8"/>
                  </a:lnTo>
                  <a:lnTo>
                    <a:pt x="451" y="0"/>
                  </a:lnTo>
                  <a:lnTo>
                    <a:pt x="452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5"/>
            <p:cNvSpPr/>
            <p:nvPr/>
          </p:nvSpPr>
          <p:spPr bwMode="auto">
            <a:xfrm flipH="1">
              <a:off x="742" y="2464"/>
              <a:ext cx="86" cy="144"/>
            </a:xfrm>
            <a:custGeom>
              <a:avLst/>
              <a:gdLst>
                <a:gd name="T0" fmla="*/ 0 w 173"/>
                <a:gd name="T1" fmla="*/ 0 h 288"/>
                <a:gd name="T2" fmla="*/ 0 w 173"/>
                <a:gd name="T3" fmla="*/ 1 h 288"/>
                <a:gd name="T4" fmla="*/ 0 w 173"/>
                <a:gd name="T5" fmla="*/ 1 h 288"/>
                <a:gd name="T6" fmla="*/ 0 w 173"/>
                <a:gd name="T7" fmla="*/ 1 h 288"/>
                <a:gd name="T8" fmla="*/ 0 w 173"/>
                <a:gd name="T9" fmla="*/ 1 h 288"/>
                <a:gd name="T10" fmla="*/ 0 w 173"/>
                <a:gd name="T11" fmla="*/ 1 h 288"/>
                <a:gd name="T12" fmla="*/ 0 w 173"/>
                <a:gd name="T13" fmla="*/ 1 h 288"/>
                <a:gd name="T14" fmla="*/ 0 w 173"/>
                <a:gd name="T15" fmla="*/ 1 h 288"/>
                <a:gd name="T16" fmla="*/ 0 w 173"/>
                <a:gd name="T17" fmla="*/ 1 h 288"/>
                <a:gd name="T18" fmla="*/ 0 w 173"/>
                <a:gd name="T19" fmla="*/ 1 h 288"/>
                <a:gd name="T20" fmla="*/ 0 w 173"/>
                <a:gd name="T21" fmla="*/ 1 h 288"/>
                <a:gd name="T22" fmla="*/ 0 w 173"/>
                <a:gd name="T23" fmla="*/ 1 h 288"/>
                <a:gd name="T24" fmla="*/ 0 w 173"/>
                <a:gd name="T25" fmla="*/ 1 h 288"/>
                <a:gd name="T26" fmla="*/ 0 w 173"/>
                <a:gd name="T27" fmla="*/ 1 h 288"/>
                <a:gd name="T28" fmla="*/ 0 w 173"/>
                <a:gd name="T29" fmla="*/ 1 h 288"/>
                <a:gd name="T30" fmla="*/ 0 w 173"/>
                <a:gd name="T31" fmla="*/ 1 h 288"/>
                <a:gd name="T32" fmla="*/ 0 w 173"/>
                <a:gd name="T33" fmla="*/ 1 h 288"/>
                <a:gd name="T34" fmla="*/ 0 w 173"/>
                <a:gd name="T35" fmla="*/ 1 h 288"/>
                <a:gd name="T36" fmla="*/ 0 w 173"/>
                <a:gd name="T37" fmla="*/ 1 h 288"/>
                <a:gd name="T38" fmla="*/ 0 w 173"/>
                <a:gd name="T39" fmla="*/ 1 h 288"/>
                <a:gd name="T40" fmla="*/ 0 w 173"/>
                <a:gd name="T41" fmla="*/ 1 h 288"/>
                <a:gd name="T42" fmla="*/ 0 w 173"/>
                <a:gd name="T43" fmla="*/ 1 h 288"/>
                <a:gd name="T44" fmla="*/ 0 w 173"/>
                <a:gd name="T45" fmla="*/ 1 h 288"/>
                <a:gd name="T46" fmla="*/ 0 w 173"/>
                <a:gd name="T47" fmla="*/ 1 h 288"/>
                <a:gd name="T48" fmla="*/ 0 w 173"/>
                <a:gd name="T49" fmla="*/ 1 h 288"/>
                <a:gd name="T50" fmla="*/ 0 w 173"/>
                <a:gd name="T51" fmla="*/ 1 h 288"/>
                <a:gd name="T52" fmla="*/ 0 w 173"/>
                <a:gd name="T53" fmla="*/ 1 h 288"/>
                <a:gd name="T54" fmla="*/ 0 w 173"/>
                <a:gd name="T55" fmla="*/ 1 h 288"/>
                <a:gd name="T56" fmla="*/ 0 w 173"/>
                <a:gd name="T57" fmla="*/ 1 h 288"/>
                <a:gd name="T58" fmla="*/ 0 w 173"/>
                <a:gd name="T59" fmla="*/ 1 h 288"/>
                <a:gd name="T60" fmla="*/ 0 w 173"/>
                <a:gd name="T61" fmla="*/ 1 h 288"/>
                <a:gd name="T62" fmla="*/ 0 w 173"/>
                <a:gd name="T63" fmla="*/ 1 h 288"/>
                <a:gd name="T64" fmla="*/ 0 w 173"/>
                <a:gd name="T65" fmla="*/ 1 h 288"/>
                <a:gd name="T66" fmla="*/ 0 w 173"/>
                <a:gd name="T67" fmla="*/ 1 h 288"/>
                <a:gd name="T68" fmla="*/ 0 w 173"/>
                <a:gd name="T69" fmla="*/ 1 h 288"/>
                <a:gd name="T70" fmla="*/ 0 w 173"/>
                <a:gd name="T71" fmla="*/ 1 h 288"/>
                <a:gd name="T72" fmla="*/ 0 w 173"/>
                <a:gd name="T73" fmla="*/ 1 h 288"/>
                <a:gd name="T74" fmla="*/ 0 w 173"/>
                <a:gd name="T75" fmla="*/ 1 h 288"/>
                <a:gd name="T76" fmla="*/ 0 w 173"/>
                <a:gd name="T77" fmla="*/ 0 h 288"/>
                <a:gd name="T78" fmla="*/ 0 w 173"/>
                <a:gd name="T79" fmla="*/ 0 h 288"/>
                <a:gd name="T80" fmla="*/ 0 w 173"/>
                <a:gd name="T81" fmla="*/ 0 h 288"/>
                <a:gd name="T82" fmla="*/ 0 w 173"/>
                <a:gd name="T83" fmla="*/ 0 h 28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288"/>
                <a:gd name="T128" fmla="*/ 173 w 173"/>
                <a:gd name="T129" fmla="*/ 288 h 28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288">
                  <a:moveTo>
                    <a:pt x="171" y="0"/>
                  </a:moveTo>
                  <a:lnTo>
                    <a:pt x="156" y="17"/>
                  </a:lnTo>
                  <a:lnTo>
                    <a:pt x="143" y="33"/>
                  </a:lnTo>
                  <a:lnTo>
                    <a:pt x="129" y="50"/>
                  </a:lnTo>
                  <a:lnTo>
                    <a:pt x="115" y="67"/>
                  </a:lnTo>
                  <a:lnTo>
                    <a:pt x="102" y="86"/>
                  </a:lnTo>
                  <a:lnTo>
                    <a:pt x="90" y="103"/>
                  </a:lnTo>
                  <a:lnTo>
                    <a:pt x="77" y="121"/>
                  </a:lnTo>
                  <a:lnTo>
                    <a:pt x="65" y="140"/>
                  </a:lnTo>
                  <a:lnTo>
                    <a:pt x="54" y="157"/>
                  </a:lnTo>
                  <a:lnTo>
                    <a:pt x="44" y="174"/>
                  </a:lnTo>
                  <a:lnTo>
                    <a:pt x="33" y="192"/>
                  </a:lnTo>
                  <a:lnTo>
                    <a:pt x="24" y="209"/>
                  </a:lnTo>
                  <a:lnTo>
                    <a:pt x="16" y="227"/>
                  </a:lnTo>
                  <a:lnTo>
                    <a:pt x="9" y="246"/>
                  </a:lnTo>
                  <a:lnTo>
                    <a:pt x="4" y="265"/>
                  </a:lnTo>
                  <a:lnTo>
                    <a:pt x="0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6" y="286"/>
                  </a:lnTo>
                  <a:lnTo>
                    <a:pt x="7" y="284"/>
                  </a:lnTo>
                  <a:lnTo>
                    <a:pt x="12" y="265"/>
                  </a:lnTo>
                  <a:lnTo>
                    <a:pt x="18" y="247"/>
                  </a:lnTo>
                  <a:lnTo>
                    <a:pt x="25" y="229"/>
                  </a:lnTo>
                  <a:lnTo>
                    <a:pt x="33" y="211"/>
                  </a:lnTo>
                  <a:lnTo>
                    <a:pt x="41" y="194"/>
                  </a:lnTo>
                  <a:lnTo>
                    <a:pt x="50" y="177"/>
                  </a:lnTo>
                  <a:lnTo>
                    <a:pt x="60" y="159"/>
                  </a:lnTo>
                  <a:lnTo>
                    <a:pt x="70" y="143"/>
                  </a:lnTo>
                  <a:lnTo>
                    <a:pt x="82" y="125"/>
                  </a:lnTo>
                  <a:lnTo>
                    <a:pt x="93" y="106"/>
                  </a:lnTo>
                  <a:lnTo>
                    <a:pt x="105" y="88"/>
                  </a:lnTo>
                  <a:lnTo>
                    <a:pt x="117" y="70"/>
                  </a:lnTo>
                  <a:lnTo>
                    <a:pt x="130" y="52"/>
                  </a:lnTo>
                  <a:lnTo>
                    <a:pt x="144" y="35"/>
                  </a:lnTo>
                  <a:lnTo>
                    <a:pt x="158" y="18"/>
                  </a:lnTo>
                  <a:lnTo>
                    <a:pt x="173" y="2"/>
                  </a:lnTo>
                  <a:lnTo>
                    <a:pt x="173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6"/>
            <p:cNvSpPr/>
            <p:nvPr/>
          </p:nvSpPr>
          <p:spPr bwMode="auto">
            <a:xfrm flipH="1">
              <a:off x="818" y="2600"/>
              <a:ext cx="96" cy="30"/>
            </a:xfrm>
            <a:custGeom>
              <a:avLst/>
              <a:gdLst>
                <a:gd name="T0" fmla="*/ 1 w 191"/>
                <a:gd name="T1" fmla="*/ 1 h 60"/>
                <a:gd name="T2" fmla="*/ 1 w 191"/>
                <a:gd name="T3" fmla="*/ 1 h 60"/>
                <a:gd name="T4" fmla="*/ 1 w 191"/>
                <a:gd name="T5" fmla="*/ 1 h 60"/>
                <a:gd name="T6" fmla="*/ 1 w 191"/>
                <a:gd name="T7" fmla="*/ 1 h 60"/>
                <a:gd name="T8" fmla="*/ 1 w 191"/>
                <a:gd name="T9" fmla="*/ 1 h 60"/>
                <a:gd name="T10" fmla="*/ 1 w 191"/>
                <a:gd name="T11" fmla="*/ 1 h 60"/>
                <a:gd name="T12" fmla="*/ 1 w 191"/>
                <a:gd name="T13" fmla="*/ 1 h 60"/>
                <a:gd name="T14" fmla="*/ 1 w 191"/>
                <a:gd name="T15" fmla="*/ 1 h 60"/>
                <a:gd name="T16" fmla="*/ 1 w 191"/>
                <a:gd name="T17" fmla="*/ 1 h 60"/>
                <a:gd name="T18" fmla="*/ 1 w 191"/>
                <a:gd name="T19" fmla="*/ 1 h 60"/>
                <a:gd name="T20" fmla="*/ 1 w 191"/>
                <a:gd name="T21" fmla="*/ 1 h 60"/>
                <a:gd name="T22" fmla="*/ 1 w 191"/>
                <a:gd name="T23" fmla="*/ 1 h 60"/>
                <a:gd name="T24" fmla="*/ 1 w 191"/>
                <a:gd name="T25" fmla="*/ 1 h 60"/>
                <a:gd name="T26" fmla="*/ 1 w 191"/>
                <a:gd name="T27" fmla="*/ 1 h 60"/>
                <a:gd name="T28" fmla="*/ 1 w 191"/>
                <a:gd name="T29" fmla="*/ 1 h 60"/>
                <a:gd name="T30" fmla="*/ 1 w 191"/>
                <a:gd name="T31" fmla="*/ 1 h 60"/>
                <a:gd name="T32" fmla="*/ 1 w 191"/>
                <a:gd name="T33" fmla="*/ 1 h 60"/>
                <a:gd name="T34" fmla="*/ 1 w 191"/>
                <a:gd name="T35" fmla="*/ 1 h 60"/>
                <a:gd name="T36" fmla="*/ 1 w 191"/>
                <a:gd name="T37" fmla="*/ 1 h 60"/>
                <a:gd name="T38" fmla="*/ 1 w 191"/>
                <a:gd name="T39" fmla="*/ 1 h 60"/>
                <a:gd name="T40" fmla="*/ 1 w 191"/>
                <a:gd name="T41" fmla="*/ 1 h 60"/>
                <a:gd name="T42" fmla="*/ 1 w 191"/>
                <a:gd name="T43" fmla="*/ 0 h 60"/>
                <a:gd name="T44" fmla="*/ 1 w 191"/>
                <a:gd name="T45" fmla="*/ 0 h 60"/>
                <a:gd name="T46" fmla="*/ 1 w 191"/>
                <a:gd name="T47" fmla="*/ 0 h 60"/>
                <a:gd name="T48" fmla="*/ 1 w 191"/>
                <a:gd name="T49" fmla="*/ 1 h 60"/>
                <a:gd name="T50" fmla="*/ 1 w 191"/>
                <a:gd name="T51" fmla="*/ 1 h 60"/>
                <a:gd name="T52" fmla="*/ 1 w 191"/>
                <a:gd name="T53" fmla="*/ 1 h 60"/>
                <a:gd name="T54" fmla="*/ 1 w 191"/>
                <a:gd name="T55" fmla="*/ 1 h 60"/>
                <a:gd name="T56" fmla="*/ 1 w 191"/>
                <a:gd name="T57" fmla="*/ 1 h 60"/>
                <a:gd name="T58" fmla="*/ 1 w 191"/>
                <a:gd name="T59" fmla="*/ 1 h 60"/>
                <a:gd name="T60" fmla="*/ 1 w 191"/>
                <a:gd name="T61" fmla="*/ 1 h 60"/>
                <a:gd name="T62" fmla="*/ 1 w 191"/>
                <a:gd name="T63" fmla="*/ 1 h 60"/>
                <a:gd name="T64" fmla="*/ 1 w 191"/>
                <a:gd name="T65" fmla="*/ 1 h 60"/>
                <a:gd name="T66" fmla="*/ 1 w 191"/>
                <a:gd name="T67" fmla="*/ 1 h 60"/>
                <a:gd name="T68" fmla="*/ 1 w 191"/>
                <a:gd name="T69" fmla="*/ 1 h 60"/>
                <a:gd name="T70" fmla="*/ 1 w 191"/>
                <a:gd name="T71" fmla="*/ 1 h 60"/>
                <a:gd name="T72" fmla="*/ 0 w 191"/>
                <a:gd name="T73" fmla="*/ 1 h 60"/>
                <a:gd name="T74" fmla="*/ 0 w 191"/>
                <a:gd name="T75" fmla="*/ 1 h 60"/>
                <a:gd name="T76" fmla="*/ 0 w 191"/>
                <a:gd name="T77" fmla="*/ 1 h 60"/>
                <a:gd name="T78" fmla="*/ 0 w 191"/>
                <a:gd name="T79" fmla="*/ 1 h 60"/>
                <a:gd name="T80" fmla="*/ 1 w 191"/>
                <a:gd name="T81" fmla="*/ 1 h 60"/>
                <a:gd name="T82" fmla="*/ 1 w 191"/>
                <a:gd name="T83" fmla="*/ 1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91"/>
                <a:gd name="T127" fmla="*/ 0 h 60"/>
                <a:gd name="T128" fmla="*/ 191 w 191"/>
                <a:gd name="T129" fmla="*/ 60 h 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91" h="60">
                  <a:moveTo>
                    <a:pt x="1" y="60"/>
                  </a:moveTo>
                  <a:lnTo>
                    <a:pt x="12" y="52"/>
                  </a:lnTo>
                  <a:lnTo>
                    <a:pt x="22" y="44"/>
                  </a:lnTo>
                  <a:lnTo>
                    <a:pt x="32" y="38"/>
                  </a:lnTo>
                  <a:lnTo>
                    <a:pt x="44" y="33"/>
                  </a:lnTo>
                  <a:lnTo>
                    <a:pt x="55" y="28"/>
                  </a:lnTo>
                  <a:lnTo>
                    <a:pt x="68" y="25"/>
                  </a:lnTo>
                  <a:lnTo>
                    <a:pt x="80" y="21"/>
                  </a:lnTo>
                  <a:lnTo>
                    <a:pt x="92" y="19"/>
                  </a:lnTo>
                  <a:lnTo>
                    <a:pt x="104" y="18"/>
                  </a:lnTo>
                  <a:lnTo>
                    <a:pt x="115" y="16"/>
                  </a:lnTo>
                  <a:lnTo>
                    <a:pt x="128" y="15"/>
                  </a:lnTo>
                  <a:lnTo>
                    <a:pt x="139" y="15"/>
                  </a:lnTo>
                  <a:lnTo>
                    <a:pt x="151" y="15"/>
                  </a:lnTo>
                  <a:lnTo>
                    <a:pt x="163" y="15"/>
                  </a:lnTo>
                  <a:lnTo>
                    <a:pt x="174" y="14"/>
                  </a:lnTo>
                  <a:lnTo>
                    <a:pt x="186" y="13"/>
                  </a:lnTo>
                  <a:lnTo>
                    <a:pt x="188" y="11"/>
                  </a:lnTo>
                  <a:lnTo>
                    <a:pt x="191" y="7"/>
                  </a:lnTo>
                  <a:lnTo>
                    <a:pt x="191" y="4"/>
                  </a:lnTo>
                  <a:lnTo>
                    <a:pt x="189" y="1"/>
                  </a:lnTo>
                  <a:lnTo>
                    <a:pt x="176" y="0"/>
                  </a:lnTo>
                  <a:lnTo>
                    <a:pt x="164" y="0"/>
                  </a:lnTo>
                  <a:lnTo>
                    <a:pt x="151" y="0"/>
                  </a:lnTo>
                  <a:lnTo>
                    <a:pt x="137" y="3"/>
                  </a:lnTo>
                  <a:lnTo>
                    <a:pt x="125" y="5"/>
                  </a:lnTo>
                  <a:lnTo>
                    <a:pt x="111" y="8"/>
                  </a:lnTo>
                  <a:lnTo>
                    <a:pt x="98" y="11"/>
                  </a:lnTo>
                  <a:lnTo>
                    <a:pt x="86" y="14"/>
                  </a:lnTo>
                  <a:lnTo>
                    <a:pt x="75" y="18"/>
                  </a:lnTo>
                  <a:lnTo>
                    <a:pt x="62" y="21"/>
                  </a:lnTo>
                  <a:lnTo>
                    <a:pt x="52" y="26"/>
                  </a:lnTo>
                  <a:lnTo>
                    <a:pt x="40" y="31"/>
                  </a:lnTo>
                  <a:lnTo>
                    <a:pt x="30" y="37"/>
                  </a:lnTo>
                  <a:lnTo>
                    <a:pt x="20" y="43"/>
                  </a:lnTo>
                  <a:lnTo>
                    <a:pt x="9" y="51"/>
                  </a:lnTo>
                  <a:lnTo>
                    <a:pt x="0" y="59"/>
                  </a:lnTo>
                  <a:lnTo>
                    <a:pt x="0" y="60"/>
                  </a:ln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7"/>
            <p:cNvSpPr/>
            <p:nvPr/>
          </p:nvSpPr>
          <p:spPr bwMode="auto">
            <a:xfrm flipH="1">
              <a:off x="862" y="2618"/>
              <a:ext cx="58" cy="66"/>
            </a:xfrm>
            <a:custGeom>
              <a:avLst/>
              <a:gdLst>
                <a:gd name="T0" fmla="*/ 0 w 115"/>
                <a:gd name="T1" fmla="*/ 0 h 133"/>
                <a:gd name="T2" fmla="*/ 1 w 115"/>
                <a:gd name="T3" fmla="*/ 0 h 133"/>
                <a:gd name="T4" fmla="*/ 1 w 115"/>
                <a:gd name="T5" fmla="*/ 0 h 133"/>
                <a:gd name="T6" fmla="*/ 1 w 115"/>
                <a:gd name="T7" fmla="*/ 0 h 133"/>
                <a:gd name="T8" fmla="*/ 1 w 115"/>
                <a:gd name="T9" fmla="*/ 0 h 133"/>
                <a:gd name="T10" fmla="*/ 1 w 115"/>
                <a:gd name="T11" fmla="*/ 0 h 133"/>
                <a:gd name="T12" fmla="*/ 1 w 115"/>
                <a:gd name="T13" fmla="*/ 0 h 133"/>
                <a:gd name="T14" fmla="*/ 1 w 115"/>
                <a:gd name="T15" fmla="*/ 0 h 133"/>
                <a:gd name="T16" fmla="*/ 1 w 115"/>
                <a:gd name="T17" fmla="*/ 0 h 133"/>
                <a:gd name="T18" fmla="*/ 1 w 115"/>
                <a:gd name="T19" fmla="*/ 0 h 133"/>
                <a:gd name="T20" fmla="*/ 1 w 115"/>
                <a:gd name="T21" fmla="*/ 0 h 133"/>
                <a:gd name="T22" fmla="*/ 1 w 115"/>
                <a:gd name="T23" fmla="*/ 0 h 133"/>
                <a:gd name="T24" fmla="*/ 1 w 115"/>
                <a:gd name="T25" fmla="*/ 0 h 133"/>
                <a:gd name="T26" fmla="*/ 1 w 115"/>
                <a:gd name="T27" fmla="*/ 0 h 133"/>
                <a:gd name="T28" fmla="*/ 1 w 115"/>
                <a:gd name="T29" fmla="*/ 0 h 133"/>
                <a:gd name="T30" fmla="*/ 1 w 115"/>
                <a:gd name="T31" fmla="*/ 0 h 133"/>
                <a:gd name="T32" fmla="*/ 1 w 115"/>
                <a:gd name="T33" fmla="*/ 0 h 133"/>
                <a:gd name="T34" fmla="*/ 1 w 115"/>
                <a:gd name="T35" fmla="*/ 0 h 133"/>
                <a:gd name="T36" fmla="*/ 1 w 115"/>
                <a:gd name="T37" fmla="*/ 0 h 133"/>
                <a:gd name="T38" fmla="*/ 1 w 115"/>
                <a:gd name="T39" fmla="*/ 0 h 133"/>
                <a:gd name="T40" fmla="*/ 1 w 115"/>
                <a:gd name="T41" fmla="*/ 0 h 133"/>
                <a:gd name="T42" fmla="*/ 1 w 115"/>
                <a:gd name="T43" fmla="*/ 0 h 133"/>
                <a:gd name="T44" fmla="*/ 1 w 115"/>
                <a:gd name="T45" fmla="*/ 0 h 133"/>
                <a:gd name="T46" fmla="*/ 0 w 115"/>
                <a:gd name="T47" fmla="*/ 0 h 133"/>
                <a:gd name="T48" fmla="*/ 0 w 115"/>
                <a:gd name="T49" fmla="*/ 0 h 133"/>
                <a:gd name="T50" fmla="*/ 0 w 115"/>
                <a:gd name="T51" fmla="*/ 0 h 1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5"/>
                <a:gd name="T79" fmla="*/ 0 h 133"/>
                <a:gd name="T80" fmla="*/ 115 w 115"/>
                <a:gd name="T81" fmla="*/ 133 h 1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5" h="133">
                  <a:moveTo>
                    <a:pt x="0" y="0"/>
                  </a:moveTo>
                  <a:lnTo>
                    <a:pt x="11" y="17"/>
                  </a:lnTo>
                  <a:lnTo>
                    <a:pt x="25" y="35"/>
                  </a:lnTo>
                  <a:lnTo>
                    <a:pt x="39" y="51"/>
                  </a:lnTo>
                  <a:lnTo>
                    <a:pt x="54" y="66"/>
                  </a:lnTo>
                  <a:lnTo>
                    <a:pt x="68" y="81"/>
                  </a:lnTo>
                  <a:lnTo>
                    <a:pt x="82" y="97"/>
                  </a:lnTo>
                  <a:lnTo>
                    <a:pt x="95" y="114"/>
                  </a:lnTo>
                  <a:lnTo>
                    <a:pt x="107" y="131"/>
                  </a:lnTo>
                  <a:lnTo>
                    <a:pt x="109" y="133"/>
                  </a:lnTo>
                  <a:lnTo>
                    <a:pt x="112" y="131"/>
                  </a:lnTo>
                  <a:lnTo>
                    <a:pt x="115" y="128"/>
                  </a:lnTo>
                  <a:lnTo>
                    <a:pt x="115" y="126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78" y="74"/>
                  </a:lnTo>
                  <a:lnTo>
                    <a:pt x="62" y="60"/>
                  </a:lnTo>
                  <a:lnTo>
                    <a:pt x="46" y="46"/>
                  </a:lnTo>
                  <a:lnTo>
                    <a:pt x="29" y="31"/>
                  </a:lnTo>
                  <a:lnTo>
                    <a:pt x="15" y="1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8"/>
            <p:cNvSpPr/>
            <p:nvPr/>
          </p:nvSpPr>
          <p:spPr bwMode="auto">
            <a:xfrm flipH="1">
              <a:off x="864" y="2681"/>
              <a:ext cx="87" cy="138"/>
            </a:xfrm>
            <a:custGeom>
              <a:avLst/>
              <a:gdLst>
                <a:gd name="T0" fmla="*/ 0 w 174"/>
                <a:gd name="T1" fmla="*/ 1 h 275"/>
                <a:gd name="T2" fmla="*/ 1 w 174"/>
                <a:gd name="T3" fmla="*/ 1 h 275"/>
                <a:gd name="T4" fmla="*/ 1 w 174"/>
                <a:gd name="T5" fmla="*/ 1 h 275"/>
                <a:gd name="T6" fmla="*/ 1 w 174"/>
                <a:gd name="T7" fmla="*/ 1 h 275"/>
                <a:gd name="T8" fmla="*/ 1 w 174"/>
                <a:gd name="T9" fmla="*/ 1 h 275"/>
                <a:gd name="T10" fmla="*/ 1 w 174"/>
                <a:gd name="T11" fmla="*/ 1 h 275"/>
                <a:gd name="T12" fmla="*/ 1 w 174"/>
                <a:gd name="T13" fmla="*/ 1 h 275"/>
                <a:gd name="T14" fmla="*/ 1 w 174"/>
                <a:gd name="T15" fmla="*/ 1 h 275"/>
                <a:gd name="T16" fmla="*/ 1 w 174"/>
                <a:gd name="T17" fmla="*/ 1 h 275"/>
                <a:gd name="T18" fmla="*/ 1 w 174"/>
                <a:gd name="T19" fmla="*/ 1 h 275"/>
                <a:gd name="T20" fmla="*/ 1 w 174"/>
                <a:gd name="T21" fmla="*/ 1 h 275"/>
                <a:gd name="T22" fmla="*/ 1 w 174"/>
                <a:gd name="T23" fmla="*/ 1 h 275"/>
                <a:gd name="T24" fmla="*/ 1 w 174"/>
                <a:gd name="T25" fmla="*/ 1 h 275"/>
                <a:gd name="T26" fmla="*/ 1 w 174"/>
                <a:gd name="T27" fmla="*/ 1 h 275"/>
                <a:gd name="T28" fmla="*/ 1 w 174"/>
                <a:gd name="T29" fmla="*/ 1 h 275"/>
                <a:gd name="T30" fmla="*/ 1 w 174"/>
                <a:gd name="T31" fmla="*/ 1 h 275"/>
                <a:gd name="T32" fmla="*/ 1 w 174"/>
                <a:gd name="T33" fmla="*/ 1 h 275"/>
                <a:gd name="T34" fmla="*/ 1 w 174"/>
                <a:gd name="T35" fmla="*/ 1 h 275"/>
                <a:gd name="T36" fmla="*/ 1 w 174"/>
                <a:gd name="T37" fmla="*/ 1 h 275"/>
                <a:gd name="T38" fmla="*/ 1 w 174"/>
                <a:gd name="T39" fmla="*/ 1 h 275"/>
                <a:gd name="T40" fmla="*/ 1 w 174"/>
                <a:gd name="T41" fmla="*/ 1 h 275"/>
                <a:gd name="T42" fmla="*/ 1 w 174"/>
                <a:gd name="T43" fmla="*/ 1 h 275"/>
                <a:gd name="T44" fmla="*/ 1 w 174"/>
                <a:gd name="T45" fmla="*/ 1 h 275"/>
                <a:gd name="T46" fmla="*/ 1 w 174"/>
                <a:gd name="T47" fmla="*/ 1 h 275"/>
                <a:gd name="T48" fmla="*/ 1 w 174"/>
                <a:gd name="T49" fmla="*/ 1 h 275"/>
                <a:gd name="T50" fmla="*/ 1 w 174"/>
                <a:gd name="T51" fmla="*/ 1 h 275"/>
                <a:gd name="T52" fmla="*/ 1 w 174"/>
                <a:gd name="T53" fmla="*/ 1 h 275"/>
                <a:gd name="T54" fmla="*/ 1 w 174"/>
                <a:gd name="T55" fmla="*/ 1 h 275"/>
                <a:gd name="T56" fmla="*/ 1 w 174"/>
                <a:gd name="T57" fmla="*/ 1 h 275"/>
                <a:gd name="T58" fmla="*/ 1 w 174"/>
                <a:gd name="T59" fmla="*/ 1 h 275"/>
                <a:gd name="T60" fmla="*/ 1 w 174"/>
                <a:gd name="T61" fmla="*/ 1 h 275"/>
                <a:gd name="T62" fmla="*/ 1 w 174"/>
                <a:gd name="T63" fmla="*/ 1 h 275"/>
                <a:gd name="T64" fmla="*/ 1 w 174"/>
                <a:gd name="T65" fmla="*/ 1 h 275"/>
                <a:gd name="T66" fmla="*/ 1 w 174"/>
                <a:gd name="T67" fmla="*/ 1 h 275"/>
                <a:gd name="T68" fmla="*/ 1 w 174"/>
                <a:gd name="T69" fmla="*/ 1 h 275"/>
                <a:gd name="T70" fmla="*/ 1 w 174"/>
                <a:gd name="T71" fmla="*/ 0 h 275"/>
                <a:gd name="T72" fmla="*/ 1 w 174"/>
                <a:gd name="T73" fmla="*/ 1 h 275"/>
                <a:gd name="T74" fmla="*/ 1 w 174"/>
                <a:gd name="T75" fmla="*/ 1 h 275"/>
                <a:gd name="T76" fmla="*/ 1 w 174"/>
                <a:gd name="T77" fmla="*/ 1 h 275"/>
                <a:gd name="T78" fmla="*/ 1 w 174"/>
                <a:gd name="T79" fmla="*/ 1 h 275"/>
                <a:gd name="T80" fmla="*/ 1 w 174"/>
                <a:gd name="T81" fmla="*/ 1 h 275"/>
                <a:gd name="T82" fmla="*/ 1 w 174"/>
                <a:gd name="T83" fmla="*/ 1 h 275"/>
                <a:gd name="T84" fmla="*/ 1 w 174"/>
                <a:gd name="T85" fmla="*/ 1 h 275"/>
                <a:gd name="T86" fmla="*/ 1 w 174"/>
                <a:gd name="T87" fmla="*/ 1 h 275"/>
                <a:gd name="T88" fmla="*/ 1 w 174"/>
                <a:gd name="T89" fmla="*/ 1 h 275"/>
                <a:gd name="T90" fmla="*/ 1 w 174"/>
                <a:gd name="T91" fmla="*/ 1 h 275"/>
                <a:gd name="T92" fmla="*/ 1 w 174"/>
                <a:gd name="T93" fmla="*/ 1 h 275"/>
                <a:gd name="T94" fmla="*/ 1 w 174"/>
                <a:gd name="T95" fmla="*/ 1 h 275"/>
                <a:gd name="T96" fmla="*/ 1 w 174"/>
                <a:gd name="T97" fmla="*/ 1 h 275"/>
                <a:gd name="T98" fmla="*/ 1 w 174"/>
                <a:gd name="T99" fmla="*/ 1 h 275"/>
                <a:gd name="T100" fmla="*/ 1 w 174"/>
                <a:gd name="T101" fmla="*/ 1 h 275"/>
                <a:gd name="T102" fmla="*/ 1 w 174"/>
                <a:gd name="T103" fmla="*/ 1 h 275"/>
                <a:gd name="T104" fmla="*/ 1 w 174"/>
                <a:gd name="T105" fmla="*/ 1 h 275"/>
                <a:gd name="T106" fmla="*/ 1 w 174"/>
                <a:gd name="T107" fmla="*/ 1 h 275"/>
                <a:gd name="T108" fmla="*/ 1 w 174"/>
                <a:gd name="T109" fmla="*/ 1 h 275"/>
                <a:gd name="T110" fmla="*/ 1 w 174"/>
                <a:gd name="T111" fmla="*/ 1 h 275"/>
                <a:gd name="T112" fmla="*/ 0 w 174"/>
                <a:gd name="T113" fmla="*/ 1 h 275"/>
                <a:gd name="T114" fmla="*/ 0 w 174"/>
                <a:gd name="T115" fmla="*/ 1 h 275"/>
                <a:gd name="T116" fmla="*/ 0 w 174"/>
                <a:gd name="T117" fmla="*/ 1 h 275"/>
                <a:gd name="T118" fmla="*/ 0 w 174"/>
                <a:gd name="T119" fmla="*/ 1 h 275"/>
                <a:gd name="T120" fmla="*/ 0 w 174"/>
                <a:gd name="T121" fmla="*/ 1 h 275"/>
                <a:gd name="T122" fmla="*/ 0 w 174"/>
                <a:gd name="T123" fmla="*/ 1 h 2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4"/>
                <a:gd name="T187" fmla="*/ 0 h 275"/>
                <a:gd name="T188" fmla="*/ 174 w 174"/>
                <a:gd name="T189" fmla="*/ 275 h 27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4" h="275">
                  <a:moveTo>
                    <a:pt x="0" y="275"/>
                  </a:moveTo>
                  <a:lnTo>
                    <a:pt x="4" y="264"/>
                  </a:lnTo>
                  <a:lnTo>
                    <a:pt x="7" y="253"/>
                  </a:lnTo>
                  <a:lnTo>
                    <a:pt x="12" y="243"/>
                  </a:lnTo>
                  <a:lnTo>
                    <a:pt x="16" y="232"/>
                  </a:lnTo>
                  <a:lnTo>
                    <a:pt x="21" y="223"/>
                  </a:lnTo>
                  <a:lnTo>
                    <a:pt x="27" y="213"/>
                  </a:lnTo>
                  <a:lnTo>
                    <a:pt x="32" y="204"/>
                  </a:lnTo>
                  <a:lnTo>
                    <a:pt x="38" y="193"/>
                  </a:lnTo>
                  <a:lnTo>
                    <a:pt x="43" y="185"/>
                  </a:lnTo>
                  <a:lnTo>
                    <a:pt x="49" y="176"/>
                  </a:lnTo>
                  <a:lnTo>
                    <a:pt x="53" y="168"/>
                  </a:lnTo>
                  <a:lnTo>
                    <a:pt x="59" y="160"/>
                  </a:lnTo>
                  <a:lnTo>
                    <a:pt x="64" y="151"/>
                  </a:lnTo>
                  <a:lnTo>
                    <a:pt x="69" y="143"/>
                  </a:lnTo>
                  <a:lnTo>
                    <a:pt x="75" y="135"/>
                  </a:lnTo>
                  <a:lnTo>
                    <a:pt x="81" y="126"/>
                  </a:lnTo>
                  <a:lnTo>
                    <a:pt x="87" y="118"/>
                  </a:lnTo>
                  <a:lnTo>
                    <a:pt x="91" y="110"/>
                  </a:lnTo>
                  <a:lnTo>
                    <a:pt x="97" y="101"/>
                  </a:lnTo>
                  <a:lnTo>
                    <a:pt x="102" y="93"/>
                  </a:lnTo>
                  <a:lnTo>
                    <a:pt x="107" y="85"/>
                  </a:lnTo>
                  <a:lnTo>
                    <a:pt x="113" y="78"/>
                  </a:lnTo>
                  <a:lnTo>
                    <a:pt x="120" y="70"/>
                  </a:lnTo>
                  <a:lnTo>
                    <a:pt x="127" y="63"/>
                  </a:lnTo>
                  <a:lnTo>
                    <a:pt x="133" y="57"/>
                  </a:lnTo>
                  <a:lnTo>
                    <a:pt x="138" y="53"/>
                  </a:lnTo>
                  <a:lnTo>
                    <a:pt x="145" y="47"/>
                  </a:lnTo>
                  <a:lnTo>
                    <a:pt x="151" y="41"/>
                  </a:lnTo>
                  <a:lnTo>
                    <a:pt x="156" y="37"/>
                  </a:lnTo>
                  <a:lnTo>
                    <a:pt x="161" y="31"/>
                  </a:lnTo>
                  <a:lnTo>
                    <a:pt x="166" y="24"/>
                  </a:lnTo>
                  <a:lnTo>
                    <a:pt x="171" y="18"/>
                  </a:lnTo>
                  <a:lnTo>
                    <a:pt x="174" y="10"/>
                  </a:lnTo>
                  <a:lnTo>
                    <a:pt x="172" y="3"/>
                  </a:lnTo>
                  <a:lnTo>
                    <a:pt x="167" y="0"/>
                  </a:lnTo>
                  <a:lnTo>
                    <a:pt x="159" y="2"/>
                  </a:lnTo>
                  <a:lnTo>
                    <a:pt x="142" y="15"/>
                  </a:lnTo>
                  <a:lnTo>
                    <a:pt x="127" y="31"/>
                  </a:lnTo>
                  <a:lnTo>
                    <a:pt x="113" y="47"/>
                  </a:lnTo>
                  <a:lnTo>
                    <a:pt x="102" y="64"/>
                  </a:lnTo>
                  <a:lnTo>
                    <a:pt x="90" y="84"/>
                  </a:lnTo>
                  <a:lnTo>
                    <a:pt x="80" y="102"/>
                  </a:lnTo>
                  <a:lnTo>
                    <a:pt x="70" y="122"/>
                  </a:lnTo>
                  <a:lnTo>
                    <a:pt x="60" y="140"/>
                  </a:lnTo>
                  <a:lnTo>
                    <a:pt x="55" y="149"/>
                  </a:lnTo>
                  <a:lnTo>
                    <a:pt x="50" y="159"/>
                  </a:lnTo>
                  <a:lnTo>
                    <a:pt x="45" y="168"/>
                  </a:lnTo>
                  <a:lnTo>
                    <a:pt x="42" y="178"/>
                  </a:lnTo>
                  <a:lnTo>
                    <a:pt x="37" y="188"/>
                  </a:lnTo>
                  <a:lnTo>
                    <a:pt x="32" y="197"/>
                  </a:lnTo>
                  <a:lnTo>
                    <a:pt x="27" y="207"/>
                  </a:lnTo>
                  <a:lnTo>
                    <a:pt x="22" y="216"/>
                  </a:lnTo>
                  <a:lnTo>
                    <a:pt x="14" y="230"/>
                  </a:lnTo>
                  <a:lnTo>
                    <a:pt x="7" y="244"/>
                  </a:lnTo>
                  <a:lnTo>
                    <a:pt x="2" y="259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9"/>
            <p:cNvSpPr/>
            <p:nvPr/>
          </p:nvSpPr>
          <p:spPr bwMode="auto">
            <a:xfrm flipH="1">
              <a:off x="1170" y="2576"/>
              <a:ext cx="60" cy="48"/>
            </a:xfrm>
            <a:custGeom>
              <a:avLst/>
              <a:gdLst>
                <a:gd name="T0" fmla="*/ 0 w 120"/>
                <a:gd name="T1" fmla="*/ 0 h 97"/>
                <a:gd name="T2" fmla="*/ 1 w 120"/>
                <a:gd name="T3" fmla="*/ 0 h 97"/>
                <a:gd name="T4" fmla="*/ 1 w 120"/>
                <a:gd name="T5" fmla="*/ 0 h 97"/>
                <a:gd name="T6" fmla="*/ 1 w 120"/>
                <a:gd name="T7" fmla="*/ 0 h 97"/>
                <a:gd name="T8" fmla="*/ 1 w 120"/>
                <a:gd name="T9" fmla="*/ 0 h 97"/>
                <a:gd name="T10" fmla="*/ 1 w 120"/>
                <a:gd name="T11" fmla="*/ 0 h 97"/>
                <a:gd name="T12" fmla="*/ 1 w 120"/>
                <a:gd name="T13" fmla="*/ 0 h 97"/>
                <a:gd name="T14" fmla="*/ 1 w 120"/>
                <a:gd name="T15" fmla="*/ 0 h 97"/>
                <a:gd name="T16" fmla="*/ 1 w 120"/>
                <a:gd name="T17" fmla="*/ 0 h 97"/>
                <a:gd name="T18" fmla="*/ 1 w 120"/>
                <a:gd name="T19" fmla="*/ 0 h 97"/>
                <a:gd name="T20" fmla="*/ 1 w 120"/>
                <a:gd name="T21" fmla="*/ 0 h 97"/>
                <a:gd name="T22" fmla="*/ 1 w 120"/>
                <a:gd name="T23" fmla="*/ 0 h 97"/>
                <a:gd name="T24" fmla="*/ 1 w 120"/>
                <a:gd name="T25" fmla="*/ 0 h 97"/>
                <a:gd name="T26" fmla="*/ 1 w 120"/>
                <a:gd name="T27" fmla="*/ 0 h 97"/>
                <a:gd name="T28" fmla="*/ 1 w 120"/>
                <a:gd name="T29" fmla="*/ 0 h 97"/>
                <a:gd name="T30" fmla="*/ 1 w 120"/>
                <a:gd name="T31" fmla="*/ 0 h 97"/>
                <a:gd name="T32" fmla="*/ 1 w 120"/>
                <a:gd name="T33" fmla="*/ 0 h 97"/>
                <a:gd name="T34" fmla="*/ 1 w 120"/>
                <a:gd name="T35" fmla="*/ 0 h 97"/>
                <a:gd name="T36" fmla="*/ 1 w 120"/>
                <a:gd name="T37" fmla="*/ 0 h 97"/>
                <a:gd name="T38" fmla="*/ 1 w 120"/>
                <a:gd name="T39" fmla="*/ 0 h 97"/>
                <a:gd name="T40" fmla="*/ 1 w 120"/>
                <a:gd name="T41" fmla="*/ 0 h 97"/>
                <a:gd name="T42" fmla="*/ 1 w 120"/>
                <a:gd name="T43" fmla="*/ 0 h 97"/>
                <a:gd name="T44" fmla="*/ 1 w 120"/>
                <a:gd name="T45" fmla="*/ 0 h 97"/>
                <a:gd name="T46" fmla="*/ 1 w 120"/>
                <a:gd name="T47" fmla="*/ 0 h 97"/>
                <a:gd name="T48" fmla="*/ 1 w 120"/>
                <a:gd name="T49" fmla="*/ 0 h 97"/>
                <a:gd name="T50" fmla="*/ 1 w 120"/>
                <a:gd name="T51" fmla="*/ 0 h 97"/>
                <a:gd name="T52" fmla="*/ 1 w 120"/>
                <a:gd name="T53" fmla="*/ 0 h 97"/>
                <a:gd name="T54" fmla="*/ 1 w 120"/>
                <a:gd name="T55" fmla="*/ 0 h 97"/>
                <a:gd name="T56" fmla="*/ 0 w 120"/>
                <a:gd name="T57" fmla="*/ 0 h 97"/>
                <a:gd name="T58" fmla="*/ 0 w 120"/>
                <a:gd name="T59" fmla="*/ 0 h 97"/>
                <a:gd name="T60" fmla="*/ 0 w 120"/>
                <a:gd name="T61" fmla="*/ 0 h 97"/>
                <a:gd name="T62" fmla="*/ 0 w 120"/>
                <a:gd name="T63" fmla="*/ 0 h 97"/>
                <a:gd name="T64" fmla="*/ 0 w 120"/>
                <a:gd name="T65" fmla="*/ 0 h 97"/>
                <a:gd name="T66" fmla="*/ 0 w 120"/>
                <a:gd name="T67" fmla="*/ 0 h 9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0"/>
                <a:gd name="T103" fmla="*/ 0 h 97"/>
                <a:gd name="T104" fmla="*/ 120 w 120"/>
                <a:gd name="T105" fmla="*/ 97 h 9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0" h="97">
                  <a:moveTo>
                    <a:pt x="0" y="0"/>
                  </a:moveTo>
                  <a:lnTo>
                    <a:pt x="4" y="22"/>
                  </a:lnTo>
                  <a:lnTo>
                    <a:pt x="12" y="39"/>
                  </a:lnTo>
                  <a:lnTo>
                    <a:pt x="26" y="52"/>
                  </a:lnTo>
                  <a:lnTo>
                    <a:pt x="42" y="63"/>
                  </a:lnTo>
                  <a:lnTo>
                    <a:pt x="61" y="73"/>
                  </a:lnTo>
                  <a:lnTo>
                    <a:pt x="81" y="81"/>
                  </a:lnTo>
                  <a:lnTo>
                    <a:pt x="99" y="89"/>
                  </a:lnTo>
                  <a:lnTo>
                    <a:pt x="118" y="97"/>
                  </a:lnTo>
                  <a:lnTo>
                    <a:pt x="119" y="97"/>
                  </a:lnTo>
                  <a:lnTo>
                    <a:pt x="120" y="96"/>
                  </a:lnTo>
                  <a:lnTo>
                    <a:pt x="120" y="94"/>
                  </a:lnTo>
                  <a:lnTo>
                    <a:pt x="120" y="93"/>
                  </a:lnTo>
                  <a:lnTo>
                    <a:pt x="113" y="88"/>
                  </a:lnTo>
                  <a:lnTo>
                    <a:pt x="106" y="83"/>
                  </a:lnTo>
                  <a:lnTo>
                    <a:pt x="99" y="78"/>
                  </a:lnTo>
                  <a:lnTo>
                    <a:pt x="93" y="74"/>
                  </a:lnTo>
                  <a:lnTo>
                    <a:pt x="86" y="70"/>
                  </a:lnTo>
                  <a:lnTo>
                    <a:pt x="78" y="66"/>
                  </a:lnTo>
                  <a:lnTo>
                    <a:pt x="71" y="62"/>
                  </a:lnTo>
                  <a:lnTo>
                    <a:pt x="63" y="59"/>
                  </a:lnTo>
                  <a:lnTo>
                    <a:pt x="52" y="54"/>
                  </a:lnTo>
                  <a:lnTo>
                    <a:pt x="42" y="48"/>
                  </a:lnTo>
                  <a:lnTo>
                    <a:pt x="31" y="43"/>
                  </a:lnTo>
                  <a:lnTo>
                    <a:pt x="22" y="37"/>
                  </a:lnTo>
                  <a:lnTo>
                    <a:pt x="14" y="30"/>
                  </a:lnTo>
                  <a:lnTo>
                    <a:pt x="7" y="21"/>
                  </a:lnTo>
                  <a:lnTo>
                    <a:pt x="3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0"/>
            <p:cNvSpPr/>
            <p:nvPr/>
          </p:nvSpPr>
          <p:spPr bwMode="auto">
            <a:xfrm flipH="1">
              <a:off x="1139" y="2617"/>
              <a:ext cx="42" cy="34"/>
            </a:xfrm>
            <a:custGeom>
              <a:avLst/>
              <a:gdLst>
                <a:gd name="T0" fmla="*/ 0 w 84"/>
                <a:gd name="T1" fmla="*/ 0 h 68"/>
                <a:gd name="T2" fmla="*/ 1 w 84"/>
                <a:gd name="T3" fmla="*/ 1 h 68"/>
                <a:gd name="T4" fmla="*/ 1 w 84"/>
                <a:gd name="T5" fmla="*/ 1 h 68"/>
                <a:gd name="T6" fmla="*/ 1 w 84"/>
                <a:gd name="T7" fmla="*/ 1 h 68"/>
                <a:gd name="T8" fmla="*/ 1 w 84"/>
                <a:gd name="T9" fmla="*/ 1 h 68"/>
                <a:gd name="T10" fmla="*/ 1 w 84"/>
                <a:gd name="T11" fmla="*/ 1 h 68"/>
                <a:gd name="T12" fmla="*/ 1 w 84"/>
                <a:gd name="T13" fmla="*/ 1 h 68"/>
                <a:gd name="T14" fmla="*/ 1 w 84"/>
                <a:gd name="T15" fmla="*/ 1 h 68"/>
                <a:gd name="T16" fmla="*/ 1 w 84"/>
                <a:gd name="T17" fmla="*/ 1 h 68"/>
                <a:gd name="T18" fmla="*/ 1 w 84"/>
                <a:gd name="T19" fmla="*/ 1 h 68"/>
                <a:gd name="T20" fmla="*/ 1 w 84"/>
                <a:gd name="T21" fmla="*/ 1 h 68"/>
                <a:gd name="T22" fmla="*/ 1 w 84"/>
                <a:gd name="T23" fmla="*/ 1 h 68"/>
                <a:gd name="T24" fmla="*/ 1 w 84"/>
                <a:gd name="T25" fmla="*/ 1 h 68"/>
                <a:gd name="T26" fmla="*/ 1 w 84"/>
                <a:gd name="T27" fmla="*/ 1 h 68"/>
                <a:gd name="T28" fmla="*/ 1 w 84"/>
                <a:gd name="T29" fmla="*/ 1 h 68"/>
                <a:gd name="T30" fmla="*/ 1 w 84"/>
                <a:gd name="T31" fmla="*/ 1 h 68"/>
                <a:gd name="T32" fmla="*/ 1 w 84"/>
                <a:gd name="T33" fmla="*/ 1 h 68"/>
                <a:gd name="T34" fmla="*/ 1 w 84"/>
                <a:gd name="T35" fmla="*/ 1 h 68"/>
                <a:gd name="T36" fmla="*/ 1 w 84"/>
                <a:gd name="T37" fmla="*/ 1 h 68"/>
                <a:gd name="T38" fmla="*/ 1 w 84"/>
                <a:gd name="T39" fmla="*/ 1 h 68"/>
                <a:gd name="T40" fmla="*/ 1 w 84"/>
                <a:gd name="T41" fmla="*/ 1 h 68"/>
                <a:gd name="T42" fmla="*/ 1 w 84"/>
                <a:gd name="T43" fmla="*/ 1 h 68"/>
                <a:gd name="T44" fmla="*/ 1 w 84"/>
                <a:gd name="T45" fmla="*/ 1 h 68"/>
                <a:gd name="T46" fmla="*/ 1 w 84"/>
                <a:gd name="T47" fmla="*/ 1 h 68"/>
                <a:gd name="T48" fmla="*/ 1 w 84"/>
                <a:gd name="T49" fmla="*/ 1 h 68"/>
                <a:gd name="T50" fmla="*/ 1 w 84"/>
                <a:gd name="T51" fmla="*/ 1 h 68"/>
                <a:gd name="T52" fmla="*/ 1 w 84"/>
                <a:gd name="T53" fmla="*/ 1 h 68"/>
                <a:gd name="T54" fmla="*/ 1 w 84"/>
                <a:gd name="T55" fmla="*/ 1 h 68"/>
                <a:gd name="T56" fmla="*/ 1 w 84"/>
                <a:gd name="T57" fmla="*/ 1 h 68"/>
                <a:gd name="T58" fmla="*/ 1 w 84"/>
                <a:gd name="T59" fmla="*/ 1 h 68"/>
                <a:gd name="T60" fmla="*/ 1 w 84"/>
                <a:gd name="T61" fmla="*/ 1 h 68"/>
                <a:gd name="T62" fmla="*/ 1 w 84"/>
                <a:gd name="T63" fmla="*/ 1 h 68"/>
                <a:gd name="T64" fmla="*/ 1 w 84"/>
                <a:gd name="T65" fmla="*/ 1 h 68"/>
                <a:gd name="T66" fmla="*/ 1 w 84"/>
                <a:gd name="T67" fmla="*/ 1 h 68"/>
                <a:gd name="T68" fmla="*/ 1 w 84"/>
                <a:gd name="T69" fmla="*/ 1 h 68"/>
                <a:gd name="T70" fmla="*/ 1 w 84"/>
                <a:gd name="T71" fmla="*/ 1 h 68"/>
                <a:gd name="T72" fmla="*/ 1 w 84"/>
                <a:gd name="T73" fmla="*/ 0 h 68"/>
                <a:gd name="T74" fmla="*/ 0 w 84"/>
                <a:gd name="T75" fmla="*/ 0 h 68"/>
                <a:gd name="T76" fmla="*/ 0 w 84"/>
                <a:gd name="T77" fmla="*/ 0 h 68"/>
                <a:gd name="T78" fmla="*/ 0 w 84"/>
                <a:gd name="T79" fmla="*/ 0 h 68"/>
                <a:gd name="T80" fmla="*/ 0 w 84"/>
                <a:gd name="T81" fmla="*/ 0 h 68"/>
                <a:gd name="T82" fmla="*/ 0 w 84"/>
                <a:gd name="T83" fmla="*/ 0 h 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4"/>
                <a:gd name="T127" fmla="*/ 0 h 68"/>
                <a:gd name="T128" fmla="*/ 84 w 84"/>
                <a:gd name="T129" fmla="*/ 68 h 6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4" h="68">
                  <a:moveTo>
                    <a:pt x="0" y="0"/>
                  </a:moveTo>
                  <a:lnTo>
                    <a:pt x="5" y="3"/>
                  </a:lnTo>
                  <a:lnTo>
                    <a:pt x="11" y="8"/>
                  </a:lnTo>
                  <a:lnTo>
                    <a:pt x="14" y="13"/>
                  </a:lnTo>
                  <a:lnTo>
                    <a:pt x="19" y="16"/>
                  </a:lnTo>
                  <a:lnTo>
                    <a:pt x="23" y="21"/>
                  </a:lnTo>
                  <a:lnTo>
                    <a:pt x="28" y="25"/>
                  </a:lnTo>
                  <a:lnTo>
                    <a:pt x="31" y="30"/>
                  </a:lnTo>
                  <a:lnTo>
                    <a:pt x="36" y="34"/>
                  </a:lnTo>
                  <a:lnTo>
                    <a:pt x="41" y="39"/>
                  </a:lnTo>
                  <a:lnTo>
                    <a:pt x="46" y="44"/>
                  </a:lnTo>
                  <a:lnTo>
                    <a:pt x="51" y="48"/>
                  </a:lnTo>
                  <a:lnTo>
                    <a:pt x="57" y="52"/>
                  </a:lnTo>
                  <a:lnTo>
                    <a:pt x="61" y="56"/>
                  </a:lnTo>
                  <a:lnTo>
                    <a:pt x="67" y="60"/>
                  </a:lnTo>
                  <a:lnTo>
                    <a:pt x="73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83" y="67"/>
                  </a:lnTo>
                  <a:lnTo>
                    <a:pt x="84" y="64"/>
                  </a:lnTo>
                  <a:lnTo>
                    <a:pt x="83" y="62"/>
                  </a:lnTo>
                  <a:lnTo>
                    <a:pt x="79" y="57"/>
                  </a:lnTo>
                  <a:lnTo>
                    <a:pt x="74" y="52"/>
                  </a:lnTo>
                  <a:lnTo>
                    <a:pt x="69" y="47"/>
                  </a:lnTo>
                  <a:lnTo>
                    <a:pt x="64" y="43"/>
                  </a:lnTo>
                  <a:lnTo>
                    <a:pt x="59" y="39"/>
                  </a:lnTo>
                  <a:lnTo>
                    <a:pt x="53" y="34"/>
                  </a:lnTo>
                  <a:lnTo>
                    <a:pt x="49" y="31"/>
                  </a:lnTo>
                  <a:lnTo>
                    <a:pt x="43" y="28"/>
                  </a:lnTo>
                  <a:lnTo>
                    <a:pt x="37" y="24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22" y="14"/>
                  </a:lnTo>
                  <a:lnTo>
                    <a:pt x="16" y="10"/>
                  </a:lnTo>
                  <a:lnTo>
                    <a:pt x="12" y="7"/>
                  </a:lnTo>
                  <a:lnTo>
                    <a:pt x="6" y="3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1"/>
            <p:cNvSpPr/>
            <p:nvPr/>
          </p:nvSpPr>
          <p:spPr bwMode="auto">
            <a:xfrm flipH="1">
              <a:off x="1181" y="2392"/>
              <a:ext cx="171" cy="253"/>
            </a:xfrm>
            <a:custGeom>
              <a:avLst/>
              <a:gdLst>
                <a:gd name="T0" fmla="*/ 1 w 342"/>
                <a:gd name="T1" fmla="*/ 1 h 506"/>
                <a:gd name="T2" fmla="*/ 1 w 342"/>
                <a:gd name="T3" fmla="*/ 1 h 506"/>
                <a:gd name="T4" fmla="*/ 1 w 342"/>
                <a:gd name="T5" fmla="*/ 1 h 506"/>
                <a:gd name="T6" fmla="*/ 1 w 342"/>
                <a:gd name="T7" fmla="*/ 1 h 506"/>
                <a:gd name="T8" fmla="*/ 1 w 342"/>
                <a:gd name="T9" fmla="*/ 1 h 506"/>
                <a:gd name="T10" fmla="*/ 1 w 342"/>
                <a:gd name="T11" fmla="*/ 1 h 506"/>
                <a:gd name="T12" fmla="*/ 1 w 342"/>
                <a:gd name="T13" fmla="*/ 1 h 506"/>
                <a:gd name="T14" fmla="*/ 1 w 342"/>
                <a:gd name="T15" fmla="*/ 1 h 506"/>
                <a:gd name="T16" fmla="*/ 1 w 342"/>
                <a:gd name="T17" fmla="*/ 1 h 506"/>
                <a:gd name="T18" fmla="*/ 1 w 342"/>
                <a:gd name="T19" fmla="*/ 1 h 506"/>
                <a:gd name="T20" fmla="*/ 1 w 342"/>
                <a:gd name="T21" fmla="*/ 1 h 506"/>
                <a:gd name="T22" fmla="*/ 1 w 342"/>
                <a:gd name="T23" fmla="*/ 1 h 506"/>
                <a:gd name="T24" fmla="*/ 1 w 342"/>
                <a:gd name="T25" fmla="*/ 1 h 506"/>
                <a:gd name="T26" fmla="*/ 1 w 342"/>
                <a:gd name="T27" fmla="*/ 1 h 506"/>
                <a:gd name="T28" fmla="*/ 1 w 342"/>
                <a:gd name="T29" fmla="*/ 1 h 506"/>
                <a:gd name="T30" fmla="*/ 1 w 342"/>
                <a:gd name="T31" fmla="*/ 1 h 506"/>
                <a:gd name="T32" fmla="*/ 1 w 342"/>
                <a:gd name="T33" fmla="*/ 1 h 506"/>
                <a:gd name="T34" fmla="*/ 1 w 342"/>
                <a:gd name="T35" fmla="*/ 1 h 506"/>
                <a:gd name="T36" fmla="*/ 1 w 342"/>
                <a:gd name="T37" fmla="*/ 1 h 506"/>
                <a:gd name="T38" fmla="*/ 1 w 342"/>
                <a:gd name="T39" fmla="*/ 1 h 506"/>
                <a:gd name="T40" fmla="*/ 1 w 342"/>
                <a:gd name="T41" fmla="*/ 1 h 506"/>
                <a:gd name="T42" fmla="*/ 1 w 342"/>
                <a:gd name="T43" fmla="*/ 1 h 506"/>
                <a:gd name="T44" fmla="*/ 1 w 342"/>
                <a:gd name="T45" fmla="*/ 1 h 506"/>
                <a:gd name="T46" fmla="*/ 1 w 342"/>
                <a:gd name="T47" fmla="*/ 1 h 506"/>
                <a:gd name="T48" fmla="*/ 1 w 342"/>
                <a:gd name="T49" fmla="*/ 1 h 506"/>
                <a:gd name="T50" fmla="*/ 1 w 342"/>
                <a:gd name="T51" fmla="*/ 1 h 506"/>
                <a:gd name="T52" fmla="*/ 1 w 342"/>
                <a:gd name="T53" fmla="*/ 1 h 506"/>
                <a:gd name="T54" fmla="*/ 1 w 342"/>
                <a:gd name="T55" fmla="*/ 1 h 506"/>
                <a:gd name="T56" fmla="*/ 1 w 342"/>
                <a:gd name="T57" fmla="*/ 1 h 506"/>
                <a:gd name="T58" fmla="*/ 1 w 342"/>
                <a:gd name="T59" fmla="*/ 1 h 506"/>
                <a:gd name="T60" fmla="*/ 1 w 342"/>
                <a:gd name="T61" fmla="*/ 1 h 506"/>
                <a:gd name="T62" fmla="*/ 1 w 342"/>
                <a:gd name="T63" fmla="*/ 1 h 506"/>
                <a:gd name="T64" fmla="*/ 0 w 342"/>
                <a:gd name="T65" fmla="*/ 0 h 506"/>
                <a:gd name="T66" fmla="*/ 0 w 342"/>
                <a:gd name="T67" fmla="*/ 0 h 506"/>
                <a:gd name="T68" fmla="*/ 0 w 342"/>
                <a:gd name="T69" fmla="*/ 0 h 5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2"/>
                <a:gd name="T106" fmla="*/ 0 h 506"/>
                <a:gd name="T107" fmla="*/ 342 w 342"/>
                <a:gd name="T108" fmla="*/ 506 h 5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2" h="506">
                  <a:moveTo>
                    <a:pt x="0" y="0"/>
                  </a:moveTo>
                  <a:lnTo>
                    <a:pt x="21" y="35"/>
                  </a:lnTo>
                  <a:lnTo>
                    <a:pt x="42" y="68"/>
                  </a:lnTo>
                  <a:lnTo>
                    <a:pt x="62" y="103"/>
                  </a:lnTo>
                  <a:lnTo>
                    <a:pt x="84" y="136"/>
                  </a:lnTo>
                  <a:lnTo>
                    <a:pt x="106" y="170"/>
                  </a:lnTo>
                  <a:lnTo>
                    <a:pt x="127" y="204"/>
                  </a:lnTo>
                  <a:lnTo>
                    <a:pt x="148" y="238"/>
                  </a:lnTo>
                  <a:lnTo>
                    <a:pt x="168" y="272"/>
                  </a:lnTo>
                  <a:lnTo>
                    <a:pt x="178" y="288"/>
                  </a:lnTo>
                  <a:lnTo>
                    <a:pt x="187" y="306"/>
                  </a:lnTo>
                  <a:lnTo>
                    <a:pt x="196" y="322"/>
                  </a:lnTo>
                  <a:lnTo>
                    <a:pt x="205" y="339"/>
                  </a:lnTo>
                  <a:lnTo>
                    <a:pt x="214" y="355"/>
                  </a:lnTo>
                  <a:lnTo>
                    <a:pt x="224" y="372"/>
                  </a:lnTo>
                  <a:lnTo>
                    <a:pt x="233" y="389"/>
                  </a:lnTo>
                  <a:lnTo>
                    <a:pt x="242" y="406"/>
                  </a:lnTo>
                  <a:lnTo>
                    <a:pt x="250" y="421"/>
                  </a:lnTo>
                  <a:lnTo>
                    <a:pt x="258" y="435"/>
                  </a:lnTo>
                  <a:lnTo>
                    <a:pt x="267" y="448"/>
                  </a:lnTo>
                  <a:lnTo>
                    <a:pt x="275" y="463"/>
                  </a:lnTo>
                  <a:lnTo>
                    <a:pt x="279" y="469"/>
                  </a:lnTo>
                  <a:lnTo>
                    <a:pt x="284" y="476"/>
                  </a:lnTo>
                  <a:lnTo>
                    <a:pt x="288" y="483"/>
                  </a:lnTo>
                  <a:lnTo>
                    <a:pt x="293" y="489"/>
                  </a:lnTo>
                  <a:lnTo>
                    <a:pt x="297" y="495"/>
                  </a:lnTo>
                  <a:lnTo>
                    <a:pt x="303" y="499"/>
                  </a:lnTo>
                  <a:lnTo>
                    <a:pt x="310" y="504"/>
                  </a:lnTo>
                  <a:lnTo>
                    <a:pt x="317" y="506"/>
                  </a:lnTo>
                  <a:lnTo>
                    <a:pt x="328" y="505"/>
                  </a:lnTo>
                  <a:lnTo>
                    <a:pt x="338" y="498"/>
                  </a:lnTo>
                  <a:lnTo>
                    <a:pt x="342" y="486"/>
                  </a:lnTo>
                  <a:lnTo>
                    <a:pt x="341" y="475"/>
                  </a:lnTo>
                  <a:lnTo>
                    <a:pt x="338" y="469"/>
                  </a:lnTo>
                  <a:lnTo>
                    <a:pt x="333" y="462"/>
                  </a:lnTo>
                  <a:lnTo>
                    <a:pt x="328" y="457"/>
                  </a:lnTo>
                  <a:lnTo>
                    <a:pt x="324" y="451"/>
                  </a:lnTo>
                  <a:lnTo>
                    <a:pt x="318" y="445"/>
                  </a:lnTo>
                  <a:lnTo>
                    <a:pt x="312" y="439"/>
                  </a:lnTo>
                  <a:lnTo>
                    <a:pt x="308" y="433"/>
                  </a:lnTo>
                  <a:lnTo>
                    <a:pt x="303" y="428"/>
                  </a:lnTo>
                  <a:lnTo>
                    <a:pt x="299" y="421"/>
                  </a:lnTo>
                  <a:lnTo>
                    <a:pt x="293" y="414"/>
                  </a:lnTo>
                  <a:lnTo>
                    <a:pt x="288" y="407"/>
                  </a:lnTo>
                  <a:lnTo>
                    <a:pt x="282" y="400"/>
                  </a:lnTo>
                  <a:lnTo>
                    <a:pt x="278" y="394"/>
                  </a:lnTo>
                  <a:lnTo>
                    <a:pt x="272" y="387"/>
                  </a:lnTo>
                  <a:lnTo>
                    <a:pt x="267" y="380"/>
                  </a:lnTo>
                  <a:lnTo>
                    <a:pt x="263" y="374"/>
                  </a:lnTo>
                  <a:lnTo>
                    <a:pt x="251" y="359"/>
                  </a:lnTo>
                  <a:lnTo>
                    <a:pt x="241" y="342"/>
                  </a:lnTo>
                  <a:lnTo>
                    <a:pt x="229" y="327"/>
                  </a:lnTo>
                  <a:lnTo>
                    <a:pt x="219" y="311"/>
                  </a:lnTo>
                  <a:lnTo>
                    <a:pt x="209" y="296"/>
                  </a:lnTo>
                  <a:lnTo>
                    <a:pt x="197" y="281"/>
                  </a:lnTo>
                  <a:lnTo>
                    <a:pt x="187" y="265"/>
                  </a:lnTo>
                  <a:lnTo>
                    <a:pt x="175" y="250"/>
                  </a:lnTo>
                  <a:lnTo>
                    <a:pt x="152" y="220"/>
                  </a:lnTo>
                  <a:lnTo>
                    <a:pt x="130" y="189"/>
                  </a:lnTo>
                  <a:lnTo>
                    <a:pt x="107" y="158"/>
                  </a:lnTo>
                  <a:lnTo>
                    <a:pt x="85" y="127"/>
                  </a:lnTo>
                  <a:lnTo>
                    <a:pt x="63" y="96"/>
                  </a:lnTo>
                  <a:lnTo>
                    <a:pt x="42" y="65"/>
                  </a:lnTo>
                  <a:lnTo>
                    <a:pt x="21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2"/>
            <p:cNvSpPr/>
            <p:nvPr/>
          </p:nvSpPr>
          <p:spPr bwMode="auto">
            <a:xfrm flipH="1">
              <a:off x="892" y="2385"/>
              <a:ext cx="34" cy="15"/>
            </a:xfrm>
            <a:custGeom>
              <a:avLst/>
              <a:gdLst>
                <a:gd name="T0" fmla="*/ 0 w 68"/>
                <a:gd name="T1" fmla="*/ 0 h 30"/>
                <a:gd name="T2" fmla="*/ 1 w 68"/>
                <a:gd name="T3" fmla="*/ 1 h 30"/>
                <a:gd name="T4" fmla="*/ 1 w 68"/>
                <a:gd name="T5" fmla="*/ 1 h 30"/>
                <a:gd name="T6" fmla="*/ 1 w 68"/>
                <a:gd name="T7" fmla="*/ 1 h 30"/>
                <a:gd name="T8" fmla="*/ 1 w 68"/>
                <a:gd name="T9" fmla="*/ 1 h 30"/>
                <a:gd name="T10" fmla="*/ 1 w 68"/>
                <a:gd name="T11" fmla="*/ 1 h 30"/>
                <a:gd name="T12" fmla="*/ 1 w 68"/>
                <a:gd name="T13" fmla="*/ 1 h 30"/>
                <a:gd name="T14" fmla="*/ 1 w 68"/>
                <a:gd name="T15" fmla="*/ 1 h 30"/>
                <a:gd name="T16" fmla="*/ 1 w 68"/>
                <a:gd name="T17" fmla="*/ 1 h 30"/>
                <a:gd name="T18" fmla="*/ 1 w 68"/>
                <a:gd name="T19" fmla="*/ 1 h 30"/>
                <a:gd name="T20" fmla="*/ 1 w 68"/>
                <a:gd name="T21" fmla="*/ 1 h 30"/>
                <a:gd name="T22" fmla="*/ 1 w 68"/>
                <a:gd name="T23" fmla="*/ 1 h 30"/>
                <a:gd name="T24" fmla="*/ 1 w 68"/>
                <a:gd name="T25" fmla="*/ 1 h 30"/>
                <a:gd name="T26" fmla="*/ 1 w 68"/>
                <a:gd name="T27" fmla="*/ 1 h 30"/>
                <a:gd name="T28" fmla="*/ 1 w 68"/>
                <a:gd name="T29" fmla="*/ 1 h 30"/>
                <a:gd name="T30" fmla="*/ 1 w 68"/>
                <a:gd name="T31" fmla="*/ 1 h 30"/>
                <a:gd name="T32" fmla="*/ 1 w 68"/>
                <a:gd name="T33" fmla="*/ 1 h 30"/>
                <a:gd name="T34" fmla="*/ 1 w 68"/>
                <a:gd name="T35" fmla="*/ 1 h 30"/>
                <a:gd name="T36" fmla="*/ 1 w 68"/>
                <a:gd name="T37" fmla="*/ 1 h 30"/>
                <a:gd name="T38" fmla="*/ 1 w 68"/>
                <a:gd name="T39" fmla="*/ 1 h 30"/>
                <a:gd name="T40" fmla="*/ 1 w 68"/>
                <a:gd name="T41" fmla="*/ 1 h 30"/>
                <a:gd name="T42" fmla="*/ 1 w 68"/>
                <a:gd name="T43" fmla="*/ 1 h 30"/>
                <a:gd name="T44" fmla="*/ 1 w 68"/>
                <a:gd name="T45" fmla="*/ 1 h 30"/>
                <a:gd name="T46" fmla="*/ 1 w 68"/>
                <a:gd name="T47" fmla="*/ 1 h 30"/>
                <a:gd name="T48" fmla="*/ 1 w 68"/>
                <a:gd name="T49" fmla="*/ 1 h 30"/>
                <a:gd name="T50" fmla="*/ 1 w 68"/>
                <a:gd name="T51" fmla="*/ 1 h 30"/>
                <a:gd name="T52" fmla="*/ 1 w 68"/>
                <a:gd name="T53" fmla="*/ 1 h 30"/>
                <a:gd name="T54" fmla="*/ 1 w 68"/>
                <a:gd name="T55" fmla="*/ 1 h 30"/>
                <a:gd name="T56" fmla="*/ 1 w 68"/>
                <a:gd name="T57" fmla="*/ 1 h 30"/>
                <a:gd name="T58" fmla="*/ 1 w 68"/>
                <a:gd name="T59" fmla="*/ 1 h 30"/>
                <a:gd name="T60" fmla="*/ 1 w 68"/>
                <a:gd name="T61" fmla="*/ 1 h 30"/>
                <a:gd name="T62" fmla="*/ 1 w 68"/>
                <a:gd name="T63" fmla="*/ 1 h 30"/>
                <a:gd name="T64" fmla="*/ 1 w 68"/>
                <a:gd name="T65" fmla="*/ 1 h 30"/>
                <a:gd name="T66" fmla="*/ 1 w 68"/>
                <a:gd name="T67" fmla="*/ 1 h 30"/>
                <a:gd name="T68" fmla="*/ 1 w 68"/>
                <a:gd name="T69" fmla="*/ 1 h 30"/>
                <a:gd name="T70" fmla="*/ 1 w 68"/>
                <a:gd name="T71" fmla="*/ 1 h 30"/>
                <a:gd name="T72" fmla="*/ 0 w 68"/>
                <a:gd name="T73" fmla="*/ 0 h 30"/>
                <a:gd name="T74" fmla="*/ 0 w 68"/>
                <a:gd name="T75" fmla="*/ 0 h 30"/>
                <a:gd name="T76" fmla="*/ 0 w 68"/>
                <a:gd name="T77" fmla="*/ 0 h 30"/>
                <a:gd name="T78" fmla="*/ 0 w 68"/>
                <a:gd name="T79" fmla="*/ 0 h 30"/>
                <a:gd name="T80" fmla="*/ 0 w 68"/>
                <a:gd name="T81" fmla="*/ 0 h 30"/>
                <a:gd name="T82" fmla="*/ 0 w 68"/>
                <a:gd name="T83" fmla="*/ 0 h 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8"/>
                <a:gd name="T127" fmla="*/ 0 h 30"/>
                <a:gd name="T128" fmla="*/ 68 w 68"/>
                <a:gd name="T129" fmla="*/ 30 h 3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8" h="30">
                  <a:moveTo>
                    <a:pt x="0" y="0"/>
                  </a:moveTo>
                  <a:lnTo>
                    <a:pt x="2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8" y="8"/>
                  </a:lnTo>
                  <a:lnTo>
                    <a:pt x="14" y="10"/>
                  </a:lnTo>
                  <a:lnTo>
                    <a:pt x="18" y="14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32" y="23"/>
                  </a:lnTo>
                  <a:lnTo>
                    <a:pt x="37" y="25"/>
                  </a:lnTo>
                  <a:lnTo>
                    <a:pt x="41" y="27"/>
                  </a:lnTo>
                  <a:lnTo>
                    <a:pt x="45" y="28"/>
                  </a:lnTo>
                  <a:lnTo>
                    <a:pt x="50" y="30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7" y="27"/>
                  </a:lnTo>
                  <a:lnTo>
                    <a:pt x="68" y="26"/>
                  </a:lnTo>
                  <a:lnTo>
                    <a:pt x="67" y="26"/>
                  </a:lnTo>
                  <a:lnTo>
                    <a:pt x="62" y="25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46" y="24"/>
                  </a:lnTo>
                  <a:lnTo>
                    <a:pt x="40" y="23"/>
                  </a:lnTo>
                  <a:lnTo>
                    <a:pt x="37" y="19"/>
                  </a:lnTo>
                  <a:lnTo>
                    <a:pt x="32" y="16"/>
                  </a:lnTo>
                  <a:lnTo>
                    <a:pt x="29" y="12"/>
                  </a:lnTo>
                  <a:lnTo>
                    <a:pt x="25" y="10"/>
                  </a:lnTo>
                  <a:lnTo>
                    <a:pt x="21" y="9"/>
                  </a:lnTo>
                  <a:lnTo>
                    <a:pt x="16" y="8"/>
                  </a:lnTo>
                  <a:lnTo>
                    <a:pt x="13" y="7"/>
                  </a:lnTo>
                  <a:lnTo>
                    <a:pt x="9" y="5"/>
                  </a:lnTo>
                  <a:lnTo>
                    <a:pt x="7" y="3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3"/>
            <p:cNvSpPr/>
            <p:nvPr/>
          </p:nvSpPr>
          <p:spPr bwMode="auto">
            <a:xfrm flipH="1">
              <a:off x="894" y="2396"/>
              <a:ext cx="24" cy="20"/>
            </a:xfrm>
            <a:custGeom>
              <a:avLst/>
              <a:gdLst>
                <a:gd name="T0" fmla="*/ 0 w 48"/>
                <a:gd name="T1" fmla="*/ 0 h 42"/>
                <a:gd name="T2" fmla="*/ 1 w 48"/>
                <a:gd name="T3" fmla="*/ 0 h 42"/>
                <a:gd name="T4" fmla="*/ 1 w 48"/>
                <a:gd name="T5" fmla="*/ 0 h 42"/>
                <a:gd name="T6" fmla="*/ 1 w 48"/>
                <a:gd name="T7" fmla="*/ 0 h 42"/>
                <a:gd name="T8" fmla="*/ 1 w 48"/>
                <a:gd name="T9" fmla="*/ 0 h 42"/>
                <a:gd name="T10" fmla="*/ 1 w 48"/>
                <a:gd name="T11" fmla="*/ 0 h 42"/>
                <a:gd name="T12" fmla="*/ 1 w 48"/>
                <a:gd name="T13" fmla="*/ 0 h 42"/>
                <a:gd name="T14" fmla="*/ 1 w 48"/>
                <a:gd name="T15" fmla="*/ 0 h 42"/>
                <a:gd name="T16" fmla="*/ 0 w 48"/>
                <a:gd name="T17" fmla="*/ 0 h 42"/>
                <a:gd name="T18" fmla="*/ 0 w 48"/>
                <a:gd name="T19" fmla="*/ 0 h 42"/>
                <a:gd name="T20" fmla="*/ 1 w 48"/>
                <a:gd name="T21" fmla="*/ 0 h 42"/>
                <a:gd name="T22" fmla="*/ 1 w 48"/>
                <a:gd name="T23" fmla="*/ 0 h 42"/>
                <a:gd name="T24" fmla="*/ 1 w 48"/>
                <a:gd name="T25" fmla="*/ 0 h 42"/>
                <a:gd name="T26" fmla="*/ 1 w 48"/>
                <a:gd name="T27" fmla="*/ 0 h 42"/>
                <a:gd name="T28" fmla="*/ 1 w 48"/>
                <a:gd name="T29" fmla="*/ 0 h 42"/>
                <a:gd name="T30" fmla="*/ 1 w 48"/>
                <a:gd name="T31" fmla="*/ 0 h 42"/>
                <a:gd name="T32" fmla="*/ 1 w 48"/>
                <a:gd name="T33" fmla="*/ 0 h 42"/>
                <a:gd name="T34" fmla="*/ 1 w 48"/>
                <a:gd name="T35" fmla="*/ 0 h 42"/>
                <a:gd name="T36" fmla="*/ 1 w 48"/>
                <a:gd name="T37" fmla="*/ 0 h 42"/>
                <a:gd name="T38" fmla="*/ 1 w 48"/>
                <a:gd name="T39" fmla="*/ 0 h 42"/>
                <a:gd name="T40" fmla="*/ 1 w 48"/>
                <a:gd name="T41" fmla="*/ 0 h 42"/>
                <a:gd name="T42" fmla="*/ 1 w 48"/>
                <a:gd name="T43" fmla="*/ 0 h 42"/>
                <a:gd name="T44" fmla="*/ 1 w 48"/>
                <a:gd name="T45" fmla="*/ 0 h 42"/>
                <a:gd name="T46" fmla="*/ 1 w 48"/>
                <a:gd name="T47" fmla="*/ 0 h 42"/>
                <a:gd name="T48" fmla="*/ 1 w 48"/>
                <a:gd name="T49" fmla="*/ 0 h 42"/>
                <a:gd name="T50" fmla="*/ 1 w 48"/>
                <a:gd name="T51" fmla="*/ 0 h 42"/>
                <a:gd name="T52" fmla="*/ 1 w 48"/>
                <a:gd name="T53" fmla="*/ 0 h 42"/>
                <a:gd name="T54" fmla="*/ 1 w 48"/>
                <a:gd name="T55" fmla="*/ 0 h 42"/>
                <a:gd name="T56" fmla="*/ 1 w 48"/>
                <a:gd name="T57" fmla="*/ 0 h 42"/>
                <a:gd name="T58" fmla="*/ 1 w 48"/>
                <a:gd name="T59" fmla="*/ 0 h 42"/>
                <a:gd name="T60" fmla="*/ 1 w 48"/>
                <a:gd name="T61" fmla="*/ 0 h 42"/>
                <a:gd name="T62" fmla="*/ 1 w 48"/>
                <a:gd name="T63" fmla="*/ 0 h 42"/>
                <a:gd name="T64" fmla="*/ 1 w 48"/>
                <a:gd name="T65" fmla="*/ 0 h 42"/>
                <a:gd name="T66" fmla="*/ 1 w 48"/>
                <a:gd name="T67" fmla="*/ 0 h 42"/>
                <a:gd name="T68" fmla="*/ 1 w 48"/>
                <a:gd name="T69" fmla="*/ 0 h 42"/>
                <a:gd name="T70" fmla="*/ 1 w 48"/>
                <a:gd name="T71" fmla="*/ 0 h 42"/>
                <a:gd name="T72" fmla="*/ 1 w 48"/>
                <a:gd name="T73" fmla="*/ 0 h 42"/>
                <a:gd name="T74" fmla="*/ 1 w 48"/>
                <a:gd name="T75" fmla="*/ 0 h 42"/>
                <a:gd name="T76" fmla="*/ 1 w 48"/>
                <a:gd name="T77" fmla="*/ 0 h 42"/>
                <a:gd name="T78" fmla="*/ 1 w 48"/>
                <a:gd name="T79" fmla="*/ 0 h 42"/>
                <a:gd name="T80" fmla="*/ 0 w 48"/>
                <a:gd name="T81" fmla="*/ 0 h 42"/>
                <a:gd name="T82" fmla="*/ 0 w 48"/>
                <a:gd name="T83" fmla="*/ 0 h 42"/>
                <a:gd name="T84" fmla="*/ 0 w 48"/>
                <a:gd name="T85" fmla="*/ 0 h 42"/>
                <a:gd name="T86" fmla="*/ 0 w 48"/>
                <a:gd name="T87" fmla="*/ 0 h 42"/>
                <a:gd name="T88" fmla="*/ 0 w 48"/>
                <a:gd name="T89" fmla="*/ 0 h 42"/>
                <a:gd name="T90" fmla="*/ 0 w 48"/>
                <a:gd name="T91" fmla="*/ 0 h 4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8"/>
                <a:gd name="T139" fmla="*/ 0 h 42"/>
                <a:gd name="T140" fmla="*/ 48 w 48"/>
                <a:gd name="T141" fmla="*/ 42 h 4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8" h="42">
                  <a:moveTo>
                    <a:pt x="0" y="2"/>
                  </a:moveTo>
                  <a:lnTo>
                    <a:pt x="1" y="6"/>
                  </a:lnTo>
                  <a:lnTo>
                    <a:pt x="2" y="12"/>
                  </a:lnTo>
                  <a:lnTo>
                    <a:pt x="2" y="17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0" y="30"/>
                  </a:lnTo>
                  <a:lnTo>
                    <a:pt x="0" y="35"/>
                  </a:lnTo>
                  <a:lnTo>
                    <a:pt x="2" y="38"/>
                  </a:lnTo>
                  <a:lnTo>
                    <a:pt x="6" y="42"/>
                  </a:lnTo>
                  <a:lnTo>
                    <a:pt x="9" y="42"/>
                  </a:lnTo>
                  <a:lnTo>
                    <a:pt x="14" y="41"/>
                  </a:lnTo>
                  <a:lnTo>
                    <a:pt x="18" y="38"/>
                  </a:lnTo>
                  <a:lnTo>
                    <a:pt x="22" y="35"/>
                  </a:lnTo>
                  <a:lnTo>
                    <a:pt x="25" y="32"/>
                  </a:lnTo>
                  <a:lnTo>
                    <a:pt x="31" y="26"/>
                  </a:lnTo>
                  <a:lnTo>
                    <a:pt x="36" y="21"/>
                  </a:lnTo>
                  <a:lnTo>
                    <a:pt x="41" y="15"/>
                  </a:lnTo>
                  <a:lnTo>
                    <a:pt x="47" y="12"/>
                  </a:lnTo>
                  <a:lnTo>
                    <a:pt x="47" y="11"/>
                  </a:lnTo>
                  <a:lnTo>
                    <a:pt x="48" y="8"/>
                  </a:lnTo>
                  <a:lnTo>
                    <a:pt x="48" y="7"/>
                  </a:lnTo>
                  <a:lnTo>
                    <a:pt x="47" y="7"/>
                  </a:lnTo>
                  <a:lnTo>
                    <a:pt x="39" y="10"/>
                  </a:lnTo>
                  <a:lnTo>
                    <a:pt x="32" y="14"/>
                  </a:lnTo>
                  <a:lnTo>
                    <a:pt x="25" y="20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30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6" y="27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15"/>
                  </a:lnTo>
                  <a:lnTo>
                    <a:pt x="5" y="11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4"/>
            <p:cNvSpPr/>
            <p:nvPr/>
          </p:nvSpPr>
          <p:spPr bwMode="auto">
            <a:xfrm flipH="1">
              <a:off x="897" y="2515"/>
              <a:ext cx="105" cy="298"/>
            </a:xfrm>
            <a:custGeom>
              <a:avLst/>
              <a:gdLst>
                <a:gd name="T0" fmla="*/ 0 w 211"/>
                <a:gd name="T1" fmla="*/ 1 h 595"/>
                <a:gd name="T2" fmla="*/ 0 w 211"/>
                <a:gd name="T3" fmla="*/ 1 h 595"/>
                <a:gd name="T4" fmla="*/ 0 w 211"/>
                <a:gd name="T5" fmla="*/ 1 h 595"/>
                <a:gd name="T6" fmla="*/ 0 w 211"/>
                <a:gd name="T7" fmla="*/ 1 h 595"/>
                <a:gd name="T8" fmla="*/ 0 w 211"/>
                <a:gd name="T9" fmla="*/ 1 h 595"/>
                <a:gd name="T10" fmla="*/ 0 w 211"/>
                <a:gd name="T11" fmla="*/ 1 h 595"/>
                <a:gd name="T12" fmla="*/ 0 w 211"/>
                <a:gd name="T13" fmla="*/ 1 h 595"/>
                <a:gd name="T14" fmla="*/ 0 w 211"/>
                <a:gd name="T15" fmla="*/ 1 h 595"/>
                <a:gd name="T16" fmla="*/ 0 w 211"/>
                <a:gd name="T17" fmla="*/ 1 h 595"/>
                <a:gd name="T18" fmla="*/ 0 w 211"/>
                <a:gd name="T19" fmla="*/ 1 h 595"/>
                <a:gd name="T20" fmla="*/ 0 w 211"/>
                <a:gd name="T21" fmla="*/ 1 h 595"/>
                <a:gd name="T22" fmla="*/ 0 w 211"/>
                <a:gd name="T23" fmla="*/ 1 h 595"/>
                <a:gd name="T24" fmla="*/ 0 w 211"/>
                <a:gd name="T25" fmla="*/ 1 h 595"/>
                <a:gd name="T26" fmla="*/ 0 w 211"/>
                <a:gd name="T27" fmla="*/ 1 h 595"/>
                <a:gd name="T28" fmla="*/ 0 w 211"/>
                <a:gd name="T29" fmla="*/ 1 h 595"/>
                <a:gd name="T30" fmla="*/ 0 w 211"/>
                <a:gd name="T31" fmla="*/ 1 h 595"/>
                <a:gd name="T32" fmla="*/ 0 w 211"/>
                <a:gd name="T33" fmla="*/ 1 h 595"/>
                <a:gd name="T34" fmla="*/ 0 w 211"/>
                <a:gd name="T35" fmla="*/ 1 h 595"/>
                <a:gd name="T36" fmla="*/ 0 w 211"/>
                <a:gd name="T37" fmla="*/ 1 h 595"/>
                <a:gd name="T38" fmla="*/ 0 w 211"/>
                <a:gd name="T39" fmla="*/ 1 h 595"/>
                <a:gd name="T40" fmla="*/ 0 w 211"/>
                <a:gd name="T41" fmla="*/ 1 h 595"/>
                <a:gd name="T42" fmla="*/ 0 w 211"/>
                <a:gd name="T43" fmla="*/ 1 h 595"/>
                <a:gd name="T44" fmla="*/ 0 w 211"/>
                <a:gd name="T45" fmla="*/ 1 h 595"/>
                <a:gd name="T46" fmla="*/ 0 w 211"/>
                <a:gd name="T47" fmla="*/ 1 h 595"/>
                <a:gd name="T48" fmla="*/ 0 w 211"/>
                <a:gd name="T49" fmla="*/ 1 h 595"/>
                <a:gd name="T50" fmla="*/ 0 w 211"/>
                <a:gd name="T51" fmla="*/ 1 h 595"/>
                <a:gd name="T52" fmla="*/ 0 w 211"/>
                <a:gd name="T53" fmla="*/ 1 h 595"/>
                <a:gd name="T54" fmla="*/ 0 w 211"/>
                <a:gd name="T55" fmla="*/ 1 h 595"/>
                <a:gd name="T56" fmla="*/ 0 w 211"/>
                <a:gd name="T57" fmla="*/ 1 h 595"/>
                <a:gd name="T58" fmla="*/ 0 w 211"/>
                <a:gd name="T59" fmla="*/ 1 h 595"/>
                <a:gd name="T60" fmla="*/ 0 w 211"/>
                <a:gd name="T61" fmla="*/ 0 h 595"/>
                <a:gd name="T62" fmla="*/ 0 w 211"/>
                <a:gd name="T63" fmla="*/ 0 h 595"/>
                <a:gd name="T64" fmla="*/ 0 w 211"/>
                <a:gd name="T65" fmla="*/ 0 h 5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1"/>
                <a:gd name="T100" fmla="*/ 0 h 595"/>
                <a:gd name="T101" fmla="*/ 211 w 211"/>
                <a:gd name="T102" fmla="*/ 595 h 5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1" h="595">
                  <a:moveTo>
                    <a:pt x="211" y="0"/>
                  </a:moveTo>
                  <a:lnTo>
                    <a:pt x="197" y="14"/>
                  </a:lnTo>
                  <a:lnTo>
                    <a:pt x="185" y="29"/>
                  </a:lnTo>
                  <a:lnTo>
                    <a:pt x="174" y="44"/>
                  </a:lnTo>
                  <a:lnTo>
                    <a:pt x="162" y="60"/>
                  </a:lnTo>
                  <a:lnTo>
                    <a:pt x="152" y="76"/>
                  </a:lnTo>
                  <a:lnTo>
                    <a:pt x="140" y="92"/>
                  </a:lnTo>
                  <a:lnTo>
                    <a:pt x="130" y="108"/>
                  </a:lnTo>
                  <a:lnTo>
                    <a:pt x="120" y="124"/>
                  </a:lnTo>
                  <a:lnTo>
                    <a:pt x="107" y="143"/>
                  </a:lnTo>
                  <a:lnTo>
                    <a:pt x="97" y="161"/>
                  </a:lnTo>
                  <a:lnTo>
                    <a:pt x="85" y="181"/>
                  </a:lnTo>
                  <a:lnTo>
                    <a:pt x="76" y="199"/>
                  </a:lnTo>
                  <a:lnTo>
                    <a:pt x="65" y="219"/>
                  </a:lnTo>
                  <a:lnTo>
                    <a:pt x="57" y="239"/>
                  </a:lnTo>
                  <a:lnTo>
                    <a:pt x="49" y="259"/>
                  </a:lnTo>
                  <a:lnTo>
                    <a:pt x="41" y="280"/>
                  </a:lnTo>
                  <a:lnTo>
                    <a:pt x="34" y="301"/>
                  </a:lnTo>
                  <a:lnTo>
                    <a:pt x="29" y="321"/>
                  </a:lnTo>
                  <a:lnTo>
                    <a:pt x="23" y="342"/>
                  </a:lnTo>
                  <a:lnTo>
                    <a:pt x="18" y="364"/>
                  </a:lnTo>
                  <a:lnTo>
                    <a:pt x="14" y="385"/>
                  </a:lnTo>
                  <a:lnTo>
                    <a:pt x="9" y="406"/>
                  </a:lnTo>
                  <a:lnTo>
                    <a:pt x="5" y="427"/>
                  </a:lnTo>
                  <a:lnTo>
                    <a:pt x="3" y="449"/>
                  </a:lnTo>
                  <a:lnTo>
                    <a:pt x="0" y="482"/>
                  </a:lnTo>
                  <a:lnTo>
                    <a:pt x="0" y="518"/>
                  </a:lnTo>
                  <a:lnTo>
                    <a:pt x="3" y="554"/>
                  </a:lnTo>
                  <a:lnTo>
                    <a:pt x="14" y="586"/>
                  </a:lnTo>
                  <a:lnTo>
                    <a:pt x="18" y="593"/>
                  </a:lnTo>
                  <a:lnTo>
                    <a:pt x="25" y="595"/>
                  </a:lnTo>
                  <a:lnTo>
                    <a:pt x="33" y="595"/>
                  </a:lnTo>
                  <a:lnTo>
                    <a:pt x="40" y="592"/>
                  </a:lnTo>
                  <a:lnTo>
                    <a:pt x="52" y="580"/>
                  </a:lnTo>
                  <a:lnTo>
                    <a:pt x="61" y="568"/>
                  </a:lnTo>
                  <a:lnTo>
                    <a:pt x="68" y="554"/>
                  </a:lnTo>
                  <a:lnTo>
                    <a:pt x="72" y="539"/>
                  </a:lnTo>
                  <a:lnTo>
                    <a:pt x="75" y="524"/>
                  </a:lnTo>
                  <a:lnTo>
                    <a:pt x="77" y="509"/>
                  </a:lnTo>
                  <a:lnTo>
                    <a:pt x="78" y="493"/>
                  </a:lnTo>
                  <a:lnTo>
                    <a:pt x="79" y="477"/>
                  </a:lnTo>
                  <a:lnTo>
                    <a:pt x="83" y="436"/>
                  </a:lnTo>
                  <a:lnTo>
                    <a:pt x="88" y="397"/>
                  </a:lnTo>
                  <a:lnTo>
                    <a:pt x="95" y="357"/>
                  </a:lnTo>
                  <a:lnTo>
                    <a:pt x="103" y="318"/>
                  </a:lnTo>
                  <a:lnTo>
                    <a:pt x="107" y="297"/>
                  </a:lnTo>
                  <a:lnTo>
                    <a:pt x="112" y="276"/>
                  </a:lnTo>
                  <a:lnTo>
                    <a:pt x="116" y="257"/>
                  </a:lnTo>
                  <a:lnTo>
                    <a:pt x="121" y="236"/>
                  </a:lnTo>
                  <a:lnTo>
                    <a:pt x="125" y="216"/>
                  </a:lnTo>
                  <a:lnTo>
                    <a:pt x="131" y="197"/>
                  </a:lnTo>
                  <a:lnTo>
                    <a:pt x="137" y="176"/>
                  </a:lnTo>
                  <a:lnTo>
                    <a:pt x="143" y="157"/>
                  </a:lnTo>
                  <a:lnTo>
                    <a:pt x="148" y="136"/>
                  </a:lnTo>
                  <a:lnTo>
                    <a:pt x="154" y="115"/>
                  </a:lnTo>
                  <a:lnTo>
                    <a:pt x="161" y="94"/>
                  </a:lnTo>
                  <a:lnTo>
                    <a:pt x="168" y="75"/>
                  </a:lnTo>
                  <a:lnTo>
                    <a:pt x="176" y="55"/>
                  </a:lnTo>
                  <a:lnTo>
                    <a:pt x="185" y="36"/>
                  </a:lnTo>
                  <a:lnTo>
                    <a:pt x="197" y="17"/>
                  </a:lnTo>
                  <a:lnTo>
                    <a:pt x="211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5"/>
            <p:cNvSpPr/>
            <p:nvPr/>
          </p:nvSpPr>
          <p:spPr bwMode="auto">
            <a:xfrm flipH="1">
              <a:off x="881" y="2441"/>
              <a:ext cx="9" cy="60"/>
            </a:xfrm>
            <a:custGeom>
              <a:avLst/>
              <a:gdLst>
                <a:gd name="T0" fmla="*/ 0 w 20"/>
                <a:gd name="T1" fmla="*/ 0 h 119"/>
                <a:gd name="T2" fmla="*/ 0 w 20"/>
                <a:gd name="T3" fmla="*/ 1 h 119"/>
                <a:gd name="T4" fmla="*/ 0 w 20"/>
                <a:gd name="T5" fmla="*/ 1 h 119"/>
                <a:gd name="T6" fmla="*/ 0 w 20"/>
                <a:gd name="T7" fmla="*/ 1 h 119"/>
                <a:gd name="T8" fmla="*/ 0 w 20"/>
                <a:gd name="T9" fmla="*/ 1 h 119"/>
                <a:gd name="T10" fmla="*/ 0 w 20"/>
                <a:gd name="T11" fmla="*/ 1 h 119"/>
                <a:gd name="T12" fmla="*/ 0 w 20"/>
                <a:gd name="T13" fmla="*/ 1 h 119"/>
                <a:gd name="T14" fmla="*/ 0 w 20"/>
                <a:gd name="T15" fmla="*/ 1 h 119"/>
                <a:gd name="T16" fmla="*/ 0 w 20"/>
                <a:gd name="T17" fmla="*/ 1 h 119"/>
                <a:gd name="T18" fmla="*/ 0 w 20"/>
                <a:gd name="T19" fmla="*/ 1 h 119"/>
                <a:gd name="T20" fmla="*/ 0 w 20"/>
                <a:gd name="T21" fmla="*/ 1 h 119"/>
                <a:gd name="T22" fmla="*/ 0 w 20"/>
                <a:gd name="T23" fmla="*/ 1 h 119"/>
                <a:gd name="T24" fmla="*/ 0 w 20"/>
                <a:gd name="T25" fmla="*/ 0 h 119"/>
                <a:gd name="T26" fmla="*/ 0 w 20"/>
                <a:gd name="T27" fmla="*/ 0 h 119"/>
                <a:gd name="T28" fmla="*/ 0 w 20"/>
                <a:gd name="T29" fmla="*/ 0 h 119"/>
                <a:gd name="T30" fmla="*/ 0 w 20"/>
                <a:gd name="T31" fmla="*/ 0 h 119"/>
                <a:gd name="T32" fmla="*/ 0 w 20"/>
                <a:gd name="T33" fmla="*/ 0 h 119"/>
                <a:gd name="T34" fmla="*/ 0 w 20"/>
                <a:gd name="T35" fmla="*/ 0 h 11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"/>
                <a:gd name="T55" fmla="*/ 0 h 119"/>
                <a:gd name="T56" fmla="*/ 20 w 20"/>
                <a:gd name="T57" fmla="*/ 119 h 11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" h="119">
                  <a:moveTo>
                    <a:pt x="0" y="0"/>
                  </a:moveTo>
                  <a:lnTo>
                    <a:pt x="1" y="30"/>
                  </a:lnTo>
                  <a:lnTo>
                    <a:pt x="5" y="60"/>
                  </a:lnTo>
                  <a:lnTo>
                    <a:pt x="10" y="89"/>
                  </a:lnTo>
                  <a:lnTo>
                    <a:pt x="15" y="118"/>
                  </a:lnTo>
                  <a:lnTo>
                    <a:pt x="16" y="119"/>
                  </a:lnTo>
                  <a:lnTo>
                    <a:pt x="18" y="118"/>
                  </a:lnTo>
                  <a:lnTo>
                    <a:pt x="20" y="117"/>
                  </a:lnTo>
                  <a:lnTo>
                    <a:pt x="20" y="116"/>
                  </a:lnTo>
                  <a:lnTo>
                    <a:pt x="15" y="87"/>
                  </a:lnTo>
                  <a:lnTo>
                    <a:pt x="10" y="58"/>
                  </a:lnTo>
                  <a:lnTo>
                    <a:pt x="4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6"/>
            <p:cNvSpPr/>
            <p:nvPr/>
          </p:nvSpPr>
          <p:spPr bwMode="auto">
            <a:xfrm flipH="1">
              <a:off x="762" y="2441"/>
              <a:ext cx="150" cy="68"/>
            </a:xfrm>
            <a:custGeom>
              <a:avLst/>
              <a:gdLst>
                <a:gd name="T0" fmla="*/ 1 w 299"/>
                <a:gd name="T1" fmla="*/ 0 h 136"/>
                <a:gd name="T2" fmla="*/ 1 w 299"/>
                <a:gd name="T3" fmla="*/ 1 h 136"/>
                <a:gd name="T4" fmla="*/ 1 w 299"/>
                <a:gd name="T5" fmla="*/ 1 h 136"/>
                <a:gd name="T6" fmla="*/ 1 w 299"/>
                <a:gd name="T7" fmla="*/ 1 h 136"/>
                <a:gd name="T8" fmla="*/ 1 w 299"/>
                <a:gd name="T9" fmla="*/ 1 h 136"/>
                <a:gd name="T10" fmla="*/ 1 w 299"/>
                <a:gd name="T11" fmla="*/ 1 h 136"/>
                <a:gd name="T12" fmla="*/ 1 w 299"/>
                <a:gd name="T13" fmla="*/ 1 h 136"/>
                <a:gd name="T14" fmla="*/ 1 w 299"/>
                <a:gd name="T15" fmla="*/ 1 h 136"/>
                <a:gd name="T16" fmla="*/ 1 w 299"/>
                <a:gd name="T17" fmla="*/ 1 h 136"/>
                <a:gd name="T18" fmla="*/ 1 w 299"/>
                <a:gd name="T19" fmla="*/ 1 h 136"/>
                <a:gd name="T20" fmla="*/ 1 w 299"/>
                <a:gd name="T21" fmla="*/ 1 h 136"/>
                <a:gd name="T22" fmla="*/ 1 w 299"/>
                <a:gd name="T23" fmla="*/ 1 h 136"/>
                <a:gd name="T24" fmla="*/ 1 w 299"/>
                <a:gd name="T25" fmla="*/ 1 h 136"/>
                <a:gd name="T26" fmla="*/ 1 w 299"/>
                <a:gd name="T27" fmla="*/ 1 h 136"/>
                <a:gd name="T28" fmla="*/ 1 w 299"/>
                <a:gd name="T29" fmla="*/ 1 h 136"/>
                <a:gd name="T30" fmla="*/ 1 w 299"/>
                <a:gd name="T31" fmla="*/ 1 h 136"/>
                <a:gd name="T32" fmla="*/ 1 w 299"/>
                <a:gd name="T33" fmla="*/ 1 h 136"/>
                <a:gd name="T34" fmla="*/ 1 w 299"/>
                <a:gd name="T35" fmla="*/ 1 h 136"/>
                <a:gd name="T36" fmla="*/ 1 w 299"/>
                <a:gd name="T37" fmla="*/ 1 h 136"/>
                <a:gd name="T38" fmla="*/ 1 w 299"/>
                <a:gd name="T39" fmla="*/ 1 h 136"/>
                <a:gd name="T40" fmla="*/ 1 w 299"/>
                <a:gd name="T41" fmla="*/ 1 h 136"/>
                <a:gd name="T42" fmla="*/ 1 w 299"/>
                <a:gd name="T43" fmla="*/ 1 h 136"/>
                <a:gd name="T44" fmla="*/ 1 w 299"/>
                <a:gd name="T45" fmla="*/ 1 h 136"/>
                <a:gd name="T46" fmla="*/ 1 w 299"/>
                <a:gd name="T47" fmla="*/ 1 h 136"/>
                <a:gd name="T48" fmla="*/ 1 w 299"/>
                <a:gd name="T49" fmla="*/ 1 h 136"/>
                <a:gd name="T50" fmla="*/ 1 w 299"/>
                <a:gd name="T51" fmla="*/ 1 h 136"/>
                <a:gd name="T52" fmla="*/ 0 w 299"/>
                <a:gd name="T53" fmla="*/ 1 h 136"/>
                <a:gd name="T54" fmla="*/ 0 w 299"/>
                <a:gd name="T55" fmla="*/ 1 h 136"/>
                <a:gd name="T56" fmla="*/ 1 w 299"/>
                <a:gd name="T57" fmla="*/ 1 h 136"/>
                <a:gd name="T58" fmla="*/ 1 w 299"/>
                <a:gd name="T59" fmla="*/ 1 h 136"/>
                <a:gd name="T60" fmla="*/ 1 w 299"/>
                <a:gd name="T61" fmla="*/ 1 h 136"/>
                <a:gd name="T62" fmla="*/ 1 w 299"/>
                <a:gd name="T63" fmla="*/ 1 h 136"/>
                <a:gd name="T64" fmla="*/ 1 w 299"/>
                <a:gd name="T65" fmla="*/ 1 h 136"/>
                <a:gd name="T66" fmla="*/ 1 w 299"/>
                <a:gd name="T67" fmla="*/ 1 h 136"/>
                <a:gd name="T68" fmla="*/ 1 w 299"/>
                <a:gd name="T69" fmla="*/ 1 h 136"/>
                <a:gd name="T70" fmla="*/ 1 w 299"/>
                <a:gd name="T71" fmla="*/ 1 h 136"/>
                <a:gd name="T72" fmla="*/ 1 w 299"/>
                <a:gd name="T73" fmla="*/ 1 h 136"/>
                <a:gd name="T74" fmla="*/ 1 w 299"/>
                <a:gd name="T75" fmla="*/ 1 h 136"/>
                <a:gd name="T76" fmla="*/ 1 w 299"/>
                <a:gd name="T77" fmla="*/ 1 h 136"/>
                <a:gd name="T78" fmla="*/ 1 w 299"/>
                <a:gd name="T79" fmla="*/ 1 h 136"/>
                <a:gd name="T80" fmla="*/ 1 w 299"/>
                <a:gd name="T81" fmla="*/ 1 h 136"/>
                <a:gd name="T82" fmla="*/ 1 w 299"/>
                <a:gd name="T83" fmla="*/ 1 h 136"/>
                <a:gd name="T84" fmla="*/ 1 w 299"/>
                <a:gd name="T85" fmla="*/ 1 h 136"/>
                <a:gd name="T86" fmla="*/ 1 w 299"/>
                <a:gd name="T87" fmla="*/ 1 h 136"/>
                <a:gd name="T88" fmla="*/ 1 w 299"/>
                <a:gd name="T89" fmla="*/ 1 h 136"/>
                <a:gd name="T90" fmla="*/ 1 w 299"/>
                <a:gd name="T91" fmla="*/ 1 h 136"/>
                <a:gd name="T92" fmla="*/ 1 w 299"/>
                <a:gd name="T93" fmla="*/ 1 h 136"/>
                <a:gd name="T94" fmla="*/ 1 w 299"/>
                <a:gd name="T95" fmla="*/ 1 h 136"/>
                <a:gd name="T96" fmla="*/ 1 w 299"/>
                <a:gd name="T97" fmla="*/ 1 h 136"/>
                <a:gd name="T98" fmla="*/ 1 w 299"/>
                <a:gd name="T99" fmla="*/ 1 h 136"/>
                <a:gd name="T100" fmla="*/ 1 w 299"/>
                <a:gd name="T101" fmla="*/ 1 h 136"/>
                <a:gd name="T102" fmla="*/ 1 w 299"/>
                <a:gd name="T103" fmla="*/ 1 h 136"/>
                <a:gd name="T104" fmla="*/ 1 w 299"/>
                <a:gd name="T105" fmla="*/ 0 h 136"/>
                <a:gd name="T106" fmla="*/ 1 w 299"/>
                <a:gd name="T107" fmla="*/ 0 h 136"/>
                <a:gd name="T108" fmla="*/ 1 w 299"/>
                <a:gd name="T109" fmla="*/ 0 h 136"/>
                <a:gd name="T110" fmla="*/ 1 w 299"/>
                <a:gd name="T111" fmla="*/ 0 h 136"/>
                <a:gd name="T112" fmla="*/ 1 w 299"/>
                <a:gd name="T113" fmla="*/ 0 h 136"/>
                <a:gd name="T114" fmla="*/ 1 w 299"/>
                <a:gd name="T115" fmla="*/ 0 h 1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99"/>
                <a:gd name="T175" fmla="*/ 0 h 136"/>
                <a:gd name="T176" fmla="*/ 299 w 299"/>
                <a:gd name="T177" fmla="*/ 136 h 1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99" h="136">
                  <a:moveTo>
                    <a:pt x="299" y="0"/>
                  </a:moveTo>
                  <a:lnTo>
                    <a:pt x="292" y="4"/>
                  </a:lnTo>
                  <a:lnTo>
                    <a:pt x="284" y="7"/>
                  </a:lnTo>
                  <a:lnTo>
                    <a:pt x="277" y="12"/>
                  </a:lnTo>
                  <a:lnTo>
                    <a:pt x="270" y="15"/>
                  </a:lnTo>
                  <a:lnTo>
                    <a:pt x="263" y="21"/>
                  </a:lnTo>
                  <a:lnTo>
                    <a:pt x="256" y="26"/>
                  </a:lnTo>
                  <a:lnTo>
                    <a:pt x="251" y="30"/>
                  </a:lnTo>
                  <a:lnTo>
                    <a:pt x="244" y="35"/>
                  </a:lnTo>
                  <a:lnTo>
                    <a:pt x="235" y="42"/>
                  </a:lnTo>
                  <a:lnTo>
                    <a:pt x="225" y="48"/>
                  </a:lnTo>
                  <a:lnTo>
                    <a:pt x="216" y="53"/>
                  </a:lnTo>
                  <a:lnTo>
                    <a:pt x="207" y="58"/>
                  </a:lnTo>
                  <a:lnTo>
                    <a:pt x="198" y="63"/>
                  </a:lnTo>
                  <a:lnTo>
                    <a:pt x="187" y="67"/>
                  </a:lnTo>
                  <a:lnTo>
                    <a:pt x="178" y="72"/>
                  </a:lnTo>
                  <a:lnTo>
                    <a:pt x="168" y="75"/>
                  </a:lnTo>
                  <a:lnTo>
                    <a:pt x="148" y="82"/>
                  </a:lnTo>
                  <a:lnTo>
                    <a:pt x="129" y="89"/>
                  </a:lnTo>
                  <a:lnTo>
                    <a:pt x="108" y="94"/>
                  </a:lnTo>
                  <a:lnTo>
                    <a:pt x="88" y="99"/>
                  </a:lnTo>
                  <a:lnTo>
                    <a:pt x="67" y="104"/>
                  </a:lnTo>
                  <a:lnTo>
                    <a:pt x="47" y="110"/>
                  </a:lnTo>
                  <a:lnTo>
                    <a:pt x="27" y="114"/>
                  </a:lnTo>
                  <a:lnTo>
                    <a:pt x="8" y="121"/>
                  </a:lnTo>
                  <a:lnTo>
                    <a:pt x="3" y="125"/>
                  </a:lnTo>
                  <a:lnTo>
                    <a:pt x="0" y="131"/>
                  </a:lnTo>
                  <a:lnTo>
                    <a:pt x="0" y="135"/>
                  </a:lnTo>
                  <a:lnTo>
                    <a:pt x="5" y="136"/>
                  </a:lnTo>
                  <a:lnTo>
                    <a:pt x="25" y="134"/>
                  </a:lnTo>
                  <a:lnTo>
                    <a:pt x="44" y="129"/>
                  </a:lnTo>
                  <a:lnTo>
                    <a:pt x="64" y="124"/>
                  </a:lnTo>
                  <a:lnTo>
                    <a:pt x="85" y="117"/>
                  </a:lnTo>
                  <a:lnTo>
                    <a:pt x="103" y="109"/>
                  </a:lnTo>
                  <a:lnTo>
                    <a:pt x="123" y="101"/>
                  </a:lnTo>
                  <a:lnTo>
                    <a:pt x="141" y="94"/>
                  </a:lnTo>
                  <a:lnTo>
                    <a:pt x="160" y="86"/>
                  </a:lnTo>
                  <a:lnTo>
                    <a:pt x="168" y="82"/>
                  </a:lnTo>
                  <a:lnTo>
                    <a:pt x="175" y="79"/>
                  </a:lnTo>
                  <a:lnTo>
                    <a:pt x="183" y="75"/>
                  </a:lnTo>
                  <a:lnTo>
                    <a:pt x="191" y="71"/>
                  </a:lnTo>
                  <a:lnTo>
                    <a:pt x="198" y="67"/>
                  </a:lnTo>
                  <a:lnTo>
                    <a:pt x="206" y="63"/>
                  </a:lnTo>
                  <a:lnTo>
                    <a:pt x="213" y="58"/>
                  </a:lnTo>
                  <a:lnTo>
                    <a:pt x="220" y="53"/>
                  </a:lnTo>
                  <a:lnTo>
                    <a:pt x="230" y="46"/>
                  </a:lnTo>
                  <a:lnTo>
                    <a:pt x="239" y="40"/>
                  </a:lnTo>
                  <a:lnTo>
                    <a:pt x="250" y="33"/>
                  </a:lnTo>
                  <a:lnTo>
                    <a:pt x="259" y="26"/>
                  </a:lnTo>
                  <a:lnTo>
                    <a:pt x="269" y="19"/>
                  </a:lnTo>
                  <a:lnTo>
                    <a:pt x="278" y="12"/>
                  </a:lnTo>
                  <a:lnTo>
                    <a:pt x="289" y="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7"/>
            <p:cNvSpPr/>
            <p:nvPr/>
          </p:nvSpPr>
          <p:spPr bwMode="auto">
            <a:xfrm flipH="1">
              <a:off x="883" y="2497"/>
              <a:ext cx="10" cy="67"/>
            </a:xfrm>
            <a:custGeom>
              <a:avLst/>
              <a:gdLst>
                <a:gd name="T0" fmla="*/ 1 w 19"/>
                <a:gd name="T1" fmla="*/ 0 h 136"/>
                <a:gd name="T2" fmla="*/ 1 w 19"/>
                <a:gd name="T3" fmla="*/ 0 h 136"/>
                <a:gd name="T4" fmla="*/ 0 w 19"/>
                <a:gd name="T5" fmla="*/ 0 h 136"/>
                <a:gd name="T6" fmla="*/ 1 w 19"/>
                <a:gd name="T7" fmla="*/ 0 h 136"/>
                <a:gd name="T8" fmla="*/ 1 w 19"/>
                <a:gd name="T9" fmla="*/ 0 h 136"/>
                <a:gd name="T10" fmla="*/ 1 w 19"/>
                <a:gd name="T11" fmla="*/ 0 h 136"/>
                <a:gd name="T12" fmla="*/ 1 w 19"/>
                <a:gd name="T13" fmla="*/ 0 h 136"/>
                <a:gd name="T14" fmla="*/ 1 w 19"/>
                <a:gd name="T15" fmla="*/ 0 h 136"/>
                <a:gd name="T16" fmla="*/ 1 w 19"/>
                <a:gd name="T17" fmla="*/ 0 h 136"/>
                <a:gd name="T18" fmla="*/ 1 w 19"/>
                <a:gd name="T19" fmla="*/ 0 h 136"/>
                <a:gd name="T20" fmla="*/ 1 w 19"/>
                <a:gd name="T21" fmla="*/ 0 h 136"/>
                <a:gd name="T22" fmla="*/ 1 w 19"/>
                <a:gd name="T23" fmla="*/ 0 h 136"/>
                <a:gd name="T24" fmla="*/ 1 w 19"/>
                <a:gd name="T25" fmla="*/ 0 h 136"/>
                <a:gd name="T26" fmla="*/ 1 w 19"/>
                <a:gd name="T27" fmla="*/ 0 h 136"/>
                <a:gd name="T28" fmla="*/ 1 w 19"/>
                <a:gd name="T29" fmla="*/ 0 h 136"/>
                <a:gd name="T30" fmla="*/ 1 w 19"/>
                <a:gd name="T31" fmla="*/ 0 h 136"/>
                <a:gd name="T32" fmla="*/ 1 w 19"/>
                <a:gd name="T33" fmla="*/ 0 h 136"/>
                <a:gd name="T34" fmla="*/ 1 w 19"/>
                <a:gd name="T35" fmla="*/ 0 h 1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"/>
                <a:gd name="T55" fmla="*/ 0 h 136"/>
                <a:gd name="T56" fmla="*/ 19 w 19"/>
                <a:gd name="T57" fmla="*/ 136 h 1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" h="136">
                  <a:moveTo>
                    <a:pt x="4" y="0"/>
                  </a:moveTo>
                  <a:lnTo>
                    <a:pt x="2" y="33"/>
                  </a:lnTo>
                  <a:lnTo>
                    <a:pt x="0" y="69"/>
                  </a:lnTo>
                  <a:lnTo>
                    <a:pt x="2" y="105"/>
                  </a:lnTo>
                  <a:lnTo>
                    <a:pt x="12" y="136"/>
                  </a:lnTo>
                  <a:lnTo>
                    <a:pt x="15" y="136"/>
                  </a:lnTo>
                  <a:lnTo>
                    <a:pt x="17" y="135"/>
                  </a:lnTo>
                  <a:lnTo>
                    <a:pt x="19" y="134"/>
                  </a:lnTo>
                  <a:lnTo>
                    <a:pt x="19" y="131"/>
                  </a:lnTo>
                  <a:lnTo>
                    <a:pt x="11" y="99"/>
                  </a:lnTo>
                  <a:lnTo>
                    <a:pt x="7" y="67"/>
                  </a:lnTo>
                  <a:lnTo>
                    <a:pt x="5" y="3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8"/>
            <p:cNvSpPr/>
            <p:nvPr/>
          </p:nvSpPr>
          <p:spPr bwMode="auto">
            <a:xfrm flipH="1">
              <a:off x="875" y="2491"/>
              <a:ext cx="48" cy="55"/>
            </a:xfrm>
            <a:custGeom>
              <a:avLst/>
              <a:gdLst>
                <a:gd name="T0" fmla="*/ 0 w 95"/>
                <a:gd name="T1" fmla="*/ 0 h 111"/>
                <a:gd name="T2" fmla="*/ 1 w 95"/>
                <a:gd name="T3" fmla="*/ 0 h 111"/>
                <a:gd name="T4" fmla="*/ 1 w 95"/>
                <a:gd name="T5" fmla="*/ 0 h 111"/>
                <a:gd name="T6" fmla="*/ 1 w 95"/>
                <a:gd name="T7" fmla="*/ 0 h 111"/>
                <a:gd name="T8" fmla="*/ 1 w 95"/>
                <a:gd name="T9" fmla="*/ 0 h 111"/>
                <a:gd name="T10" fmla="*/ 1 w 95"/>
                <a:gd name="T11" fmla="*/ 0 h 111"/>
                <a:gd name="T12" fmla="*/ 1 w 95"/>
                <a:gd name="T13" fmla="*/ 0 h 111"/>
                <a:gd name="T14" fmla="*/ 1 w 95"/>
                <a:gd name="T15" fmla="*/ 0 h 111"/>
                <a:gd name="T16" fmla="*/ 1 w 95"/>
                <a:gd name="T17" fmla="*/ 0 h 111"/>
                <a:gd name="T18" fmla="*/ 1 w 95"/>
                <a:gd name="T19" fmla="*/ 0 h 111"/>
                <a:gd name="T20" fmla="*/ 1 w 95"/>
                <a:gd name="T21" fmla="*/ 0 h 111"/>
                <a:gd name="T22" fmla="*/ 1 w 95"/>
                <a:gd name="T23" fmla="*/ 0 h 111"/>
                <a:gd name="T24" fmla="*/ 1 w 95"/>
                <a:gd name="T25" fmla="*/ 0 h 111"/>
                <a:gd name="T26" fmla="*/ 1 w 95"/>
                <a:gd name="T27" fmla="*/ 0 h 111"/>
                <a:gd name="T28" fmla="*/ 1 w 95"/>
                <a:gd name="T29" fmla="*/ 0 h 111"/>
                <a:gd name="T30" fmla="*/ 1 w 95"/>
                <a:gd name="T31" fmla="*/ 0 h 111"/>
                <a:gd name="T32" fmla="*/ 1 w 95"/>
                <a:gd name="T33" fmla="*/ 0 h 111"/>
                <a:gd name="T34" fmla="*/ 1 w 95"/>
                <a:gd name="T35" fmla="*/ 0 h 111"/>
                <a:gd name="T36" fmla="*/ 1 w 95"/>
                <a:gd name="T37" fmla="*/ 0 h 111"/>
                <a:gd name="T38" fmla="*/ 1 w 95"/>
                <a:gd name="T39" fmla="*/ 0 h 111"/>
                <a:gd name="T40" fmla="*/ 1 w 95"/>
                <a:gd name="T41" fmla="*/ 0 h 111"/>
                <a:gd name="T42" fmla="*/ 1 w 95"/>
                <a:gd name="T43" fmla="*/ 0 h 111"/>
                <a:gd name="T44" fmla="*/ 1 w 95"/>
                <a:gd name="T45" fmla="*/ 0 h 111"/>
                <a:gd name="T46" fmla="*/ 1 w 95"/>
                <a:gd name="T47" fmla="*/ 0 h 111"/>
                <a:gd name="T48" fmla="*/ 1 w 95"/>
                <a:gd name="T49" fmla="*/ 0 h 111"/>
                <a:gd name="T50" fmla="*/ 1 w 95"/>
                <a:gd name="T51" fmla="*/ 0 h 111"/>
                <a:gd name="T52" fmla="*/ 1 w 95"/>
                <a:gd name="T53" fmla="*/ 0 h 111"/>
                <a:gd name="T54" fmla="*/ 1 w 95"/>
                <a:gd name="T55" fmla="*/ 0 h 111"/>
                <a:gd name="T56" fmla="*/ 1 w 95"/>
                <a:gd name="T57" fmla="*/ 0 h 111"/>
                <a:gd name="T58" fmla="*/ 1 w 95"/>
                <a:gd name="T59" fmla="*/ 0 h 111"/>
                <a:gd name="T60" fmla="*/ 1 w 95"/>
                <a:gd name="T61" fmla="*/ 0 h 111"/>
                <a:gd name="T62" fmla="*/ 1 w 95"/>
                <a:gd name="T63" fmla="*/ 0 h 111"/>
                <a:gd name="T64" fmla="*/ 1 w 95"/>
                <a:gd name="T65" fmla="*/ 0 h 111"/>
                <a:gd name="T66" fmla="*/ 1 w 95"/>
                <a:gd name="T67" fmla="*/ 0 h 111"/>
                <a:gd name="T68" fmla="*/ 1 w 95"/>
                <a:gd name="T69" fmla="*/ 0 h 111"/>
                <a:gd name="T70" fmla="*/ 1 w 95"/>
                <a:gd name="T71" fmla="*/ 0 h 111"/>
                <a:gd name="T72" fmla="*/ 1 w 95"/>
                <a:gd name="T73" fmla="*/ 0 h 111"/>
                <a:gd name="T74" fmla="*/ 1 w 95"/>
                <a:gd name="T75" fmla="*/ 0 h 111"/>
                <a:gd name="T76" fmla="*/ 1 w 95"/>
                <a:gd name="T77" fmla="*/ 0 h 111"/>
                <a:gd name="T78" fmla="*/ 1 w 95"/>
                <a:gd name="T79" fmla="*/ 0 h 111"/>
                <a:gd name="T80" fmla="*/ 1 w 95"/>
                <a:gd name="T81" fmla="*/ 0 h 111"/>
                <a:gd name="T82" fmla="*/ 1 w 95"/>
                <a:gd name="T83" fmla="*/ 0 h 111"/>
                <a:gd name="T84" fmla="*/ 1 w 95"/>
                <a:gd name="T85" fmla="*/ 0 h 111"/>
                <a:gd name="T86" fmla="*/ 1 w 95"/>
                <a:gd name="T87" fmla="*/ 0 h 111"/>
                <a:gd name="T88" fmla="*/ 1 w 95"/>
                <a:gd name="T89" fmla="*/ 0 h 111"/>
                <a:gd name="T90" fmla="*/ 1 w 95"/>
                <a:gd name="T91" fmla="*/ 0 h 111"/>
                <a:gd name="T92" fmla="*/ 1 w 95"/>
                <a:gd name="T93" fmla="*/ 0 h 111"/>
                <a:gd name="T94" fmla="*/ 0 w 95"/>
                <a:gd name="T95" fmla="*/ 0 h 111"/>
                <a:gd name="T96" fmla="*/ 0 w 95"/>
                <a:gd name="T97" fmla="*/ 0 h 111"/>
                <a:gd name="T98" fmla="*/ 0 w 95"/>
                <a:gd name="T99" fmla="*/ 0 h 111"/>
                <a:gd name="T100" fmla="*/ 0 w 95"/>
                <a:gd name="T101" fmla="*/ 0 h 111"/>
                <a:gd name="T102" fmla="*/ 0 w 95"/>
                <a:gd name="T103" fmla="*/ 0 h 111"/>
                <a:gd name="T104" fmla="*/ 0 w 95"/>
                <a:gd name="T105" fmla="*/ 0 h 111"/>
                <a:gd name="T106" fmla="*/ 0 w 95"/>
                <a:gd name="T107" fmla="*/ 0 h 11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5"/>
                <a:gd name="T163" fmla="*/ 0 h 111"/>
                <a:gd name="T164" fmla="*/ 95 w 95"/>
                <a:gd name="T165" fmla="*/ 111 h 11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5" h="111">
                  <a:moveTo>
                    <a:pt x="0" y="111"/>
                  </a:moveTo>
                  <a:lnTo>
                    <a:pt x="7" y="109"/>
                  </a:lnTo>
                  <a:lnTo>
                    <a:pt x="11" y="106"/>
                  </a:lnTo>
                  <a:lnTo>
                    <a:pt x="17" y="105"/>
                  </a:lnTo>
                  <a:lnTo>
                    <a:pt x="23" y="104"/>
                  </a:lnTo>
                  <a:lnTo>
                    <a:pt x="27" y="102"/>
                  </a:lnTo>
                  <a:lnTo>
                    <a:pt x="32" y="101"/>
                  </a:lnTo>
                  <a:lnTo>
                    <a:pt x="35" y="98"/>
                  </a:lnTo>
                  <a:lnTo>
                    <a:pt x="40" y="97"/>
                  </a:lnTo>
                  <a:lnTo>
                    <a:pt x="45" y="96"/>
                  </a:lnTo>
                  <a:lnTo>
                    <a:pt x="48" y="94"/>
                  </a:lnTo>
                  <a:lnTo>
                    <a:pt x="52" y="91"/>
                  </a:lnTo>
                  <a:lnTo>
                    <a:pt x="55" y="89"/>
                  </a:lnTo>
                  <a:lnTo>
                    <a:pt x="56" y="88"/>
                  </a:lnTo>
                  <a:lnTo>
                    <a:pt x="59" y="86"/>
                  </a:lnTo>
                  <a:lnTo>
                    <a:pt x="60" y="85"/>
                  </a:lnTo>
                  <a:lnTo>
                    <a:pt x="61" y="83"/>
                  </a:lnTo>
                  <a:lnTo>
                    <a:pt x="63" y="82"/>
                  </a:lnTo>
                  <a:lnTo>
                    <a:pt x="65" y="82"/>
                  </a:lnTo>
                  <a:lnTo>
                    <a:pt x="63" y="83"/>
                  </a:lnTo>
                  <a:lnTo>
                    <a:pt x="72" y="80"/>
                  </a:lnTo>
                  <a:lnTo>
                    <a:pt x="80" y="74"/>
                  </a:lnTo>
                  <a:lnTo>
                    <a:pt x="87" y="66"/>
                  </a:lnTo>
                  <a:lnTo>
                    <a:pt x="92" y="57"/>
                  </a:lnTo>
                  <a:lnTo>
                    <a:pt x="94" y="48"/>
                  </a:lnTo>
                  <a:lnTo>
                    <a:pt x="95" y="37"/>
                  </a:lnTo>
                  <a:lnTo>
                    <a:pt x="94" y="28"/>
                  </a:lnTo>
                  <a:lnTo>
                    <a:pt x="91" y="19"/>
                  </a:lnTo>
                  <a:lnTo>
                    <a:pt x="84" y="10"/>
                  </a:lnTo>
                  <a:lnTo>
                    <a:pt x="75" y="4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3"/>
                  </a:lnTo>
                  <a:lnTo>
                    <a:pt x="33" y="9"/>
                  </a:lnTo>
                  <a:lnTo>
                    <a:pt x="24" y="15"/>
                  </a:lnTo>
                  <a:lnTo>
                    <a:pt x="17" y="25"/>
                  </a:lnTo>
                  <a:lnTo>
                    <a:pt x="12" y="35"/>
                  </a:lnTo>
                  <a:lnTo>
                    <a:pt x="10" y="47"/>
                  </a:lnTo>
                  <a:lnTo>
                    <a:pt x="8" y="57"/>
                  </a:lnTo>
                  <a:lnTo>
                    <a:pt x="7" y="68"/>
                  </a:lnTo>
                  <a:lnTo>
                    <a:pt x="7" y="72"/>
                  </a:lnTo>
                  <a:lnTo>
                    <a:pt x="4" y="75"/>
                  </a:lnTo>
                  <a:lnTo>
                    <a:pt x="3" y="80"/>
                  </a:lnTo>
                  <a:lnTo>
                    <a:pt x="2" y="83"/>
                  </a:lnTo>
                  <a:lnTo>
                    <a:pt x="1" y="90"/>
                  </a:lnTo>
                  <a:lnTo>
                    <a:pt x="1" y="97"/>
                  </a:lnTo>
                  <a:lnTo>
                    <a:pt x="0" y="104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9"/>
            <p:cNvSpPr/>
            <p:nvPr/>
          </p:nvSpPr>
          <p:spPr bwMode="auto">
            <a:xfrm flipH="1">
              <a:off x="891" y="2500"/>
              <a:ext cx="58" cy="29"/>
            </a:xfrm>
            <a:custGeom>
              <a:avLst/>
              <a:gdLst>
                <a:gd name="T0" fmla="*/ 0 w 115"/>
                <a:gd name="T1" fmla="*/ 1 h 58"/>
                <a:gd name="T2" fmla="*/ 1 w 115"/>
                <a:gd name="T3" fmla="*/ 1 h 58"/>
                <a:gd name="T4" fmla="*/ 1 w 115"/>
                <a:gd name="T5" fmla="*/ 1 h 58"/>
                <a:gd name="T6" fmla="*/ 1 w 115"/>
                <a:gd name="T7" fmla="*/ 1 h 58"/>
                <a:gd name="T8" fmla="*/ 1 w 115"/>
                <a:gd name="T9" fmla="*/ 1 h 58"/>
                <a:gd name="T10" fmla="*/ 1 w 115"/>
                <a:gd name="T11" fmla="*/ 1 h 58"/>
                <a:gd name="T12" fmla="*/ 1 w 115"/>
                <a:gd name="T13" fmla="*/ 1 h 58"/>
                <a:gd name="T14" fmla="*/ 1 w 115"/>
                <a:gd name="T15" fmla="*/ 1 h 58"/>
                <a:gd name="T16" fmla="*/ 1 w 115"/>
                <a:gd name="T17" fmla="*/ 1 h 58"/>
                <a:gd name="T18" fmla="*/ 1 w 115"/>
                <a:gd name="T19" fmla="*/ 1 h 58"/>
                <a:gd name="T20" fmla="*/ 1 w 115"/>
                <a:gd name="T21" fmla="*/ 1 h 58"/>
                <a:gd name="T22" fmla="*/ 1 w 115"/>
                <a:gd name="T23" fmla="*/ 1 h 58"/>
                <a:gd name="T24" fmla="*/ 1 w 115"/>
                <a:gd name="T25" fmla="*/ 1 h 58"/>
                <a:gd name="T26" fmla="*/ 1 w 115"/>
                <a:gd name="T27" fmla="*/ 1 h 58"/>
                <a:gd name="T28" fmla="*/ 1 w 115"/>
                <a:gd name="T29" fmla="*/ 1 h 58"/>
                <a:gd name="T30" fmla="*/ 1 w 115"/>
                <a:gd name="T31" fmla="*/ 1 h 58"/>
                <a:gd name="T32" fmla="*/ 1 w 115"/>
                <a:gd name="T33" fmla="*/ 1 h 58"/>
                <a:gd name="T34" fmla="*/ 1 w 115"/>
                <a:gd name="T35" fmla="*/ 1 h 58"/>
                <a:gd name="T36" fmla="*/ 1 w 115"/>
                <a:gd name="T37" fmla="*/ 1 h 58"/>
                <a:gd name="T38" fmla="*/ 1 w 115"/>
                <a:gd name="T39" fmla="*/ 1 h 58"/>
                <a:gd name="T40" fmla="*/ 1 w 115"/>
                <a:gd name="T41" fmla="*/ 1 h 58"/>
                <a:gd name="T42" fmla="*/ 1 w 115"/>
                <a:gd name="T43" fmla="*/ 0 h 58"/>
                <a:gd name="T44" fmla="*/ 1 w 115"/>
                <a:gd name="T45" fmla="*/ 0 h 58"/>
                <a:gd name="T46" fmla="*/ 1 w 115"/>
                <a:gd name="T47" fmla="*/ 0 h 58"/>
                <a:gd name="T48" fmla="*/ 1 w 115"/>
                <a:gd name="T49" fmla="*/ 1 h 58"/>
                <a:gd name="T50" fmla="*/ 1 w 115"/>
                <a:gd name="T51" fmla="*/ 1 h 58"/>
                <a:gd name="T52" fmla="*/ 1 w 115"/>
                <a:gd name="T53" fmla="*/ 1 h 58"/>
                <a:gd name="T54" fmla="*/ 1 w 115"/>
                <a:gd name="T55" fmla="*/ 1 h 58"/>
                <a:gd name="T56" fmla="*/ 1 w 115"/>
                <a:gd name="T57" fmla="*/ 1 h 58"/>
                <a:gd name="T58" fmla="*/ 1 w 115"/>
                <a:gd name="T59" fmla="*/ 1 h 58"/>
                <a:gd name="T60" fmla="*/ 1 w 115"/>
                <a:gd name="T61" fmla="*/ 1 h 58"/>
                <a:gd name="T62" fmla="*/ 1 w 115"/>
                <a:gd name="T63" fmla="*/ 1 h 58"/>
                <a:gd name="T64" fmla="*/ 1 w 115"/>
                <a:gd name="T65" fmla="*/ 1 h 58"/>
                <a:gd name="T66" fmla="*/ 1 w 115"/>
                <a:gd name="T67" fmla="*/ 1 h 58"/>
                <a:gd name="T68" fmla="*/ 1 w 115"/>
                <a:gd name="T69" fmla="*/ 1 h 58"/>
                <a:gd name="T70" fmla="*/ 1 w 115"/>
                <a:gd name="T71" fmla="*/ 1 h 58"/>
                <a:gd name="T72" fmla="*/ 0 w 115"/>
                <a:gd name="T73" fmla="*/ 1 h 58"/>
                <a:gd name="T74" fmla="*/ 0 w 115"/>
                <a:gd name="T75" fmla="*/ 1 h 58"/>
                <a:gd name="T76" fmla="*/ 0 w 115"/>
                <a:gd name="T77" fmla="*/ 1 h 58"/>
                <a:gd name="T78" fmla="*/ 0 w 115"/>
                <a:gd name="T79" fmla="*/ 1 h 58"/>
                <a:gd name="T80" fmla="*/ 0 w 115"/>
                <a:gd name="T81" fmla="*/ 1 h 58"/>
                <a:gd name="T82" fmla="*/ 0 w 115"/>
                <a:gd name="T83" fmla="*/ 1 h 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5"/>
                <a:gd name="T127" fmla="*/ 0 h 58"/>
                <a:gd name="T128" fmla="*/ 115 w 115"/>
                <a:gd name="T129" fmla="*/ 58 h 5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5" h="58">
                  <a:moveTo>
                    <a:pt x="0" y="58"/>
                  </a:moveTo>
                  <a:lnTo>
                    <a:pt x="5" y="55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6" y="44"/>
                  </a:lnTo>
                  <a:lnTo>
                    <a:pt x="31" y="40"/>
                  </a:lnTo>
                  <a:lnTo>
                    <a:pt x="34" y="37"/>
                  </a:lnTo>
                  <a:lnTo>
                    <a:pt x="44" y="31"/>
                  </a:lnTo>
                  <a:lnTo>
                    <a:pt x="52" y="25"/>
                  </a:lnTo>
                  <a:lnTo>
                    <a:pt x="61" y="21"/>
                  </a:lnTo>
                  <a:lnTo>
                    <a:pt x="70" y="17"/>
                  </a:lnTo>
                  <a:lnTo>
                    <a:pt x="79" y="15"/>
                  </a:lnTo>
                  <a:lnTo>
                    <a:pt x="90" y="13"/>
                  </a:lnTo>
                  <a:lnTo>
                    <a:pt x="99" y="11"/>
                  </a:lnTo>
                  <a:lnTo>
                    <a:pt x="109" y="9"/>
                  </a:lnTo>
                  <a:lnTo>
                    <a:pt x="112" y="7"/>
                  </a:lnTo>
                  <a:lnTo>
                    <a:pt x="114" y="5"/>
                  </a:lnTo>
                  <a:lnTo>
                    <a:pt x="115" y="2"/>
                  </a:lnTo>
                  <a:lnTo>
                    <a:pt x="113" y="1"/>
                  </a:lnTo>
                  <a:lnTo>
                    <a:pt x="106" y="0"/>
                  </a:lnTo>
                  <a:lnTo>
                    <a:pt x="98" y="0"/>
                  </a:lnTo>
                  <a:lnTo>
                    <a:pt x="91" y="0"/>
                  </a:lnTo>
                  <a:lnTo>
                    <a:pt x="84" y="1"/>
                  </a:lnTo>
                  <a:lnTo>
                    <a:pt x="77" y="2"/>
                  </a:lnTo>
                  <a:lnTo>
                    <a:pt x="70" y="5"/>
                  </a:lnTo>
                  <a:lnTo>
                    <a:pt x="64" y="7"/>
                  </a:lnTo>
                  <a:lnTo>
                    <a:pt x="58" y="10"/>
                  </a:lnTo>
                  <a:lnTo>
                    <a:pt x="49" y="16"/>
                  </a:lnTo>
                  <a:lnTo>
                    <a:pt x="43" y="22"/>
                  </a:lnTo>
                  <a:lnTo>
                    <a:pt x="36" y="28"/>
                  </a:lnTo>
                  <a:lnTo>
                    <a:pt x="29" y="34"/>
                  </a:lnTo>
                  <a:lnTo>
                    <a:pt x="23" y="41"/>
                  </a:lnTo>
                  <a:lnTo>
                    <a:pt x="16" y="47"/>
                  </a:lnTo>
                  <a:lnTo>
                    <a:pt x="8" y="53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0"/>
            <p:cNvSpPr/>
            <p:nvPr/>
          </p:nvSpPr>
          <p:spPr bwMode="auto">
            <a:xfrm flipH="1">
              <a:off x="909" y="2465"/>
              <a:ext cx="98" cy="347"/>
            </a:xfrm>
            <a:custGeom>
              <a:avLst/>
              <a:gdLst>
                <a:gd name="T0" fmla="*/ 1 w 195"/>
                <a:gd name="T1" fmla="*/ 0 h 693"/>
                <a:gd name="T2" fmla="*/ 1 w 195"/>
                <a:gd name="T3" fmla="*/ 1 h 693"/>
                <a:gd name="T4" fmla="*/ 1 w 195"/>
                <a:gd name="T5" fmla="*/ 1 h 693"/>
                <a:gd name="T6" fmla="*/ 1 w 195"/>
                <a:gd name="T7" fmla="*/ 1 h 693"/>
                <a:gd name="T8" fmla="*/ 1 w 195"/>
                <a:gd name="T9" fmla="*/ 1 h 693"/>
                <a:gd name="T10" fmla="*/ 1 w 195"/>
                <a:gd name="T11" fmla="*/ 1 h 693"/>
                <a:gd name="T12" fmla="*/ 1 w 195"/>
                <a:gd name="T13" fmla="*/ 1 h 693"/>
                <a:gd name="T14" fmla="*/ 1 w 195"/>
                <a:gd name="T15" fmla="*/ 1 h 693"/>
                <a:gd name="T16" fmla="*/ 1 w 195"/>
                <a:gd name="T17" fmla="*/ 1 h 693"/>
                <a:gd name="T18" fmla="*/ 1 w 195"/>
                <a:gd name="T19" fmla="*/ 1 h 693"/>
                <a:gd name="T20" fmla="*/ 1 w 195"/>
                <a:gd name="T21" fmla="*/ 1 h 693"/>
                <a:gd name="T22" fmla="*/ 1 w 195"/>
                <a:gd name="T23" fmla="*/ 1 h 693"/>
                <a:gd name="T24" fmla="*/ 1 w 195"/>
                <a:gd name="T25" fmla="*/ 1 h 693"/>
                <a:gd name="T26" fmla="*/ 1 w 195"/>
                <a:gd name="T27" fmla="*/ 1 h 693"/>
                <a:gd name="T28" fmla="*/ 1 w 195"/>
                <a:gd name="T29" fmla="*/ 1 h 693"/>
                <a:gd name="T30" fmla="*/ 1 w 195"/>
                <a:gd name="T31" fmla="*/ 1 h 693"/>
                <a:gd name="T32" fmla="*/ 1 w 195"/>
                <a:gd name="T33" fmla="*/ 1 h 693"/>
                <a:gd name="T34" fmla="*/ 1 w 195"/>
                <a:gd name="T35" fmla="*/ 1 h 693"/>
                <a:gd name="T36" fmla="*/ 1 w 195"/>
                <a:gd name="T37" fmla="*/ 1 h 693"/>
                <a:gd name="T38" fmla="*/ 1 w 195"/>
                <a:gd name="T39" fmla="*/ 1 h 693"/>
                <a:gd name="T40" fmla="*/ 1 w 195"/>
                <a:gd name="T41" fmla="*/ 1 h 693"/>
                <a:gd name="T42" fmla="*/ 0 w 195"/>
                <a:gd name="T43" fmla="*/ 1 h 693"/>
                <a:gd name="T44" fmla="*/ 0 w 195"/>
                <a:gd name="T45" fmla="*/ 1 h 693"/>
                <a:gd name="T46" fmla="*/ 1 w 195"/>
                <a:gd name="T47" fmla="*/ 1 h 693"/>
                <a:gd name="T48" fmla="*/ 1 w 195"/>
                <a:gd name="T49" fmla="*/ 1 h 693"/>
                <a:gd name="T50" fmla="*/ 1 w 195"/>
                <a:gd name="T51" fmla="*/ 1 h 693"/>
                <a:gd name="T52" fmla="*/ 1 w 195"/>
                <a:gd name="T53" fmla="*/ 1 h 693"/>
                <a:gd name="T54" fmla="*/ 1 w 195"/>
                <a:gd name="T55" fmla="*/ 1 h 693"/>
                <a:gd name="T56" fmla="*/ 1 w 195"/>
                <a:gd name="T57" fmla="*/ 1 h 693"/>
                <a:gd name="T58" fmla="*/ 1 w 195"/>
                <a:gd name="T59" fmla="*/ 1 h 693"/>
                <a:gd name="T60" fmla="*/ 1 w 195"/>
                <a:gd name="T61" fmla="*/ 1 h 693"/>
                <a:gd name="T62" fmla="*/ 1 w 195"/>
                <a:gd name="T63" fmla="*/ 1 h 693"/>
                <a:gd name="T64" fmla="*/ 1 w 195"/>
                <a:gd name="T65" fmla="*/ 1 h 693"/>
                <a:gd name="T66" fmla="*/ 1 w 195"/>
                <a:gd name="T67" fmla="*/ 1 h 693"/>
                <a:gd name="T68" fmla="*/ 1 w 195"/>
                <a:gd name="T69" fmla="*/ 1 h 693"/>
                <a:gd name="T70" fmla="*/ 1 w 195"/>
                <a:gd name="T71" fmla="*/ 1 h 693"/>
                <a:gd name="T72" fmla="*/ 1 w 195"/>
                <a:gd name="T73" fmla="*/ 1 h 693"/>
                <a:gd name="T74" fmla="*/ 1 w 195"/>
                <a:gd name="T75" fmla="*/ 1 h 693"/>
                <a:gd name="T76" fmla="*/ 1 w 195"/>
                <a:gd name="T77" fmla="*/ 1 h 693"/>
                <a:gd name="T78" fmla="*/ 1 w 195"/>
                <a:gd name="T79" fmla="*/ 1 h 693"/>
                <a:gd name="T80" fmla="*/ 1 w 195"/>
                <a:gd name="T81" fmla="*/ 1 h 693"/>
                <a:gd name="T82" fmla="*/ 1 w 195"/>
                <a:gd name="T83" fmla="*/ 1 h 693"/>
                <a:gd name="T84" fmla="*/ 1 w 195"/>
                <a:gd name="T85" fmla="*/ 1 h 693"/>
                <a:gd name="T86" fmla="*/ 1 w 195"/>
                <a:gd name="T87" fmla="*/ 1 h 693"/>
                <a:gd name="T88" fmla="*/ 1 w 195"/>
                <a:gd name="T89" fmla="*/ 1 h 693"/>
                <a:gd name="T90" fmla="*/ 1 w 195"/>
                <a:gd name="T91" fmla="*/ 1 h 693"/>
                <a:gd name="T92" fmla="*/ 1 w 195"/>
                <a:gd name="T93" fmla="*/ 1 h 693"/>
                <a:gd name="T94" fmla="*/ 1 w 195"/>
                <a:gd name="T95" fmla="*/ 1 h 693"/>
                <a:gd name="T96" fmla="*/ 1 w 195"/>
                <a:gd name="T97" fmla="*/ 0 h 693"/>
                <a:gd name="T98" fmla="*/ 1 w 195"/>
                <a:gd name="T99" fmla="*/ 0 h 693"/>
                <a:gd name="T100" fmla="*/ 1 w 195"/>
                <a:gd name="T101" fmla="*/ 0 h 693"/>
                <a:gd name="T102" fmla="*/ 1 w 195"/>
                <a:gd name="T103" fmla="*/ 0 h 693"/>
                <a:gd name="T104" fmla="*/ 1 w 195"/>
                <a:gd name="T105" fmla="*/ 0 h 693"/>
                <a:gd name="T106" fmla="*/ 1 w 195"/>
                <a:gd name="T107" fmla="*/ 0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5"/>
                <a:gd name="T163" fmla="*/ 0 h 693"/>
                <a:gd name="T164" fmla="*/ 195 w 195"/>
                <a:gd name="T165" fmla="*/ 693 h 6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5" h="693">
                  <a:moveTo>
                    <a:pt x="195" y="0"/>
                  </a:moveTo>
                  <a:lnTo>
                    <a:pt x="182" y="18"/>
                  </a:lnTo>
                  <a:lnTo>
                    <a:pt x="169" y="38"/>
                  </a:lnTo>
                  <a:lnTo>
                    <a:pt x="156" y="56"/>
                  </a:lnTo>
                  <a:lnTo>
                    <a:pt x="144" y="76"/>
                  </a:lnTo>
                  <a:lnTo>
                    <a:pt x="131" y="95"/>
                  </a:lnTo>
                  <a:lnTo>
                    <a:pt x="118" y="116"/>
                  </a:lnTo>
                  <a:lnTo>
                    <a:pt x="107" y="136"/>
                  </a:lnTo>
                  <a:lnTo>
                    <a:pt x="95" y="155"/>
                  </a:lnTo>
                  <a:lnTo>
                    <a:pt x="85" y="174"/>
                  </a:lnTo>
                  <a:lnTo>
                    <a:pt x="76" y="194"/>
                  </a:lnTo>
                  <a:lnTo>
                    <a:pt x="69" y="214"/>
                  </a:lnTo>
                  <a:lnTo>
                    <a:pt x="61" y="235"/>
                  </a:lnTo>
                  <a:lnTo>
                    <a:pt x="54" y="256"/>
                  </a:lnTo>
                  <a:lnTo>
                    <a:pt x="48" y="277"/>
                  </a:lnTo>
                  <a:lnTo>
                    <a:pt x="42" y="298"/>
                  </a:lnTo>
                  <a:lnTo>
                    <a:pt x="35" y="319"/>
                  </a:lnTo>
                  <a:lnTo>
                    <a:pt x="23" y="365"/>
                  </a:lnTo>
                  <a:lnTo>
                    <a:pt x="14" y="411"/>
                  </a:lnTo>
                  <a:lnTo>
                    <a:pt x="8" y="458"/>
                  </a:lnTo>
                  <a:lnTo>
                    <a:pt x="3" y="505"/>
                  </a:lnTo>
                  <a:lnTo>
                    <a:pt x="0" y="552"/>
                  </a:lnTo>
                  <a:lnTo>
                    <a:pt x="0" y="598"/>
                  </a:lnTo>
                  <a:lnTo>
                    <a:pt x="2" y="645"/>
                  </a:lnTo>
                  <a:lnTo>
                    <a:pt x="8" y="691"/>
                  </a:lnTo>
                  <a:lnTo>
                    <a:pt x="10" y="693"/>
                  </a:lnTo>
                  <a:lnTo>
                    <a:pt x="13" y="691"/>
                  </a:lnTo>
                  <a:lnTo>
                    <a:pt x="17" y="689"/>
                  </a:lnTo>
                  <a:lnTo>
                    <a:pt x="18" y="685"/>
                  </a:lnTo>
                  <a:lnTo>
                    <a:pt x="23" y="592"/>
                  </a:lnTo>
                  <a:lnTo>
                    <a:pt x="27" y="500"/>
                  </a:lnTo>
                  <a:lnTo>
                    <a:pt x="35" y="408"/>
                  </a:lnTo>
                  <a:lnTo>
                    <a:pt x="51" y="315"/>
                  </a:lnTo>
                  <a:lnTo>
                    <a:pt x="57" y="294"/>
                  </a:lnTo>
                  <a:lnTo>
                    <a:pt x="63" y="273"/>
                  </a:lnTo>
                  <a:lnTo>
                    <a:pt x="69" y="251"/>
                  </a:lnTo>
                  <a:lnTo>
                    <a:pt x="76" y="230"/>
                  </a:lnTo>
                  <a:lnTo>
                    <a:pt x="82" y="208"/>
                  </a:lnTo>
                  <a:lnTo>
                    <a:pt x="91" y="189"/>
                  </a:lnTo>
                  <a:lnTo>
                    <a:pt x="99" y="168"/>
                  </a:lnTo>
                  <a:lnTo>
                    <a:pt x="109" y="148"/>
                  </a:lnTo>
                  <a:lnTo>
                    <a:pt x="119" y="130"/>
                  </a:lnTo>
                  <a:lnTo>
                    <a:pt x="130" y="110"/>
                  </a:lnTo>
                  <a:lnTo>
                    <a:pt x="141" y="92"/>
                  </a:lnTo>
                  <a:lnTo>
                    <a:pt x="153" y="74"/>
                  </a:lnTo>
                  <a:lnTo>
                    <a:pt x="163" y="56"/>
                  </a:lnTo>
                  <a:lnTo>
                    <a:pt x="175" y="38"/>
                  </a:lnTo>
                  <a:lnTo>
                    <a:pt x="185" y="18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1"/>
            <p:cNvSpPr/>
            <p:nvPr/>
          </p:nvSpPr>
          <p:spPr bwMode="auto">
            <a:xfrm flipH="1">
              <a:off x="908" y="2471"/>
              <a:ext cx="92" cy="93"/>
            </a:xfrm>
            <a:custGeom>
              <a:avLst/>
              <a:gdLst>
                <a:gd name="T0" fmla="*/ 0 w 185"/>
                <a:gd name="T1" fmla="*/ 0 h 188"/>
                <a:gd name="T2" fmla="*/ 0 w 185"/>
                <a:gd name="T3" fmla="*/ 0 h 188"/>
                <a:gd name="T4" fmla="*/ 0 w 185"/>
                <a:gd name="T5" fmla="*/ 0 h 188"/>
                <a:gd name="T6" fmla="*/ 0 w 185"/>
                <a:gd name="T7" fmla="*/ 0 h 188"/>
                <a:gd name="T8" fmla="*/ 0 w 185"/>
                <a:gd name="T9" fmla="*/ 0 h 188"/>
                <a:gd name="T10" fmla="*/ 0 w 185"/>
                <a:gd name="T11" fmla="*/ 0 h 188"/>
                <a:gd name="T12" fmla="*/ 0 w 185"/>
                <a:gd name="T13" fmla="*/ 0 h 188"/>
                <a:gd name="T14" fmla="*/ 0 w 185"/>
                <a:gd name="T15" fmla="*/ 0 h 188"/>
                <a:gd name="T16" fmla="*/ 0 w 185"/>
                <a:gd name="T17" fmla="*/ 0 h 188"/>
                <a:gd name="T18" fmla="*/ 0 w 185"/>
                <a:gd name="T19" fmla="*/ 0 h 188"/>
                <a:gd name="T20" fmla="*/ 0 w 185"/>
                <a:gd name="T21" fmla="*/ 0 h 188"/>
                <a:gd name="T22" fmla="*/ 0 w 185"/>
                <a:gd name="T23" fmla="*/ 0 h 188"/>
                <a:gd name="T24" fmla="*/ 0 w 185"/>
                <a:gd name="T25" fmla="*/ 0 h 188"/>
                <a:gd name="T26" fmla="*/ 0 w 185"/>
                <a:gd name="T27" fmla="*/ 0 h 188"/>
                <a:gd name="T28" fmla="*/ 0 w 185"/>
                <a:gd name="T29" fmla="*/ 0 h 188"/>
                <a:gd name="T30" fmla="*/ 0 w 185"/>
                <a:gd name="T31" fmla="*/ 0 h 188"/>
                <a:gd name="T32" fmla="*/ 0 w 185"/>
                <a:gd name="T33" fmla="*/ 0 h 188"/>
                <a:gd name="T34" fmla="*/ 0 w 185"/>
                <a:gd name="T35" fmla="*/ 0 h 188"/>
                <a:gd name="T36" fmla="*/ 0 w 185"/>
                <a:gd name="T37" fmla="*/ 0 h 188"/>
                <a:gd name="T38" fmla="*/ 0 w 185"/>
                <a:gd name="T39" fmla="*/ 0 h 188"/>
                <a:gd name="T40" fmla="*/ 0 w 185"/>
                <a:gd name="T41" fmla="*/ 0 h 188"/>
                <a:gd name="T42" fmla="*/ 0 w 185"/>
                <a:gd name="T43" fmla="*/ 0 h 188"/>
                <a:gd name="T44" fmla="*/ 0 w 185"/>
                <a:gd name="T45" fmla="*/ 0 h 188"/>
                <a:gd name="T46" fmla="*/ 0 w 185"/>
                <a:gd name="T47" fmla="*/ 0 h 188"/>
                <a:gd name="T48" fmla="*/ 0 w 185"/>
                <a:gd name="T49" fmla="*/ 0 h 188"/>
                <a:gd name="T50" fmla="*/ 0 w 185"/>
                <a:gd name="T51" fmla="*/ 0 h 188"/>
                <a:gd name="T52" fmla="*/ 0 w 185"/>
                <a:gd name="T53" fmla="*/ 0 h 188"/>
                <a:gd name="T54" fmla="*/ 0 w 185"/>
                <a:gd name="T55" fmla="*/ 0 h 188"/>
                <a:gd name="T56" fmla="*/ 0 w 185"/>
                <a:gd name="T57" fmla="*/ 0 h 188"/>
                <a:gd name="T58" fmla="*/ 0 w 185"/>
                <a:gd name="T59" fmla="*/ 0 h 188"/>
                <a:gd name="T60" fmla="*/ 0 w 185"/>
                <a:gd name="T61" fmla="*/ 0 h 188"/>
                <a:gd name="T62" fmla="*/ 0 w 185"/>
                <a:gd name="T63" fmla="*/ 0 h 188"/>
                <a:gd name="T64" fmla="*/ 0 w 185"/>
                <a:gd name="T65" fmla="*/ 0 h 188"/>
                <a:gd name="T66" fmla="*/ 0 w 185"/>
                <a:gd name="T67" fmla="*/ 0 h 188"/>
                <a:gd name="T68" fmla="*/ 0 w 185"/>
                <a:gd name="T69" fmla="*/ 0 h 188"/>
                <a:gd name="T70" fmla="*/ 0 w 185"/>
                <a:gd name="T71" fmla="*/ 0 h 188"/>
                <a:gd name="T72" fmla="*/ 0 w 185"/>
                <a:gd name="T73" fmla="*/ 0 h 188"/>
                <a:gd name="T74" fmla="*/ 0 w 185"/>
                <a:gd name="T75" fmla="*/ 0 h 188"/>
                <a:gd name="T76" fmla="*/ 0 w 185"/>
                <a:gd name="T77" fmla="*/ 0 h 188"/>
                <a:gd name="T78" fmla="*/ 0 w 185"/>
                <a:gd name="T79" fmla="*/ 0 h 188"/>
                <a:gd name="T80" fmla="*/ 0 w 185"/>
                <a:gd name="T81" fmla="*/ 0 h 188"/>
                <a:gd name="T82" fmla="*/ 0 w 185"/>
                <a:gd name="T83" fmla="*/ 0 h 188"/>
                <a:gd name="T84" fmla="*/ 0 w 185"/>
                <a:gd name="T85" fmla="*/ 0 h 188"/>
                <a:gd name="T86" fmla="*/ 0 w 185"/>
                <a:gd name="T87" fmla="*/ 0 h 188"/>
                <a:gd name="T88" fmla="*/ 0 w 185"/>
                <a:gd name="T89" fmla="*/ 0 h 188"/>
                <a:gd name="T90" fmla="*/ 0 w 185"/>
                <a:gd name="T91" fmla="*/ 0 h 188"/>
                <a:gd name="T92" fmla="*/ 0 w 185"/>
                <a:gd name="T93" fmla="*/ 0 h 188"/>
                <a:gd name="T94" fmla="*/ 0 w 185"/>
                <a:gd name="T95" fmla="*/ 0 h 188"/>
                <a:gd name="T96" fmla="*/ 0 w 185"/>
                <a:gd name="T97" fmla="*/ 0 h 188"/>
                <a:gd name="T98" fmla="*/ 0 w 185"/>
                <a:gd name="T99" fmla="*/ 0 h 188"/>
                <a:gd name="T100" fmla="*/ 0 w 185"/>
                <a:gd name="T101" fmla="*/ 0 h 188"/>
                <a:gd name="T102" fmla="*/ 0 w 185"/>
                <a:gd name="T103" fmla="*/ 0 h 188"/>
                <a:gd name="T104" fmla="*/ 0 w 185"/>
                <a:gd name="T105" fmla="*/ 0 h 188"/>
                <a:gd name="T106" fmla="*/ 0 w 185"/>
                <a:gd name="T107" fmla="*/ 0 h 188"/>
                <a:gd name="T108" fmla="*/ 0 w 185"/>
                <a:gd name="T109" fmla="*/ 0 h 188"/>
                <a:gd name="T110" fmla="*/ 0 w 185"/>
                <a:gd name="T111" fmla="*/ 0 h 188"/>
                <a:gd name="T112" fmla="*/ 0 w 185"/>
                <a:gd name="T113" fmla="*/ 0 h 188"/>
                <a:gd name="T114" fmla="*/ 0 w 185"/>
                <a:gd name="T115" fmla="*/ 0 h 188"/>
                <a:gd name="T116" fmla="*/ 0 w 185"/>
                <a:gd name="T117" fmla="*/ 0 h 188"/>
                <a:gd name="T118" fmla="*/ 0 w 185"/>
                <a:gd name="T119" fmla="*/ 0 h 188"/>
                <a:gd name="T120" fmla="*/ 0 w 185"/>
                <a:gd name="T121" fmla="*/ 0 h 188"/>
                <a:gd name="T122" fmla="*/ 0 w 185"/>
                <a:gd name="T123" fmla="*/ 0 h 1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5"/>
                <a:gd name="T187" fmla="*/ 0 h 188"/>
                <a:gd name="T188" fmla="*/ 185 w 185"/>
                <a:gd name="T189" fmla="*/ 188 h 18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5" h="188">
                  <a:moveTo>
                    <a:pt x="185" y="0"/>
                  </a:moveTo>
                  <a:lnTo>
                    <a:pt x="179" y="2"/>
                  </a:lnTo>
                  <a:lnTo>
                    <a:pt x="172" y="5"/>
                  </a:lnTo>
                  <a:lnTo>
                    <a:pt x="166" y="8"/>
                  </a:lnTo>
                  <a:lnTo>
                    <a:pt x="161" y="12"/>
                  </a:lnTo>
                  <a:lnTo>
                    <a:pt x="155" y="15"/>
                  </a:lnTo>
                  <a:lnTo>
                    <a:pt x="150" y="19"/>
                  </a:lnTo>
                  <a:lnTo>
                    <a:pt x="144" y="22"/>
                  </a:lnTo>
                  <a:lnTo>
                    <a:pt x="139" y="27"/>
                  </a:lnTo>
                  <a:lnTo>
                    <a:pt x="133" y="31"/>
                  </a:lnTo>
                  <a:lnTo>
                    <a:pt x="126" y="36"/>
                  </a:lnTo>
                  <a:lnTo>
                    <a:pt x="120" y="40"/>
                  </a:lnTo>
                  <a:lnTo>
                    <a:pt x="113" y="46"/>
                  </a:lnTo>
                  <a:lnTo>
                    <a:pt x="106" y="52"/>
                  </a:lnTo>
                  <a:lnTo>
                    <a:pt x="101" y="57"/>
                  </a:lnTo>
                  <a:lnTo>
                    <a:pt x="95" y="62"/>
                  </a:lnTo>
                  <a:lnTo>
                    <a:pt x="90" y="68"/>
                  </a:lnTo>
                  <a:lnTo>
                    <a:pt x="83" y="76"/>
                  </a:lnTo>
                  <a:lnTo>
                    <a:pt x="78" y="83"/>
                  </a:lnTo>
                  <a:lnTo>
                    <a:pt x="71" y="91"/>
                  </a:lnTo>
                  <a:lnTo>
                    <a:pt x="64" y="98"/>
                  </a:lnTo>
                  <a:lnTo>
                    <a:pt x="57" y="106"/>
                  </a:lnTo>
                  <a:lnTo>
                    <a:pt x="50" y="113"/>
                  </a:lnTo>
                  <a:lnTo>
                    <a:pt x="44" y="121"/>
                  </a:lnTo>
                  <a:lnTo>
                    <a:pt x="37" y="128"/>
                  </a:lnTo>
                  <a:lnTo>
                    <a:pt x="31" y="135"/>
                  </a:lnTo>
                  <a:lnTo>
                    <a:pt x="27" y="142"/>
                  </a:lnTo>
                  <a:lnTo>
                    <a:pt x="23" y="149"/>
                  </a:lnTo>
                  <a:lnTo>
                    <a:pt x="19" y="156"/>
                  </a:lnTo>
                  <a:lnTo>
                    <a:pt x="15" y="163"/>
                  </a:lnTo>
                  <a:lnTo>
                    <a:pt x="11" y="169"/>
                  </a:lnTo>
                  <a:lnTo>
                    <a:pt x="6" y="176"/>
                  </a:lnTo>
                  <a:lnTo>
                    <a:pt x="1" y="183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3" y="188"/>
                  </a:lnTo>
                  <a:lnTo>
                    <a:pt x="5" y="187"/>
                  </a:lnTo>
                  <a:lnTo>
                    <a:pt x="13" y="179"/>
                  </a:lnTo>
                  <a:lnTo>
                    <a:pt x="20" y="169"/>
                  </a:lnTo>
                  <a:lnTo>
                    <a:pt x="26" y="159"/>
                  </a:lnTo>
                  <a:lnTo>
                    <a:pt x="31" y="150"/>
                  </a:lnTo>
                  <a:lnTo>
                    <a:pt x="36" y="142"/>
                  </a:lnTo>
                  <a:lnTo>
                    <a:pt x="42" y="134"/>
                  </a:lnTo>
                  <a:lnTo>
                    <a:pt x="48" y="126"/>
                  </a:lnTo>
                  <a:lnTo>
                    <a:pt x="54" y="118"/>
                  </a:lnTo>
                  <a:lnTo>
                    <a:pt x="60" y="110"/>
                  </a:lnTo>
                  <a:lnTo>
                    <a:pt x="67" y="103"/>
                  </a:lnTo>
                  <a:lnTo>
                    <a:pt x="74" y="95"/>
                  </a:lnTo>
                  <a:lnTo>
                    <a:pt x="80" y="88"/>
                  </a:lnTo>
                  <a:lnTo>
                    <a:pt x="90" y="75"/>
                  </a:lnTo>
                  <a:lnTo>
                    <a:pt x="102" y="62"/>
                  </a:lnTo>
                  <a:lnTo>
                    <a:pt x="114" y="50"/>
                  </a:lnTo>
                  <a:lnTo>
                    <a:pt x="127" y="37"/>
                  </a:lnTo>
                  <a:lnTo>
                    <a:pt x="141" y="27"/>
                  </a:lnTo>
                  <a:lnTo>
                    <a:pt x="155" y="16"/>
                  </a:lnTo>
                  <a:lnTo>
                    <a:pt x="170" y="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2"/>
            <p:cNvSpPr/>
            <p:nvPr/>
          </p:nvSpPr>
          <p:spPr bwMode="auto">
            <a:xfrm flipH="1">
              <a:off x="979" y="2566"/>
              <a:ext cx="25" cy="46"/>
            </a:xfrm>
            <a:custGeom>
              <a:avLst/>
              <a:gdLst>
                <a:gd name="T0" fmla="*/ 0 w 50"/>
                <a:gd name="T1" fmla="*/ 1 h 92"/>
                <a:gd name="T2" fmla="*/ 1 w 50"/>
                <a:gd name="T3" fmla="*/ 1 h 92"/>
                <a:gd name="T4" fmla="*/ 1 w 50"/>
                <a:gd name="T5" fmla="*/ 1 h 92"/>
                <a:gd name="T6" fmla="*/ 1 w 50"/>
                <a:gd name="T7" fmla="*/ 1 h 92"/>
                <a:gd name="T8" fmla="*/ 1 w 50"/>
                <a:gd name="T9" fmla="*/ 1 h 92"/>
                <a:gd name="T10" fmla="*/ 1 w 50"/>
                <a:gd name="T11" fmla="*/ 1 h 92"/>
                <a:gd name="T12" fmla="*/ 1 w 50"/>
                <a:gd name="T13" fmla="*/ 1 h 92"/>
                <a:gd name="T14" fmla="*/ 1 w 50"/>
                <a:gd name="T15" fmla="*/ 1 h 92"/>
                <a:gd name="T16" fmla="*/ 1 w 50"/>
                <a:gd name="T17" fmla="*/ 1 h 92"/>
                <a:gd name="T18" fmla="*/ 1 w 50"/>
                <a:gd name="T19" fmla="*/ 1 h 92"/>
                <a:gd name="T20" fmla="*/ 1 w 50"/>
                <a:gd name="T21" fmla="*/ 1 h 92"/>
                <a:gd name="T22" fmla="*/ 1 w 50"/>
                <a:gd name="T23" fmla="*/ 1 h 92"/>
                <a:gd name="T24" fmla="*/ 1 w 50"/>
                <a:gd name="T25" fmla="*/ 1 h 92"/>
                <a:gd name="T26" fmla="*/ 1 w 50"/>
                <a:gd name="T27" fmla="*/ 1 h 92"/>
                <a:gd name="T28" fmla="*/ 1 w 50"/>
                <a:gd name="T29" fmla="*/ 1 h 92"/>
                <a:gd name="T30" fmla="*/ 1 w 50"/>
                <a:gd name="T31" fmla="*/ 1 h 92"/>
                <a:gd name="T32" fmla="*/ 1 w 50"/>
                <a:gd name="T33" fmla="*/ 1 h 92"/>
                <a:gd name="T34" fmla="*/ 1 w 50"/>
                <a:gd name="T35" fmla="*/ 1 h 92"/>
                <a:gd name="T36" fmla="*/ 1 w 50"/>
                <a:gd name="T37" fmla="*/ 1 h 92"/>
                <a:gd name="T38" fmla="*/ 1 w 50"/>
                <a:gd name="T39" fmla="*/ 1 h 92"/>
                <a:gd name="T40" fmla="*/ 0 w 50"/>
                <a:gd name="T41" fmla="*/ 0 h 92"/>
                <a:gd name="T42" fmla="*/ 0 w 50"/>
                <a:gd name="T43" fmla="*/ 0 h 92"/>
                <a:gd name="T44" fmla="*/ 0 w 50"/>
                <a:gd name="T45" fmla="*/ 0 h 92"/>
                <a:gd name="T46" fmla="*/ 0 w 50"/>
                <a:gd name="T47" fmla="*/ 0 h 92"/>
                <a:gd name="T48" fmla="*/ 0 w 50"/>
                <a:gd name="T49" fmla="*/ 1 h 92"/>
                <a:gd name="T50" fmla="*/ 0 w 50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92"/>
                <a:gd name="T80" fmla="*/ 50 w 50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92">
                  <a:moveTo>
                    <a:pt x="0" y="1"/>
                  </a:moveTo>
                  <a:lnTo>
                    <a:pt x="7" y="12"/>
                  </a:lnTo>
                  <a:lnTo>
                    <a:pt x="13" y="22"/>
                  </a:lnTo>
                  <a:lnTo>
                    <a:pt x="19" y="34"/>
                  </a:lnTo>
                  <a:lnTo>
                    <a:pt x="24" y="45"/>
                  </a:lnTo>
                  <a:lnTo>
                    <a:pt x="29" y="57"/>
                  </a:lnTo>
                  <a:lnTo>
                    <a:pt x="34" y="68"/>
                  </a:lnTo>
                  <a:lnTo>
                    <a:pt x="38" y="80"/>
                  </a:lnTo>
                  <a:lnTo>
                    <a:pt x="44" y="91"/>
                  </a:lnTo>
                  <a:lnTo>
                    <a:pt x="46" y="92"/>
                  </a:lnTo>
                  <a:lnTo>
                    <a:pt x="48" y="90"/>
                  </a:lnTo>
                  <a:lnTo>
                    <a:pt x="50" y="88"/>
                  </a:lnTo>
                  <a:lnTo>
                    <a:pt x="50" y="85"/>
                  </a:lnTo>
                  <a:lnTo>
                    <a:pt x="46" y="74"/>
                  </a:lnTo>
                  <a:lnTo>
                    <a:pt x="42" y="61"/>
                  </a:lnTo>
                  <a:lnTo>
                    <a:pt x="37" y="50"/>
                  </a:lnTo>
                  <a:lnTo>
                    <a:pt x="31" y="39"/>
                  </a:lnTo>
                  <a:lnTo>
                    <a:pt x="26" y="28"/>
                  </a:lnTo>
                  <a:lnTo>
                    <a:pt x="19" y="19"/>
                  </a:lnTo>
                  <a:lnTo>
                    <a:pt x="9" y="8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3"/>
            <p:cNvSpPr/>
            <p:nvPr/>
          </p:nvSpPr>
          <p:spPr bwMode="auto">
            <a:xfrm flipH="1">
              <a:off x="975" y="2613"/>
              <a:ext cx="64" cy="32"/>
            </a:xfrm>
            <a:custGeom>
              <a:avLst/>
              <a:gdLst>
                <a:gd name="T0" fmla="*/ 0 w 128"/>
                <a:gd name="T1" fmla="*/ 1 h 63"/>
                <a:gd name="T2" fmla="*/ 1 w 128"/>
                <a:gd name="T3" fmla="*/ 1 h 63"/>
                <a:gd name="T4" fmla="*/ 1 w 128"/>
                <a:gd name="T5" fmla="*/ 1 h 63"/>
                <a:gd name="T6" fmla="*/ 1 w 128"/>
                <a:gd name="T7" fmla="*/ 1 h 63"/>
                <a:gd name="T8" fmla="*/ 1 w 128"/>
                <a:gd name="T9" fmla="*/ 1 h 63"/>
                <a:gd name="T10" fmla="*/ 1 w 128"/>
                <a:gd name="T11" fmla="*/ 1 h 63"/>
                <a:gd name="T12" fmla="*/ 1 w 128"/>
                <a:gd name="T13" fmla="*/ 1 h 63"/>
                <a:gd name="T14" fmla="*/ 1 w 128"/>
                <a:gd name="T15" fmla="*/ 1 h 63"/>
                <a:gd name="T16" fmla="*/ 1 w 128"/>
                <a:gd name="T17" fmla="*/ 1 h 63"/>
                <a:gd name="T18" fmla="*/ 1 w 128"/>
                <a:gd name="T19" fmla="*/ 1 h 63"/>
                <a:gd name="T20" fmla="*/ 1 w 128"/>
                <a:gd name="T21" fmla="*/ 1 h 63"/>
                <a:gd name="T22" fmla="*/ 1 w 128"/>
                <a:gd name="T23" fmla="*/ 1 h 63"/>
                <a:gd name="T24" fmla="*/ 1 w 128"/>
                <a:gd name="T25" fmla="*/ 0 h 63"/>
                <a:gd name="T26" fmla="*/ 1 w 128"/>
                <a:gd name="T27" fmla="*/ 1 h 63"/>
                <a:gd name="T28" fmla="*/ 1 w 128"/>
                <a:gd name="T29" fmla="*/ 1 h 63"/>
                <a:gd name="T30" fmla="*/ 1 w 128"/>
                <a:gd name="T31" fmla="*/ 1 h 63"/>
                <a:gd name="T32" fmla="*/ 1 w 128"/>
                <a:gd name="T33" fmla="*/ 1 h 63"/>
                <a:gd name="T34" fmla="*/ 1 w 128"/>
                <a:gd name="T35" fmla="*/ 1 h 63"/>
                <a:gd name="T36" fmla="*/ 1 w 128"/>
                <a:gd name="T37" fmla="*/ 1 h 63"/>
                <a:gd name="T38" fmla="*/ 1 w 128"/>
                <a:gd name="T39" fmla="*/ 1 h 63"/>
                <a:gd name="T40" fmla="*/ 0 w 128"/>
                <a:gd name="T41" fmla="*/ 1 h 63"/>
                <a:gd name="T42" fmla="*/ 0 w 128"/>
                <a:gd name="T43" fmla="*/ 1 h 63"/>
                <a:gd name="T44" fmla="*/ 0 w 128"/>
                <a:gd name="T45" fmla="*/ 1 h 63"/>
                <a:gd name="T46" fmla="*/ 0 w 128"/>
                <a:gd name="T47" fmla="*/ 1 h 63"/>
                <a:gd name="T48" fmla="*/ 0 w 128"/>
                <a:gd name="T49" fmla="*/ 1 h 63"/>
                <a:gd name="T50" fmla="*/ 0 w 128"/>
                <a:gd name="T51" fmla="*/ 1 h 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8"/>
                <a:gd name="T79" fmla="*/ 0 h 63"/>
                <a:gd name="T80" fmla="*/ 128 w 128"/>
                <a:gd name="T81" fmla="*/ 63 h 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8" h="63">
                  <a:moveTo>
                    <a:pt x="0" y="63"/>
                  </a:moveTo>
                  <a:lnTo>
                    <a:pt x="15" y="55"/>
                  </a:lnTo>
                  <a:lnTo>
                    <a:pt x="30" y="47"/>
                  </a:lnTo>
                  <a:lnTo>
                    <a:pt x="45" y="39"/>
                  </a:lnTo>
                  <a:lnTo>
                    <a:pt x="60" y="32"/>
                  </a:lnTo>
                  <a:lnTo>
                    <a:pt x="75" y="25"/>
                  </a:lnTo>
                  <a:lnTo>
                    <a:pt x="90" y="19"/>
                  </a:lnTo>
                  <a:lnTo>
                    <a:pt x="106" y="14"/>
                  </a:lnTo>
                  <a:lnTo>
                    <a:pt x="122" y="9"/>
                  </a:lnTo>
                  <a:lnTo>
                    <a:pt x="126" y="7"/>
                  </a:lnTo>
                  <a:lnTo>
                    <a:pt x="128" y="4"/>
                  </a:lnTo>
                  <a:lnTo>
                    <a:pt x="128" y="1"/>
                  </a:lnTo>
                  <a:lnTo>
                    <a:pt x="124" y="0"/>
                  </a:lnTo>
                  <a:lnTo>
                    <a:pt x="107" y="1"/>
                  </a:lnTo>
                  <a:lnTo>
                    <a:pt x="90" y="5"/>
                  </a:lnTo>
                  <a:lnTo>
                    <a:pt x="74" y="12"/>
                  </a:lnTo>
                  <a:lnTo>
                    <a:pt x="59" y="20"/>
                  </a:lnTo>
                  <a:lnTo>
                    <a:pt x="43" y="31"/>
                  </a:lnTo>
                  <a:lnTo>
                    <a:pt x="29" y="41"/>
                  </a:lnTo>
                  <a:lnTo>
                    <a:pt x="14" y="5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4"/>
            <p:cNvSpPr/>
            <p:nvPr/>
          </p:nvSpPr>
          <p:spPr bwMode="auto">
            <a:xfrm flipH="1">
              <a:off x="1010" y="2639"/>
              <a:ext cx="29" cy="160"/>
            </a:xfrm>
            <a:custGeom>
              <a:avLst/>
              <a:gdLst>
                <a:gd name="T0" fmla="*/ 0 w 59"/>
                <a:gd name="T1" fmla="*/ 0 h 319"/>
                <a:gd name="T2" fmla="*/ 0 w 59"/>
                <a:gd name="T3" fmla="*/ 1 h 319"/>
                <a:gd name="T4" fmla="*/ 0 w 59"/>
                <a:gd name="T5" fmla="*/ 1 h 319"/>
                <a:gd name="T6" fmla="*/ 0 w 59"/>
                <a:gd name="T7" fmla="*/ 1 h 319"/>
                <a:gd name="T8" fmla="*/ 0 w 59"/>
                <a:gd name="T9" fmla="*/ 1 h 319"/>
                <a:gd name="T10" fmla="*/ 0 w 59"/>
                <a:gd name="T11" fmla="*/ 1 h 319"/>
                <a:gd name="T12" fmla="*/ 0 w 59"/>
                <a:gd name="T13" fmla="*/ 1 h 319"/>
                <a:gd name="T14" fmla="*/ 0 w 59"/>
                <a:gd name="T15" fmla="*/ 1 h 319"/>
                <a:gd name="T16" fmla="*/ 0 w 59"/>
                <a:gd name="T17" fmla="*/ 1 h 319"/>
                <a:gd name="T18" fmla="*/ 0 w 59"/>
                <a:gd name="T19" fmla="*/ 1 h 319"/>
                <a:gd name="T20" fmla="*/ 0 w 59"/>
                <a:gd name="T21" fmla="*/ 1 h 319"/>
                <a:gd name="T22" fmla="*/ 0 w 59"/>
                <a:gd name="T23" fmla="*/ 1 h 319"/>
                <a:gd name="T24" fmla="*/ 0 w 59"/>
                <a:gd name="T25" fmla="*/ 1 h 319"/>
                <a:gd name="T26" fmla="*/ 0 w 59"/>
                <a:gd name="T27" fmla="*/ 1 h 319"/>
                <a:gd name="T28" fmla="*/ 0 w 59"/>
                <a:gd name="T29" fmla="*/ 1 h 319"/>
                <a:gd name="T30" fmla="*/ 0 w 59"/>
                <a:gd name="T31" fmla="*/ 1 h 319"/>
                <a:gd name="T32" fmla="*/ 0 w 59"/>
                <a:gd name="T33" fmla="*/ 1 h 319"/>
                <a:gd name="T34" fmla="*/ 0 w 59"/>
                <a:gd name="T35" fmla="*/ 1 h 319"/>
                <a:gd name="T36" fmla="*/ 0 w 59"/>
                <a:gd name="T37" fmla="*/ 1 h 319"/>
                <a:gd name="T38" fmla="*/ 0 w 59"/>
                <a:gd name="T39" fmla="*/ 1 h 319"/>
                <a:gd name="T40" fmla="*/ 0 w 59"/>
                <a:gd name="T41" fmla="*/ 1 h 319"/>
                <a:gd name="T42" fmla="*/ 0 w 59"/>
                <a:gd name="T43" fmla="*/ 1 h 319"/>
                <a:gd name="T44" fmla="*/ 0 w 59"/>
                <a:gd name="T45" fmla="*/ 1 h 319"/>
                <a:gd name="T46" fmla="*/ 0 w 59"/>
                <a:gd name="T47" fmla="*/ 1 h 319"/>
                <a:gd name="T48" fmla="*/ 0 w 59"/>
                <a:gd name="T49" fmla="*/ 1 h 319"/>
                <a:gd name="T50" fmla="*/ 0 w 59"/>
                <a:gd name="T51" fmla="*/ 1 h 319"/>
                <a:gd name="T52" fmla="*/ 0 w 59"/>
                <a:gd name="T53" fmla="*/ 1 h 319"/>
                <a:gd name="T54" fmla="*/ 0 w 59"/>
                <a:gd name="T55" fmla="*/ 1 h 319"/>
                <a:gd name="T56" fmla="*/ 0 w 59"/>
                <a:gd name="T57" fmla="*/ 0 h 319"/>
                <a:gd name="T58" fmla="*/ 0 w 59"/>
                <a:gd name="T59" fmla="*/ 0 h 319"/>
                <a:gd name="T60" fmla="*/ 0 w 59"/>
                <a:gd name="T61" fmla="*/ 0 h 319"/>
                <a:gd name="T62" fmla="*/ 0 w 59"/>
                <a:gd name="T63" fmla="*/ 0 h 319"/>
                <a:gd name="T64" fmla="*/ 0 w 59"/>
                <a:gd name="T65" fmla="*/ 0 h 319"/>
                <a:gd name="T66" fmla="*/ 0 w 59"/>
                <a:gd name="T67" fmla="*/ 0 h 3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"/>
                <a:gd name="T103" fmla="*/ 0 h 319"/>
                <a:gd name="T104" fmla="*/ 59 w 59"/>
                <a:gd name="T105" fmla="*/ 319 h 3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" h="319">
                  <a:moveTo>
                    <a:pt x="9" y="0"/>
                  </a:moveTo>
                  <a:lnTo>
                    <a:pt x="1" y="41"/>
                  </a:lnTo>
                  <a:lnTo>
                    <a:pt x="0" y="84"/>
                  </a:lnTo>
                  <a:lnTo>
                    <a:pt x="3" y="126"/>
                  </a:lnTo>
                  <a:lnTo>
                    <a:pt x="9" y="168"/>
                  </a:lnTo>
                  <a:lnTo>
                    <a:pt x="13" y="186"/>
                  </a:lnTo>
                  <a:lnTo>
                    <a:pt x="16" y="206"/>
                  </a:lnTo>
                  <a:lnTo>
                    <a:pt x="20" y="225"/>
                  </a:lnTo>
                  <a:lnTo>
                    <a:pt x="25" y="245"/>
                  </a:lnTo>
                  <a:lnTo>
                    <a:pt x="30" y="265"/>
                  </a:lnTo>
                  <a:lnTo>
                    <a:pt x="37" y="283"/>
                  </a:lnTo>
                  <a:lnTo>
                    <a:pt x="45" y="300"/>
                  </a:lnTo>
                  <a:lnTo>
                    <a:pt x="54" y="318"/>
                  </a:lnTo>
                  <a:lnTo>
                    <a:pt x="55" y="319"/>
                  </a:lnTo>
                  <a:lnTo>
                    <a:pt x="58" y="318"/>
                  </a:lnTo>
                  <a:lnTo>
                    <a:pt x="59" y="315"/>
                  </a:lnTo>
                  <a:lnTo>
                    <a:pt x="59" y="314"/>
                  </a:lnTo>
                  <a:lnTo>
                    <a:pt x="52" y="298"/>
                  </a:lnTo>
                  <a:lnTo>
                    <a:pt x="45" y="282"/>
                  </a:lnTo>
                  <a:lnTo>
                    <a:pt x="38" y="266"/>
                  </a:lnTo>
                  <a:lnTo>
                    <a:pt x="33" y="248"/>
                  </a:lnTo>
                  <a:lnTo>
                    <a:pt x="28" y="232"/>
                  </a:lnTo>
                  <a:lnTo>
                    <a:pt x="24" y="215"/>
                  </a:lnTo>
                  <a:lnTo>
                    <a:pt x="20" y="198"/>
                  </a:lnTo>
                  <a:lnTo>
                    <a:pt x="16" y="181"/>
                  </a:lnTo>
                  <a:lnTo>
                    <a:pt x="8" y="137"/>
                  </a:lnTo>
                  <a:lnTo>
                    <a:pt x="5" y="92"/>
                  </a:lnTo>
                  <a:lnTo>
                    <a:pt x="5" y="4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5"/>
            <p:cNvSpPr/>
            <p:nvPr/>
          </p:nvSpPr>
          <p:spPr bwMode="auto">
            <a:xfrm flipH="1">
              <a:off x="922" y="2473"/>
              <a:ext cx="139" cy="61"/>
            </a:xfrm>
            <a:custGeom>
              <a:avLst/>
              <a:gdLst>
                <a:gd name="T0" fmla="*/ 0 w 279"/>
                <a:gd name="T1" fmla="*/ 1 h 121"/>
                <a:gd name="T2" fmla="*/ 0 w 279"/>
                <a:gd name="T3" fmla="*/ 1 h 121"/>
                <a:gd name="T4" fmla="*/ 0 w 279"/>
                <a:gd name="T5" fmla="*/ 1 h 121"/>
                <a:gd name="T6" fmla="*/ 0 w 279"/>
                <a:gd name="T7" fmla="*/ 1 h 121"/>
                <a:gd name="T8" fmla="*/ 0 w 279"/>
                <a:gd name="T9" fmla="*/ 1 h 121"/>
                <a:gd name="T10" fmla="*/ 0 w 279"/>
                <a:gd name="T11" fmla="*/ 1 h 121"/>
                <a:gd name="T12" fmla="*/ 0 w 279"/>
                <a:gd name="T13" fmla="*/ 1 h 121"/>
                <a:gd name="T14" fmla="*/ 0 w 279"/>
                <a:gd name="T15" fmla="*/ 1 h 121"/>
                <a:gd name="T16" fmla="*/ 0 w 279"/>
                <a:gd name="T17" fmla="*/ 1 h 121"/>
                <a:gd name="T18" fmla="*/ 0 w 279"/>
                <a:gd name="T19" fmla="*/ 1 h 121"/>
                <a:gd name="T20" fmla="*/ 0 w 279"/>
                <a:gd name="T21" fmla="*/ 1 h 121"/>
                <a:gd name="T22" fmla="*/ 0 w 279"/>
                <a:gd name="T23" fmla="*/ 1 h 121"/>
                <a:gd name="T24" fmla="*/ 0 w 279"/>
                <a:gd name="T25" fmla="*/ 1 h 121"/>
                <a:gd name="T26" fmla="*/ 0 w 279"/>
                <a:gd name="T27" fmla="*/ 1 h 121"/>
                <a:gd name="T28" fmla="*/ 0 w 279"/>
                <a:gd name="T29" fmla="*/ 1 h 121"/>
                <a:gd name="T30" fmla="*/ 0 w 279"/>
                <a:gd name="T31" fmla="*/ 1 h 121"/>
                <a:gd name="T32" fmla="*/ 0 w 279"/>
                <a:gd name="T33" fmla="*/ 1 h 121"/>
                <a:gd name="T34" fmla="*/ 0 w 279"/>
                <a:gd name="T35" fmla="*/ 1 h 121"/>
                <a:gd name="T36" fmla="*/ 0 w 279"/>
                <a:gd name="T37" fmla="*/ 1 h 121"/>
                <a:gd name="T38" fmla="*/ 0 w 279"/>
                <a:gd name="T39" fmla="*/ 1 h 121"/>
                <a:gd name="T40" fmla="*/ 0 w 279"/>
                <a:gd name="T41" fmla="*/ 1 h 121"/>
                <a:gd name="T42" fmla="*/ 0 w 279"/>
                <a:gd name="T43" fmla="*/ 1 h 121"/>
                <a:gd name="T44" fmla="*/ 0 w 279"/>
                <a:gd name="T45" fmla="*/ 1 h 121"/>
                <a:gd name="T46" fmla="*/ 0 w 279"/>
                <a:gd name="T47" fmla="*/ 1 h 121"/>
                <a:gd name="T48" fmla="*/ 0 w 279"/>
                <a:gd name="T49" fmla="*/ 1 h 121"/>
                <a:gd name="T50" fmla="*/ 0 w 279"/>
                <a:gd name="T51" fmla="*/ 1 h 121"/>
                <a:gd name="T52" fmla="*/ 0 w 279"/>
                <a:gd name="T53" fmla="*/ 1 h 121"/>
                <a:gd name="T54" fmla="*/ 0 w 279"/>
                <a:gd name="T55" fmla="*/ 1 h 121"/>
                <a:gd name="T56" fmla="*/ 0 w 279"/>
                <a:gd name="T57" fmla="*/ 1 h 121"/>
                <a:gd name="T58" fmla="*/ 0 w 279"/>
                <a:gd name="T59" fmla="*/ 1 h 121"/>
                <a:gd name="T60" fmla="*/ 0 w 279"/>
                <a:gd name="T61" fmla="*/ 1 h 121"/>
                <a:gd name="T62" fmla="*/ 0 w 279"/>
                <a:gd name="T63" fmla="*/ 1 h 121"/>
                <a:gd name="T64" fmla="*/ 0 w 279"/>
                <a:gd name="T65" fmla="*/ 1 h 121"/>
                <a:gd name="T66" fmla="*/ 0 w 279"/>
                <a:gd name="T67" fmla="*/ 1 h 121"/>
                <a:gd name="T68" fmla="*/ 0 w 279"/>
                <a:gd name="T69" fmla="*/ 0 h 121"/>
                <a:gd name="T70" fmla="*/ 0 w 279"/>
                <a:gd name="T71" fmla="*/ 0 h 121"/>
                <a:gd name="T72" fmla="*/ 0 w 279"/>
                <a:gd name="T73" fmla="*/ 0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79"/>
                <a:gd name="T112" fmla="*/ 0 h 121"/>
                <a:gd name="T113" fmla="*/ 279 w 279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79" h="121">
                  <a:moveTo>
                    <a:pt x="278" y="0"/>
                  </a:moveTo>
                  <a:lnTo>
                    <a:pt x="272" y="5"/>
                  </a:lnTo>
                  <a:lnTo>
                    <a:pt x="266" y="9"/>
                  </a:lnTo>
                  <a:lnTo>
                    <a:pt x="260" y="15"/>
                  </a:lnTo>
                  <a:lnTo>
                    <a:pt x="255" y="20"/>
                  </a:lnTo>
                  <a:lnTo>
                    <a:pt x="249" y="24"/>
                  </a:lnTo>
                  <a:lnTo>
                    <a:pt x="243" y="30"/>
                  </a:lnTo>
                  <a:lnTo>
                    <a:pt x="237" y="34"/>
                  </a:lnTo>
                  <a:lnTo>
                    <a:pt x="232" y="39"/>
                  </a:lnTo>
                  <a:lnTo>
                    <a:pt x="222" y="46"/>
                  </a:lnTo>
                  <a:lnTo>
                    <a:pt x="212" y="51"/>
                  </a:lnTo>
                  <a:lnTo>
                    <a:pt x="202" y="55"/>
                  </a:lnTo>
                  <a:lnTo>
                    <a:pt x="191" y="60"/>
                  </a:lnTo>
                  <a:lnTo>
                    <a:pt x="180" y="63"/>
                  </a:lnTo>
                  <a:lnTo>
                    <a:pt x="169" y="67"/>
                  </a:lnTo>
                  <a:lnTo>
                    <a:pt x="158" y="70"/>
                  </a:lnTo>
                  <a:lnTo>
                    <a:pt x="148" y="74"/>
                  </a:lnTo>
                  <a:lnTo>
                    <a:pt x="139" y="76"/>
                  </a:lnTo>
                  <a:lnTo>
                    <a:pt x="131" y="78"/>
                  </a:lnTo>
                  <a:lnTo>
                    <a:pt x="123" y="81"/>
                  </a:lnTo>
                  <a:lnTo>
                    <a:pt x="115" y="83"/>
                  </a:lnTo>
                  <a:lnTo>
                    <a:pt x="106" y="84"/>
                  </a:lnTo>
                  <a:lnTo>
                    <a:pt x="98" y="86"/>
                  </a:lnTo>
                  <a:lnTo>
                    <a:pt x="90" y="87"/>
                  </a:lnTo>
                  <a:lnTo>
                    <a:pt x="82" y="90"/>
                  </a:lnTo>
                  <a:lnTo>
                    <a:pt x="73" y="92"/>
                  </a:lnTo>
                  <a:lnTo>
                    <a:pt x="63" y="94"/>
                  </a:lnTo>
                  <a:lnTo>
                    <a:pt x="54" y="97"/>
                  </a:lnTo>
                  <a:lnTo>
                    <a:pt x="45" y="98"/>
                  </a:lnTo>
                  <a:lnTo>
                    <a:pt x="36" y="100"/>
                  </a:lnTo>
                  <a:lnTo>
                    <a:pt x="25" y="102"/>
                  </a:lnTo>
                  <a:lnTo>
                    <a:pt x="17" y="104"/>
                  </a:lnTo>
                  <a:lnTo>
                    <a:pt x="8" y="104"/>
                  </a:lnTo>
                  <a:lnTo>
                    <a:pt x="5" y="105"/>
                  </a:lnTo>
                  <a:lnTo>
                    <a:pt x="1" y="108"/>
                  </a:lnTo>
                  <a:lnTo>
                    <a:pt x="0" y="112"/>
                  </a:lnTo>
                  <a:lnTo>
                    <a:pt x="1" y="115"/>
                  </a:lnTo>
                  <a:lnTo>
                    <a:pt x="8" y="119"/>
                  </a:lnTo>
                  <a:lnTo>
                    <a:pt x="14" y="121"/>
                  </a:lnTo>
                  <a:lnTo>
                    <a:pt x="21" y="121"/>
                  </a:lnTo>
                  <a:lnTo>
                    <a:pt x="27" y="120"/>
                  </a:lnTo>
                  <a:lnTo>
                    <a:pt x="33" y="117"/>
                  </a:lnTo>
                  <a:lnTo>
                    <a:pt x="39" y="115"/>
                  </a:lnTo>
                  <a:lnTo>
                    <a:pt x="46" y="113"/>
                  </a:lnTo>
                  <a:lnTo>
                    <a:pt x="53" y="111"/>
                  </a:lnTo>
                  <a:lnTo>
                    <a:pt x="65" y="108"/>
                  </a:lnTo>
                  <a:lnTo>
                    <a:pt x="76" y="105"/>
                  </a:lnTo>
                  <a:lnTo>
                    <a:pt x="88" y="101"/>
                  </a:lnTo>
                  <a:lnTo>
                    <a:pt x="99" y="98"/>
                  </a:lnTo>
                  <a:lnTo>
                    <a:pt x="111" y="94"/>
                  </a:lnTo>
                  <a:lnTo>
                    <a:pt x="122" y="91"/>
                  </a:lnTo>
                  <a:lnTo>
                    <a:pt x="134" y="87"/>
                  </a:lnTo>
                  <a:lnTo>
                    <a:pt x="145" y="83"/>
                  </a:lnTo>
                  <a:lnTo>
                    <a:pt x="154" y="79"/>
                  </a:lnTo>
                  <a:lnTo>
                    <a:pt x="164" y="76"/>
                  </a:lnTo>
                  <a:lnTo>
                    <a:pt x="173" y="72"/>
                  </a:lnTo>
                  <a:lnTo>
                    <a:pt x="182" y="69"/>
                  </a:lnTo>
                  <a:lnTo>
                    <a:pt x="191" y="66"/>
                  </a:lnTo>
                  <a:lnTo>
                    <a:pt x="201" y="62"/>
                  </a:lnTo>
                  <a:lnTo>
                    <a:pt x="210" y="59"/>
                  </a:lnTo>
                  <a:lnTo>
                    <a:pt x="218" y="54"/>
                  </a:lnTo>
                  <a:lnTo>
                    <a:pt x="227" y="48"/>
                  </a:lnTo>
                  <a:lnTo>
                    <a:pt x="235" y="43"/>
                  </a:lnTo>
                  <a:lnTo>
                    <a:pt x="242" y="37"/>
                  </a:lnTo>
                  <a:lnTo>
                    <a:pt x="250" y="30"/>
                  </a:lnTo>
                  <a:lnTo>
                    <a:pt x="257" y="23"/>
                  </a:lnTo>
                  <a:lnTo>
                    <a:pt x="264" y="15"/>
                  </a:lnTo>
                  <a:lnTo>
                    <a:pt x="271" y="8"/>
                  </a:lnTo>
                  <a:lnTo>
                    <a:pt x="278" y="0"/>
                  </a:lnTo>
                  <a:lnTo>
                    <a:pt x="279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6"/>
            <p:cNvSpPr/>
            <p:nvPr/>
          </p:nvSpPr>
          <p:spPr bwMode="auto">
            <a:xfrm flipH="1">
              <a:off x="1051" y="2571"/>
              <a:ext cx="25" cy="191"/>
            </a:xfrm>
            <a:custGeom>
              <a:avLst/>
              <a:gdLst>
                <a:gd name="T0" fmla="*/ 0 w 52"/>
                <a:gd name="T1" fmla="*/ 0 h 381"/>
                <a:gd name="T2" fmla="*/ 0 w 52"/>
                <a:gd name="T3" fmla="*/ 1 h 381"/>
                <a:gd name="T4" fmla="*/ 0 w 52"/>
                <a:gd name="T5" fmla="*/ 1 h 381"/>
                <a:gd name="T6" fmla="*/ 0 w 52"/>
                <a:gd name="T7" fmla="*/ 1 h 381"/>
                <a:gd name="T8" fmla="*/ 0 w 52"/>
                <a:gd name="T9" fmla="*/ 1 h 381"/>
                <a:gd name="T10" fmla="*/ 0 w 52"/>
                <a:gd name="T11" fmla="*/ 1 h 381"/>
                <a:gd name="T12" fmla="*/ 0 w 52"/>
                <a:gd name="T13" fmla="*/ 1 h 381"/>
                <a:gd name="T14" fmla="*/ 0 w 52"/>
                <a:gd name="T15" fmla="*/ 1 h 381"/>
                <a:gd name="T16" fmla="*/ 0 w 52"/>
                <a:gd name="T17" fmla="*/ 1 h 381"/>
                <a:gd name="T18" fmla="*/ 0 w 52"/>
                <a:gd name="T19" fmla="*/ 1 h 381"/>
                <a:gd name="T20" fmla="*/ 0 w 52"/>
                <a:gd name="T21" fmla="*/ 1 h 381"/>
                <a:gd name="T22" fmla="*/ 0 w 52"/>
                <a:gd name="T23" fmla="*/ 1 h 381"/>
                <a:gd name="T24" fmla="*/ 0 w 52"/>
                <a:gd name="T25" fmla="*/ 1 h 381"/>
                <a:gd name="T26" fmla="*/ 0 w 52"/>
                <a:gd name="T27" fmla="*/ 1 h 381"/>
                <a:gd name="T28" fmla="*/ 0 w 52"/>
                <a:gd name="T29" fmla="*/ 1 h 381"/>
                <a:gd name="T30" fmla="*/ 0 w 52"/>
                <a:gd name="T31" fmla="*/ 1 h 381"/>
                <a:gd name="T32" fmla="*/ 0 w 52"/>
                <a:gd name="T33" fmla="*/ 1 h 381"/>
                <a:gd name="T34" fmla="*/ 0 w 52"/>
                <a:gd name="T35" fmla="*/ 1 h 381"/>
                <a:gd name="T36" fmla="*/ 0 w 52"/>
                <a:gd name="T37" fmla="*/ 1 h 381"/>
                <a:gd name="T38" fmla="*/ 0 w 52"/>
                <a:gd name="T39" fmla="*/ 1 h 381"/>
                <a:gd name="T40" fmla="*/ 0 w 52"/>
                <a:gd name="T41" fmla="*/ 1 h 381"/>
                <a:gd name="T42" fmla="*/ 0 w 52"/>
                <a:gd name="T43" fmla="*/ 1 h 381"/>
                <a:gd name="T44" fmla="*/ 0 w 52"/>
                <a:gd name="T45" fmla="*/ 1 h 381"/>
                <a:gd name="T46" fmla="*/ 0 w 52"/>
                <a:gd name="T47" fmla="*/ 1 h 381"/>
                <a:gd name="T48" fmla="*/ 0 w 52"/>
                <a:gd name="T49" fmla="*/ 1 h 381"/>
                <a:gd name="T50" fmla="*/ 0 w 52"/>
                <a:gd name="T51" fmla="*/ 1 h 381"/>
                <a:gd name="T52" fmla="*/ 0 w 52"/>
                <a:gd name="T53" fmla="*/ 1 h 381"/>
                <a:gd name="T54" fmla="*/ 0 w 52"/>
                <a:gd name="T55" fmla="*/ 1 h 381"/>
                <a:gd name="T56" fmla="*/ 0 w 52"/>
                <a:gd name="T57" fmla="*/ 0 h 381"/>
                <a:gd name="T58" fmla="*/ 0 w 52"/>
                <a:gd name="T59" fmla="*/ 0 h 381"/>
                <a:gd name="T60" fmla="*/ 0 w 52"/>
                <a:gd name="T61" fmla="*/ 0 h 381"/>
                <a:gd name="T62" fmla="*/ 0 w 52"/>
                <a:gd name="T63" fmla="*/ 0 h 381"/>
                <a:gd name="T64" fmla="*/ 0 w 52"/>
                <a:gd name="T65" fmla="*/ 0 h 381"/>
                <a:gd name="T66" fmla="*/ 0 w 52"/>
                <a:gd name="T67" fmla="*/ 0 h 38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2"/>
                <a:gd name="T103" fmla="*/ 0 h 381"/>
                <a:gd name="T104" fmla="*/ 52 w 52"/>
                <a:gd name="T105" fmla="*/ 381 h 38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2" h="381">
                  <a:moveTo>
                    <a:pt x="17" y="0"/>
                  </a:moveTo>
                  <a:lnTo>
                    <a:pt x="5" y="64"/>
                  </a:lnTo>
                  <a:lnTo>
                    <a:pt x="0" y="130"/>
                  </a:lnTo>
                  <a:lnTo>
                    <a:pt x="1" y="196"/>
                  </a:lnTo>
                  <a:lnTo>
                    <a:pt x="8" y="261"/>
                  </a:lnTo>
                  <a:lnTo>
                    <a:pt x="12" y="283"/>
                  </a:lnTo>
                  <a:lnTo>
                    <a:pt x="16" y="305"/>
                  </a:lnTo>
                  <a:lnTo>
                    <a:pt x="22" y="327"/>
                  </a:lnTo>
                  <a:lnTo>
                    <a:pt x="28" y="349"/>
                  </a:lnTo>
                  <a:lnTo>
                    <a:pt x="30" y="358"/>
                  </a:lnTo>
                  <a:lnTo>
                    <a:pt x="33" y="366"/>
                  </a:lnTo>
                  <a:lnTo>
                    <a:pt x="39" y="374"/>
                  </a:lnTo>
                  <a:lnTo>
                    <a:pt x="46" y="381"/>
                  </a:lnTo>
                  <a:lnTo>
                    <a:pt x="48" y="381"/>
                  </a:lnTo>
                  <a:lnTo>
                    <a:pt x="51" y="379"/>
                  </a:lnTo>
                  <a:lnTo>
                    <a:pt x="52" y="375"/>
                  </a:lnTo>
                  <a:lnTo>
                    <a:pt x="51" y="373"/>
                  </a:lnTo>
                  <a:lnTo>
                    <a:pt x="46" y="364"/>
                  </a:lnTo>
                  <a:lnTo>
                    <a:pt x="43" y="353"/>
                  </a:lnTo>
                  <a:lnTo>
                    <a:pt x="40" y="343"/>
                  </a:lnTo>
                  <a:lnTo>
                    <a:pt x="37" y="334"/>
                  </a:lnTo>
                  <a:lnTo>
                    <a:pt x="31" y="314"/>
                  </a:lnTo>
                  <a:lnTo>
                    <a:pt x="25" y="295"/>
                  </a:lnTo>
                  <a:lnTo>
                    <a:pt x="21" y="275"/>
                  </a:lnTo>
                  <a:lnTo>
                    <a:pt x="16" y="255"/>
                  </a:lnTo>
                  <a:lnTo>
                    <a:pt x="6" y="192"/>
                  </a:lnTo>
                  <a:lnTo>
                    <a:pt x="4" y="128"/>
                  </a:lnTo>
                  <a:lnTo>
                    <a:pt x="7" y="6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7"/>
            <p:cNvSpPr/>
            <p:nvPr/>
          </p:nvSpPr>
          <p:spPr bwMode="auto">
            <a:xfrm flipH="1">
              <a:off x="1064" y="2529"/>
              <a:ext cx="65" cy="95"/>
            </a:xfrm>
            <a:custGeom>
              <a:avLst/>
              <a:gdLst>
                <a:gd name="T0" fmla="*/ 1 w 130"/>
                <a:gd name="T1" fmla="*/ 0 h 190"/>
                <a:gd name="T2" fmla="*/ 1 w 130"/>
                <a:gd name="T3" fmla="*/ 1 h 190"/>
                <a:gd name="T4" fmla="*/ 1 w 130"/>
                <a:gd name="T5" fmla="*/ 1 h 190"/>
                <a:gd name="T6" fmla="*/ 1 w 130"/>
                <a:gd name="T7" fmla="*/ 1 h 190"/>
                <a:gd name="T8" fmla="*/ 1 w 130"/>
                <a:gd name="T9" fmla="*/ 1 h 190"/>
                <a:gd name="T10" fmla="*/ 1 w 130"/>
                <a:gd name="T11" fmla="*/ 1 h 190"/>
                <a:gd name="T12" fmla="*/ 1 w 130"/>
                <a:gd name="T13" fmla="*/ 1 h 190"/>
                <a:gd name="T14" fmla="*/ 1 w 130"/>
                <a:gd name="T15" fmla="*/ 1 h 190"/>
                <a:gd name="T16" fmla="*/ 1 w 130"/>
                <a:gd name="T17" fmla="*/ 1 h 190"/>
                <a:gd name="T18" fmla="*/ 1 w 130"/>
                <a:gd name="T19" fmla="*/ 1 h 190"/>
                <a:gd name="T20" fmla="*/ 1 w 130"/>
                <a:gd name="T21" fmla="*/ 1 h 190"/>
                <a:gd name="T22" fmla="*/ 1 w 130"/>
                <a:gd name="T23" fmla="*/ 1 h 190"/>
                <a:gd name="T24" fmla="*/ 1 w 130"/>
                <a:gd name="T25" fmla="*/ 1 h 190"/>
                <a:gd name="T26" fmla="*/ 1 w 130"/>
                <a:gd name="T27" fmla="*/ 1 h 190"/>
                <a:gd name="T28" fmla="*/ 1 w 130"/>
                <a:gd name="T29" fmla="*/ 1 h 190"/>
                <a:gd name="T30" fmla="*/ 1 w 130"/>
                <a:gd name="T31" fmla="*/ 1 h 190"/>
                <a:gd name="T32" fmla="*/ 1 w 130"/>
                <a:gd name="T33" fmla="*/ 1 h 190"/>
                <a:gd name="T34" fmla="*/ 1 w 130"/>
                <a:gd name="T35" fmla="*/ 1 h 190"/>
                <a:gd name="T36" fmla="*/ 0 w 130"/>
                <a:gd name="T37" fmla="*/ 1 h 190"/>
                <a:gd name="T38" fmla="*/ 1 w 130"/>
                <a:gd name="T39" fmla="*/ 1 h 190"/>
                <a:gd name="T40" fmla="*/ 1 w 130"/>
                <a:gd name="T41" fmla="*/ 1 h 190"/>
                <a:gd name="T42" fmla="*/ 1 w 130"/>
                <a:gd name="T43" fmla="*/ 1 h 190"/>
                <a:gd name="T44" fmla="*/ 1 w 130"/>
                <a:gd name="T45" fmla="*/ 1 h 190"/>
                <a:gd name="T46" fmla="*/ 1 w 130"/>
                <a:gd name="T47" fmla="*/ 1 h 190"/>
                <a:gd name="T48" fmla="*/ 1 w 130"/>
                <a:gd name="T49" fmla="*/ 1 h 190"/>
                <a:gd name="T50" fmla="*/ 1 w 130"/>
                <a:gd name="T51" fmla="*/ 1 h 190"/>
                <a:gd name="T52" fmla="*/ 1 w 130"/>
                <a:gd name="T53" fmla="*/ 1 h 190"/>
                <a:gd name="T54" fmla="*/ 1 w 130"/>
                <a:gd name="T55" fmla="*/ 1 h 190"/>
                <a:gd name="T56" fmla="*/ 1 w 130"/>
                <a:gd name="T57" fmla="*/ 1 h 190"/>
                <a:gd name="T58" fmla="*/ 1 w 130"/>
                <a:gd name="T59" fmla="*/ 1 h 190"/>
                <a:gd name="T60" fmla="*/ 1 w 130"/>
                <a:gd name="T61" fmla="*/ 1 h 190"/>
                <a:gd name="T62" fmla="*/ 1 w 130"/>
                <a:gd name="T63" fmla="*/ 1 h 190"/>
                <a:gd name="T64" fmla="*/ 1 w 130"/>
                <a:gd name="T65" fmla="*/ 1 h 190"/>
                <a:gd name="T66" fmla="*/ 1 w 130"/>
                <a:gd name="T67" fmla="*/ 1 h 190"/>
                <a:gd name="T68" fmla="*/ 1 w 130"/>
                <a:gd name="T69" fmla="*/ 1 h 190"/>
                <a:gd name="T70" fmla="*/ 1 w 130"/>
                <a:gd name="T71" fmla="*/ 1 h 190"/>
                <a:gd name="T72" fmla="*/ 1 w 130"/>
                <a:gd name="T73" fmla="*/ 0 h 190"/>
                <a:gd name="T74" fmla="*/ 1 w 130"/>
                <a:gd name="T75" fmla="*/ 0 h 190"/>
                <a:gd name="T76" fmla="*/ 1 w 130"/>
                <a:gd name="T77" fmla="*/ 0 h 190"/>
                <a:gd name="T78" fmla="*/ 1 w 130"/>
                <a:gd name="T79" fmla="*/ 0 h 190"/>
                <a:gd name="T80" fmla="*/ 1 w 130"/>
                <a:gd name="T81" fmla="*/ 0 h 190"/>
                <a:gd name="T82" fmla="*/ 1 w 130"/>
                <a:gd name="T83" fmla="*/ 0 h 1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0"/>
                <a:gd name="T127" fmla="*/ 0 h 190"/>
                <a:gd name="T128" fmla="*/ 130 w 130"/>
                <a:gd name="T129" fmla="*/ 190 h 19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0" h="190">
                  <a:moveTo>
                    <a:pt x="130" y="0"/>
                  </a:moveTo>
                  <a:lnTo>
                    <a:pt x="124" y="11"/>
                  </a:lnTo>
                  <a:lnTo>
                    <a:pt x="118" y="23"/>
                  </a:lnTo>
                  <a:lnTo>
                    <a:pt x="112" y="34"/>
                  </a:lnTo>
                  <a:lnTo>
                    <a:pt x="106" y="46"/>
                  </a:lnTo>
                  <a:lnTo>
                    <a:pt x="99" y="57"/>
                  </a:lnTo>
                  <a:lnTo>
                    <a:pt x="94" y="70"/>
                  </a:lnTo>
                  <a:lnTo>
                    <a:pt x="88" y="81"/>
                  </a:lnTo>
                  <a:lnTo>
                    <a:pt x="81" y="93"/>
                  </a:lnTo>
                  <a:lnTo>
                    <a:pt x="73" y="104"/>
                  </a:lnTo>
                  <a:lnTo>
                    <a:pt x="65" y="116"/>
                  </a:lnTo>
                  <a:lnTo>
                    <a:pt x="54" y="126"/>
                  </a:lnTo>
                  <a:lnTo>
                    <a:pt x="45" y="137"/>
                  </a:lnTo>
                  <a:lnTo>
                    <a:pt x="35" y="146"/>
                  </a:lnTo>
                  <a:lnTo>
                    <a:pt x="24" y="155"/>
                  </a:lnTo>
                  <a:lnTo>
                    <a:pt x="14" y="166"/>
                  </a:lnTo>
                  <a:lnTo>
                    <a:pt x="4" y="175"/>
                  </a:lnTo>
                  <a:lnTo>
                    <a:pt x="1" y="179"/>
                  </a:lnTo>
                  <a:lnTo>
                    <a:pt x="0" y="185"/>
                  </a:lnTo>
                  <a:lnTo>
                    <a:pt x="2" y="190"/>
                  </a:lnTo>
                  <a:lnTo>
                    <a:pt x="7" y="190"/>
                  </a:lnTo>
                  <a:lnTo>
                    <a:pt x="17" y="183"/>
                  </a:lnTo>
                  <a:lnTo>
                    <a:pt x="28" y="175"/>
                  </a:lnTo>
                  <a:lnTo>
                    <a:pt x="37" y="166"/>
                  </a:lnTo>
                  <a:lnTo>
                    <a:pt x="45" y="155"/>
                  </a:lnTo>
                  <a:lnTo>
                    <a:pt x="54" y="145"/>
                  </a:lnTo>
                  <a:lnTo>
                    <a:pt x="61" y="134"/>
                  </a:lnTo>
                  <a:lnTo>
                    <a:pt x="69" y="124"/>
                  </a:lnTo>
                  <a:lnTo>
                    <a:pt x="76" y="114"/>
                  </a:lnTo>
                  <a:lnTo>
                    <a:pt x="84" y="100"/>
                  </a:lnTo>
                  <a:lnTo>
                    <a:pt x="91" y="86"/>
                  </a:lnTo>
                  <a:lnTo>
                    <a:pt x="98" y="71"/>
                  </a:lnTo>
                  <a:lnTo>
                    <a:pt x="104" y="57"/>
                  </a:lnTo>
                  <a:lnTo>
                    <a:pt x="110" y="42"/>
                  </a:lnTo>
                  <a:lnTo>
                    <a:pt x="117" y="28"/>
                  </a:lnTo>
                  <a:lnTo>
                    <a:pt x="124" y="1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357188" y="714375"/>
            <a:ext cx="1285875" cy="523875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证明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214438" y="642938"/>
            <a:ext cx="6215062" cy="65246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由性质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4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得及行列式的定义得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43000" y="4087813"/>
          <a:ext cx="6448425" cy="769937"/>
        </p:xfrm>
        <a:graphic>
          <a:graphicData uri="http://schemas.openxmlformats.org/presentationml/2006/ole">
            <p:oleObj spid="_x0000_s583692" name="Equation" r:id="rId3" imgW="2692400" imgH="3048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572250" y="5715000"/>
          <a:ext cx="730250" cy="546100"/>
        </p:xfrm>
        <a:graphic>
          <a:graphicData uri="http://schemas.openxmlformats.org/presentationml/2006/ole">
            <p:oleObj spid="_x0000_s583691" name="Equation" r:id="rId4" imgW="304536" imgH="215713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7215188" y="5715000"/>
          <a:ext cx="792162" cy="546100"/>
        </p:xfrm>
        <a:graphic>
          <a:graphicData uri="http://schemas.openxmlformats.org/presentationml/2006/ole">
            <p:oleObj spid="_x0000_s583690" name="Equation" r:id="rId5" imgW="330057" imgH="215806" progId="Equation.DSMT4">
              <p:embed/>
            </p:oleObj>
          </a:graphicData>
        </a:graphic>
      </p:graphicFrame>
      <p:grpSp>
        <p:nvGrpSpPr>
          <p:cNvPr id="7" name="Group 30"/>
          <p:cNvGrpSpPr/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8" name="AutoShape 31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b="1">
                  <a:solidFill>
                    <a:srgbClr val="000000"/>
                  </a:solidFill>
                </a:rPr>
                <a:t>完</a:t>
              </a:r>
            </a:p>
          </p:txBody>
        </p:sp>
      </p:grp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2281238" y="1428750"/>
          <a:ext cx="3724275" cy="2455863"/>
        </p:xfrm>
        <a:graphic>
          <a:graphicData uri="http://schemas.openxmlformats.org/presentationml/2006/ole">
            <p:oleObj spid="_x0000_s583689" name="Equation" r:id="rId6" imgW="2463800" imgH="16256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074445" y="4941168"/>
          <a:ext cx="5324475" cy="769938"/>
        </p:xfrm>
        <a:graphic>
          <a:graphicData uri="http://schemas.openxmlformats.org/presentationml/2006/ole">
            <p:oleObj spid="_x0000_s583688" name="Equation" r:id="rId7" imgW="2222500" imgH="30480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286375" y="1214438"/>
          <a:ext cx="2746375" cy="2857500"/>
        </p:xfrm>
        <a:graphic>
          <a:graphicData uri="http://schemas.openxmlformats.org/presentationml/2006/ole">
            <p:oleObj spid="_x0000_s583687" name="Equation" r:id="rId8" imgW="1562100" imgH="162560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214438" y="1214438"/>
          <a:ext cx="4071937" cy="2857500"/>
        </p:xfrm>
        <a:graphic>
          <a:graphicData uri="http://schemas.openxmlformats.org/presentationml/2006/ole">
            <p:oleObj spid="_x0000_s583686" name="Equation" r:id="rId9" imgW="1562100" imgH="162560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8001000" y="2357438"/>
          <a:ext cx="579438" cy="449262"/>
        </p:xfrm>
        <a:graphic>
          <a:graphicData uri="http://schemas.openxmlformats.org/presentationml/2006/ole">
            <p:oleObj spid="_x0000_s583685" name="Equation" r:id="rId10" imgW="241091" imgH="177646" progId="Equation.DSMT4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8004944" y="6193013"/>
          <a:ext cx="671512" cy="417513"/>
        </p:xfrm>
        <a:graphic>
          <a:graphicData uri="http://schemas.openxmlformats.org/presentationml/2006/ole">
            <p:oleObj spid="_x0000_s583684" name="Equation" r:id="rId11" imgW="279279" imgH="165028" progId="Equation.DSMT4">
              <p:embed/>
            </p:oleObj>
          </a:graphicData>
        </a:graphic>
      </p:graphicFrame>
      <p:sp>
        <p:nvSpPr>
          <p:cNvPr id="16" name="椭圆 15"/>
          <p:cNvSpPr/>
          <p:nvPr/>
        </p:nvSpPr>
        <p:spPr>
          <a:xfrm>
            <a:off x="5429250" y="2071688"/>
            <a:ext cx="2071688" cy="357187"/>
          </a:xfrm>
          <a:prstGeom prst="ellipse">
            <a:avLst/>
          </a:prstGeom>
          <a:solidFill>
            <a:srgbClr val="FF00FF">
              <a:alpha val="12000"/>
            </a:srgbClr>
          </a:solidFill>
          <a:ln>
            <a:solidFill>
              <a:srgbClr val="FF00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429250" y="2857500"/>
            <a:ext cx="2071688" cy="357188"/>
          </a:xfrm>
          <a:prstGeom prst="ellipse">
            <a:avLst/>
          </a:prstGeom>
          <a:solidFill>
            <a:srgbClr val="FF00FF">
              <a:alpha val="12000"/>
            </a:srgbClr>
          </a:solidFill>
          <a:ln>
            <a:solidFill>
              <a:srgbClr val="FF00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1134983" y="5766101"/>
          <a:ext cx="5354638" cy="769938"/>
        </p:xfrm>
        <a:graphic>
          <a:graphicData uri="http://schemas.openxmlformats.org/presentationml/2006/ole">
            <p:oleObj spid="_x0000_s583683" name="Equation" r:id="rId12" imgW="2234230" imgH="304668" progId="Equation.DSMT4">
              <p:embed/>
            </p:oleObj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1115616" y="5755406"/>
          <a:ext cx="5384800" cy="769938"/>
        </p:xfrm>
        <a:graphic>
          <a:graphicData uri="http://schemas.openxmlformats.org/presentationml/2006/ole">
            <p:oleObj spid="_x0000_s583682" name="Equation" r:id="rId13" imgW="2247900" imgH="304800" progId="Equation.DSMT4">
              <p:embed/>
            </p:oleObj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7946206" y="5704677"/>
          <a:ext cx="730250" cy="546100"/>
        </p:xfrm>
        <a:graphic>
          <a:graphicData uri="http://schemas.openxmlformats.org/presentationml/2006/ole">
            <p:oleObj spid="_x0000_s583681" name="Equation" r:id="rId14" imgW="304536" imgH="215713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utoUpdateAnimBg="0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2932113" y="1125538"/>
          <a:ext cx="2187575" cy="1304925"/>
        </p:xfrm>
        <a:graphic>
          <a:graphicData uri="http://schemas.openxmlformats.org/presentationml/2006/ole">
            <p:oleObj spid="_x0000_s644714" name="Equation" r:id="rId3" imgW="1193800" imgH="711200" progId="Equation.DSMT4">
              <p:embed/>
            </p:oleObj>
          </a:graphicData>
        </a:graphic>
      </p:graphicFrame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59114" y="688306"/>
            <a:ext cx="6215062" cy="596574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</a:rPr>
              <a:t>简单应用性质计算下列行列式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39552" y="1412776"/>
            <a:ext cx="439961" cy="652486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anose="02020603050405020304" pitchFamily="18" charset="0"/>
              </a:rPr>
              <a:t>1.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979513" y="1124744"/>
          <a:ext cx="1792287" cy="1304925"/>
        </p:xfrm>
        <a:graphic>
          <a:graphicData uri="http://schemas.openxmlformats.org/presentationml/2006/ole">
            <p:oleObj spid="_x0000_s644715" name="Equation" r:id="rId4" imgW="977900" imgH="711200" progId="Equation.DSMT4">
              <p:embed/>
            </p:oleObj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3059038" y="2628900"/>
          <a:ext cx="2305050" cy="1304925"/>
        </p:xfrm>
        <a:graphic>
          <a:graphicData uri="http://schemas.openxmlformats.org/presentationml/2006/ole">
            <p:oleObj spid="_x0000_s644716" name="Equation" r:id="rId5" imgW="1257300" imgH="711200" progId="Equation.DSMT4">
              <p:embed/>
            </p:oleObj>
          </a:graphicData>
        </a:graphic>
      </p:graphicFrame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39552" y="2916163"/>
            <a:ext cx="439961" cy="596574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anose="02020603050405020304" pitchFamily="18" charset="0"/>
              </a:rPr>
              <a:t>2.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" name="Object 7"/>
          <p:cNvGraphicFramePr>
            <a:graphicFrameLocks noChangeAspect="1"/>
          </p:cNvGraphicFramePr>
          <p:nvPr/>
        </p:nvGraphicFramePr>
        <p:xfrm>
          <a:off x="979513" y="2628131"/>
          <a:ext cx="1792287" cy="1304925"/>
        </p:xfrm>
        <a:graphic>
          <a:graphicData uri="http://schemas.openxmlformats.org/presentationml/2006/ole">
            <p:oleObj spid="_x0000_s644717" name="Equation" r:id="rId6" imgW="977900" imgH="711200" progId="Equation.DSMT4">
              <p:embed/>
            </p:oleObj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/>
        </p:nvGraphicFramePr>
        <p:xfrm>
          <a:off x="2915816" y="4284315"/>
          <a:ext cx="2163762" cy="1304925"/>
        </p:xfrm>
        <a:graphic>
          <a:graphicData uri="http://schemas.openxmlformats.org/presentationml/2006/ole">
            <p:oleObj spid="_x0000_s644718" name="Equation" r:id="rId7" imgW="1180588" imgH="710891" progId="Equation.DSMT4">
              <p:embed/>
            </p:oleObj>
          </a:graphicData>
        </a:graphic>
      </p:graphicFrame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539552" y="4572347"/>
            <a:ext cx="439961" cy="596574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anose="02020603050405020304" pitchFamily="18" charset="0"/>
              </a:rPr>
              <a:t>3.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" name="Object 7"/>
          <p:cNvGraphicFramePr>
            <a:graphicFrameLocks noChangeAspect="1"/>
          </p:cNvGraphicFramePr>
          <p:nvPr/>
        </p:nvGraphicFramePr>
        <p:xfrm>
          <a:off x="979513" y="4284315"/>
          <a:ext cx="1792287" cy="1304925"/>
        </p:xfrm>
        <a:graphic>
          <a:graphicData uri="http://schemas.openxmlformats.org/presentationml/2006/ole">
            <p:oleObj spid="_x0000_s644719" name="Equation" r:id="rId8" imgW="977900" imgH="711200" progId="Equation.DSMT4">
              <p:embed/>
            </p:oleObj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/>
        </p:nvGraphicFramePr>
        <p:xfrm>
          <a:off x="5259015" y="1183697"/>
          <a:ext cx="2163762" cy="1304925"/>
        </p:xfrm>
        <a:graphic>
          <a:graphicData uri="http://schemas.openxmlformats.org/presentationml/2006/ole">
            <p:oleObj spid="_x0000_s644720" name="Equation" r:id="rId9" imgW="1180588" imgH="710891" progId="Equation.DSMT4">
              <p:embed/>
            </p:oleObj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/>
        </p:nvGraphicFramePr>
        <p:xfrm>
          <a:off x="5415806" y="2700139"/>
          <a:ext cx="2468562" cy="1304925"/>
        </p:xfrm>
        <a:graphic>
          <a:graphicData uri="http://schemas.openxmlformats.org/presentationml/2006/ole">
            <p:oleObj spid="_x0000_s644721" name="Equation" r:id="rId10" imgW="1346200" imgH="711200" progId="Equation.DSMT4">
              <p:embed/>
            </p:oleObj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/>
        </p:nvGraphicFramePr>
        <p:xfrm>
          <a:off x="5148064" y="4293096"/>
          <a:ext cx="2163762" cy="1304925"/>
        </p:xfrm>
        <a:graphic>
          <a:graphicData uri="http://schemas.openxmlformats.org/presentationml/2006/ole">
            <p:oleObj spid="_x0000_s644722" name="Equation" r:id="rId11" imgW="1180588" imgH="710891" progId="Equation.DSMT4">
              <p:embed/>
            </p:oleObj>
          </a:graphicData>
        </a:graphic>
      </p:graphicFrame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395536" y="5808212"/>
            <a:ext cx="8424936" cy="652486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anose="02020603050405020304" pitchFamily="18" charset="0"/>
              </a:rPr>
              <a:t>思考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: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咱们都用了什么性质进行了行列式的哪些变化？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755650" y="693714"/>
            <a:ext cx="72723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标记我们所做的行列式变换的简单记号</a:t>
            </a:r>
            <a:r>
              <a:rPr kumimoji="1" lang="zh-CN" altLang="zh-CN" sz="2800">
                <a:latin typeface="Times New Roman" panose="02020603050405020304" pitchFamily="18" charset="0"/>
              </a:rPr>
              <a:t>  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971550" y="1919264"/>
          <a:ext cx="6769100" cy="541338"/>
        </p:xfrm>
        <a:graphic>
          <a:graphicData uri="http://schemas.openxmlformats.org/presentationml/2006/ole">
            <p:oleObj spid="_x0000_s645126" name="Equation" r:id="rId3" imgW="3008594" imgH="241195" progId="Equation.DSMT4">
              <p:embed/>
            </p:oleObj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971550" y="3719489"/>
          <a:ext cx="2674938" cy="500063"/>
        </p:xfrm>
        <a:graphic>
          <a:graphicData uri="http://schemas.openxmlformats.org/presentationml/2006/ole">
            <p:oleObj spid="_x0000_s645125" name="Equation" r:id="rId4" imgW="1220259" imgH="228799" progId="Equation.DSMT4">
              <p:embed/>
            </p:oleObj>
          </a:graphicData>
        </a:graphic>
      </p:graphicFrame>
      <p:graphicFrame>
        <p:nvGraphicFramePr>
          <p:cNvPr id="5" name="Object 25"/>
          <p:cNvGraphicFramePr>
            <a:graphicFrameLocks noChangeAspect="1"/>
          </p:cNvGraphicFramePr>
          <p:nvPr/>
        </p:nvGraphicFramePr>
        <p:xfrm>
          <a:off x="1835150" y="5280002"/>
          <a:ext cx="4537075" cy="577850"/>
        </p:xfrm>
        <a:graphic>
          <a:graphicData uri="http://schemas.openxmlformats.org/presentationml/2006/ole">
            <p:oleObj spid="_x0000_s645124" name="Equation" r:id="rId5" imgW="1802618" imgH="241195" progId="Equation.DSMT4">
              <p:embed/>
            </p:oleObj>
          </a:graphicData>
        </a:graphic>
      </p:graphicFrame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684213" y="1198539"/>
            <a:ext cx="58324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(1)</a:t>
            </a:r>
            <a:r>
              <a:rPr kumimoji="1" lang="zh-CN" altLang="en-US" sz="2800">
                <a:latin typeface="Times New Roman" panose="02020603050405020304" pitchFamily="18" charset="0"/>
              </a:rPr>
              <a:t>作行</a:t>
            </a:r>
            <a:r>
              <a:rPr kumimoji="1" lang="en-US" altLang="zh-CN" sz="2800">
                <a:latin typeface="Times New Roman" panose="02020603050405020304" pitchFamily="18" charset="0"/>
              </a:rPr>
              <a:t>(row)</a:t>
            </a:r>
            <a:r>
              <a:rPr kumimoji="1" lang="zh-CN" altLang="en-US" sz="2800">
                <a:latin typeface="Times New Roman" panose="02020603050405020304" pitchFamily="18" charset="0"/>
              </a:rPr>
              <a:t>的交换</a:t>
            </a:r>
          </a:p>
        </p:txBody>
      </p:sp>
      <p:graphicFrame>
        <p:nvGraphicFramePr>
          <p:cNvPr id="7" name="Object 28"/>
          <p:cNvGraphicFramePr>
            <a:graphicFrameLocks noChangeAspect="1"/>
          </p:cNvGraphicFramePr>
          <p:nvPr/>
        </p:nvGraphicFramePr>
        <p:xfrm>
          <a:off x="900113" y="2493939"/>
          <a:ext cx="7053262" cy="541338"/>
        </p:xfrm>
        <a:graphic>
          <a:graphicData uri="http://schemas.openxmlformats.org/presentationml/2006/ole">
            <p:oleObj spid="_x0000_s645123" name="Equation" r:id="rId6" imgW="3135539" imgH="241195" progId="Equation.DSMT4">
              <p:embed/>
            </p:oleObj>
          </a:graphicData>
        </a:graphic>
      </p:graphicFrame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684213" y="3143227"/>
            <a:ext cx="58324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(2)</a:t>
            </a:r>
            <a:r>
              <a:rPr kumimoji="1" lang="zh-CN" altLang="en-US" sz="2800">
                <a:latin typeface="Times New Roman" panose="02020603050405020304" pitchFamily="18" charset="0"/>
              </a:rPr>
              <a:t>对某行</a:t>
            </a:r>
            <a:r>
              <a:rPr kumimoji="1" lang="en-US" altLang="zh-CN" sz="2800">
                <a:latin typeface="Times New Roman" panose="02020603050405020304" pitchFamily="18" charset="0"/>
              </a:rPr>
              <a:t>(row)</a:t>
            </a:r>
            <a:r>
              <a:rPr kumimoji="1" lang="zh-CN" altLang="en-US" sz="2800">
                <a:latin typeface="Times New Roman" panose="02020603050405020304" pitchFamily="18" charset="0"/>
              </a:rPr>
              <a:t>乘以非零倍数</a:t>
            </a: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3708400" y="1195364"/>
            <a:ext cx="3455988" cy="519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(</a:t>
            </a:r>
            <a:r>
              <a:rPr kumimoji="1" lang="zh-CN" altLang="en-US" sz="2800">
                <a:latin typeface="Times New Roman" panose="02020603050405020304" pitchFamily="18" charset="0"/>
              </a:rPr>
              <a:t>作列</a:t>
            </a:r>
            <a:r>
              <a:rPr kumimoji="1" lang="en-US" altLang="zh-CN" sz="2800">
                <a:latin typeface="Times New Roman" panose="02020603050405020304" pitchFamily="18" charset="0"/>
              </a:rPr>
              <a:t>(column)</a:t>
            </a:r>
            <a:r>
              <a:rPr kumimoji="1" lang="zh-CN" altLang="en-US" sz="2800">
                <a:latin typeface="Times New Roman" panose="02020603050405020304" pitchFamily="18" charset="0"/>
              </a:rPr>
              <a:t>的交换</a:t>
            </a:r>
            <a:r>
              <a:rPr kumimoji="1" lang="en-US" altLang="zh-CN" sz="28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48263" y="3127352"/>
            <a:ext cx="35274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对某列乘以非零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倍数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)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32"/>
          <p:cNvGraphicFramePr>
            <a:graphicFrameLocks noChangeAspect="1"/>
          </p:cNvGraphicFramePr>
          <p:nvPr/>
        </p:nvGraphicFramePr>
        <p:xfrm>
          <a:off x="3563938" y="3719489"/>
          <a:ext cx="3168650" cy="566738"/>
        </p:xfrm>
        <a:graphic>
          <a:graphicData uri="http://schemas.openxmlformats.org/presentationml/2006/ole">
            <p:oleObj spid="_x0000_s645122" name="Equation" r:id="rId7" imgW="1346785" imgH="241405" progId="Equation.DSMT4">
              <p:embed/>
            </p:oleObj>
          </a:graphicData>
        </a:graphic>
      </p:graphicFrame>
      <p:sp>
        <p:nvSpPr>
          <p:cNvPr id="12" name="Text Box 33"/>
          <p:cNvSpPr txBox="1">
            <a:spLocks noChangeArrowheads="1"/>
          </p:cNvSpPr>
          <p:nvPr/>
        </p:nvSpPr>
        <p:spPr bwMode="auto">
          <a:xfrm>
            <a:off x="755650" y="4222727"/>
            <a:ext cx="72723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(3)</a:t>
            </a:r>
            <a:r>
              <a:rPr kumimoji="1" lang="zh-CN" altLang="en-US" sz="2800">
                <a:latin typeface="Times New Roman" panose="02020603050405020304" pitchFamily="18" charset="0"/>
              </a:rPr>
              <a:t>将</a:t>
            </a:r>
            <a:r>
              <a:rPr kumimoji="1" lang="en-US" altLang="zh-CN" sz="2800" i="1">
                <a:latin typeface="Times New Roman" panose="02020603050405020304" pitchFamily="18" charset="0"/>
              </a:rPr>
              <a:t>j</a:t>
            </a:r>
            <a:r>
              <a:rPr kumimoji="1" lang="zh-CN" altLang="en-US" sz="2800">
                <a:latin typeface="Times New Roman" panose="02020603050405020304" pitchFamily="18" charset="0"/>
              </a:rPr>
              <a:t>行</a:t>
            </a:r>
            <a:r>
              <a:rPr kumimoji="1" lang="en-US" altLang="zh-CN" sz="2800">
                <a:latin typeface="Times New Roman" panose="02020603050405020304" pitchFamily="18" charset="0"/>
              </a:rPr>
              <a:t>(row)</a:t>
            </a:r>
            <a:r>
              <a:rPr kumimoji="1" lang="zh-CN" altLang="en-US" sz="2800">
                <a:latin typeface="Times New Roman" panose="02020603050405020304" pitchFamily="18" charset="0"/>
              </a:rPr>
              <a:t>乘以非零倍数</a:t>
            </a:r>
            <a:r>
              <a:rPr kumimoji="1" lang="en-US" altLang="zh-CN" sz="2800" i="1">
                <a:latin typeface="Times New Roman" panose="02020603050405020304" pitchFamily="18" charset="0"/>
              </a:rPr>
              <a:t>k</a:t>
            </a:r>
            <a:r>
              <a:rPr kumimoji="1" lang="zh-CN" altLang="en-US" sz="2800">
                <a:latin typeface="Times New Roman" panose="02020603050405020304" pitchFamily="18" charset="0"/>
              </a:rPr>
              <a:t>后加到第</a:t>
            </a:r>
            <a:r>
              <a:rPr kumimoji="1" lang="en-US" altLang="zh-CN" sz="2800" i="1">
                <a:latin typeface="Times New Roman" panose="02020603050405020304" pitchFamily="18" charset="0"/>
              </a:rPr>
              <a:t>i</a:t>
            </a:r>
            <a:r>
              <a:rPr kumimoji="1" lang="zh-CN" altLang="en-US" sz="2800">
                <a:latin typeface="Times New Roman" panose="02020603050405020304" pitchFamily="18" charset="0"/>
              </a:rPr>
              <a:t>行</a:t>
            </a:r>
          </a:p>
        </p:txBody>
      </p:sp>
      <p:graphicFrame>
        <p:nvGraphicFramePr>
          <p:cNvPr id="13" name="Object 34"/>
          <p:cNvGraphicFramePr>
            <a:graphicFrameLocks noChangeAspect="1"/>
          </p:cNvGraphicFramePr>
          <p:nvPr/>
        </p:nvGraphicFramePr>
        <p:xfrm>
          <a:off x="1763713" y="5807052"/>
          <a:ext cx="5183187" cy="612775"/>
        </p:xfrm>
        <a:graphic>
          <a:graphicData uri="http://schemas.openxmlformats.org/presentationml/2006/ole">
            <p:oleObj spid="_x0000_s645121" name="Equation" r:id="rId8" imgW="1942257" imgH="241195" progId="Equation.DSMT4">
              <p:embed/>
            </p:oleObj>
          </a:graphicData>
        </a:graphic>
      </p:graphicFrame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1187450" y="4727552"/>
            <a:ext cx="56165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(</a:t>
            </a:r>
            <a:r>
              <a:rPr kumimoji="1" lang="zh-CN" altLang="en-US" sz="2800">
                <a:latin typeface="Times New Roman" panose="02020603050405020304" pitchFamily="18" charset="0"/>
              </a:rPr>
              <a:t>将</a:t>
            </a:r>
            <a:r>
              <a:rPr kumimoji="1" lang="en-US" altLang="zh-CN" sz="2800" i="1">
                <a:latin typeface="Times New Roman" panose="02020603050405020304" pitchFamily="18" charset="0"/>
              </a:rPr>
              <a:t>j</a:t>
            </a:r>
            <a:r>
              <a:rPr kumimoji="1" lang="zh-CN" altLang="en-US" sz="2800">
                <a:latin typeface="Times New Roman" panose="02020603050405020304" pitchFamily="18" charset="0"/>
              </a:rPr>
              <a:t>列乘以非零倍数</a:t>
            </a:r>
            <a:r>
              <a:rPr kumimoji="1" lang="en-US" altLang="zh-CN" sz="2800" i="1">
                <a:latin typeface="Times New Roman" panose="02020603050405020304" pitchFamily="18" charset="0"/>
              </a:rPr>
              <a:t>k</a:t>
            </a:r>
            <a:r>
              <a:rPr kumimoji="1" lang="zh-CN" altLang="en-US" sz="2800">
                <a:latin typeface="Times New Roman" panose="02020603050405020304" pitchFamily="18" charset="0"/>
              </a:rPr>
              <a:t>后加到第</a:t>
            </a:r>
            <a:r>
              <a:rPr kumimoji="1" lang="en-US" altLang="zh-CN" sz="2800" i="1">
                <a:latin typeface="Times New Roman" panose="02020603050405020304" pitchFamily="18" charset="0"/>
              </a:rPr>
              <a:t>i</a:t>
            </a:r>
            <a:r>
              <a:rPr kumimoji="1" lang="zh-CN" altLang="en-US" sz="2800">
                <a:latin typeface="Times New Roman" panose="02020603050405020304" pitchFamily="18" charset="0"/>
              </a:rPr>
              <a:t>列</a:t>
            </a:r>
            <a:r>
              <a:rPr kumimoji="1" lang="en-US" altLang="zh-CN" sz="28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42938" y="71414"/>
            <a:ext cx="10001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记号</a:t>
            </a:r>
            <a:r>
              <a:rPr kumimoji="1" lang="zh-CN" altLang="zh-CN" sz="2800">
                <a:latin typeface="Times New Roman" panose="02020603050405020304" pitchFamily="18" charset="0"/>
              </a:rPr>
              <a:t>  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 animBg="1"/>
      <p:bldP spid="10" grpId="0"/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403350" y="785793"/>
            <a:ext cx="20875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计算行列式</a:t>
            </a:r>
            <a:r>
              <a:rPr kumimoji="1" lang="zh-CN" altLang="zh-CN" sz="2800">
                <a:latin typeface="Times New Roman" panose="02020603050405020304" pitchFamily="18" charset="0"/>
              </a:rPr>
              <a:t> 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865188" y="1652568"/>
          <a:ext cx="2349500" cy="1674813"/>
        </p:xfrm>
        <a:graphic>
          <a:graphicData uri="http://schemas.openxmlformats.org/presentationml/2006/ole">
            <p:oleObj spid="_x0000_s646148" name="公式" r:id="rId3" imgW="1283814" imgH="915194" progId="Equation.3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4140200" y="1650981"/>
          <a:ext cx="2720975" cy="1674812"/>
        </p:xfrm>
        <a:graphic>
          <a:graphicData uri="http://schemas.openxmlformats.org/presentationml/2006/ole">
            <p:oleObj spid="_x0000_s646147" name="公式" r:id="rId4" imgW="1485900" imgH="914400" progId="Equation.3">
              <p:embed/>
            </p:oleObj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827088" y="3594081"/>
          <a:ext cx="2860675" cy="2093912"/>
        </p:xfrm>
        <a:graphic>
          <a:graphicData uri="http://schemas.openxmlformats.org/presentationml/2006/ole">
            <p:oleObj spid="_x0000_s646146" name="公式" r:id="rId5" imgW="1562100" imgH="1143000" progId="Equation.3">
              <p:embed/>
            </p:oleObj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3851275" y="4027468"/>
          <a:ext cx="4697413" cy="1722438"/>
        </p:xfrm>
        <a:graphic>
          <a:graphicData uri="http://schemas.openxmlformats.org/presentationml/2006/ole">
            <p:oleObj spid="_x0000_s646145" name="公式" r:id="rId6" imgW="2565400" imgH="939800" progId="Equation.3">
              <p:embed/>
            </p:oleObj>
          </a:graphicData>
        </a:graphic>
      </p:graphicFrame>
      <p:grpSp>
        <p:nvGrpSpPr>
          <p:cNvPr id="7" name="Group 12"/>
          <p:cNvGrpSpPr/>
          <p:nvPr/>
        </p:nvGrpSpPr>
        <p:grpSpPr bwMode="auto">
          <a:xfrm>
            <a:off x="323850" y="714356"/>
            <a:ext cx="1081088" cy="720725"/>
            <a:chOff x="2559" y="2024"/>
            <a:chExt cx="425" cy="399"/>
          </a:xfrm>
        </p:grpSpPr>
        <p:grpSp>
          <p:nvGrpSpPr>
            <p:cNvPr id="8" name="Group 13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0" name="Freeform 14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1 h 672"/>
                  <a:gd name="T4" fmla="*/ 1 w 672"/>
                  <a:gd name="T5" fmla="*/ 1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1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sp>
        <p:nvSpPr>
          <p:cNvPr id="14" name="圆角矩形标注 13"/>
          <p:cNvSpPr/>
          <p:nvPr/>
        </p:nvSpPr>
        <p:spPr>
          <a:xfrm>
            <a:off x="142875" y="5378431"/>
            <a:ext cx="1500188" cy="642937"/>
          </a:xfrm>
          <a:prstGeom prst="wedgeRoundRectCallout">
            <a:avLst>
              <a:gd name="adj1" fmla="val 54236"/>
              <a:gd name="adj2" fmla="val -129917"/>
              <a:gd name="adj3" fmla="val 16667"/>
            </a:avLst>
          </a:prstGeom>
          <a:solidFill>
            <a:srgbClr val="FF00FF">
              <a:alpha val="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对称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行列式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850" y="1285875"/>
            <a:ext cx="7921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:</a:t>
            </a:r>
            <a:r>
              <a:rPr kumimoji="1" lang="zh-CN" altLang="zh-CN" sz="2800" b="1" dirty="0">
                <a:latin typeface="Times New Roman" panose="02020603050405020304" pitchFamily="18" charset="0"/>
              </a:rPr>
              <a:t>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969963" y="765175"/>
          <a:ext cx="2349500" cy="1674813"/>
        </p:xfrm>
        <a:graphic>
          <a:graphicData uri="http://schemas.openxmlformats.org/presentationml/2006/ole">
            <p:oleObj spid="_x0000_s647178" name="公式" r:id="rId3" imgW="1283814" imgH="915194" progId="Equation.3">
              <p:embed/>
            </p:oleObj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3417888" y="765175"/>
          <a:ext cx="2046287" cy="1674813"/>
        </p:xfrm>
        <a:graphic>
          <a:graphicData uri="http://schemas.openxmlformats.org/presentationml/2006/ole">
            <p:oleObj spid="_x0000_s647177" name="Equation" r:id="rId4" imgW="1117600" imgH="914400" progId="Equation.DSMT4">
              <p:embed/>
            </p:oleObj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5362575" y="765175"/>
          <a:ext cx="2185988" cy="1674813"/>
        </p:xfrm>
        <a:graphic>
          <a:graphicData uri="http://schemas.openxmlformats.org/presentationml/2006/ole">
            <p:oleObj spid="_x0000_s647176" name="Equation" r:id="rId5" imgW="1193800" imgH="914400" progId="Equation.DSMT4">
              <p:embed/>
            </p:oleObj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1185863" y="2714625"/>
          <a:ext cx="2209800" cy="1674813"/>
        </p:xfrm>
        <a:graphic>
          <a:graphicData uri="http://schemas.openxmlformats.org/presentationml/2006/ole">
            <p:oleObj spid="_x0000_s647175" name="Equation" r:id="rId6" imgW="1206500" imgH="914400" progId="Equation.DSMT4">
              <p:embed/>
            </p:oleObj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3417888" y="2714625"/>
          <a:ext cx="2509837" cy="1674813"/>
        </p:xfrm>
        <a:graphic>
          <a:graphicData uri="http://schemas.openxmlformats.org/presentationml/2006/ole">
            <p:oleObj spid="_x0000_s647174" name="Equation" r:id="rId7" imgW="1371600" imgH="914400" progId="Equation.DSMT4">
              <p:embed/>
            </p:oleObj>
          </a:graphicData>
        </a:graphic>
      </p:graphicFrame>
      <p:graphicFrame>
        <p:nvGraphicFramePr>
          <p:cNvPr id="8" name="Object 18"/>
          <p:cNvGraphicFramePr>
            <a:graphicFrameLocks noChangeAspect="1"/>
          </p:cNvGraphicFramePr>
          <p:nvPr/>
        </p:nvGraphicFramePr>
        <p:xfrm>
          <a:off x="5937250" y="2714625"/>
          <a:ext cx="2370138" cy="1674813"/>
        </p:xfrm>
        <a:graphic>
          <a:graphicData uri="http://schemas.openxmlformats.org/presentationml/2006/ole">
            <p:oleObj spid="_x0000_s647173" name="Equation" r:id="rId8" imgW="1295400" imgH="914400" progId="Equation.DSMT4">
              <p:embed/>
            </p:oleObj>
          </a:graphicData>
        </a:graphic>
      </p:graphicFrame>
      <p:graphicFrame>
        <p:nvGraphicFramePr>
          <p:cNvPr id="9" name="Object 19"/>
          <p:cNvGraphicFramePr>
            <a:graphicFrameLocks noChangeAspect="1"/>
          </p:cNvGraphicFramePr>
          <p:nvPr/>
        </p:nvGraphicFramePr>
        <p:xfrm>
          <a:off x="1339850" y="4797425"/>
          <a:ext cx="2184400" cy="1674813"/>
        </p:xfrm>
        <a:graphic>
          <a:graphicData uri="http://schemas.openxmlformats.org/presentationml/2006/ole">
            <p:oleObj spid="_x0000_s647172" name="Equation" r:id="rId9" imgW="1193800" imgH="914400" progId="Equation.DSMT4">
              <p:embed/>
            </p:oleObj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/>
        </p:nvGraphicFramePr>
        <p:xfrm>
          <a:off x="3643313" y="4797425"/>
          <a:ext cx="2020887" cy="1674813"/>
        </p:xfrm>
        <a:graphic>
          <a:graphicData uri="http://schemas.openxmlformats.org/presentationml/2006/ole">
            <p:oleObj spid="_x0000_s647171" name="Equation" r:id="rId10" imgW="1104900" imgH="914400" progId="Equation.DSMT4">
              <p:embed/>
            </p:oleObj>
          </a:graphicData>
        </a:graphic>
      </p:graphicFrame>
      <p:graphicFrame>
        <p:nvGraphicFramePr>
          <p:cNvPr id="11" name="Object 21"/>
          <p:cNvGraphicFramePr>
            <a:graphicFrameLocks noChangeAspect="1"/>
          </p:cNvGraphicFramePr>
          <p:nvPr/>
        </p:nvGraphicFramePr>
        <p:xfrm>
          <a:off x="5849938" y="4572000"/>
          <a:ext cx="2041525" cy="1993900"/>
        </p:xfrm>
        <a:graphic>
          <a:graphicData uri="http://schemas.openxmlformats.org/presentationml/2006/ole">
            <p:oleObj spid="_x0000_s647170" name="Equation" r:id="rId11" imgW="1117115" imgH="1091726" progId="Equation.DSMT4">
              <p:embed/>
            </p:oleObj>
          </a:graphicData>
        </a:graphic>
      </p:graphicFrame>
      <p:graphicFrame>
        <p:nvGraphicFramePr>
          <p:cNvPr id="12" name="Object 22"/>
          <p:cNvGraphicFramePr>
            <a:graphicFrameLocks noChangeAspect="1"/>
          </p:cNvGraphicFramePr>
          <p:nvPr/>
        </p:nvGraphicFramePr>
        <p:xfrm>
          <a:off x="7969250" y="5467350"/>
          <a:ext cx="687388" cy="227013"/>
        </p:xfrm>
        <a:graphic>
          <a:graphicData uri="http://schemas.openxmlformats.org/presentationml/2006/ole">
            <p:oleObj spid="_x0000_s647169" name="Equation" r:id="rId12" imgW="380670" imgH="12689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23850" y="836613"/>
          <a:ext cx="2720975" cy="1674812"/>
        </p:xfrm>
        <a:graphic>
          <a:graphicData uri="http://schemas.openxmlformats.org/presentationml/2006/ole">
            <p:oleObj spid="_x0000_s648200" name="公式" r:id="rId3" imgW="1485900" imgH="914400" progId="Equation.3">
              <p:embed/>
            </p:oleObj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3060700" y="836613"/>
          <a:ext cx="2349500" cy="1674812"/>
        </p:xfrm>
        <a:graphic>
          <a:graphicData uri="http://schemas.openxmlformats.org/presentationml/2006/ole">
            <p:oleObj spid="_x0000_s648199" name="Equation" r:id="rId4" imgW="1282700" imgH="914400" progId="Equation.DSMT4">
              <p:embed/>
            </p:oleObj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5580063" y="836613"/>
          <a:ext cx="2698750" cy="1674812"/>
        </p:xfrm>
        <a:graphic>
          <a:graphicData uri="http://schemas.openxmlformats.org/presentationml/2006/ole">
            <p:oleObj spid="_x0000_s648198" name="Equation" r:id="rId5" imgW="1473200" imgH="914400" progId="Equation.DSMT4">
              <p:embed/>
            </p:oleObj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900113" y="2636838"/>
          <a:ext cx="2513012" cy="1674812"/>
        </p:xfrm>
        <a:graphic>
          <a:graphicData uri="http://schemas.openxmlformats.org/presentationml/2006/ole">
            <p:oleObj spid="_x0000_s648197" name="Equation" r:id="rId6" imgW="1371600" imgH="914400" progId="Equation.DSMT4">
              <p:embed/>
            </p:oleObj>
          </a:graphicData>
        </a:graphic>
      </p:graphicFrame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3779838" y="2565400"/>
          <a:ext cx="3676650" cy="1674813"/>
        </p:xfrm>
        <a:graphic>
          <a:graphicData uri="http://schemas.openxmlformats.org/presentationml/2006/ole">
            <p:oleObj spid="_x0000_s648196" name="Equation" r:id="rId7" imgW="2006600" imgH="914400" progId="Equation.DSMT4">
              <p:embed/>
            </p:oleObj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684213" y="4375150"/>
          <a:ext cx="3863975" cy="1674813"/>
        </p:xfrm>
        <a:graphic>
          <a:graphicData uri="http://schemas.openxmlformats.org/presentationml/2006/ole">
            <p:oleObj spid="_x0000_s648195" name="Equation" r:id="rId8" imgW="2108200" imgH="914400" progId="Equation.DSMT4">
              <p:embed/>
            </p:oleObj>
          </a:graphicData>
        </a:graphic>
      </p:graphicFrame>
      <p:graphicFrame>
        <p:nvGraphicFramePr>
          <p:cNvPr id="8" name="Object 19"/>
          <p:cNvGraphicFramePr>
            <a:graphicFrameLocks noChangeAspect="1"/>
          </p:cNvGraphicFramePr>
          <p:nvPr/>
        </p:nvGraphicFramePr>
        <p:xfrm>
          <a:off x="4500563" y="4357688"/>
          <a:ext cx="4497387" cy="1674812"/>
        </p:xfrm>
        <a:graphic>
          <a:graphicData uri="http://schemas.openxmlformats.org/presentationml/2006/ole">
            <p:oleObj spid="_x0000_s648194" name="Equation" r:id="rId9" imgW="2578100" imgH="914400" progId="Equation.DSMT4">
              <p:embed/>
            </p:oleObj>
          </a:graphicData>
        </a:graphic>
      </p:graphicFrame>
      <p:graphicFrame>
        <p:nvGraphicFramePr>
          <p:cNvPr id="9" name="Object 20"/>
          <p:cNvGraphicFramePr>
            <a:graphicFrameLocks noChangeAspect="1"/>
          </p:cNvGraphicFramePr>
          <p:nvPr/>
        </p:nvGraphicFramePr>
        <p:xfrm>
          <a:off x="642938" y="6143625"/>
          <a:ext cx="2441575" cy="384175"/>
        </p:xfrm>
        <a:graphic>
          <a:graphicData uri="http://schemas.openxmlformats.org/presentationml/2006/ole">
            <p:oleObj spid="_x0000_s648193" name="Equation" r:id="rId10" imgW="1358310" imgH="203112" progId="Equation.DSMT4">
              <p:embed/>
            </p:oleObj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026819" y="6049963"/>
            <a:ext cx="34925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留意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字母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如何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处理？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28596" y="714356"/>
            <a:ext cx="8358246" cy="150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673100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从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2,3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阶行列式的计算可以看到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当阶数较高时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按定义计算行列式很麻烦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为计算高阶行列式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我们来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学习行列式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的计算性质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43220" y="2351187"/>
            <a:ext cx="8352730" cy="15142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673100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上节例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的计算可以看到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若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n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-1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阶的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行列式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D</a:t>
            </a:r>
            <a:r>
              <a:rPr kumimoji="1" lang="en-US" altLang="zh-CN" sz="2800" baseline="-25000" dirty="0" smtClean="0">
                <a:latin typeface="Times New Roman" panose="02020603050405020304" pitchFamily="18" charset="0"/>
              </a:rPr>
              <a:t>1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能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变到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D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的形式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而不改变行列式的值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依次类推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则可以利用例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中的特殊形式的行列式来求高阶行列式的值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611560" y="4004558"/>
          <a:ext cx="7610475" cy="2357437"/>
        </p:xfrm>
        <a:graphic>
          <a:graphicData uri="http://schemas.openxmlformats.org/presentationml/2006/ole">
            <p:oleObj spid="_x0000_s542799" name="Equation" r:id="rId3" imgW="3771900" imgH="1168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395288" y="836613"/>
          <a:ext cx="2860675" cy="2093912"/>
        </p:xfrm>
        <a:graphic>
          <a:graphicData uri="http://schemas.openxmlformats.org/presentationml/2006/ole">
            <p:oleObj spid="_x0000_s649222" name="公式" r:id="rId3" imgW="1562100" imgH="1143000" progId="Equation.3">
              <p:embed/>
            </p:oleObj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3348038" y="836613"/>
          <a:ext cx="3325812" cy="2093912"/>
        </p:xfrm>
        <a:graphic>
          <a:graphicData uri="http://schemas.openxmlformats.org/presentationml/2006/ole">
            <p:oleObj spid="_x0000_s649221" name="Equation" r:id="rId4" imgW="1816100" imgH="1143000" progId="Equation.DSMT4">
              <p:embed/>
            </p:oleObj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684213" y="3284538"/>
          <a:ext cx="3649662" cy="2093912"/>
        </p:xfrm>
        <a:graphic>
          <a:graphicData uri="http://schemas.openxmlformats.org/presentationml/2006/ole">
            <p:oleObj spid="_x0000_s649220" name="Equation" r:id="rId5" imgW="1993900" imgH="1143000" progId="Equation.DSMT4">
              <p:embed/>
            </p:oleObj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4284663" y="3213100"/>
          <a:ext cx="4441825" cy="2093913"/>
        </p:xfrm>
        <a:graphic>
          <a:graphicData uri="http://schemas.openxmlformats.org/presentationml/2006/ole">
            <p:oleObj spid="_x0000_s649219" name="Equation" r:id="rId6" imgW="2641600" imgH="1143000" progId="Equation.DSMT4">
              <p:embed/>
            </p:oleObj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/>
        </p:nvGraphicFramePr>
        <p:xfrm>
          <a:off x="571500" y="5500688"/>
          <a:ext cx="2392363" cy="511175"/>
        </p:xfrm>
        <a:graphic>
          <a:graphicData uri="http://schemas.openxmlformats.org/presentationml/2006/ole">
            <p:oleObj spid="_x0000_s649218" name="Equation" r:id="rId7" imgW="1422400" imgH="279400" progId="Equation.DSMT4">
              <p:embed/>
            </p:oleObj>
          </a:graphicData>
        </a:graphic>
      </p:graphicFrame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3000375" y="5572125"/>
          <a:ext cx="2498725" cy="511175"/>
        </p:xfrm>
        <a:graphic>
          <a:graphicData uri="http://schemas.openxmlformats.org/presentationml/2006/ole">
            <p:oleObj spid="_x0000_s649217" name="Equation" r:id="rId8" imgW="1485900" imgH="279400" progId="Equation.DSMT4">
              <p:embed/>
            </p:oleObj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000875" y="1214438"/>
            <a:ext cx="1500188" cy="1169987"/>
          </a:xfrm>
          <a:prstGeom prst="rect">
            <a:avLst/>
          </a:prstGeom>
          <a:solidFill>
            <a:srgbClr val="FFC000">
              <a:alpha val="54901"/>
            </a:srgb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为造零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做准备！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82" name="Object 14"/>
          <p:cNvGraphicFramePr>
            <a:graphicFrameLocks noChangeAspect="1"/>
          </p:cNvGraphicFramePr>
          <p:nvPr/>
        </p:nvGraphicFramePr>
        <p:xfrm>
          <a:off x="250825" y="785794"/>
          <a:ext cx="4697413" cy="1722438"/>
        </p:xfrm>
        <a:graphic>
          <a:graphicData uri="http://schemas.openxmlformats.org/presentationml/2006/ole">
            <p:oleObj spid="_x0000_s650247" name="公式" r:id="rId3" imgW="2565400" imgH="939800" progId="Equation.3">
              <p:embed/>
            </p:oleObj>
          </a:graphicData>
        </a:graphic>
      </p:graphicFrame>
      <p:graphicFrame>
        <p:nvGraphicFramePr>
          <p:cNvPr id="211983" name="Object 15"/>
          <p:cNvGraphicFramePr>
            <a:graphicFrameLocks noChangeAspect="1"/>
          </p:cNvGraphicFramePr>
          <p:nvPr/>
        </p:nvGraphicFramePr>
        <p:xfrm>
          <a:off x="4859338" y="2801919"/>
          <a:ext cx="3816350" cy="1835150"/>
        </p:xfrm>
        <a:graphic>
          <a:graphicData uri="http://schemas.openxmlformats.org/presentationml/2006/ole">
            <p:oleObj spid="_x0000_s650246" name="Equation" r:id="rId4" imgW="1955800" imgH="939800" progId="Equation.DSMT4">
              <p:embed/>
            </p:oleObj>
          </a:graphicData>
        </a:graphic>
      </p:graphicFrame>
      <p:graphicFrame>
        <p:nvGraphicFramePr>
          <p:cNvPr id="211984" name="Object 16"/>
          <p:cNvGraphicFramePr>
            <a:graphicFrameLocks noChangeAspect="1"/>
          </p:cNvGraphicFramePr>
          <p:nvPr/>
        </p:nvGraphicFramePr>
        <p:xfrm>
          <a:off x="4284663" y="4675169"/>
          <a:ext cx="2395537" cy="1722438"/>
        </p:xfrm>
        <a:graphic>
          <a:graphicData uri="http://schemas.openxmlformats.org/presentationml/2006/ole">
            <p:oleObj spid="_x0000_s650245" name="Equation" r:id="rId5" imgW="1308100" imgH="939800" progId="Equation.DSMT4">
              <p:embed/>
            </p:oleObj>
          </a:graphicData>
        </a:graphic>
      </p:graphicFrame>
      <p:graphicFrame>
        <p:nvGraphicFramePr>
          <p:cNvPr id="211985" name="Object 17"/>
          <p:cNvGraphicFramePr>
            <a:graphicFrameLocks noChangeAspect="1"/>
          </p:cNvGraphicFramePr>
          <p:nvPr/>
        </p:nvGraphicFramePr>
        <p:xfrm>
          <a:off x="6804025" y="5394307"/>
          <a:ext cx="441325" cy="325437"/>
        </p:xfrm>
        <a:graphic>
          <a:graphicData uri="http://schemas.openxmlformats.org/presentationml/2006/ole">
            <p:oleObj spid="_x0000_s650244" name="Equation" r:id="rId6" imgW="241091" imgH="177646" progId="Equation.DSMT4">
              <p:embed/>
            </p:oleObj>
          </a:graphicData>
        </a:graphic>
      </p:graphicFrame>
      <p:graphicFrame>
        <p:nvGraphicFramePr>
          <p:cNvPr id="211986" name="Object 18"/>
          <p:cNvGraphicFramePr>
            <a:graphicFrameLocks noChangeAspect="1"/>
          </p:cNvGraphicFramePr>
          <p:nvPr/>
        </p:nvGraphicFramePr>
        <p:xfrm>
          <a:off x="4932363" y="785794"/>
          <a:ext cx="3906837" cy="1722438"/>
        </p:xfrm>
        <a:graphic>
          <a:graphicData uri="http://schemas.openxmlformats.org/presentationml/2006/ole">
            <p:oleObj spid="_x0000_s650243" name="Equation" r:id="rId7" imgW="2133600" imgH="939800" progId="Equation.DSMT4">
              <p:embed/>
            </p:oleObj>
          </a:graphicData>
        </a:graphic>
      </p:graphicFrame>
      <p:graphicFrame>
        <p:nvGraphicFramePr>
          <p:cNvPr id="211987" name="Object 19"/>
          <p:cNvGraphicFramePr>
            <a:graphicFrameLocks noChangeAspect="1"/>
          </p:cNvGraphicFramePr>
          <p:nvPr/>
        </p:nvGraphicFramePr>
        <p:xfrm>
          <a:off x="1116013" y="2874944"/>
          <a:ext cx="3673475" cy="1722438"/>
        </p:xfrm>
        <a:graphic>
          <a:graphicData uri="http://schemas.openxmlformats.org/presentationml/2006/ole">
            <p:oleObj spid="_x0000_s650242" name="Equation" r:id="rId8" imgW="2006600" imgH="939800" progId="Equation.DSMT4">
              <p:embed/>
            </p:oleObj>
          </a:graphicData>
        </a:graphic>
      </p:graphicFrame>
      <p:graphicFrame>
        <p:nvGraphicFramePr>
          <p:cNvPr id="211988" name="Object 20"/>
          <p:cNvGraphicFramePr>
            <a:graphicFrameLocks noChangeAspect="1"/>
          </p:cNvGraphicFramePr>
          <p:nvPr/>
        </p:nvGraphicFramePr>
        <p:xfrm>
          <a:off x="900113" y="4675169"/>
          <a:ext cx="3197225" cy="1835150"/>
        </p:xfrm>
        <a:graphic>
          <a:graphicData uri="http://schemas.openxmlformats.org/presentationml/2006/ole">
            <p:oleObj spid="_x0000_s650241" name="Equation" r:id="rId9" imgW="1638300" imgH="939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357290" y="2500306"/>
            <a:ext cx="64087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证明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奇数阶反对称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行列式等于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0.</a:t>
            </a:r>
            <a:r>
              <a:rPr kumimoji="1" lang="zh-CN" altLang="zh-CN" sz="2800" dirty="0">
                <a:latin typeface="Times New Roman" panose="02020603050405020304" pitchFamily="18" charset="0"/>
              </a:rPr>
              <a:t> 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195513" y="3357563"/>
          <a:ext cx="3906837" cy="2139950"/>
        </p:xfrm>
        <a:graphic>
          <a:graphicData uri="http://schemas.openxmlformats.org/presentationml/2006/ole">
            <p:oleObj spid="_x0000_s651270" name="公式" r:id="rId3" imgW="2133600" imgH="1168400" progId="Equation.3">
              <p:embed/>
            </p:oleObj>
          </a:graphicData>
        </a:graphic>
      </p:graphicFrame>
      <p:grpSp>
        <p:nvGrpSpPr>
          <p:cNvPr id="4" name="Group 8"/>
          <p:cNvGrpSpPr/>
          <p:nvPr/>
        </p:nvGrpSpPr>
        <p:grpSpPr bwMode="auto">
          <a:xfrm>
            <a:off x="684213" y="908050"/>
            <a:ext cx="7489825" cy="1169988"/>
            <a:chOff x="521" y="482"/>
            <a:chExt cx="4718" cy="737"/>
          </a:xfrm>
        </p:grpSpPr>
        <p:sp>
          <p:nvSpPr>
            <p:cNvPr id="5" name="Text Box 6" descr="羊皮纸"/>
            <p:cNvSpPr txBox="1">
              <a:spLocks noChangeArrowheads="1"/>
            </p:cNvSpPr>
            <p:nvPr/>
          </p:nvSpPr>
          <p:spPr bwMode="auto">
            <a:xfrm>
              <a:off x="521" y="482"/>
              <a:ext cx="4718" cy="737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定义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: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当行列式中的元素满足            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,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称此行列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latin typeface="Times New Roman" panose="02020603050405020304" pitchFamily="18" charset="0"/>
                </a:rPr>
                <a:t>        式为反对称</a:t>
              </a:r>
              <a:r>
                <a:rPr kumimoji="1" lang="zh-CN" altLang="en-US" sz="2800" dirty="0" smtClean="0">
                  <a:latin typeface="Times New Roman" panose="02020603050405020304" pitchFamily="18" charset="0"/>
                </a:rPr>
                <a:t>行列式。</a:t>
              </a:r>
              <a:endParaRPr kumimoji="1" lang="zh-CN" altLang="en-US" sz="28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3288" y="527"/>
            <a:ext cx="674" cy="279"/>
          </p:xfrm>
          <a:graphic>
            <a:graphicData uri="http://schemas.openxmlformats.org/presentationml/2006/ole">
              <p:oleObj spid="_x0000_s651269" name="公式" r:id="rId5" imgW="584454" imgH="241405" progId="Equation.3">
                <p:embed/>
              </p:oleObj>
            </a:graphicData>
          </a:graphic>
        </p:graphicFrame>
      </p:grpSp>
      <p:grpSp>
        <p:nvGrpSpPr>
          <p:cNvPr id="7" name="Group 9"/>
          <p:cNvGrpSpPr/>
          <p:nvPr/>
        </p:nvGrpSpPr>
        <p:grpSpPr bwMode="auto">
          <a:xfrm>
            <a:off x="428596" y="2357430"/>
            <a:ext cx="1081088" cy="720725"/>
            <a:chOff x="2559" y="2024"/>
            <a:chExt cx="425" cy="399"/>
          </a:xfrm>
        </p:grpSpPr>
        <p:grpSp>
          <p:nvGrpSpPr>
            <p:cNvPr id="8" name="Group 10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0" name="Freeform 11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1 h 672"/>
                  <a:gd name="T4" fmla="*/ 1 w 672"/>
                  <a:gd name="T5" fmla="*/ 1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2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sp>
        <p:nvSpPr>
          <p:cNvPr id="14" name="矩形 15"/>
          <p:cNvSpPr>
            <a:spLocks noChangeArrowheads="1"/>
          </p:cNvSpPr>
          <p:nvPr/>
        </p:nvSpPr>
        <p:spPr bwMode="auto">
          <a:xfrm>
            <a:off x="1272014" y="6042411"/>
            <a:ext cx="459613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 dirty="0" smtClean="0">
                <a:latin typeface="Times New Roman" panose="02020603050405020304" pitchFamily="18" charset="0"/>
              </a:rPr>
              <a:t>想一想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: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什么是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对称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行列式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？</a:t>
            </a:r>
            <a:endParaRPr lang="zh-CN" altLang="en-US" sz="2800" dirty="0"/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6102350" y="4252913"/>
          <a:ext cx="628650" cy="349250"/>
        </p:xfrm>
        <a:graphic>
          <a:graphicData uri="http://schemas.openxmlformats.org/presentationml/2006/ole">
            <p:oleObj spid="_x0000_s651268" name="Equation" r:id="rId6" imgW="342751" imgH="190417" progId="Equation.DSMT4">
              <p:embed/>
            </p:oleObj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6766768" y="4234036"/>
          <a:ext cx="1117600" cy="419100"/>
        </p:xfrm>
        <a:graphic>
          <a:graphicData uri="http://schemas.openxmlformats.org/presentationml/2006/ole">
            <p:oleObj spid="_x0000_s651267" name="Equation" r:id="rId7" imgW="609600" imgH="228600" progId="Equation.DSMT4">
              <p:embed/>
            </p:oleObj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6766768" y="4797152"/>
          <a:ext cx="674687" cy="301625"/>
        </p:xfrm>
        <a:graphic>
          <a:graphicData uri="http://schemas.openxmlformats.org/presentationml/2006/ole">
            <p:oleObj spid="_x0000_s651266" name="Equation" r:id="rId8" imgW="368140" imgH="165028" progId="Equation.DSMT4">
              <p:embed/>
            </p:oleObj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5868144" y="5478810"/>
          <a:ext cx="2209800" cy="325437"/>
        </p:xfrm>
        <a:graphic>
          <a:graphicData uri="http://schemas.openxmlformats.org/presentationml/2006/ole">
            <p:oleObj spid="_x0000_s651265" name="Equation" r:id="rId9" imgW="1205977" imgH="177723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39887" y="858818"/>
            <a:ext cx="1295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计算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943124" y="1146156"/>
          <a:ext cx="5962650" cy="2316162"/>
        </p:xfrm>
        <a:graphic>
          <a:graphicData uri="http://schemas.openxmlformats.org/presentationml/2006/ole">
            <p:oleObj spid="_x0000_s652290" name="公式" r:id="rId3" imgW="3530600" imgH="1371600" progId="Equation.3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008087" y="3883006"/>
          <a:ext cx="6992937" cy="2316162"/>
        </p:xfrm>
        <a:graphic>
          <a:graphicData uri="http://schemas.openxmlformats.org/presentationml/2006/ole">
            <p:oleObj spid="_x0000_s652289" name="公式" r:id="rId4" imgW="4140200" imgH="1371600" progId="Equation.3">
              <p:embed/>
            </p:oleObj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240112" y="2730481"/>
            <a:ext cx="4953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4400" i="1"/>
              <a:t>0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6624662" y="1219181"/>
            <a:ext cx="4953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4400" i="1"/>
              <a:t>0</a:t>
            </a:r>
          </a:p>
        </p:txBody>
      </p:sp>
      <p:grpSp>
        <p:nvGrpSpPr>
          <p:cNvPr id="7" name="Group 11"/>
          <p:cNvGrpSpPr/>
          <p:nvPr/>
        </p:nvGrpSpPr>
        <p:grpSpPr bwMode="auto">
          <a:xfrm>
            <a:off x="431824" y="714356"/>
            <a:ext cx="1081088" cy="720725"/>
            <a:chOff x="2559" y="2024"/>
            <a:chExt cx="425" cy="399"/>
          </a:xfrm>
        </p:grpSpPr>
        <p:grpSp>
          <p:nvGrpSpPr>
            <p:cNvPr id="8" name="Group 12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0" name="Freeform 13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1 h 672"/>
                  <a:gd name="T4" fmla="*/ 1 w 672"/>
                  <a:gd name="T5" fmla="*/ 1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 dirty="0" smtClean="0">
                  <a:latin typeface="楷体_GB2312" pitchFamily="49" charset="-122"/>
                  <a:ea typeface="隶书" pitchFamily="49" charset="-122"/>
                </a:rPr>
                <a:t>3</a:t>
              </a:r>
              <a:r>
                <a:rPr lang="zh-CN" altLang="en-US" sz="2400" b="1" dirty="0" smtClean="0">
                  <a:latin typeface="楷体_GB2312" pitchFamily="49" charset="-122"/>
                  <a:ea typeface="隶书" pitchFamily="49" charset="-122"/>
                </a:rPr>
                <a:t>*</a:t>
              </a:r>
              <a:endParaRPr lang="en-US" altLang="zh-CN" sz="2400" b="1" dirty="0">
                <a:ea typeface="隶书" pitchFamily="49" charset="-122"/>
              </a:endParaRPr>
            </a:p>
          </p:txBody>
        </p:sp>
      </p:grpSp>
      <p:sp>
        <p:nvSpPr>
          <p:cNvPr id="14" name="圆角矩形标注 13"/>
          <p:cNvSpPr/>
          <p:nvPr/>
        </p:nvSpPr>
        <p:spPr>
          <a:xfrm>
            <a:off x="822349" y="2878118"/>
            <a:ext cx="1143000" cy="500063"/>
          </a:xfrm>
          <a:prstGeom prst="wedgeRoundRectCallout">
            <a:avLst>
              <a:gd name="adj1" fmla="val 89940"/>
              <a:gd name="adj2" fmla="val -139179"/>
              <a:gd name="adj3" fmla="val 16667"/>
            </a:avLst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三带形行列式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827584" y="2852936"/>
            <a:ext cx="1143000" cy="500063"/>
          </a:xfrm>
          <a:prstGeom prst="wedgeRoundRectCallout">
            <a:avLst>
              <a:gd name="adj1" fmla="val 89940"/>
              <a:gd name="adj2" fmla="val -139179"/>
              <a:gd name="adj3" fmla="val 16667"/>
            </a:avLst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三对角行列式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684213" y="714356"/>
          <a:ext cx="5211762" cy="2316163"/>
        </p:xfrm>
        <a:graphic>
          <a:graphicData uri="http://schemas.openxmlformats.org/presentationml/2006/ole">
            <p:oleObj spid="_x0000_s653315" name="公式" r:id="rId3" imgW="3086100" imgH="1371600" progId="Equation.3">
              <p:embed/>
            </p:oleObj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2124075" y="3090844"/>
          <a:ext cx="5189538" cy="2316162"/>
        </p:xfrm>
        <a:graphic>
          <a:graphicData uri="http://schemas.openxmlformats.org/presentationml/2006/ole">
            <p:oleObj spid="_x0000_s653314" name="Equation" r:id="rId4" imgW="3073400" imgH="1371600" progId="Equation.DSMT4">
              <p:embed/>
            </p:oleObj>
          </a:graphicData>
        </a:graphic>
      </p:graphicFrame>
      <p:graphicFrame>
        <p:nvGraphicFramePr>
          <p:cNvPr id="158727" name="Object 7"/>
          <p:cNvGraphicFramePr>
            <a:graphicFrameLocks noChangeAspect="1"/>
          </p:cNvGraphicFramePr>
          <p:nvPr/>
        </p:nvGraphicFramePr>
        <p:xfrm>
          <a:off x="611188" y="5538768"/>
          <a:ext cx="2952700" cy="533437"/>
        </p:xfrm>
        <a:graphic>
          <a:graphicData uri="http://schemas.openxmlformats.org/presentationml/2006/ole">
            <p:oleObj spid="_x0000_s653313" name="Equation" r:id="rId5" imgW="11176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484455" y="3090843"/>
          <a:ext cx="4587875" cy="2316163"/>
        </p:xfrm>
        <a:graphic>
          <a:graphicData uri="http://schemas.openxmlformats.org/presentationml/2006/ole">
            <p:oleObj spid="_x0000_s654341" name="公式" r:id="rId3" imgW="2717800" imgH="1371600" progId="Equation.3">
              <p:embed/>
            </p:oleObj>
          </a:graphicData>
        </a:graphic>
      </p:graphicFrame>
      <p:grpSp>
        <p:nvGrpSpPr>
          <p:cNvPr id="3" name="Group 18"/>
          <p:cNvGrpSpPr/>
          <p:nvPr/>
        </p:nvGrpSpPr>
        <p:grpSpPr bwMode="auto">
          <a:xfrm>
            <a:off x="684230" y="3667106"/>
            <a:ext cx="1584325" cy="647700"/>
            <a:chOff x="204" y="2206"/>
            <a:chExt cx="998" cy="408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4" y="2523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04" y="2614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340" y="2206"/>
            <a:ext cx="751" cy="266"/>
          </p:xfrm>
          <a:graphic>
            <a:graphicData uri="http://schemas.openxmlformats.org/presentationml/2006/ole">
              <p:oleObj spid="_x0000_s654340" name="公式" r:id="rId4" imgW="609336" imgH="215806" progId="Equation.3">
                <p:embed/>
              </p:oleObj>
            </a:graphicData>
          </a:graphic>
        </p:graphicFrame>
      </p:grpSp>
      <p:grpSp>
        <p:nvGrpSpPr>
          <p:cNvPr id="7" name="Group 16"/>
          <p:cNvGrpSpPr/>
          <p:nvPr/>
        </p:nvGrpSpPr>
        <p:grpSpPr bwMode="auto">
          <a:xfrm>
            <a:off x="2411430" y="1001693"/>
            <a:ext cx="1728787" cy="2809875"/>
            <a:chOff x="1292" y="527"/>
            <a:chExt cx="1089" cy="1770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429" y="2297"/>
              <a:ext cx="771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338" y="799"/>
              <a:ext cx="1043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383" y="2070"/>
              <a:ext cx="36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292" y="527"/>
              <a:ext cx="59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17"/>
          <p:cNvGrpSpPr/>
          <p:nvPr/>
        </p:nvGrpSpPr>
        <p:grpSpPr bwMode="auto">
          <a:xfrm>
            <a:off x="722334" y="642918"/>
            <a:ext cx="6067426" cy="2316163"/>
            <a:chOff x="228" y="300"/>
            <a:chExt cx="3822" cy="1459"/>
          </a:xfrm>
        </p:grpSpPr>
        <p:graphicFrame>
          <p:nvGraphicFramePr>
            <p:cNvPr id="13" name="Object 2"/>
            <p:cNvGraphicFramePr>
              <a:graphicFrameLocks noChangeAspect="1"/>
            </p:cNvGraphicFramePr>
            <p:nvPr/>
          </p:nvGraphicFramePr>
          <p:xfrm>
            <a:off x="591" y="300"/>
            <a:ext cx="3459" cy="1459"/>
          </p:xfrm>
          <a:graphic>
            <a:graphicData uri="http://schemas.openxmlformats.org/presentationml/2006/ole">
              <p:oleObj spid="_x0000_s654339" name="Equation" r:id="rId5" imgW="3251200" imgH="1371600" progId="Equation.DSMT4">
                <p:embed/>
              </p:oleObj>
            </a:graphicData>
          </a:graphic>
        </p:graphicFrame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28" y="890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对</a:t>
              </a:r>
            </a:p>
          </p:txBody>
        </p:sp>
      </p:grpSp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1789130" y="5306993"/>
          <a:ext cx="2447925" cy="604838"/>
        </p:xfrm>
        <a:graphic>
          <a:graphicData uri="http://schemas.openxmlformats.org/presentationml/2006/ole">
            <p:oleObj spid="_x0000_s654338" name="公式" r:id="rId6" imgW="977900" imgH="241300" progId="Equation.3">
              <p:embed/>
            </p:oleObj>
          </a:graphicData>
        </a:graphic>
      </p:graphicFrame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187467" y="5878493"/>
            <a:ext cx="4451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只要重复以上过程，就可得</a:t>
            </a:r>
          </a:p>
        </p:txBody>
      </p:sp>
      <p:graphicFrame>
        <p:nvGraphicFramePr>
          <p:cNvPr id="17" name="Object 15"/>
          <p:cNvGraphicFramePr>
            <a:graphicFrameLocks noChangeAspect="1"/>
          </p:cNvGraphicFramePr>
          <p:nvPr/>
        </p:nvGraphicFramePr>
        <p:xfrm>
          <a:off x="5478480" y="5807056"/>
          <a:ext cx="1239837" cy="573087"/>
        </p:xfrm>
        <a:graphic>
          <a:graphicData uri="http://schemas.openxmlformats.org/presentationml/2006/ole">
            <p:oleObj spid="_x0000_s654337" name="公式" r:id="rId7" imgW="495085" imgH="228501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403350" y="765175"/>
          <a:ext cx="5534025" cy="2316163"/>
        </p:xfrm>
        <a:graphic>
          <a:graphicData uri="http://schemas.openxmlformats.org/presentationml/2006/ole">
            <p:oleObj spid="_x0000_s655365" name="公式" r:id="rId3" imgW="3276600" imgH="1371600" progId="Equation.3">
              <p:embed/>
            </p:oleObj>
          </a:graphicData>
        </a:graphic>
      </p:graphicFrame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857224" y="1643050"/>
            <a:ext cx="4905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对</a:t>
            </a:r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827089" y="3254460"/>
          <a:ext cx="4816482" cy="531728"/>
        </p:xfrm>
        <a:graphic>
          <a:graphicData uri="http://schemas.openxmlformats.org/presentationml/2006/ole">
            <p:oleObj spid="_x0000_s655364" name="公式" r:id="rId4" imgW="1955800" imgH="228600" progId="Equation.3">
              <p:embed/>
            </p:oleObj>
          </a:graphicData>
        </a:graphic>
      </p:graphicFrame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755650" y="4457700"/>
            <a:ext cx="66833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由于字母的地位对称</a:t>
            </a:r>
            <a:r>
              <a:rPr lang="en-US" altLang="zh-CN" sz="2800" dirty="0"/>
              <a:t>,</a:t>
            </a:r>
            <a:r>
              <a:rPr lang="zh-CN" altLang="en-US" sz="2800" dirty="0"/>
              <a:t>故做另外的分解又有</a:t>
            </a:r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2484438" y="3860800"/>
          <a:ext cx="2830512" cy="604838"/>
        </p:xfrm>
        <a:graphic>
          <a:graphicData uri="http://schemas.openxmlformats.org/presentationml/2006/ole">
            <p:oleObj spid="_x0000_s655363" name="公式" r:id="rId5" imgW="1129810" imgH="241195" progId="Equation.3">
              <p:embed/>
            </p:oleObj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2700338" y="5013325"/>
          <a:ext cx="2543175" cy="604838"/>
        </p:xfrm>
        <a:graphic>
          <a:graphicData uri="http://schemas.openxmlformats.org/presentationml/2006/ole">
            <p:oleObj spid="_x0000_s655362" name="公式" r:id="rId6" imgW="1016000" imgH="241300" progId="Equation.3">
              <p:embed/>
            </p:oleObj>
          </a:graphicData>
        </a:graphic>
      </p:graphicFrame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6349206" y="3891758"/>
            <a:ext cx="13890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6349207" y="5052209"/>
            <a:ext cx="138906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827088" y="5805488"/>
            <a:ext cx="21240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/>
              <a:t>联立</a:t>
            </a:r>
            <a:r>
              <a:rPr lang="en-US" altLang="zh-CN" sz="2800"/>
              <a:t>(1)(2)</a:t>
            </a:r>
            <a:r>
              <a:rPr lang="zh-CN" altLang="en-US" sz="2800"/>
              <a:t>得</a:t>
            </a:r>
          </a:p>
        </p:txBody>
      </p:sp>
      <p:graphicFrame>
        <p:nvGraphicFramePr>
          <p:cNvPr id="11" name="Object 20"/>
          <p:cNvGraphicFramePr>
            <a:graphicFrameLocks noChangeAspect="1"/>
          </p:cNvGraphicFramePr>
          <p:nvPr/>
        </p:nvGraphicFramePr>
        <p:xfrm>
          <a:off x="2987675" y="5805488"/>
          <a:ext cx="3656013" cy="604837"/>
        </p:xfrm>
        <a:graphic>
          <a:graphicData uri="http://schemas.openxmlformats.org/presentationml/2006/ole">
            <p:oleObj spid="_x0000_s655361" name="公式" r:id="rId7" imgW="1459866" imgH="241195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611188" y="836613"/>
            <a:ext cx="21748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当             时</a:t>
            </a: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1116013" y="908050"/>
          <a:ext cx="1017587" cy="509588"/>
        </p:xfrm>
        <a:graphic>
          <a:graphicData uri="http://schemas.openxmlformats.org/presentationml/2006/ole">
            <p:oleObj spid="_x0000_s656389" name="公式" r:id="rId3" imgW="406048" imgH="203024" progId="Equation.3">
              <p:embed/>
            </p:oleObj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2268538" y="1268413"/>
          <a:ext cx="2638425" cy="1114425"/>
        </p:xfrm>
        <a:graphic>
          <a:graphicData uri="http://schemas.openxmlformats.org/presentationml/2006/ole">
            <p:oleObj spid="_x0000_s656388" name="公式" r:id="rId4" imgW="1054100" imgH="444500" progId="Equation.3">
              <p:embed/>
            </p:oleObj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2771775" y="2636838"/>
          <a:ext cx="4927600" cy="574675"/>
        </p:xfrm>
        <a:graphic>
          <a:graphicData uri="http://schemas.openxmlformats.org/presentationml/2006/ole">
            <p:oleObj spid="_x0000_s656387" name="公式" r:id="rId5" imgW="1968500" imgH="228600" progId="Equation.3">
              <p:embed/>
            </p:oleObj>
          </a:graphicData>
        </a:graphic>
      </p:graphicFrame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55650" y="3429000"/>
            <a:ext cx="66389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当             时</a:t>
            </a:r>
            <a:r>
              <a:rPr lang="en-US" altLang="zh-CN" sz="2800"/>
              <a:t>,</a:t>
            </a:r>
            <a:r>
              <a:rPr lang="zh-CN" altLang="en-US" sz="2800"/>
              <a:t>通过计算还是有上面的结论</a:t>
            </a:r>
            <a:r>
              <a:rPr lang="en-US" altLang="zh-CN" sz="2800"/>
              <a:t>.</a:t>
            </a:r>
          </a:p>
        </p:txBody>
      </p:sp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1258888" y="3500438"/>
          <a:ext cx="1017587" cy="509587"/>
        </p:xfrm>
        <a:graphic>
          <a:graphicData uri="http://schemas.openxmlformats.org/presentationml/2006/ole">
            <p:oleObj spid="_x0000_s656386" name="公式" r:id="rId6" imgW="406048" imgH="203024" progId="Equation.3">
              <p:embed/>
            </p:oleObj>
          </a:graphicData>
        </a:graphic>
      </p:graphicFrame>
      <p:grpSp>
        <p:nvGrpSpPr>
          <p:cNvPr id="8" name="Group 16"/>
          <p:cNvGrpSpPr/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9" name="AutoShape 17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</a:rPr>
                <a:t>完</a:t>
              </a:r>
            </a:p>
          </p:txBody>
        </p:sp>
      </p:grp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00063" y="4429125"/>
            <a:ext cx="7702550" cy="138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/>
              <a:t>      三带形行列式的</a:t>
            </a:r>
            <a:r>
              <a:rPr lang="zh-CN" altLang="en-US" sz="2800">
                <a:solidFill>
                  <a:srgbClr val="FF0000"/>
                </a:solidFill>
              </a:rPr>
              <a:t>特征</a:t>
            </a:r>
            <a:r>
              <a:rPr lang="en-US" altLang="zh-CN" sz="2800"/>
              <a:t>:</a:t>
            </a:r>
            <a:r>
              <a:rPr lang="zh-CN" altLang="en-US" sz="2800"/>
              <a:t>主对线上的元素相同，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与主对线平行的两条线上的元素分别相同</a:t>
            </a:r>
            <a:endParaRPr lang="en-US" altLang="zh-CN" sz="2800"/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500188" y="4000500"/>
          <a:ext cx="5962650" cy="2316163"/>
        </p:xfrm>
        <a:graphic>
          <a:graphicData uri="http://schemas.openxmlformats.org/presentationml/2006/ole">
            <p:oleObj spid="_x0000_s656385" name="公式" r:id="rId7" imgW="3530600" imgH="1371600" progId="Equation.3">
              <p:embed/>
            </p:oleObj>
          </a:graphicData>
        </a:graphic>
      </p:graphicFrame>
      <p:sp>
        <p:nvSpPr>
          <p:cNvPr id="13" name="流程图: 过程 12"/>
          <p:cNvSpPr/>
          <p:nvPr/>
        </p:nvSpPr>
        <p:spPr>
          <a:xfrm rot="1310606">
            <a:off x="2019300" y="4975225"/>
            <a:ext cx="5408613" cy="376238"/>
          </a:xfrm>
          <a:prstGeom prst="flowChartProcess">
            <a:avLst/>
          </a:prstGeom>
          <a:solidFill>
            <a:srgbClr val="6600F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 rot="1310606">
            <a:off x="2838450" y="4749800"/>
            <a:ext cx="4486275" cy="377825"/>
          </a:xfrm>
          <a:prstGeom prst="flowChartProcess">
            <a:avLst/>
          </a:prstGeom>
          <a:solidFill>
            <a:srgbClr val="00B0F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流程图: 过程 14"/>
          <p:cNvSpPr/>
          <p:nvPr/>
        </p:nvSpPr>
        <p:spPr>
          <a:xfrm rot="1310606">
            <a:off x="2124075" y="5249863"/>
            <a:ext cx="4486275" cy="377825"/>
          </a:xfrm>
          <a:prstGeom prst="flowChartProcess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179512" y="96813"/>
            <a:ext cx="19796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/>
              <a:t>递推公式法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1" grpId="0"/>
      <p:bldP spid="13" grpId="0" animBg="1"/>
      <p:bldP spid="14" grpId="0" animBg="1"/>
      <p:bldP spid="15" grpId="0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47813" y="966804"/>
            <a:ext cx="17287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证明等式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301750" y="1963754"/>
          <a:ext cx="3683000" cy="1524000"/>
        </p:xfrm>
        <a:graphic>
          <a:graphicData uri="http://schemas.openxmlformats.org/presentationml/2006/ole">
            <p:oleObj spid="_x0000_s657410" name="公式" r:id="rId3" imgW="3683000" imgH="152400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118100" y="1963754"/>
          <a:ext cx="2159000" cy="1524000"/>
        </p:xfrm>
        <a:graphic>
          <a:graphicData uri="http://schemas.openxmlformats.org/presentationml/2006/ole">
            <p:oleObj spid="_x0000_s657409" name="公式" r:id="rId4" imgW="2159000" imgH="1524000" progId="Equation.3">
              <p:embed/>
            </p:oleObj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35050" y="4051316"/>
            <a:ext cx="12493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幼圆" pitchFamily="49" charset="-122"/>
                <a:ea typeface="幼圆" pitchFamily="49" charset="-122"/>
              </a:rPr>
              <a:t>思路</a:t>
            </a:r>
            <a:r>
              <a:rPr kumimoji="1" lang="en-US" altLang="zh-CN" sz="2800">
                <a:latin typeface="Times New Roman" panose="02020603050405020304" pitchFamily="18" charset="0"/>
              </a:rPr>
              <a:t>: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52638" y="3956066"/>
            <a:ext cx="6010275" cy="1758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先将左边行列式第</a:t>
            </a:r>
            <a:r>
              <a:rPr kumimoji="1" lang="en-US" altLang="zh-CN" sz="2800">
                <a:latin typeface="Times New Roman" panose="02020603050405020304" pitchFamily="18" charset="0"/>
              </a:rPr>
              <a:t>1</a:t>
            </a:r>
            <a:r>
              <a:rPr kumimoji="1" lang="zh-CN" altLang="en-US" sz="2800">
                <a:latin typeface="Times New Roman" panose="02020603050405020304" pitchFamily="18" charset="0"/>
              </a:rPr>
              <a:t>列变为右边第</a:t>
            </a:r>
            <a:r>
              <a:rPr kumimoji="1" lang="en-US" altLang="zh-CN" sz="2800">
                <a:latin typeface="Times New Roman" panose="02020603050405020304" pitchFamily="18" charset="0"/>
              </a:rPr>
              <a:t>1</a:t>
            </a:r>
            <a:r>
              <a:rPr kumimoji="1" lang="zh-CN" altLang="en-US" sz="2800">
                <a:latin typeface="Times New Roman" panose="02020603050405020304" pitchFamily="18" charset="0"/>
              </a:rPr>
              <a:t>列的形态</a:t>
            </a:r>
            <a:r>
              <a:rPr kumimoji="1" lang="en-US" altLang="zh-CN" sz="2800">
                <a:latin typeface="Times New Roman" panose="02020603050405020304" pitchFamily="18" charset="0"/>
              </a:rPr>
              <a:t>. </a:t>
            </a:r>
            <a:r>
              <a:rPr kumimoji="1" lang="zh-CN" altLang="en-US" sz="2800">
                <a:latin typeface="Times New Roman" panose="02020603050405020304" pitchFamily="18" charset="0"/>
              </a:rPr>
              <a:t>而第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</a:rPr>
              <a:t>行的</a:t>
            </a:r>
            <a:r>
              <a:rPr kumimoji="1" lang="en-US" altLang="zh-CN" sz="2800">
                <a:latin typeface="Times New Roman" panose="02020603050405020304" pitchFamily="18" charset="0"/>
              </a:rPr>
              <a:t>2, 3</a:t>
            </a:r>
            <a:r>
              <a:rPr kumimoji="1" lang="zh-CN" altLang="en-US" sz="2800">
                <a:latin typeface="Times New Roman" panose="02020603050405020304" pitchFamily="18" charset="0"/>
              </a:rPr>
              <a:t>列对应元素之和为 </a:t>
            </a:r>
            <a:r>
              <a:rPr kumimoji="1" lang="zh-CN" altLang="zh-CN" sz="2800">
                <a:latin typeface="Times New Roman" panose="02020603050405020304" pitchFamily="18" charset="0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i="1" baseline="-25000">
                <a:latin typeface="Times New Roman" panose="02020603050405020304" pitchFamily="18" charset="0"/>
              </a:rPr>
              <a:t>i </a:t>
            </a:r>
            <a:r>
              <a:rPr kumimoji="1" lang="en-US" altLang="zh-CN" sz="2800">
                <a:latin typeface="Times New Roman" panose="02020603050405020304" pitchFamily="18" charset="0"/>
              </a:rPr>
              <a:t>+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b</a:t>
            </a:r>
            <a:r>
              <a:rPr kumimoji="1" lang="en-US" altLang="zh-CN" sz="2800" i="1" baseline="-25000">
                <a:latin typeface="Times New Roman" panose="02020603050405020304" pitchFamily="18" charset="0"/>
              </a:rPr>
              <a:t>i </a:t>
            </a:r>
            <a:r>
              <a:rPr kumimoji="1" lang="en-US" altLang="zh-CN" sz="2800">
                <a:latin typeface="Times New Roman" panose="02020603050405020304" pitchFamily="18" charset="0"/>
              </a:rPr>
              <a:t>+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c</a:t>
            </a:r>
            <a:r>
              <a:rPr kumimoji="1" lang="en-US" altLang="zh-CN" sz="2800" i="1" baseline="-25000">
                <a:latin typeface="Times New Roman" panose="02020603050405020304" pitchFamily="18" charset="0"/>
              </a:rPr>
              <a:t>i 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</a:rPr>
              <a:t> = 1, 2, 3 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55650" y="966804"/>
            <a:ext cx="17748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>
                <a:latin typeface="Times New Roman" panose="02020603050405020304" pitchFamily="18" charset="0"/>
              </a:rPr>
              <a:t>  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8" name="Group 11"/>
          <p:cNvGrpSpPr/>
          <p:nvPr/>
        </p:nvGrpSpPr>
        <p:grpSpPr bwMode="auto">
          <a:xfrm>
            <a:off x="468313" y="750904"/>
            <a:ext cx="1120775" cy="742950"/>
            <a:chOff x="288" y="1933"/>
            <a:chExt cx="706" cy="468"/>
          </a:xfrm>
        </p:grpSpPr>
        <p:sp>
          <p:nvSpPr>
            <p:cNvPr id="9" name="Freeform 12"/>
            <p:cNvSpPr/>
            <p:nvPr/>
          </p:nvSpPr>
          <p:spPr bwMode="auto">
            <a:xfrm>
              <a:off x="288" y="1933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 h 672"/>
                <a:gd name="T4" fmla="*/ 22 w 672"/>
                <a:gd name="T5" fmla="*/ 1 h 672"/>
                <a:gd name="T6" fmla="*/ 22 w 672"/>
                <a:gd name="T7" fmla="*/ 1 h 672"/>
                <a:gd name="T8" fmla="*/ 17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 rot="10794935">
              <a:off x="344" y="2102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 rot="10794935">
              <a:off x="643" y="193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40" y="2069"/>
              <a:ext cx="65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exe1</a:t>
              </a: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 rot="10794935">
              <a:off x="482" y="1933"/>
              <a:ext cx="181" cy="13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81032" y="1285875"/>
            <a:ext cx="857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</a:p>
        </p:txBody>
      </p:sp>
      <p:grpSp>
        <p:nvGrpSpPr>
          <p:cNvPr id="3" name="Group 3"/>
          <p:cNvGrpSpPr/>
          <p:nvPr/>
        </p:nvGrpSpPr>
        <p:grpSpPr bwMode="auto">
          <a:xfrm>
            <a:off x="484207" y="3278188"/>
            <a:ext cx="4530725" cy="760412"/>
            <a:chOff x="714" y="1520"/>
            <a:chExt cx="2854" cy="479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714" y="1520"/>
              <a:ext cx="98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左边</a:t>
              </a: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258" y="1716"/>
              <a:ext cx="1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258" y="1653"/>
              <a:ext cx="1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201" y="1711"/>
              <a:ext cx="236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第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列减去第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2, 3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列</a:t>
              </a:r>
            </a:p>
          </p:txBody>
        </p:sp>
      </p:grp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3962420" y="2795588"/>
          <a:ext cx="3467100" cy="1524000"/>
        </p:xfrm>
        <a:graphic>
          <a:graphicData uri="http://schemas.openxmlformats.org/presentationml/2006/ole">
            <p:oleObj spid="_x0000_s658435" name="公式" r:id="rId3" imgW="3467100" imgH="1524000" progId="Equation.3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314470" y="4864100"/>
          <a:ext cx="3924300" cy="1524000"/>
        </p:xfrm>
        <a:graphic>
          <a:graphicData uri="http://schemas.openxmlformats.org/presentationml/2006/ole">
            <p:oleObj spid="_x0000_s658434" name="公式" r:id="rId4" imgW="3924300" imgH="1524000" progId="Equation.3">
              <p:embed/>
            </p:oleObj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294082" y="4889500"/>
            <a:ext cx="0" cy="1493838"/>
          </a:xfrm>
          <a:prstGeom prst="line">
            <a:avLst/>
          </a:prstGeom>
          <a:noFill/>
          <a:ln w="28575">
            <a:solidFill>
              <a:srgbClr val="2B2BFF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11"/>
          <p:cNvGrpSpPr/>
          <p:nvPr/>
        </p:nvGrpSpPr>
        <p:grpSpPr bwMode="auto">
          <a:xfrm>
            <a:off x="1195407" y="785813"/>
            <a:ext cx="4384675" cy="1889125"/>
            <a:chOff x="1283" y="300"/>
            <a:chExt cx="2762" cy="1190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283" y="300"/>
              <a:ext cx="2762" cy="1190"/>
            </a:xfrm>
            <a:prstGeom prst="rect">
              <a:avLst/>
            </a:prstGeom>
            <a:solidFill>
              <a:srgbClr val="9BF3FF"/>
            </a:solidFill>
            <a:ln w="19050">
              <a:noFill/>
              <a:miter lim="800000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1482" y="391"/>
            <a:ext cx="2320" cy="960"/>
          </p:xfrm>
          <a:graphic>
            <a:graphicData uri="http://schemas.openxmlformats.org/presentationml/2006/ole">
              <p:oleObj spid="_x0000_s658433" name="公式" r:id="rId5" imgW="3683000" imgH="152400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214313" y="571480"/>
            <a:ext cx="7848600" cy="137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定义</a:t>
            </a:r>
            <a:r>
              <a:rPr kumimoji="1" lang="en-US" altLang="zh-CN" sz="2800">
                <a:latin typeface="Times New Roman" panose="02020603050405020304" pitchFamily="18" charset="0"/>
              </a:rPr>
              <a:t>:</a:t>
            </a:r>
            <a:r>
              <a:rPr kumimoji="1" lang="zh-CN" altLang="en-US" sz="2800">
                <a:latin typeface="Times New Roman" panose="02020603050405020304" pitchFamily="18" charset="0"/>
              </a:rPr>
              <a:t>把行列式</a:t>
            </a:r>
            <a:r>
              <a:rPr kumimoji="1" lang="en-US" altLang="zh-CN" sz="2800" i="1">
                <a:latin typeface="Times New Roman" panose="02020603050405020304" pitchFamily="18" charset="0"/>
              </a:rPr>
              <a:t>D</a:t>
            </a:r>
            <a:r>
              <a:rPr kumimoji="1" lang="zh-CN" altLang="zh-CN" sz="2800">
                <a:latin typeface="Times New Roman" panose="02020603050405020304" pitchFamily="18" charset="0"/>
              </a:rPr>
              <a:t>的行变成相应的列得到的新行列式叫做</a:t>
            </a:r>
            <a:r>
              <a:rPr kumimoji="1" lang="zh-CN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原行列式的转置行列式</a:t>
            </a:r>
            <a:r>
              <a:rPr kumimoji="1" lang="zh-CN" altLang="zh-CN" sz="2800">
                <a:latin typeface="Times New Roman" panose="02020603050405020304" pitchFamily="18" charset="0"/>
              </a:rPr>
              <a:t>. 常记为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D' </a:t>
            </a:r>
            <a:r>
              <a:rPr kumimoji="1" lang="zh-CN" altLang="zh-CN" sz="2800">
                <a:latin typeface="Times New Roman" panose="02020603050405020304" pitchFamily="18" charset="0"/>
              </a:rPr>
              <a:t>或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i="1" baseline="30000">
                <a:solidFill>
                  <a:srgbClr val="FF3300"/>
                </a:solidFill>
                <a:latin typeface="Times New Roman" panose="02020603050405020304" pitchFamily="18" charset="0"/>
              </a:rPr>
              <a:t>T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565150" y="1920855"/>
          <a:ext cx="3390900" cy="2057400"/>
        </p:xfrm>
        <a:graphic>
          <a:graphicData uri="http://schemas.openxmlformats.org/presentationml/2006/ole">
            <p:oleObj spid="_x0000_s572420" name="公式" r:id="rId3" imgW="3390900" imgH="2057400" progId="Equation.3">
              <p:embed/>
            </p:oleObj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4021138" y="1992292"/>
          <a:ext cx="3240087" cy="2198688"/>
        </p:xfrm>
        <a:graphic>
          <a:graphicData uri="http://schemas.openxmlformats.org/presentationml/2006/ole">
            <p:oleObj spid="_x0000_s572419" name="Equation" r:id="rId4" imgW="1385503" imgH="940617" progId="Equation.DSMT4">
              <p:embed/>
            </p:oleObj>
          </a:graphicData>
        </a:graphic>
      </p:graphicFrame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7261225" y="2713017"/>
            <a:ext cx="16891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=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D' </a:t>
            </a:r>
            <a:endParaRPr kumimoji="1" lang="en-US" altLang="zh-CN" sz="2800" i="1" baseline="30000">
              <a:latin typeface="Times New Roman" panose="02020603050405020304" pitchFamily="18" charset="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7858125" y="1357292"/>
            <a:ext cx="836613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>
                <a:latin typeface="Times New Roman" panose="02020603050405020304" pitchFamily="18" charset="0"/>
              </a:rPr>
              <a:t>即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1296988" y="2417742"/>
            <a:ext cx="2578100" cy="0"/>
          </a:xfrm>
          <a:prstGeom prst="line">
            <a:avLst/>
          </a:prstGeom>
          <a:noFill/>
          <a:ln w="38100" cmpd="dbl">
            <a:solidFill>
              <a:srgbClr val="2B2BFF"/>
            </a:solidFill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16200000">
            <a:off x="3913188" y="3108305"/>
            <a:ext cx="2089150" cy="0"/>
          </a:xfrm>
          <a:prstGeom prst="line">
            <a:avLst/>
          </a:prstGeom>
          <a:noFill/>
          <a:ln w="38100" cmpd="dbl">
            <a:solidFill>
              <a:srgbClr val="2B2BFF"/>
            </a:solidFill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1357313" y="3000355"/>
            <a:ext cx="2519362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lg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5605463" y="2208192"/>
            <a:ext cx="0" cy="1871663"/>
          </a:xfrm>
          <a:prstGeom prst="line">
            <a:avLst/>
          </a:prstGeom>
          <a:noFill/>
          <a:ln w="15875">
            <a:solidFill>
              <a:srgbClr val="FF0000"/>
            </a:solidFill>
            <a:prstDash val="lg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1357313" y="3000355"/>
            <a:ext cx="2519362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lg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5436096" y="2200254"/>
            <a:ext cx="0" cy="1871663"/>
          </a:xfrm>
          <a:prstGeom prst="line">
            <a:avLst/>
          </a:prstGeom>
          <a:noFill/>
          <a:ln w="15875">
            <a:solidFill>
              <a:srgbClr val="FF0000"/>
            </a:solidFill>
            <a:prstDash val="lg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1284288" y="3936980"/>
            <a:ext cx="2519362" cy="0"/>
          </a:xfrm>
          <a:prstGeom prst="line">
            <a:avLst/>
          </a:prstGeom>
          <a:noFill/>
          <a:ln w="15875">
            <a:solidFill>
              <a:srgbClr val="FF00FF"/>
            </a:solidFill>
            <a:prstDash val="lg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6876256" y="2200254"/>
            <a:ext cx="0" cy="1871663"/>
          </a:xfrm>
          <a:prstGeom prst="line">
            <a:avLst/>
          </a:prstGeom>
          <a:noFill/>
          <a:ln w="15875">
            <a:solidFill>
              <a:srgbClr val="FF00FF"/>
            </a:solidFill>
            <a:prstDash val="lg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7910513" y="2713017"/>
            <a:ext cx="10080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=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D</a:t>
            </a:r>
            <a:r>
              <a:rPr kumimoji="1" lang="en-US" altLang="zh-CN" sz="2800" i="1" baseline="30000">
                <a:latin typeface="Times New Roman" panose="02020603050405020304" pitchFamily="18" charset="0"/>
              </a:rPr>
              <a:t>T</a:t>
            </a:r>
          </a:p>
        </p:txBody>
      </p:sp>
      <p:graphicFrame>
        <p:nvGraphicFramePr>
          <p:cNvPr id="16" name="Object 24"/>
          <p:cNvGraphicFramePr>
            <a:graphicFrameLocks noChangeAspect="1"/>
          </p:cNvGraphicFramePr>
          <p:nvPr/>
        </p:nvGraphicFramePr>
        <p:xfrm>
          <a:off x="714375" y="4286230"/>
          <a:ext cx="3390900" cy="2057400"/>
        </p:xfrm>
        <a:graphic>
          <a:graphicData uri="http://schemas.openxmlformats.org/presentationml/2006/ole">
            <p:oleObj spid="_x0000_s572418" name="公式" r:id="rId5" imgW="3390900" imgH="2057400" progId="Equation.3">
              <p:embed/>
            </p:oleObj>
          </a:graphicData>
        </a:graphic>
      </p:graphicFrame>
      <p:graphicFrame>
        <p:nvGraphicFramePr>
          <p:cNvPr id="17" name="Object 25"/>
          <p:cNvGraphicFramePr>
            <a:graphicFrameLocks noChangeAspect="1"/>
          </p:cNvGraphicFramePr>
          <p:nvPr/>
        </p:nvGraphicFramePr>
        <p:xfrm>
          <a:off x="4429125" y="4214792"/>
          <a:ext cx="3448050" cy="2198688"/>
        </p:xfrm>
        <a:graphic>
          <a:graphicData uri="http://schemas.openxmlformats.org/presentationml/2006/ole">
            <p:oleObj spid="_x0000_s572417" name="Equation" r:id="rId6" imgW="1473200" imgH="939800" progId="Equation.DSMT4">
              <p:embed/>
            </p:oleObj>
          </a:graphicData>
        </a:graphic>
      </p:graphicFrame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57158" y="4071917"/>
            <a:ext cx="1285875" cy="523875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证明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: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29000" y="4929167"/>
            <a:ext cx="642938" cy="357188"/>
          </a:xfrm>
          <a:prstGeom prst="ellipse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786438" y="5929292"/>
            <a:ext cx="642937" cy="428625"/>
          </a:xfrm>
          <a:prstGeom prst="ellipse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p" autoUpdateAnimBg="0"/>
      <p:bldP spid="18" grpId="0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211263" y="796925"/>
          <a:ext cx="6249987" cy="1549400"/>
        </p:xfrm>
        <a:graphic>
          <a:graphicData uri="http://schemas.openxmlformats.org/presentationml/2006/ole">
            <p:oleObj spid="_x0000_s659460" name="公式" r:id="rId3" imgW="6248400" imgH="1549400" progId="Equation.3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211263" y="2681288"/>
          <a:ext cx="4940300" cy="1549400"/>
        </p:xfrm>
        <a:graphic>
          <a:graphicData uri="http://schemas.openxmlformats.org/presentationml/2006/ole">
            <p:oleObj spid="_x0000_s659459" name="公式" r:id="rId4" imgW="4940300" imgH="154940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211263" y="4640263"/>
          <a:ext cx="2603500" cy="1524000"/>
        </p:xfrm>
        <a:graphic>
          <a:graphicData uri="http://schemas.openxmlformats.org/presentationml/2006/ole">
            <p:oleObj spid="_x0000_s659458" name="公式" r:id="rId5" imgW="2603500" imgH="1524000" progId="Equation.3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879850" y="4640263"/>
          <a:ext cx="2159000" cy="1524000"/>
        </p:xfrm>
        <a:graphic>
          <a:graphicData uri="http://schemas.openxmlformats.org/presentationml/2006/ole">
            <p:oleObj spid="_x0000_s659457" name="公式" r:id="rId6" imgW="2159000" imgH="1524000" progId="Equation.3">
              <p:embed/>
            </p:oleObj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51563" y="5141913"/>
            <a:ext cx="12065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= </a:t>
            </a:r>
            <a:r>
              <a:rPr kumimoji="1" lang="zh-CN" altLang="en-US" sz="2800">
                <a:latin typeface="Times New Roman" panose="02020603050405020304" pitchFamily="18" charset="0"/>
              </a:rPr>
              <a:t>右边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103563" y="919163"/>
            <a:ext cx="0" cy="1439862"/>
          </a:xfrm>
          <a:prstGeom prst="line">
            <a:avLst/>
          </a:prstGeom>
          <a:noFill/>
          <a:ln w="28575">
            <a:solidFill>
              <a:srgbClr val="2B2BFF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713413" y="919163"/>
            <a:ext cx="0" cy="1439862"/>
          </a:xfrm>
          <a:prstGeom prst="line">
            <a:avLst/>
          </a:prstGeom>
          <a:noFill/>
          <a:ln w="28575">
            <a:solidFill>
              <a:srgbClr val="2B2BFF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975225" y="2347913"/>
            <a:ext cx="2249488" cy="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7235825" y="2349500"/>
            <a:ext cx="1574800" cy="1119188"/>
          </a:xfrm>
          <a:prstGeom prst="cloudCallout">
            <a:avLst>
              <a:gd name="adj1" fmla="val -97278"/>
              <a:gd name="adj2" fmla="val -47306"/>
            </a:avLst>
          </a:prstGeom>
          <a:gradFill rotWithShape="0">
            <a:gsLst>
              <a:gs pos="0">
                <a:schemeClr val="bg1"/>
              </a:gs>
              <a:gs pos="100000">
                <a:srgbClr val="07D970"/>
              </a:gs>
            </a:gsLst>
            <a:path path="rect">
              <a:fillToRect l="50000" t="50000" r="50000" b="50000"/>
            </a:path>
          </a:gradFill>
          <a:ln w="19050">
            <a:solidFill>
              <a:schemeClr val="accent1"/>
            </a:solidFill>
            <a:round/>
            <a:tailEnd type="none" w="sm" len="lg"/>
          </a:ln>
        </p:spPr>
        <p:txBody>
          <a:bodyPr wrap="none" anchor="ctr"/>
          <a:lstStyle/>
          <a:p>
            <a:pPr algn="ctr"/>
            <a:r>
              <a:rPr kumimoji="1" lang="en-US" altLang="zh-CN" sz="2800">
                <a:solidFill>
                  <a:srgbClr val="FF3300"/>
                </a:solidFill>
                <a:latin typeface="Times New Roman" panose="02020603050405020304" pitchFamily="18" charset="0"/>
              </a:rPr>
              <a:t>= 0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flipV="1">
            <a:off x="2741613" y="6221413"/>
            <a:ext cx="1214437" cy="241300"/>
          </a:xfrm>
          <a:prstGeom prst="curvedDownArrow">
            <a:avLst>
              <a:gd name="adj1" fmla="val 100658"/>
              <a:gd name="adj2" fmla="val 201316"/>
              <a:gd name="adj3" fmla="val 33333"/>
            </a:avLst>
          </a:prstGeom>
          <a:gradFill rotWithShape="0">
            <a:gsLst>
              <a:gs pos="0">
                <a:srgbClr val="2B2BFF"/>
              </a:gs>
              <a:gs pos="100000">
                <a:srgbClr val="99FFCC"/>
              </a:gs>
            </a:gsLst>
            <a:lin ang="0" scaled="1"/>
          </a:gradFill>
          <a:ln w="19050">
            <a:solidFill>
              <a:srgbClr val="FF3300"/>
            </a:solidFill>
            <a:miter lim="800000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 flipH="1">
            <a:off x="2657475" y="4418013"/>
            <a:ext cx="1214438" cy="241300"/>
          </a:xfrm>
          <a:prstGeom prst="curvedDownArrow">
            <a:avLst>
              <a:gd name="adj1" fmla="val 100658"/>
              <a:gd name="adj2" fmla="val 201316"/>
              <a:gd name="adj3" fmla="val 33333"/>
            </a:avLst>
          </a:prstGeom>
          <a:gradFill rotWithShape="0">
            <a:gsLst>
              <a:gs pos="0">
                <a:srgbClr val="99FFCC"/>
              </a:gs>
              <a:gs pos="100000">
                <a:srgbClr val="2B2BFF"/>
              </a:gs>
            </a:gsLst>
            <a:lin ang="0" scaled="1"/>
          </a:gradFill>
          <a:ln w="19050">
            <a:solidFill>
              <a:srgbClr val="FF3300"/>
            </a:solidFill>
            <a:miter lim="800000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250825" y="3860800"/>
            <a:ext cx="1323975" cy="1119188"/>
          </a:xfrm>
          <a:prstGeom prst="cloudCallout">
            <a:avLst>
              <a:gd name="adj1" fmla="val 102157"/>
              <a:gd name="adj2" fmla="val -40213"/>
            </a:avLst>
          </a:prstGeom>
          <a:gradFill rotWithShape="0">
            <a:gsLst>
              <a:gs pos="0">
                <a:schemeClr val="bg1"/>
              </a:gs>
              <a:gs pos="100000">
                <a:srgbClr val="07D970"/>
              </a:gs>
            </a:gsLst>
            <a:path path="rect">
              <a:fillToRect l="50000" t="50000" r="50000" b="50000"/>
            </a:path>
          </a:gradFill>
          <a:ln w="19050">
            <a:solidFill>
              <a:schemeClr val="accent1"/>
            </a:solidFill>
            <a:round/>
            <a:tailEnd type="none" w="sm" len="lg"/>
          </a:ln>
        </p:spPr>
        <p:txBody>
          <a:bodyPr wrap="none" anchor="ctr"/>
          <a:lstStyle/>
          <a:p>
            <a:pPr algn="ctr"/>
            <a:r>
              <a:rPr kumimoji="1" lang="en-US" altLang="zh-CN" sz="2800">
                <a:solidFill>
                  <a:srgbClr val="FF3300"/>
                </a:solidFill>
                <a:latin typeface="Times New Roman" panose="02020603050405020304" pitchFamily="18" charset="0"/>
              </a:rPr>
              <a:t>0= 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14" name="Group 14"/>
          <p:cNvGrpSpPr/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15" name="AutoShape 15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</a:rPr>
                <a:t>完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9" grpId="0" animBg="1"/>
      <p:bldP spid="10" grpId="0" animBg="1" autoUpdateAnimBg="0"/>
      <p:bldP spid="11" grpId="0" animBg="1"/>
      <p:bldP spid="12" grpId="0" animBg="1"/>
      <p:bldP spid="1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914400" y="-27384"/>
            <a:ext cx="7315200" cy="2143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试计算下列行列的值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1120973" y="1534445"/>
          <a:ext cx="2874963" cy="1970815"/>
        </p:xfrm>
        <a:graphic>
          <a:graphicData uri="http://schemas.openxmlformats.org/presentationml/2006/ole">
            <p:oleObj spid="_x0000_s643308" name="Equation" r:id="rId11" imgW="1333500" imgH="914400" progId="Equation.DSMT4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4427984" y="1536291"/>
          <a:ext cx="3096344" cy="1890419"/>
        </p:xfrm>
        <a:graphic>
          <a:graphicData uri="http://schemas.openxmlformats.org/presentationml/2006/ole">
            <p:oleObj spid="_x0000_s643309" name="Equation" r:id="rId12" imgW="1498600" imgH="914400" progId="Equation.DSMT4">
              <p:embed/>
            </p:oleObj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187624" y="3981103"/>
          <a:ext cx="2420835" cy="1794898"/>
        </p:xfrm>
        <a:graphic>
          <a:graphicData uri="http://schemas.openxmlformats.org/presentationml/2006/ole">
            <p:oleObj spid="_x0000_s643310" name="Equation" r:id="rId13" imgW="1231900" imgH="914400" progId="Equation.DSMT4">
              <p:embed/>
            </p:oleObj>
          </a:graphicData>
        </a:graphic>
      </p:graphicFrame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/>
            <p:nvPr>
              <p:custDataLst>
                <p:tags r:id="rId8"/>
              </p:custDataLst>
            </p:nvPr>
          </p:nvSpPr>
          <p:spPr>
            <a:xfrm>
              <a:off x="2540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主观题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  <p:sp>
          <p:nvSpPr>
            <p:cNvPr id="14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02093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15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58888" y="908050"/>
            <a:ext cx="27368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计算</a:t>
            </a:r>
            <a:r>
              <a:rPr kumimoji="1" lang="zh-CN" altLang="en-US" sz="2800" u="sng">
                <a:latin typeface="Times New Roman" panose="02020603050405020304" pitchFamily="18" charset="0"/>
              </a:rPr>
              <a:t>对称</a:t>
            </a:r>
            <a:r>
              <a:rPr kumimoji="1" lang="zh-CN" altLang="en-US" sz="2800">
                <a:latin typeface="Times New Roman" panose="02020603050405020304" pitchFamily="18" charset="0"/>
              </a:rPr>
              <a:t>行列式</a:t>
            </a:r>
            <a:r>
              <a:rPr kumimoji="1" lang="zh-CN" altLang="zh-CN" sz="2800" b="1">
                <a:latin typeface="Times New Roman" panose="02020603050405020304" pitchFamily="18" charset="0"/>
              </a:rPr>
              <a:t> 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929058" y="571480"/>
          <a:ext cx="1785950" cy="1528085"/>
        </p:xfrm>
        <a:graphic>
          <a:graphicData uri="http://schemas.openxmlformats.org/presentationml/2006/ole">
            <p:oleObj spid="_x0000_s660484" name="公式" r:id="rId3" imgW="2374900" imgH="2032000" progId="Equation.3">
              <p:embed/>
            </p:oleObj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88963" y="3057525"/>
            <a:ext cx="17748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>
                <a:latin typeface="Times New Roman" panose="02020603050405020304" pitchFamily="18" charset="0"/>
              </a:rPr>
              <a:t>解:  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563938" y="2349500"/>
          <a:ext cx="1841500" cy="2032000"/>
        </p:xfrm>
        <a:graphic>
          <a:graphicData uri="http://schemas.openxmlformats.org/presentationml/2006/ole">
            <p:oleObj spid="_x0000_s660483" name="公式" r:id="rId4" imgW="1841500" imgH="2032000" progId="Equation.3">
              <p:embed/>
            </p:oleObj>
          </a:graphicData>
        </a:graphic>
      </p:graphicFrame>
      <p:grpSp>
        <p:nvGrpSpPr>
          <p:cNvPr id="6" name="Group 6"/>
          <p:cNvGrpSpPr/>
          <p:nvPr/>
        </p:nvGrpSpPr>
        <p:grpSpPr bwMode="auto">
          <a:xfrm>
            <a:off x="1187538" y="3090863"/>
            <a:ext cx="2447837" cy="1322387"/>
            <a:chOff x="1045" y="1947"/>
            <a:chExt cx="2460" cy="833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045" y="1947"/>
              <a:ext cx="32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515" y="2142"/>
              <a:ext cx="19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15" y="2079"/>
              <a:ext cx="19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458" y="2147"/>
              <a:ext cx="2047" cy="6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把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,c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3,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4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列加到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列</a:t>
              </a:r>
            </a:p>
          </p:txBody>
        </p:sp>
      </p:grpSp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5580063" y="2349500"/>
          <a:ext cx="2286000" cy="2032000"/>
        </p:xfrm>
        <a:graphic>
          <a:graphicData uri="http://schemas.openxmlformats.org/presentationml/2006/ole">
            <p:oleObj spid="_x0000_s660482" name="公式" r:id="rId5" imgW="2286000" imgH="2032000" progId="Equation.3">
              <p:embed/>
            </p:oleObj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3563938" y="4437063"/>
          <a:ext cx="2108200" cy="2032000"/>
        </p:xfrm>
        <a:graphic>
          <a:graphicData uri="http://schemas.openxmlformats.org/presentationml/2006/ole">
            <p:oleObj spid="_x0000_s660481" name="公式" r:id="rId6" imgW="2108200" imgH="2032000" progId="Equation.3">
              <p:embed/>
            </p:oleObj>
          </a:graphicData>
        </a:graphic>
      </p:graphicFrame>
      <p:grpSp>
        <p:nvGrpSpPr>
          <p:cNvPr id="13" name="Group 18"/>
          <p:cNvGrpSpPr/>
          <p:nvPr/>
        </p:nvGrpSpPr>
        <p:grpSpPr bwMode="auto">
          <a:xfrm>
            <a:off x="1187450" y="5138738"/>
            <a:ext cx="2232025" cy="1239837"/>
            <a:chOff x="748" y="3237"/>
            <a:chExt cx="1406" cy="781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875" y="3294"/>
              <a:ext cx="123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875" y="3237"/>
              <a:ext cx="1279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48" y="3385"/>
              <a:ext cx="1371" cy="6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  c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×(–1)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分别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加到第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2, 3, 4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列</a:t>
              </a:r>
            </a:p>
          </p:txBody>
        </p:sp>
      </p:grp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795963" y="5157788"/>
            <a:ext cx="15128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= 6 </a:t>
            </a:r>
            <a:r>
              <a:rPr kumimoji="1"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 2</a:t>
            </a:r>
            <a:r>
              <a:rPr kumimoji="1" lang="en-US" altLang="zh-CN" sz="2800" baseline="30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7021513" y="5157788"/>
            <a:ext cx="15128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= 48</a:t>
            </a:r>
          </a:p>
        </p:txBody>
      </p:sp>
      <p:grpSp>
        <p:nvGrpSpPr>
          <p:cNvPr id="19" name="Group 19"/>
          <p:cNvGrpSpPr/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20" name="AutoShape 20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</a:rPr>
                <a:t>完</a:t>
              </a:r>
            </a:p>
          </p:txBody>
        </p:sp>
      </p:grpSp>
      <p:grpSp>
        <p:nvGrpSpPr>
          <p:cNvPr id="22" name="Group 22"/>
          <p:cNvGrpSpPr/>
          <p:nvPr/>
        </p:nvGrpSpPr>
        <p:grpSpPr bwMode="auto">
          <a:xfrm>
            <a:off x="323850" y="836613"/>
            <a:ext cx="1120775" cy="742950"/>
            <a:chOff x="288" y="1933"/>
            <a:chExt cx="706" cy="468"/>
          </a:xfrm>
        </p:grpSpPr>
        <p:sp>
          <p:nvSpPr>
            <p:cNvPr id="23" name="Freeform 23"/>
            <p:cNvSpPr/>
            <p:nvPr/>
          </p:nvSpPr>
          <p:spPr bwMode="auto">
            <a:xfrm>
              <a:off x="288" y="1933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 h 672"/>
                <a:gd name="T4" fmla="*/ 22 w 672"/>
                <a:gd name="T5" fmla="*/ 1 h 672"/>
                <a:gd name="T6" fmla="*/ 22 w 672"/>
                <a:gd name="T7" fmla="*/ 1 h 672"/>
                <a:gd name="T8" fmla="*/ 17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 rot="10794935">
              <a:off x="344" y="2102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 rot="10794935">
              <a:off x="643" y="193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40" y="2069"/>
              <a:ext cx="65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exe2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 rot="10794935">
              <a:off x="482" y="1933"/>
              <a:ext cx="181" cy="13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7" grpId="0" build="p" autoUpdateAnimBg="0"/>
      <p:bldP spid="1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500063" y="857250"/>
          <a:ext cx="1128712" cy="565150"/>
        </p:xfrm>
        <a:graphic>
          <a:graphicData uri="http://schemas.openxmlformats.org/presentationml/2006/ole">
            <p:oleObj spid="_x0000_s573443" name="Equation" r:id="rId3" imgW="482391" imgH="241195" progId="Equation.DSMT4">
              <p:embed/>
            </p:oleObj>
          </a:graphicData>
        </a:graphic>
      </p:graphicFrame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571625" y="909638"/>
            <a:ext cx="836613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且</a:t>
            </a:r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1714500" y="1444625"/>
          <a:ext cx="5641975" cy="769938"/>
        </p:xfrm>
        <a:graphic>
          <a:graphicData uri="http://schemas.openxmlformats.org/presentationml/2006/ole">
            <p:oleObj spid="_x0000_s573442" name="Equation" r:id="rId4" imgW="2234880" imgH="304560" progId="Equation.DSMT4">
              <p:embed/>
            </p:oleObj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2020888" y="3357563"/>
            <a:ext cx="836612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=</a:t>
            </a:r>
            <a:r>
              <a:rPr kumimoji="1" lang="en-US" altLang="zh-CN" sz="2800" i="1">
                <a:latin typeface="Times New Roman" panose="02020603050405020304" pitchFamily="18" charset="0"/>
              </a:rPr>
              <a:t>D.</a:t>
            </a:r>
            <a:endParaRPr kumimoji="1" lang="zh-CN" altLang="en-US" sz="2800" i="1">
              <a:latin typeface="Times New Roman" panose="02020603050405020304" pitchFamily="18" charset="0"/>
            </a:endParaRPr>
          </a:p>
        </p:txBody>
      </p:sp>
      <p:grpSp>
        <p:nvGrpSpPr>
          <p:cNvPr id="6" name="Group 10"/>
          <p:cNvGrpSpPr/>
          <p:nvPr/>
        </p:nvGrpSpPr>
        <p:grpSpPr bwMode="auto">
          <a:xfrm>
            <a:off x="785786" y="4000504"/>
            <a:ext cx="6834188" cy="903288"/>
            <a:chOff x="588" y="1447"/>
            <a:chExt cx="4305" cy="569"/>
          </a:xfrm>
        </p:grpSpPr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588" y="1447"/>
              <a:ext cx="4232" cy="569"/>
            </a:xfrm>
            <a:prstGeom prst="rect">
              <a:avLst/>
            </a:prstGeom>
            <a:gradFill rotWithShape="0">
              <a:gsLst>
                <a:gs pos="0">
                  <a:srgbClr val="F8FF9F"/>
                </a:gs>
                <a:gs pos="50000">
                  <a:schemeClr val="bg1"/>
                </a:gs>
                <a:gs pos="100000">
                  <a:srgbClr val="F8FF9F"/>
                </a:gs>
              </a:gsLst>
              <a:lin ang="18900000" scaled="1"/>
            </a:gradFill>
            <a:ln w="57150" cmpd="thickThin">
              <a:solidFill>
                <a:srgbClr val="E4B900"/>
              </a:solidFill>
              <a:miter lim="800000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621" y="1561"/>
              <a:ext cx="931" cy="327"/>
            </a:xfrm>
            <a:prstGeom prst="rect">
              <a:avLst/>
            </a:prstGeom>
            <a:noFill/>
            <a:ln w="57150" cmpd="thickThin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C600F4"/>
                  </a:solidFill>
                  <a:latin typeface="幼圆" pitchFamily="49" charset="-122"/>
                  <a:ea typeface="幼圆" pitchFamily="49" charset="-122"/>
                </a:rPr>
                <a:t>性质</a:t>
              </a:r>
              <a:r>
                <a:rPr kumimoji="1" lang="en-US" altLang="zh-CN" sz="2800" b="1">
                  <a:solidFill>
                    <a:srgbClr val="C600F4"/>
                  </a:solidFill>
                  <a:latin typeface="幼圆" pitchFamily="49" charset="-122"/>
                  <a:ea typeface="幼圆" pitchFamily="49" charset="-122"/>
                </a:rPr>
                <a:t>1. </a:t>
              </a: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439" y="1561"/>
              <a:ext cx="345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行列式与它的转置行列式相等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857224" y="5143512"/>
            <a:ext cx="6667500" cy="685800"/>
          </a:xfrm>
          <a:prstGeom prst="rect">
            <a:avLst/>
          </a:prstGeom>
          <a:gradFill rotWithShape="0">
            <a:gsLst>
              <a:gs pos="0">
                <a:srgbClr val="99FFCC"/>
              </a:gs>
              <a:gs pos="50000">
                <a:schemeClr val="bg1"/>
              </a:gs>
              <a:gs pos="100000">
                <a:srgbClr val="99FFCC"/>
              </a:gs>
            </a:gsLst>
            <a:lin ang="18900000" scaled="1"/>
          </a:gradFill>
          <a:ln w="38100" cmpd="dbl">
            <a:solidFill>
              <a:schemeClr val="accent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952500" indent="-952500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性质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1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说明行列式中行与列所处地位相同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85786" y="5929330"/>
            <a:ext cx="6143625" cy="64770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因此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凡是对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行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成立的命题对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列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也成立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2211388" y="2428875"/>
          <a:ext cx="5164137" cy="769938"/>
        </p:xfrm>
        <a:graphic>
          <a:graphicData uri="http://schemas.openxmlformats.org/presentationml/2006/ole">
            <p:oleObj spid="_x0000_s573441" name="Equation" r:id="rId5" imgW="2044440" imgH="3045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 animBg="1" autoUpdateAnimBg="0"/>
      <p:bldP spid="1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850" y="787400"/>
            <a:ext cx="8424863" cy="1090613"/>
          </a:xfrm>
          <a:prstGeom prst="rect">
            <a:avLst/>
          </a:prstGeom>
          <a:gradFill rotWithShape="0">
            <a:gsLst>
              <a:gs pos="0">
                <a:srgbClr val="F8FF9F"/>
              </a:gs>
              <a:gs pos="50000">
                <a:schemeClr val="bg1"/>
              </a:gs>
              <a:gs pos="100000">
                <a:srgbClr val="F8FF9F"/>
              </a:gs>
            </a:gsLst>
            <a:lin ang="18900000" scaled="1"/>
          </a:gradFill>
          <a:ln w="57150" cmpd="thickThin">
            <a:solidFill>
              <a:srgbClr val="E4B900"/>
            </a:solidFill>
            <a:miter lim="800000"/>
            <a:tailEnd type="non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9750" y="642938"/>
            <a:ext cx="8245475" cy="1298575"/>
          </a:xfrm>
          <a:prstGeom prst="rect">
            <a:avLst/>
          </a:prstGeom>
          <a:noFill/>
          <a:ln w="57150" cmpd="thickThin">
            <a:noFill/>
            <a:miter lim="800000"/>
          </a:ln>
        </p:spPr>
        <p:txBody>
          <a:bodyPr>
            <a:spAutoFit/>
          </a:bodyPr>
          <a:lstStyle/>
          <a:p>
            <a:pPr marL="1050925" indent="-1050925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C600F4"/>
                </a:solidFill>
                <a:latin typeface="幼圆" pitchFamily="49" charset="-122"/>
                <a:ea typeface="幼圆" pitchFamily="49" charset="-122"/>
              </a:rPr>
              <a:t>性质</a:t>
            </a:r>
            <a:r>
              <a:rPr kumimoji="1" lang="en-US" altLang="zh-CN" sz="2800" b="1">
                <a:solidFill>
                  <a:srgbClr val="C600F4"/>
                </a:solidFill>
                <a:latin typeface="幼圆" pitchFamily="49" charset="-122"/>
                <a:ea typeface="幼圆" pitchFamily="49" charset="-122"/>
              </a:rPr>
              <a:t>2 </a:t>
            </a:r>
            <a:r>
              <a:rPr kumimoji="1" lang="zh-CN" altLang="en-US" sz="2800">
                <a:latin typeface="宋体" panose="02010600030101010101" pitchFamily="2" charset="-122"/>
              </a:rPr>
              <a:t>交换行列式的任意两行</a:t>
            </a:r>
            <a:r>
              <a:rPr kumimoji="1" lang="en-US" altLang="zh-CN" sz="2800">
                <a:latin typeface="宋体" panose="02010600030101010101" pitchFamily="2" charset="-122"/>
              </a:rPr>
              <a:t>(</a:t>
            </a:r>
            <a:r>
              <a:rPr kumimoji="1" lang="zh-CN" altLang="en-US" sz="2800">
                <a:latin typeface="宋体" panose="02010600030101010101" pitchFamily="2" charset="-122"/>
              </a:rPr>
              <a:t>列</a:t>
            </a:r>
            <a:r>
              <a:rPr kumimoji="1" lang="en-US" altLang="zh-CN" sz="2800">
                <a:latin typeface="宋体" panose="02010600030101010101" pitchFamily="2" charset="-122"/>
              </a:rPr>
              <a:t>),</a:t>
            </a:r>
            <a:r>
              <a:rPr kumimoji="1" lang="zh-CN" altLang="en-US" sz="2800">
                <a:latin typeface="宋体" panose="02010600030101010101" pitchFamily="2" charset="-122"/>
              </a:rPr>
              <a:t>行列式仅改变    符号</a:t>
            </a:r>
            <a:r>
              <a:rPr kumimoji="1"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一次</a:t>
            </a:r>
            <a:r>
              <a:rPr kumimoji="1" lang="en-US" altLang="zh-CN" sz="2800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57188" y="2214563"/>
          <a:ext cx="4154487" cy="3143250"/>
        </p:xfrm>
        <a:graphic>
          <a:graphicData uri="http://schemas.openxmlformats.org/presentationml/2006/ole">
            <p:oleObj spid="_x0000_s574466" name="Equation" r:id="rId3" imgW="2146300" imgH="1625600" progId="Equation.DSMT4">
              <p:embed/>
            </p:oleObj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6688" y="3071813"/>
            <a:ext cx="476250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5250" y="3981450"/>
            <a:ext cx="476250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2B2BFF"/>
                </a:solidFill>
                <a:latin typeface="Times New Roman" panose="02020603050405020304" pitchFamily="18" charset="0"/>
              </a:rPr>
              <a:t>k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940300" y="2214563"/>
          <a:ext cx="4059238" cy="3071812"/>
        </p:xfrm>
        <a:graphic>
          <a:graphicData uri="http://schemas.openxmlformats.org/presentationml/2006/ole">
            <p:oleObj spid="_x0000_s574465" name="Equation" r:id="rId4" imgW="2146300" imgH="1625600" progId="Equation.DSMT4">
              <p:embed/>
            </p:oleObj>
          </a:graphicData>
        </a:graphic>
      </p:graphicFrame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857250" y="3571875"/>
            <a:ext cx="3571875" cy="63500"/>
          </a:xfrm>
          <a:prstGeom prst="line">
            <a:avLst/>
          </a:prstGeom>
          <a:noFill/>
          <a:ln w="15875">
            <a:solidFill>
              <a:srgbClr val="FF0000"/>
            </a:solidFill>
            <a:prstDash val="lg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5105400" y="4429125"/>
            <a:ext cx="3752850" cy="69850"/>
          </a:xfrm>
          <a:prstGeom prst="line">
            <a:avLst/>
          </a:prstGeom>
          <a:noFill/>
          <a:ln w="15875">
            <a:solidFill>
              <a:srgbClr val="FF0000"/>
            </a:solidFill>
            <a:prstDash val="lg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5033963" y="3571875"/>
            <a:ext cx="3824287" cy="63500"/>
          </a:xfrm>
          <a:prstGeom prst="line">
            <a:avLst/>
          </a:prstGeom>
          <a:noFill/>
          <a:ln w="15875">
            <a:solidFill>
              <a:srgbClr val="0000FF"/>
            </a:solidFill>
            <a:prstDash val="lg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857250" y="4500563"/>
            <a:ext cx="3643313" cy="71437"/>
          </a:xfrm>
          <a:prstGeom prst="line">
            <a:avLst/>
          </a:prstGeom>
          <a:noFill/>
          <a:ln w="15875">
            <a:solidFill>
              <a:srgbClr val="0000FF"/>
            </a:solidFill>
            <a:prstDash val="lgDash"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8"/>
          <p:cNvGrpSpPr/>
          <p:nvPr/>
        </p:nvGrpSpPr>
        <p:grpSpPr bwMode="auto">
          <a:xfrm>
            <a:off x="4357688" y="3409950"/>
            <a:ext cx="571500" cy="519113"/>
            <a:chOff x="2596" y="2608"/>
            <a:chExt cx="445" cy="327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855" y="2782"/>
              <a:ext cx="18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596" y="2608"/>
              <a:ext cx="300" cy="3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00025" y="5410200"/>
            <a:ext cx="8820150" cy="661988"/>
          </a:xfrm>
          <a:prstGeom prst="rect">
            <a:avLst/>
          </a:prstGeom>
          <a:gradFill rotWithShape="0">
            <a:gsLst>
              <a:gs pos="0">
                <a:srgbClr val="F8FF9F"/>
              </a:gs>
              <a:gs pos="50000">
                <a:schemeClr val="bg1"/>
              </a:gs>
              <a:gs pos="100000">
                <a:srgbClr val="F8FF9F"/>
              </a:gs>
            </a:gsLst>
            <a:lin ang="18900000" scaled="1"/>
          </a:gradFill>
          <a:ln w="57150" cmpd="thickThin">
            <a:solidFill>
              <a:srgbClr val="E4B900"/>
            </a:solidFill>
            <a:miter lim="800000"/>
            <a:tailEnd type="non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33363" y="5357813"/>
            <a:ext cx="6481762" cy="738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050925" indent="-1050925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C600F4"/>
                </a:solidFill>
                <a:latin typeface="幼圆" pitchFamily="49" charset="-122"/>
                <a:ea typeface="幼圆" pitchFamily="49" charset="-122"/>
              </a:rPr>
              <a:t>推论</a:t>
            </a:r>
            <a:r>
              <a:rPr kumimoji="1" lang="en-US" altLang="zh-CN" sz="2800" b="1">
                <a:solidFill>
                  <a:srgbClr val="C600F4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kumimoji="1" lang="zh-CN" altLang="en-US" sz="2800">
                <a:latin typeface="Times New Roman" panose="02020603050405020304" pitchFamily="18" charset="0"/>
              </a:rPr>
              <a:t>若行列式有两行</a:t>
            </a:r>
            <a:r>
              <a:rPr kumimoji="1" lang="en-US" altLang="zh-CN" sz="2800">
                <a:latin typeface="Times New Roman" panose="02020603050405020304" pitchFamily="18" charset="0"/>
              </a:rPr>
              <a:t>(</a:t>
            </a:r>
            <a:r>
              <a:rPr kumimoji="1" lang="zh-CN" altLang="en-US" sz="2800">
                <a:latin typeface="Times New Roman" panose="02020603050405020304" pitchFamily="18" charset="0"/>
              </a:rPr>
              <a:t>列</a:t>
            </a:r>
            <a:r>
              <a:rPr kumimoji="1" lang="en-US" altLang="zh-CN" sz="2800">
                <a:latin typeface="Times New Roman" panose="02020603050405020304" pitchFamily="18" charset="0"/>
              </a:rPr>
              <a:t>)</a:t>
            </a:r>
            <a:r>
              <a:rPr kumimoji="1" lang="zh-CN" altLang="en-US" sz="2800">
                <a:latin typeface="Times New Roman" panose="02020603050405020304" pitchFamily="18" charset="0"/>
              </a:rPr>
              <a:t>对应元素相同</a:t>
            </a:r>
            <a:r>
              <a:rPr kumimoji="1" lang="en-US" altLang="zh-CN" sz="2800">
                <a:latin typeface="Times New Roman" panose="02020603050405020304" pitchFamily="18" charset="0"/>
              </a:rPr>
              <a:t>.        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795588" y="6072188"/>
            <a:ext cx="167481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>
                <a:latin typeface="Times New Roman" panose="02020603050405020304" pitchFamily="18" charset="0"/>
              </a:rPr>
              <a:t>D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162425" y="6072188"/>
            <a:ext cx="1436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kumimoji="1"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 = 0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376988" y="5481638"/>
            <a:ext cx="2767012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</a:rPr>
              <a:t>则行列式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值为零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0" name="椭圆 19"/>
          <p:cNvSpPr/>
          <p:nvPr/>
        </p:nvSpPr>
        <p:spPr>
          <a:xfrm>
            <a:off x="1214438" y="3214688"/>
            <a:ext cx="642937" cy="357187"/>
          </a:xfrm>
          <a:prstGeom prst="ellipse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357438" y="4071938"/>
            <a:ext cx="642937" cy="357187"/>
          </a:xfrm>
          <a:prstGeom prst="ellipse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715000" y="4071938"/>
            <a:ext cx="642938" cy="357187"/>
          </a:xfrm>
          <a:prstGeom prst="ellipse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/>
          </a:p>
        </p:txBody>
      </p:sp>
      <p:sp>
        <p:nvSpPr>
          <p:cNvPr id="23" name="椭圆 22"/>
          <p:cNvSpPr/>
          <p:nvPr/>
        </p:nvSpPr>
        <p:spPr>
          <a:xfrm>
            <a:off x="7000875" y="3143250"/>
            <a:ext cx="642938" cy="357188"/>
          </a:xfrm>
          <a:prstGeom prst="ellipse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 animBg="1"/>
      <p:bldP spid="9" grpId="0" animBg="1"/>
      <p:bldP spid="10" grpId="0" animBg="1"/>
      <p:bldP spid="11" grpId="0" animBg="1"/>
      <p:bldP spid="15" grpId="0" animBg="1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285750" y="928688"/>
            <a:ext cx="1285875" cy="523875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证明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143000" y="836613"/>
            <a:ext cx="5471370" cy="652486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交换前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行列式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D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中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的任意一项记为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3000375" y="1500188"/>
          <a:ext cx="3846513" cy="609600"/>
        </p:xfrm>
        <a:graphic>
          <a:graphicData uri="http://schemas.openxmlformats.org/presentationml/2006/ole">
            <p:oleObj spid="_x0000_s575494" name="Equation" r:id="rId3" imgW="1524000" imgH="241300" progId="Equation.DSMT4">
              <p:embed/>
            </p:oleObj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7544" y="2071688"/>
            <a:ext cx="6686550" cy="652486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也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会出现在交换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后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行列式</a:t>
            </a:r>
            <a:r>
              <a:rPr kumimoji="1"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D</a:t>
            </a:r>
            <a:r>
              <a:rPr kumimoji="1" lang="en-US" altLang="zh-CN" sz="2800" baseline="-25000" dirty="0" smtClean="0">
                <a:latin typeface="Times New Roman" panose="02020603050405020304" pitchFamily="18" charset="0"/>
              </a:rPr>
              <a:t>1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中的对应项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786063" y="2786063"/>
          <a:ext cx="3846512" cy="609600"/>
        </p:xfrm>
        <a:graphic>
          <a:graphicData uri="http://schemas.openxmlformats.org/presentationml/2006/ole">
            <p:oleObj spid="_x0000_s575493" name="Equation" r:id="rId4" imgW="1524000" imgH="241300" progId="Equation.DSMT4">
              <p:embed/>
            </p:oleObj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42901" y="3709422"/>
            <a:ext cx="2698750" cy="592137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交换前的符号为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123728" y="4291310"/>
          <a:ext cx="4232275" cy="577850"/>
        </p:xfrm>
        <a:graphic>
          <a:graphicData uri="http://schemas.openxmlformats.org/presentationml/2006/ole">
            <p:oleObj spid="_x0000_s575492" name="Equation" r:id="rId5" imgW="1676400" imgH="2286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43188" y="5143500"/>
          <a:ext cx="4230687" cy="577850"/>
        </p:xfrm>
        <a:graphic>
          <a:graphicData uri="http://schemas.openxmlformats.org/presentationml/2006/ole">
            <p:oleObj spid="_x0000_s575491" name="Equation" r:id="rId6" imgW="40233600" imgH="5486400" progId="Equation.DSMT4">
              <p:embed/>
            </p:oleObj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1505" y="4758531"/>
            <a:ext cx="2698750" cy="65246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交换后的符号为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42938" y="5429250"/>
            <a:ext cx="1857375" cy="500063"/>
          </a:xfrm>
          <a:prstGeom prst="wedgeRoundRectCallout">
            <a:avLst>
              <a:gd name="adj1" fmla="val 58327"/>
              <a:gd name="adj2" fmla="val 78815"/>
              <a:gd name="adj3" fmla="val 16667"/>
            </a:avLst>
          </a:prstGeom>
          <a:solidFill>
            <a:srgbClr val="6600FF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排列的一次对换</a:t>
            </a:r>
            <a:r>
              <a:rPr lang="zh-CN" altLang="en-US" dirty="0" smtClean="0">
                <a:solidFill>
                  <a:srgbClr val="FF0000"/>
                </a:solidFill>
              </a:rPr>
              <a:t>改变符号一次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20"/>
          <p:cNvGraphicFramePr>
            <a:graphicFrameLocks noChangeAspect="1"/>
          </p:cNvGraphicFramePr>
          <p:nvPr/>
        </p:nvGraphicFramePr>
        <p:xfrm>
          <a:off x="2714625" y="5780088"/>
          <a:ext cx="4773613" cy="577850"/>
        </p:xfrm>
        <a:graphic>
          <a:graphicData uri="http://schemas.openxmlformats.org/presentationml/2006/ole">
            <p:oleObj spid="_x0000_s575490" name="Equation" r:id="rId7" imgW="45415200" imgH="5486400" progId="Equation.DSMT4">
              <p:embed/>
            </p:oleObj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3353274" y="4611233"/>
            <a:ext cx="571500" cy="1587"/>
          </a:xfrm>
          <a:prstGeom prst="line">
            <a:avLst/>
          </a:prstGeom>
          <a:ln>
            <a:solidFill>
              <a:srgbClr val="FF00FF">
                <a:alpha val="6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889375" y="5429250"/>
            <a:ext cx="571500" cy="1588"/>
          </a:xfrm>
          <a:prstGeom prst="line">
            <a:avLst/>
          </a:prstGeom>
          <a:ln>
            <a:solidFill>
              <a:srgbClr val="FF00FF">
                <a:alpha val="6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429125" y="6065838"/>
            <a:ext cx="571500" cy="1587"/>
          </a:xfrm>
          <a:prstGeom prst="line">
            <a:avLst/>
          </a:prstGeom>
          <a:ln>
            <a:solidFill>
              <a:srgbClr val="FF00FF">
                <a:alpha val="6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143500" y="4661324"/>
            <a:ext cx="571500" cy="1588"/>
          </a:xfrm>
          <a:prstGeom prst="line">
            <a:avLst/>
          </a:prstGeom>
          <a:ln>
            <a:solidFill>
              <a:srgbClr val="FF00FF">
                <a:alpha val="6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46750" y="5500688"/>
            <a:ext cx="571500" cy="1587"/>
          </a:xfrm>
          <a:prstGeom prst="line">
            <a:avLst/>
          </a:prstGeom>
          <a:ln w="25400">
            <a:solidFill>
              <a:srgbClr val="FF0000">
                <a:alpha val="6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286500" y="6137275"/>
            <a:ext cx="571500" cy="1588"/>
          </a:xfrm>
          <a:prstGeom prst="line">
            <a:avLst/>
          </a:prstGeom>
          <a:ln w="25400">
            <a:solidFill>
              <a:srgbClr val="FF0000">
                <a:alpha val="6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357688" y="1643063"/>
            <a:ext cx="714375" cy="428625"/>
          </a:xfrm>
          <a:prstGeom prst="ellipse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/>
          </a:p>
        </p:txBody>
      </p:sp>
      <p:sp>
        <p:nvSpPr>
          <p:cNvPr id="20" name="椭圆 19"/>
          <p:cNvSpPr/>
          <p:nvPr/>
        </p:nvSpPr>
        <p:spPr>
          <a:xfrm>
            <a:off x="5214938" y="1643063"/>
            <a:ext cx="714375" cy="428625"/>
          </a:xfrm>
          <a:prstGeom prst="ellipse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/>
          </a:p>
        </p:txBody>
      </p:sp>
      <p:sp>
        <p:nvSpPr>
          <p:cNvPr id="21" name="椭圆 20"/>
          <p:cNvSpPr/>
          <p:nvPr/>
        </p:nvSpPr>
        <p:spPr>
          <a:xfrm>
            <a:off x="4143375" y="2928938"/>
            <a:ext cx="714375" cy="428625"/>
          </a:xfrm>
          <a:prstGeom prst="ellipse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/>
          </a:p>
        </p:txBody>
      </p:sp>
      <p:sp>
        <p:nvSpPr>
          <p:cNvPr id="22" name="椭圆 21"/>
          <p:cNvSpPr/>
          <p:nvPr/>
        </p:nvSpPr>
        <p:spPr>
          <a:xfrm>
            <a:off x="5000625" y="2928938"/>
            <a:ext cx="714375" cy="428625"/>
          </a:xfrm>
          <a:prstGeom prst="ellipse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7140836" y="830802"/>
            <a:ext cx="1903085" cy="5890843"/>
          </a:xfrm>
          <a:prstGeom prst="rect">
            <a:avLst/>
          </a:prstGeom>
          <a:solidFill>
            <a:srgbClr val="92D050">
              <a:alpha val="27058"/>
            </a:srgbClr>
          </a:solidFill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分别取自两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个交换前后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的行列式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由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于交换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导致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数值同的项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所在的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行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/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列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位置改变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注意到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实际</a:t>
            </a:r>
            <a:endParaRPr kumimoji="1"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</a:rPr>
              <a:t>位置</a:t>
            </a:r>
            <a:r>
              <a:rPr lang="en-US" altLang="zh-CN" dirty="0" smtClean="0"/>
              <a:t>)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714375" y="6251559"/>
            <a:ext cx="277080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</a:rPr>
              <a:t>故</a:t>
            </a:r>
            <a:r>
              <a:rPr kumimoji="1" lang="zh-CN" altLang="en-US" sz="2800" i="1" dirty="0" smtClean="0">
                <a:latin typeface="Times New Roman" panose="02020603050405020304" pitchFamily="18" charset="0"/>
              </a:rPr>
              <a:t>  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D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= </a:t>
            </a:r>
            <a:r>
              <a:rPr kumimoji="1"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D</a:t>
            </a:r>
            <a:r>
              <a:rPr kumimoji="1" lang="en-US" altLang="zh-CN" sz="2800" baseline="-25000" dirty="0" smtClean="0">
                <a:latin typeface="Times New Roman" panose="02020603050405020304" pitchFamily="18" charset="0"/>
              </a:rPr>
              <a:t>1</a:t>
            </a:r>
            <a:endParaRPr kumimoji="1" lang="en-US" altLang="zh-CN" sz="2800" baseline="-25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2766657" y="3471424"/>
          <a:ext cx="3846512" cy="609600"/>
        </p:xfrm>
        <a:graphic>
          <a:graphicData uri="http://schemas.openxmlformats.org/presentationml/2006/ole">
            <p:oleObj spid="_x0000_s575489" name="Equation" r:id="rId8" imgW="36576000" imgH="5791200" progId="Equation.DSMT4">
              <p:embed/>
            </p:oleObj>
          </a:graphicData>
        </a:graphic>
      </p:graphicFrame>
      <p:sp>
        <p:nvSpPr>
          <p:cNvPr id="27" name="椭圆 26"/>
          <p:cNvSpPr/>
          <p:nvPr/>
        </p:nvSpPr>
        <p:spPr>
          <a:xfrm>
            <a:off x="4163752" y="3613166"/>
            <a:ext cx="714375" cy="428625"/>
          </a:xfrm>
          <a:prstGeom prst="ellipse">
            <a:avLst/>
          </a:prstGeom>
          <a:solidFill>
            <a:srgbClr val="92D050">
              <a:alpha val="4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/>
          </a:p>
        </p:txBody>
      </p:sp>
      <p:sp>
        <p:nvSpPr>
          <p:cNvPr id="28" name="椭圆 27"/>
          <p:cNvSpPr/>
          <p:nvPr/>
        </p:nvSpPr>
        <p:spPr>
          <a:xfrm>
            <a:off x="5072063" y="3613165"/>
            <a:ext cx="714375" cy="428625"/>
          </a:xfrm>
          <a:prstGeom prst="ellipse">
            <a:avLst/>
          </a:prstGeom>
          <a:solidFill>
            <a:srgbClr val="92D050">
              <a:alpha val="4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utoUpdateAnimBg="0"/>
      <p:bldP spid="5" grpId="0" build="p" autoUpdateAnimBg="0"/>
      <p:bldP spid="7" grpId="0" build="p" autoUpdateAnimBg="0"/>
      <p:bldP spid="10" grpId="0" build="p" autoUpdateAnimBg="0"/>
      <p:bldP spid="11" grpId="0" animBg="1"/>
      <p:bldP spid="19" grpId="0" animBg="1"/>
      <p:bldP spid="20" grpId="0" animBg="1"/>
      <p:bldP spid="21" grpId="0" animBg="1"/>
      <p:bldP spid="22" grpId="0" animBg="1"/>
      <p:bldP spid="23" grpId="0" build="p" autoUpdateAnimBg="0"/>
      <p:bldP spid="25" grpId="0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958822" y="5662595"/>
            <a:ext cx="6858000" cy="661987"/>
          </a:xfrm>
          <a:prstGeom prst="rect">
            <a:avLst/>
          </a:prstGeom>
          <a:gradFill rotWithShape="0">
            <a:gsLst>
              <a:gs pos="0">
                <a:srgbClr val="F8FF9F"/>
              </a:gs>
              <a:gs pos="50000">
                <a:schemeClr val="bg1"/>
              </a:gs>
              <a:gs pos="100000">
                <a:srgbClr val="F8FF9F"/>
              </a:gs>
            </a:gsLst>
            <a:lin ang="18900000" scaled="1"/>
          </a:gradFill>
          <a:ln w="57150" cmpd="thickThin">
            <a:solidFill>
              <a:srgbClr val="E4B900"/>
            </a:solidFill>
            <a:miter lim="800000"/>
            <a:tailEnd type="non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2"/>
          <p:cNvGrpSpPr/>
          <p:nvPr/>
        </p:nvGrpSpPr>
        <p:grpSpPr bwMode="auto">
          <a:xfrm>
            <a:off x="642909" y="857232"/>
            <a:ext cx="7605713" cy="1512888"/>
            <a:chOff x="485" y="620"/>
            <a:chExt cx="4791" cy="953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485" y="620"/>
              <a:ext cx="4791" cy="953"/>
            </a:xfrm>
            <a:prstGeom prst="rect">
              <a:avLst/>
            </a:prstGeom>
            <a:gradFill rotWithShape="0">
              <a:gsLst>
                <a:gs pos="0">
                  <a:srgbClr val="F8FF9F"/>
                </a:gs>
                <a:gs pos="50000">
                  <a:schemeClr val="bg1"/>
                </a:gs>
                <a:gs pos="100000">
                  <a:srgbClr val="F8FF9F"/>
                </a:gs>
              </a:gsLst>
              <a:lin ang="18900000" scaled="1"/>
            </a:gradFill>
            <a:ln w="57150" cmpd="thickThin">
              <a:solidFill>
                <a:srgbClr val="E4B900"/>
              </a:solidFill>
              <a:miter lim="800000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550" y="622"/>
              <a:ext cx="4603" cy="8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1050925" indent="-1050925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C600F4"/>
                  </a:solidFill>
                  <a:latin typeface="幼圆" pitchFamily="49" charset="-122"/>
                  <a:ea typeface="幼圆" pitchFamily="49" charset="-122"/>
                </a:rPr>
                <a:t>性质</a:t>
              </a:r>
              <a:r>
                <a:rPr kumimoji="1" lang="en-US" altLang="zh-CN" sz="2800" b="1">
                  <a:solidFill>
                    <a:srgbClr val="C600F4"/>
                  </a:solidFill>
                  <a:latin typeface="幼圆" pitchFamily="49" charset="-122"/>
                  <a:ea typeface="幼圆" pitchFamily="49" charset="-122"/>
                </a:rPr>
                <a:t>3: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把行列式的任一行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列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的所有元素同乘以数 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k 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, </a:t>
              </a:r>
              <a:r>
                <a:rPr kumimoji="1" lang="zh-CN" altLang="zh-CN" sz="2800">
                  <a:latin typeface="Times New Roman" panose="02020603050405020304" pitchFamily="18" charset="0"/>
                </a:rPr>
                <a:t>等于该行列式乘以数 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k 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.</a:t>
              </a:r>
            </a:p>
          </p:txBody>
        </p:sp>
      </p:grp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819622" y="2657457"/>
          <a:ext cx="3455987" cy="2789238"/>
        </p:xfrm>
        <a:graphic>
          <a:graphicData uri="http://schemas.openxmlformats.org/presentationml/2006/ole">
            <p:oleObj spid="_x0000_s576514" name="Equation" r:id="rId3" imgW="1449058" imgH="1169415" progId="Equation.DSMT4">
              <p:embed/>
            </p:oleObj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224309" y="3879832"/>
            <a:ext cx="919163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=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k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58809" y="5610207"/>
            <a:ext cx="8105679" cy="738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050925" indent="-1050925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</a:rPr>
              <a:t>即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: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任一行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列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元素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的公因子可以提取出来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              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71472" y="2584432"/>
          <a:ext cx="3759200" cy="2789238"/>
        </p:xfrm>
        <a:graphic>
          <a:graphicData uri="http://schemas.openxmlformats.org/presentationml/2006/ole">
            <p:oleObj spid="_x0000_s576513" name="Equation" r:id="rId4" imgW="1574800" imgH="1168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utoUpdateAnimBg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642910" y="3883006"/>
            <a:ext cx="6337300" cy="733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050925" indent="-1050925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即</a:t>
            </a:r>
            <a:r>
              <a:rPr kumimoji="1" lang="en-US" altLang="zh-CN" sz="2800">
                <a:latin typeface="Times New Roman" panose="02020603050405020304" pitchFamily="18" charset="0"/>
              </a:rPr>
              <a:t>:</a:t>
            </a:r>
            <a:r>
              <a:rPr kumimoji="1" lang="zh-CN" altLang="en-US" sz="2800">
                <a:latin typeface="Times New Roman" panose="02020603050405020304" pitchFamily="18" charset="0"/>
              </a:rPr>
              <a:t>任一列元素的公因子可以提取出来 </a:t>
            </a:r>
            <a:r>
              <a:rPr kumimoji="1" lang="en-US" altLang="zh-CN" sz="2800">
                <a:latin typeface="Times New Roman" panose="02020603050405020304" pitchFamily="18" charset="0"/>
              </a:rPr>
              <a:t>.              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4819622" y="858819"/>
          <a:ext cx="3455988" cy="2789237"/>
        </p:xfrm>
        <a:graphic>
          <a:graphicData uri="http://schemas.openxmlformats.org/presentationml/2006/ole">
            <p:oleObj spid="_x0000_s577538" name="Equation" r:id="rId3" imgW="1449058" imgH="1169415" progId="Equation.DSMT4">
              <p:embed/>
            </p:oleObj>
          </a:graphicData>
        </a:graphic>
      </p:graphicFrame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243360" y="2081194"/>
            <a:ext cx="919162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= 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k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661960" y="785794"/>
          <a:ext cx="3638550" cy="2789237"/>
        </p:xfrm>
        <a:graphic>
          <a:graphicData uri="http://schemas.openxmlformats.org/presentationml/2006/ole">
            <p:oleObj spid="_x0000_s577537" name="Equation" r:id="rId4" imgW="1524000" imgH="1168400" progId="Equation.DSMT4">
              <p:embed/>
            </p:oleObj>
          </a:graphicData>
        </a:graphic>
      </p:graphicFrame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500035" y="4929197"/>
            <a:ext cx="7570787" cy="1298575"/>
          </a:xfrm>
          <a:prstGeom prst="rect">
            <a:avLst/>
          </a:prstGeom>
          <a:gradFill rotWithShape="0">
            <a:gsLst>
              <a:gs pos="0">
                <a:srgbClr val="F8FF9F"/>
              </a:gs>
              <a:gs pos="50000">
                <a:schemeClr val="bg1"/>
              </a:gs>
              <a:gs pos="100000">
                <a:srgbClr val="F8FF9F"/>
              </a:gs>
            </a:gsLst>
            <a:lin ang="5400000" scaled="1"/>
          </a:gradFill>
          <a:ln w="57150" cmpd="thickThin">
            <a:solidFill>
              <a:srgbClr val="E4B900"/>
            </a:solidFill>
            <a:miter lim="800000"/>
            <a:tailEnd type="none" w="sm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42910" y="4857760"/>
            <a:ext cx="7307262" cy="1331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050925" indent="-1050925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600F4"/>
                </a:solidFill>
                <a:latin typeface="幼圆" pitchFamily="49" charset="-122"/>
                <a:ea typeface="幼圆" pitchFamily="49" charset="-122"/>
              </a:rPr>
              <a:t>推论</a:t>
            </a:r>
            <a:r>
              <a:rPr kumimoji="1" lang="en-US" altLang="zh-CN" sz="2800" b="1" dirty="0">
                <a:solidFill>
                  <a:srgbClr val="C600F4"/>
                </a:solidFill>
                <a:latin typeface="幼圆" pitchFamily="49" charset="-122"/>
                <a:ea typeface="幼圆" pitchFamily="49" charset="-122"/>
              </a:rPr>
              <a:t>1: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若行列式某一行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列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的元素全为零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 </a:t>
            </a:r>
          </a:p>
          <a:p>
            <a:pPr marL="1050925" indent="-1050925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              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887510" y="5584835"/>
            <a:ext cx="3122612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</a:rPr>
              <a:t>则该行列式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值为零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utoUpdateAnimBg="0"/>
      <p:bldP spid="6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251520" y="752721"/>
            <a:ext cx="1285875" cy="523875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证明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071594" y="714356"/>
            <a:ext cx="6072174" cy="652486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由行列式的定义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D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乘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以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k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前的值为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71472" y="2214554"/>
            <a:ext cx="7165744" cy="652486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i="1" dirty="0" smtClean="0">
                <a:latin typeface="Times New Roman" panose="02020603050405020304" pitchFamily="18" charset="0"/>
              </a:rPr>
              <a:t>D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的某行（如第</a:t>
            </a:r>
            <a:r>
              <a:rPr kumimoji="1"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行）乘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以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k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后，行列式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的值为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643438" y="4429132"/>
          <a:ext cx="2659062" cy="2146300"/>
        </p:xfrm>
        <a:graphic>
          <a:graphicData uri="http://schemas.openxmlformats.org/presentationml/2006/ole">
            <p:oleObj spid="_x0000_s578568" name="Equation" r:id="rId3" imgW="1447800" imgH="1168400" progId="Equation.DSMT4">
              <p:embed/>
            </p:oleObj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214414" y="4500570"/>
          <a:ext cx="2714625" cy="2014538"/>
        </p:xfrm>
        <a:graphic>
          <a:graphicData uri="http://schemas.openxmlformats.org/presentationml/2006/ole">
            <p:oleObj spid="_x0000_s578567" name="Equation" r:id="rId4" imgW="1574800" imgH="1168400" progId="Equation.DSMT4">
              <p:embed/>
            </p:oleObj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571472" y="2857496"/>
          <a:ext cx="5521325" cy="769937"/>
        </p:xfrm>
        <a:graphic>
          <a:graphicData uri="http://schemas.openxmlformats.org/presentationml/2006/ole">
            <p:oleObj spid="_x0000_s578566" name="Equation" r:id="rId5" imgW="2324100" imgH="304800" progId="Equation.DSMT4">
              <p:embed/>
            </p:oleObj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1785918" y="1428736"/>
          <a:ext cx="6083300" cy="769937"/>
        </p:xfrm>
        <a:graphic>
          <a:graphicData uri="http://schemas.openxmlformats.org/presentationml/2006/ole">
            <p:oleObj spid="_x0000_s578565" name="Equation" r:id="rId6" imgW="2540000" imgH="304800" progId="Equation.DSMT4">
              <p:embed/>
            </p:oleObj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1000100" y="3643314"/>
          <a:ext cx="5857875" cy="769938"/>
        </p:xfrm>
        <a:graphic>
          <a:graphicData uri="http://schemas.openxmlformats.org/presentationml/2006/ole">
            <p:oleObj spid="_x0000_s578564" name="Equation" r:id="rId7" imgW="2476500" imgH="304800" progId="Equation.DSMT4">
              <p:embed/>
            </p:oleObj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6929454" y="3786190"/>
          <a:ext cx="914400" cy="449262"/>
        </p:xfrm>
        <a:graphic>
          <a:graphicData uri="http://schemas.openxmlformats.org/presentationml/2006/ole">
            <p:oleObj spid="_x0000_s578563" name="Equation" r:id="rId8" imgW="368140" imgH="177723" progId="Equation.DSMT4">
              <p:embed/>
            </p:oleObj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/>
        </p:nvGraphicFramePr>
        <p:xfrm>
          <a:off x="7286644" y="5286388"/>
          <a:ext cx="914400" cy="449263"/>
        </p:xfrm>
        <a:graphic>
          <a:graphicData uri="http://schemas.openxmlformats.org/presentationml/2006/ole">
            <p:oleObj spid="_x0000_s578562" name="Equation" r:id="rId9" imgW="368140" imgH="177723" progId="Equation.DSMT4">
              <p:embed/>
            </p:oleObj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4000496" y="5214950"/>
          <a:ext cx="598488" cy="449262"/>
        </p:xfrm>
        <a:graphic>
          <a:graphicData uri="http://schemas.openxmlformats.org/presentationml/2006/ole">
            <p:oleObj spid="_x0000_s578561" name="Equation" r:id="rId10" imgW="241091" imgH="177646" progId="Equation.DSMT4">
              <p:embed/>
            </p:oleObj>
          </a:graphicData>
        </a:graphic>
      </p:graphicFrame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00034" y="5143512"/>
            <a:ext cx="543739" cy="5922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</a:rPr>
              <a:t>即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485897" y="2952436"/>
            <a:ext cx="734175" cy="55754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259632" y="3717032"/>
            <a:ext cx="368449" cy="3683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272693" y="5295823"/>
            <a:ext cx="2598066" cy="3683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utoUpdateAnimBg="0"/>
      <p:bldP spid="4" grpId="0" build="p" autoUpdateAnimBg="0"/>
      <p:bldP spid="16" grpId="0" build="p" autoUpdateAnimBg="0"/>
      <p:bldP spid="15" grpId="0" animBg="1"/>
      <p:bldP spid="17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5.0"/>
  <p:tag name="PROBLEMVOICEALLOW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15</TotalTime>
  <Words>1010</Words>
  <Application>WPS 演示</Application>
  <PresentationFormat>全屏显示(4:3)</PresentationFormat>
  <Paragraphs>145</Paragraphs>
  <Slides>32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Office 主题</vt:lpstr>
      <vt:lpstr>1_Office 主题</vt:lpstr>
      <vt:lpstr>2_Office 主题</vt:lpstr>
      <vt:lpstr>Equation</vt:lpstr>
      <vt:lpstr>公式</vt:lpstr>
      <vt:lpstr>MathType 6.0 Equation</vt:lpstr>
      <vt:lpstr>第三节  行列式的性质与计算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Company>peng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zjh</dc:creator>
  <cp:lastModifiedBy>微软用户</cp:lastModifiedBy>
  <cp:revision>686</cp:revision>
  <dcterms:created xsi:type="dcterms:W3CDTF">2008-08-27T03:30:00Z</dcterms:created>
  <dcterms:modified xsi:type="dcterms:W3CDTF">2021-03-03T00:24:08Z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