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tags/tag9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bin" ContentType="application/vnd.openxmlformats-officedocument.oleObject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Default Extension="ppt" ContentType="application/vnd.ms-powerpoint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  <p:sldMasterId id="2147483857" r:id="rId2"/>
    <p:sldMasterId id="2147483862" r:id="rId3"/>
    <p:sldMasterId id="2147483876" r:id="rId4"/>
    <p:sldMasterId id="2147483892" r:id="rId5"/>
    <p:sldMasterId id="2147483908" r:id="rId6"/>
    <p:sldMasterId id="2147483924" r:id="rId7"/>
  </p:sldMasterIdLst>
  <p:notesMasterIdLst>
    <p:notesMasterId r:id="rId37"/>
  </p:notesMasterIdLst>
  <p:handoutMasterIdLst>
    <p:handoutMasterId r:id="rId38"/>
  </p:handoutMasterIdLst>
  <p:sldIdLst>
    <p:sldId id="581" r:id="rId8"/>
    <p:sldId id="683" r:id="rId9"/>
    <p:sldId id="684" r:id="rId10"/>
    <p:sldId id="685" r:id="rId11"/>
    <p:sldId id="706" r:id="rId12"/>
    <p:sldId id="707" r:id="rId13"/>
    <p:sldId id="704" r:id="rId14"/>
    <p:sldId id="686" r:id="rId15"/>
    <p:sldId id="687" r:id="rId16"/>
    <p:sldId id="688" r:id="rId17"/>
    <p:sldId id="689" r:id="rId18"/>
    <p:sldId id="690" r:id="rId19"/>
    <p:sldId id="708" r:id="rId20"/>
    <p:sldId id="691" r:id="rId21"/>
    <p:sldId id="709" r:id="rId22"/>
    <p:sldId id="710" r:id="rId23"/>
    <p:sldId id="692" r:id="rId24"/>
    <p:sldId id="693" r:id="rId25"/>
    <p:sldId id="694" r:id="rId26"/>
    <p:sldId id="695" r:id="rId27"/>
    <p:sldId id="699" r:id="rId28"/>
    <p:sldId id="696" r:id="rId29"/>
    <p:sldId id="697" r:id="rId30"/>
    <p:sldId id="698" r:id="rId31"/>
    <p:sldId id="558" r:id="rId32"/>
    <p:sldId id="700" r:id="rId33"/>
    <p:sldId id="701" r:id="rId34"/>
    <p:sldId id="705" r:id="rId35"/>
    <p:sldId id="711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025"/>
    <a:srgbClr val="6600FF"/>
    <a:srgbClr val="56BE4E"/>
    <a:srgbClr val="0000CC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5" autoAdjust="0"/>
    <p:restoredTop sz="94683" autoAdjust="0"/>
  </p:normalViewPr>
  <p:slideViewPr>
    <p:cSldViewPr>
      <p:cViewPr varScale="1">
        <p:scale>
          <a:sx n="83" d="100"/>
          <a:sy n="83" d="100"/>
        </p:scale>
        <p:origin x="-15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82"/>
    </p:cViewPr>
  </p:sorterViewPr>
  <p:notesViewPr>
    <p:cSldViewPr>
      <p:cViewPr varScale="1">
        <p:scale>
          <a:sx n="67" d="100"/>
          <a:sy n="67" d="100"/>
        </p:scale>
        <p:origin x="-336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3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7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6.wmf"/><Relationship Id="rId1" Type="http://schemas.openxmlformats.org/officeDocument/2006/relationships/image" Target="../media/image8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6.wmf"/><Relationship Id="rId4" Type="http://schemas.openxmlformats.org/officeDocument/2006/relationships/image" Target="../media/image9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7" Type="http://schemas.openxmlformats.org/officeDocument/2006/relationships/image" Target="../media/image86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51808-230F-4980-915B-BA039A694CF5}" type="datetimeFigureOut">
              <a:rPr lang="zh-CN" altLang="en-US" smtClean="0"/>
              <a:pPr/>
              <a:t>2021/3/10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1A386-D96F-46E3-B534-6036C1B64D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59CCF2-7CB8-49C1-8B3C-C4352F517B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85506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01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D01025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grpSp>
        <p:nvGrpSpPr>
          <p:cNvPr id="3" name="组合 24"/>
          <p:cNvGrpSpPr/>
          <p:nvPr userDrawn="1"/>
        </p:nvGrpSpPr>
        <p:grpSpPr>
          <a:xfrm>
            <a:off x="0" y="158982"/>
            <a:ext cx="9001127" cy="744942"/>
            <a:chOff x="0" y="158982"/>
            <a:chExt cx="9001127" cy="74494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0" y="158982"/>
              <a:ext cx="9001127" cy="744942"/>
              <a:chOff x="0" y="66370"/>
              <a:chExt cx="9163025" cy="564610"/>
            </a:xfrm>
          </p:grpSpPr>
          <p:sp>
            <p:nvSpPr>
              <p:cNvPr id="28" name="矩形 27"/>
              <p:cNvSpPr>
                <a:spLocks noChangeArrowheads="1"/>
              </p:cNvSpPr>
              <p:nvPr/>
            </p:nvSpPr>
            <p:spPr bwMode="auto">
              <a:xfrm flipH="1">
                <a:off x="9097938" y="66370"/>
                <a:ext cx="65087" cy="564610"/>
              </a:xfrm>
              <a:prstGeom prst="rect">
                <a:avLst/>
              </a:prstGeom>
              <a:solidFill>
                <a:srgbClr val="D01025"/>
              </a:solidFill>
              <a:ln w="9525">
                <a:solidFill>
                  <a:srgbClr val="D01017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30" name="矩形 4"/>
              <p:cNvSpPr>
                <a:spLocks noChangeArrowheads="1"/>
              </p:cNvSpPr>
              <p:nvPr/>
            </p:nvSpPr>
            <p:spPr bwMode="auto">
              <a:xfrm>
                <a:off x="0" y="66370"/>
                <a:ext cx="425450" cy="564610"/>
              </a:xfrm>
              <a:prstGeom prst="rect">
                <a:avLst/>
              </a:prstGeom>
              <a:solidFill>
                <a:srgbClr val="D0102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 sz="2400" dirty="0">
                  <a:solidFill>
                    <a:srgbClr val="FFFF00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pic>
          <p:nvPicPr>
            <p:cNvPr id="27" name="Picture 2" descr="C:\Users\PLH\Desktop\校徽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8273" y="214290"/>
              <a:ext cx="674703" cy="648000"/>
            </a:xfrm>
            <a:prstGeom prst="rect">
              <a:avLst/>
            </a:prstGeom>
            <a:noFill/>
          </p:spPr>
        </p:pic>
      </p:grpSp>
      <p:sp>
        <p:nvSpPr>
          <p:cNvPr id="33" name="矩形 8"/>
          <p:cNvSpPr>
            <a:spLocks noChangeArrowheads="1"/>
          </p:cNvSpPr>
          <p:nvPr userDrawn="1"/>
        </p:nvSpPr>
        <p:spPr bwMode="auto">
          <a:xfrm flipH="1">
            <a:off x="0" y="4975140"/>
            <a:ext cx="1598613" cy="1311275"/>
          </a:xfrm>
          <a:prstGeom prst="rect">
            <a:avLst/>
          </a:prstGeom>
          <a:solidFill>
            <a:srgbClr val="53C3B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4" name="矩形 10"/>
          <p:cNvSpPr>
            <a:spLocks noChangeArrowheads="1"/>
          </p:cNvSpPr>
          <p:nvPr userDrawn="1"/>
        </p:nvSpPr>
        <p:spPr bwMode="auto">
          <a:xfrm flipH="1">
            <a:off x="3225600" y="4975140"/>
            <a:ext cx="1600200" cy="1311275"/>
          </a:xfrm>
          <a:prstGeom prst="rect">
            <a:avLst/>
          </a:prstGeom>
          <a:solidFill>
            <a:srgbClr val="F49022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5" name="矩形 12"/>
          <p:cNvSpPr>
            <a:spLocks noChangeArrowheads="1"/>
          </p:cNvSpPr>
          <p:nvPr userDrawn="1"/>
        </p:nvSpPr>
        <p:spPr bwMode="auto">
          <a:xfrm flipH="1">
            <a:off x="6445250" y="4967202"/>
            <a:ext cx="307975" cy="1304925"/>
          </a:xfrm>
          <a:prstGeom prst="rect">
            <a:avLst/>
          </a:prstGeom>
          <a:solidFill>
            <a:srgbClr val="D01025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36" name="Picture 2" descr="C:\Users\PLH\Desktop\爱晚亭.jpg"/>
          <p:cNvPicPr>
            <a:picLocks noChangeAspect="1" noChangeArrowheads="1"/>
          </p:cNvPicPr>
          <p:nvPr userDrawn="1"/>
        </p:nvPicPr>
        <p:blipFill>
          <a:blip r:embed="rId3" cstate="print"/>
          <a:srcRect l="13417" r="6048" b="5714"/>
          <a:stretch>
            <a:fillRect/>
          </a:stretch>
        </p:blipFill>
        <p:spPr bwMode="auto">
          <a:xfrm>
            <a:off x="1612800" y="4976014"/>
            <a:ext cx="1598967" cy="1310400"/>
          </a:xfrm>
          <a:prstGeom prst="rect">
            <a:avLst/>
          </a:prstGeom>
          <a:noFill/>
        </p:spPr>
      </p:pic>
      <p:sp>
        <p:nvSpPr>
          <p:cNvPr id="37" name="矩形 7"/>
          <p:cNvSpPr>
            <a:spLocks noChangeArrowheads="1"/>
          </p:cNvSpPr>
          <p:nvPr userDrawn="1"/>
        </p:nvSpPr>
        <p:spPr bwMode="auto">
          <a:xfrm>
            <a:off x="8847138" y="2384429"/>
            <a:ext cx="296862" cy="1544637"/>
          </a:xfrm>
          <a:prstGeom prst="rect">
            <a:avLst/>
          </a:prstGeom>
          <a:solidFill>
            <a:srgbClr val="00206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002060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38" name="Picture 2" descr="G:\BaiduYunDownload\90_课程讲义\01_岳麓书院.jpg"/>
          <p:cNvPicPr>
            <a:picLocks noChangeAspect="1" noChangeArrowheads="1"/>
          </p:cNvPicPr>
          <p:nvPr userDrawn="1"/>
        </p:nvPicPr>
        <p:blipFill>
          <a:blip r:embed="rId4" cstate="print"/>
          <a:srcRect l="17553" t="10000" r="12234"/>
          <a:stretch>
            <a:fillRect/>
          </a:stretch>
        </p:blipFill>
        <p:spPr bwMode="auto">
          <a:xfrm>
            <a:off x="4834800" y="4976120"/>
            <a:ext cx="1601612" cy="1310400"/>
          </a:xfrm>
          <a:prstGeom prst="rect">
            <a:avLst/>
          </a:prstGeom>
          <a:noFill/>
        </p:spPr>
      </p:pic>
      <p:pic>
        <p:nvPicPr>
          <p:cNvPr id="39" name="Picture 3" descr="C:\Users\PLH\Desktop\Img378625765.jpg"/>
          <p:cNvPicPr>
            <a:picLocks noChangeAspect="1" noChangeArrowheads="1"/>
          </p:cNvPicPr>
          <p:nvPr userDrawn="1"/>
        </p:nvPicPr>
        <p:blipFill>
          <a:blip r:embed="rId5" cstate="print"/>
          <a:srcRect l="3067" r="4914" b="2006"/>
          <a:stretch>
            <a:fillRect/>
          </a:stretch>
        </p:blipFill>
        <p:spPr bwMode="auto">
          <a:xfrm>
            <a:off x="6696000" y="2383200"/>
            <a:ext cx="2143140" cy="1544400"/>
          </a:xfrm>
          <a:prstGeom prst="rect">
            <a:avLst/>
          </a:prstGeom>
          <a:noFill/>
        </p:spPr>
      </p:pic>
      <p:sp>
        <p:nvSpPr>
          <p:cNvPr id="41" name="TextBox 5"/>
          <p:cNvSpPr>
            <a:spLocks noChangeArrowheads="1"/>
          </p:cNvSpPr>
          <p:nvPr userDrawn="1"/>
        </p:nvSpPr>
        <p:spPr bwMode="auto">
          <a:xfrm>
            <a:off x="2428860" y="3571876"/>
            <a:ext cx="3876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8BEA6"/>
                </a:solidFill>
                <a:latin typeface="黑体" pitchFamily="49" charset="-122"/>
                <a:ea typeface="方正细圆简体"/>
              </a:rPr>
              <a:t>主讲老师：周金华</a:t>
            </a:r>
            <a:endParaRPr lang="zh-CN" altLang="en-US" sz="2000" b="1" dirty="0">
              <a:solidFill>
                <a:srgbClr val="78BEA6"/>
              </a:solidFill>
              <a:latin typeface="黑体" pitchFamily="49" charset="-122"/>
              <a:ea typeface="方正细圆简体"/>
            </a:endParaRPr>
          </a:p>
        </p:txBody>
      </p:sp>
      <p:sp>
        <p:nvSpPr>
          <p:cNvPr id="43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173600" y="572400"/>
            <a:ext cx="1800000" cy="338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副标题样式</a:t>
            </a:r>
          </a:p>
        </p:txBody>
      </p:sp>
      <p:sp>
        <p:nvSpPr>
          <p:cNvPr id="44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1641600" y="2358000"/>
            <a:ext cx="5328000" cy="1324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课程名样式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42852"/>
            <a:ext cx="4572000" cy="540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12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6453" y="144000"/>
            <a:ext cx="562253" cy="540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42852"/>
            <a:ext cx="4572000" cy="540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11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14" name="Freeform 3"/>
          <p:cNvSpPr/>
          <p:nvPr userDrawn="1"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0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252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D01025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7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52" y="36000"/>
            <a:ext cx="449802" cy="432000"/>
          </a:xfrm>
          <a:prstGeom prst="rect">
            <a:avLst/>
          </a:prstGeom>
          <a:noFill/>
        </p:spPr>
      </p:pic>
      <p:grpSp>
        <p:nvGrpSpPr>
          <p:cNvPr id="3" name="组合 7"/>
          <p:cNvGrpSpPr/>
          <p:nvPr userDrawn="1"/>
        </p:nvGrpSpPr>
        <p:grpSpPr>
          <a:xfrm>
            <a:off x="144000" y="516917"/>
            <a:ext cx="8858850" cy="123822"/>
            <a:chOff x="0" y="500042"/>
            <a:chExt cx="8858850" cy="159200"/>
          </a:xfrm>
        </p:grpSpPr>
        <p:sp>
          <p:nvSpPr>
            <p:cNvPr id="9" name="矩形 4"/>
            <p:cNvSpPr>
              <a:spLocks noChangeArrowheads="1"/>
            </p:cNvSpPr>
            <p:nvPr/>
          </p:nvSpPr>
          <p:spPr bwMode="auto">
            <a:xfrm>
              <a:off x="0" y="500042"/>
              <a:ext cx="1619250" cy="157371"/>
            </a:xfrm>
            <a:prstGeom prst="rect">
              <a:avLst/>
            </a:prstGeom>
            <a:solidFill>
              <a:srgbClr val="D01025"/>
            </a:solidFill>
            <a:ln w="12700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D01025"/>
                </a:solidFill>
                <a:latin typeface="方正兰亭细黑_GBK" charset="-122"/>
                <a:ea typeface="方正兰亭细黑_GBK" charset="-122"/>
              </a:endParaRPr>
            </a:p>
          </p:txBody>
        </p:sp>
        <p:sp>
          <p:nvSpPr>
            <p:cNvPr id="11" name="矩形 5"/>
            <p:cNvSpPr>
              <a:spLocks noChangeArrowheads="1"/>
            </p:cNvSpPr>
            <p:nvPr/>
          </p:nvSpPr>
          <p:spPr bwMode="auto">
            <a:xfrm>
              <a:off x="1619250" y="500474"/>
              <a:ext cx="7239600" cy="158768"/>
            </a:xfrm>
            <a:prstGeom prst="rect">
              <a:avLst/>
            </a:prstGeom>
            <a:solidFill>
              <a:srgbClr val="D8D8D8"/>
            </a:solidFill>
            <a:ln w="12700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细黑_GBK" charset="-122"/>
                <a:ea typeface="方正兰亭细黑_GBK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42852"/>
            <a:ext cx="4572000" cy="540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7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8" name="Freeform 3"/>
          <p:cNvSpPr/>
          <p:nvPr userDrawn="1"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0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11" name="Picture 2" descr="C:\Users\114\Desktop\GM_0059.jpg"/>
          <p:cNvPicPr>
            <a:picLocks noChangeAspect="1" noChangeArrowheads="1"/>
          </p:cNvPicPr>
          <p:nvPr userDrawn="1"/>
        </p:nvPicPr>
        <p:blipFill>
          <a:blip r:embed="rId2"/>
          <a:srcRect t="9333" b="23002"/>
          <a:stretch>
            <a:fillRect/>
          </a:stretch>
        </p:blipFill>
        <p:spPr bwMode="auto">
          <a:xfrm>
            <a:off x="-7938" y="1285860"/>
            <a:ext cx="915193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>
          <a:xfrm>
            <a:off x="4576763" y="2747970"/>
            <a:ext cx="3681412" cy="1752600"/>
          </a:xfrm>
          <a:prstGeom prst="rect">
            <a:avLst/>
          </a:prstGeom>
          <a:solidFill>
            <a:srgbClr val="ED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4395788" y="2932120"/>
            <a:ext cx="4792662" cy="57467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980113" y="3844933"/>
            <a:ext cx="1779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-10" dirty="0">
                <a:solidFill>
                  <a:srgbClr val="FFFFFF"/>
                </a:solidFill>
                <a:latin typeface="+mn-lt"/>
                <a:ea typeface="+mn-ea"/>
              </a:rPr>
              <a:t>15-20 min</a:t>
            </a:r>
            <a:endParaRPr lang="zh-CN" altLang="en-US" b="1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 userDrawn="1"/>
        </p:nvSpPr>
        <p:spPr bwMode="auto">
          <a:xfrm>
            <a:off x="5003800" y="2895608"/>
            <a:ext cx="30781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FFFFFF"/>
                </a:solidFill>
                <a:ea typeface="微软雅黑" pitchFamily="34" charset="-122"/>
              </a:rPr>
              <a:t>休息时刻</a:t>
            </a:r>
            <a:endParaRPr lang="zh-CN" altLang="en-US" sz="36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6" name="流程图: 联系 15"/>
          <p:cNvSpPr/>
          <p:nvPr userDrawn="1"/>
        </p:nvSpPr>
        <p:spPr>
          <a:xfrm>
            <a:off x="5451475" y="3752858"/>
            <a:ext cx="522288" cy="52387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2"/>
          <p:cNvGrpSpPr>
            <a:grpSpLocks/>
          </p:cNvGrpSpPr>
          <p:nvPr userDrawn="1"/>
        </p:nvGrpSpPr>
        <p:grpSpPr bwMode="auto">
          <a:xfrm>
            <a:off x="5613400" y="3770320"/>
            <a:ext cx="234950" cy="427038"/>
            <a:chOff x="3246120" y="2316163"/>
            <a:chExt cx="598298" cy="1094549"/>
          </a:xfrm>
        </p:grpSpPr>
        <p:sp>
          <p:nvSpPr>
            <p:cNvPr id="18" name="圆柱形 17"/>
            <p:cNvSpPr/>
            <p:nvPr/>
          </p:nvSpPr>
          <p:spPr>
            <a:xfrm>
              <a:off x="3246120" y="2881748"/>
              <a:ext cx="448725" cy="528964"/>
            </a:xfrm>
            <a:prstGeom prst="can">
              <a:avLst/>
            </a:prstGeom>
            <a:solidFill>
              <a:srgbClr val="B1DE64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8" name="组合 14"/>
            <p:cNvGrpSpPr/>
            <p:nvPr/>
          </p:nvGrpSpPr>
          <p:grpSpPr>
            <a:xfrm>
              <a:off x="3333831" y="2316163"/>
              <a:ext cx="265232" cy="528637"/>
              <a:chOff x="3244941" y="2182813"/>
              <a:chExt cx="323759" cy="645286"/>
            </a:xfrm>
            <a:solidFill>
              <a:srgbClr val="F2F2F2"/>
            </a:solidFill>
          </p:grpSpPr>
          <p:sp>
            <p:nvSpPr>
              <p:cNvPr id="21" name="矩形 4"/>
              <p:cNvSpPr/>
              <p:nvPr/>
            </p:nvSpPr>
            <p:spPr>
              <a:xfrm>
                <a:off x="3244941" y="2182813"/>
                <a:ext cx="257479" cy="645286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" fmla="*/ 0 w 62865"/>
                  <a:gd name="connsiteY0" fmla="*/ 0 h 484822"/>
                  <a:gd name="connsiteX1" fmla="*/ 53340 w 62865"/>
                  <a:gd name="connsiteY1" fmla="*/ 0 h 484822"/>
                  <a:gd name="connsiteX2" fmla="*/ 62865 w 62865"/>
                  <a:gd name="connsiteY2" fmla="*/ 484822 h 484822"/>
                  <a:gd name="connsiteX3" fmla="*/ 0 w 62865"/>
                  <a:gd name="connsiteY3" fmla="*/ 365760 h 484822"/>
                  <a:gd name="connsiteX4" fmla="*/ 0 w 62865"/>
                  <a:gd name="connsiteY4" fmla="*/ 0 h 484822"/>
                  <a:gd name="connsiteX0" fmla="*/ 0 w 81010"/>
                  <a:gd name="connsiteY0" fmla="*/ 0 h 484822"/>
                  <a:gd name="connsiteX1" fmla="*/ 53340 w 81010"/>
                  <a:gd name="connsiteY1" fmla="*/ 0 h 484822"/>
                  <a:gd name="connsiteX2" fmla="*/ 62865 w 81010"/>
                  <a:gd name="connsiteY2" fmla="*/ 484822 h 484822"/>
                  <a:gd name="connsiteX3" fmla="*/ 0 w 81010"/>
                  <a:gd name="connsiteY3" fmla="*/ 365760 h 484822"/>
                  <a:gd name="connsiteX4" fmla="*/ 0 w 81010"/>
                  <a:gd name="connsiteY4" fmla="*/ 0 h 484822"/>
                  <a:gd name="connsiteX0" fmla="*/ 0 w 62983"/>
                  <a:gd name="connsiteY0" fmla="*/ 0 h 494347"/>
                  <a:gd name="connsiteX1" fmla="*/ 53340 w 62983"/>
                  <a:gd name="connsiteY1" fmla="*/ 0 h 494347"/>
                  <a:gd name="connsiteX2" fmla="*/ 36671 w 62983"/>
                  <a:gd name="connsiteY2" fmla="*/ 494347 h 494347"/>
                  <a:gd name="connsiteX3" fmla="*/ 0 w 62983"/>
                  <a:gd name="connsiteY3" fmla="*/ 365760 h 494347"/>
                  <a:gd name="connsiteX4" fmla="*/ 0 w 62983"/>
                  <a:gd name="connsiteY4" fmla="*/ 0 h 494347"/>
                  <a:gd name="connsiteX0" fmla="*/ 109537 w 172520"/>
                  <a:gd name="connsiteY0" fmla="*/ 0 h 494347"/>
                  <a:gd name="connsiteX1" fmla="*/ 162877 w 172520"/>
                  <a:gd name="connsiteY1" fmla="*/ 0 h 494347"/>
                  <a:gd name="connsiteX2" fmla="*/ 146208 w 172520"/>
                  <a:gd name="connsiteY2" fmla="*/ 494347 h 494347"/>
                  <a:gd name="connsiteX3" fmla="*/ 0 w 172520"/>
                  <a:gd name="connsiteY3" fmla="*/ 294323 h 494347"/>
                  <a:gd name="connsiteX4" fmla="*/ 109537 w 172520"/>
                  <a:gd name="connsiteY4" fmla="*/ 0 h 494347"/>
                  <a:gd name="connsiteX0" fmla="*/ 71437 w 134420"/>
                  <a:gd name="connsiteY0" fmla="*/ 0 h 494347"/>
                  <a:gd name="connsiteX1" fmla="*/ 124777 w 134420"/>
                  <a:gd name="connsiteY1" fmla="*/ 0 h 494347"/>
                  <a:gd name="connsiteX2" fmla="*/ 108108 w 134420"/>
                  <a:gd name="connsiteY2" fmla="*/ 494347 h 494347"/>
                  <a:gd name="connsiteX3" fmla="*/ 0 w 134420"/>
                  <a:gd name="connsiteY3" fmla="*/ 313373 h 494347"/>
                  <a:gd name="connsiteX4" fmla="*/ 71437 w 134420"/>
                  <a:gd name="connsiteY4" fmla="*/ 0 h 494347"/>
                  <a:gd name="connsiteX0" fmla="*/ 78556 w 141539"/>
                  <a:gd name="connsiteY0" fmla="*/ 0 h 494347"/>
                  <a:gd name="connsiteX1" fmla="*/ 131896 w 141539"/>
                  <a:gd name="connsiteY1" fmla="*/ 0 h 494347"/>
                  <a:gd name="connsiteX2" fmla="*/ 115227 w 141539"/>
                  <a:gd name="connsiteY2" fmla="*/ 494347 h 494347"/>
                  <a:gd name="connsiteX3" fmla="*/ 7119 w 141539"/>
                  <a:gd name="connsiteY3" fmla="*/ 313373 h 494347"/>
                  <a:gd name="connsiteX4" fmla="*/ 78556 w 141539"/>
                  <a:gd name="connsiteY4" fmla="*/ 0 h 494347"/>
                  <a:gd name="connsiteX0" fmla="*/ 78556 w 141539"/>
                  <a:gd name="connsiteY0" fmla="*/ 0 h 494347"/>
                  <a:gd name="connsiteX1" fmla="*/ 131896 w 141539"/>
                  <a:gd name="connsiteY1" fmla="*/ 0 h 494347"/>
                  <a:gd name="connsiteX2" fmla="*/ 115227 w 141539"/>
                  <a:gd name="connsiteY2" fmla="*/ 494347 h 494347"/>
                  <a:gd name="connsiteX3" fmla="*/ 7119 w 141539"/>
                  <a:gd name="connsiteY3" fmla="*/ 313373 h 494347"/>
                  <a:gd name="connsiteX4" fmla="*/ 78556 w 141539"/>
                  <a:gd name="connsiteY4" fmla="*/ 0 h 494347"/>
                  <a:gd name="connsiteX0" fmla="*/ 78556 w 336724"/>
                  <a:gd name="connsiteY0" fmla="*/ 0 h 494347"/>
                  <a:gd name="connsiteX1" fmla="*/ 336683 w 336724"/>
                  <a:gd name="connsiteY1" fmla="*/ 78581 h 494347"/>
                  <a:gd name="connsiteX2" fmla="*/ 115227 w 336724"/>
                  <a:gd name="connsiteY2" fmla="*/ 494347 h 494347"/>
                  <a:gd name="connsiteX3" fmla="*/ 7119 w 336724"/>
                  <a:gd name="connsiteY3" fmla="*/ 313373 h 494347"/>
                  <a:gd name="connsiteX4" fmla="*/ 78556 w 336724"/>
                  <a:gd name="connsiteY4" fmla="*/ 0 h 494347"/>
                  <a:gd name="connsiteX0" fmla="*/ 182063 w 333075"/>
                  <a:gd name="connsiteY0" fmla="*/ 0 h 537210"/>
                  <a:gd name="connsiteX1" fmla="*/ 333034 w 333075"/>
                  <a:gd name="connsiteY1" fmla="*/ 121444 h 537210"/>
                  <a:gd name="connsiteX2" fmla="*/ 111578 w 333075"/>
                  <a:gd name="connsiteY2" fmla="*/ 537210 h 537210"/>
                  <a:gd name="connsiteX3" fmla="*/ 3470 w 333075"/>
                  <a:gd name="connsiteY3" fmla="*/ 356236 h 537210"/>
                  <a:gd name="connsiteX4" fmla="*/ 182063 w 333075"/>
                  <a:gd name="connsiteY4" fmla="*/ 0 h 537210"/>
                  <a:gd name="connsiteX0" fmla="*/ 147837 w 333774"/>
                  <a:gd name="connsiteY0" fmla="*/ 2381 h 415766"/>
                  <a:gd name="connsiteX1" fmla="*/ 333733 w 333774"/>
                  <a:gd name="connsiteY1" fmla="*/ 0 h 415766"/>
                  <a:gd name="connsiteX2" fmla="*/ 112277 w 333774"/>
                  <a:gd name="connsiteY2" fmla="*/ 415766 h 415766"/>
                  <a:gd name="connsiteX3" fmla="*/ 4169 w 333774"/>
                  <a:gd name="connsiteY3" fmla="*/ 234792 h 415766"/>
                  <a:gd name="connsiteX4" fmla="*/ 147837 w 333774"/>
                  <a:gd name="connsiteY4" fmla="*/ 2381 h 415766"/>
                  <a:gd name="connsiteX0" fmla="*/ 147695 w 333632"/>
                  <a:gd name="connsiteY0" fmla="*/ 2381 h 415766"/>
                  <a:gd name="connsiteX1" fmla="*/ 333591 w 333632"/>
                  <a:gd name="connsiteY1" fmla="*/ 0 h 415766"/>
                  <a:gd name="connsiteX2" fmla="*/ 112135 w 333632"/>
                  <a:gd name="connsiteY2" fmla="*/ 415766 h 415766"/>
                  <a:gd name="connsiteX3" fmla="*/ 4027 w 333632"/>
                  <a:gd name="connsiteY3" fmla="*/ 234792 h 415766"/>
                  <a:gd name="connsiteX4" fmla="*/ 147695 w 333632"/>
                  <a:gd name="connsiteY4" fmla="*/ 2381 h 415766"/>
                  <a:gd name="connsiteX0" fmla="*/ 147695 w 333632"/>
                  <a:gd name="connsiteY0" fmla="*/ 57241 h 470626"/>
                  <a:gd name="connsiteX1" fmla="*/ 333591 w 333632"/>
                  <a:gd name="connsiteY1" fmla="*/ 54860 h 470626"/>
                  <a:gd name="connsiteX2" fmla="*/ 112135 w 333632"/>
                  <a:gd name="connsiteY2" fmla="*/ 470626 h 470626"/>
                  <a:gd name="connsiteX3" fmla="*/ 4027 w 333632"/>
                  <a:gd name="connsiteY3" fmla="*/ 289652 h 470626"/>
                  <a:gd name="connsiteX4" fmla="*/ 147695 w 333632"/>
                  <a:gd name="connsiteY4" fmla="*/ 57241 h 470626"/>
                  <a:gd name="connsiteX0" fmla="*/ 147695 w 225742"/>
                  <a:gd name="connsiteY0" fmla="*/ 291306 h 704691"/>
                  <a:gd name="connsiteX1" fmla="*/ 225641 w 225742"/>
                  <a:gd name="connsiteY1" fmla="*/ 0 h 704691"/>
                  <a:gd name="connsiteX2" fmla="*/ 112135 w 225742"/>
                  <a:gd name="connsiteY2" fmla="*/ 704691 h 704691"/>
                  <a:gd name="connsiteX3" fmla="*/ 4027 w 225742"/>
                  <a:gd name="connsiteY3" fmla="*/ 523717 h 704691"/>
                  <a:gd name="connsiteX4" fmla="*/ 147695 w 225742"/>
                  <a:gd name="connsiteY4" fmla="*/ 291306 h 704691"/>
                  <a:gd name="connsiteX0" fmla="*/ 147695 w 289680"/>
                  <a:gd name="connsiteY0" fmla="*/ 291306 h 704691"/>
                  <a:gd name="connsiteX1" fmla="*/ 225641 w 289680"/>
                  <a:gd name="connsiteY1" fmla="*/ 0 h 704691"/>
                  <a:gd name="connsiteX2" fmla="*/ 286601 w 289680"/>
                  <a:gd name="connsiteY2" fmla="*/ 442120 h 704691"/>
                  <a:gd name="connsiteX3" fmla="*/ 112135 w 289680"/>
                  <a:gd name="connsiteY3" fmla="*/ 704691 h 704691"/>
                  <a:gd name="connsiteX4" fmla="*/ 4027 w 289680"/>
                  <a:gd name="connsiteY4" fmla="*/ 523717 h 704691"/>
                  <a:gd name="connsiteX5" fmla="*/ 147695 w 289680"/>
                  <a:gd name="connsiteY5" fmla="*/ 291306 h 704691"/>
                  <a:gd name="connsiteX0" fmla="*/ 147695 w 288875"/>
                  <a:gd name="connsiteY0" fmla="*/ 334168 h 747553"/>
                  <a:gd name="connsiteX1" fmla="*/ 194685 w 288875"/>
                  <a:gd name="connsiteY1" fmla="*/ 0 h 747553"/>
                  <a:gd name="connsiteX2" fmla="*/ 286601 w 288875"/>
                  <a:gd name="connsiteY2" fmla="*/ 484982 h 747553"/>
                  <a:gd name="connsiteX3" fmla="*/ 112135 w 288875"/>
                  <a:gd name="connsiteY3" fmla="*/ 747553 h 747553"/>
                  <a:gd name="connsiteX4" fmla="*/ 4027 w 288875"/>
                  <a:gd name="connsiteY4" fmla="*/ 566579 h 747553"/>
                  <a:gd name="connsiteX5" fmla="*/ 147695 w 288875"/>
                  <a:gd name="connsiteY5" fmla="*/ 334168 h 747553"/>
                  <a:gd name="connsiteX0" fmla="*/ 147695 w 288875"/>
                  <a:gd name="connsiteY0" fmla="*/ 334168 h 747553"/>
                  <a:gd name="connsiteX1" fmla="*/ 194685 w 288875"/>
                  <a:gd name="connsiteY1" fmla="*/ 0 h 747553"/>
                  <a:gd name="connsiteX2" fmla="*/ 286601 w 288875"/>
                  <a:gd name="connsiteY2" fmla="*/ 484982 h 747553"/>
                  <a:gd name="connsiteX3" fmla="*/ 112135 w 288875"/>
                  <a:gd name="connsiteY3" fmla="*/ 747553 h 747553"/>
                  <a:gd name="connsiteX4" fmla="*/ 4027 w 288875"/>
                  <a:gd name="connsiteY4" fmla="*/ 566579 h 747553"/>
                  <a:gd name="connsiteX5" fmla="*/ 147695 w 288875"/>
                  <a:gd name="connsiteY5" fmla="*/ 334168 h 747553"/>
                  <a:gd name="connsiteX0" fmla="*/ 147695 w 199898"/>
                  <a:gd name="connsiteY0" fmla="*/ 334168 h 747553"/>
                  <a:gd name="connsiteX1" fmla="*/ 194685 w 199898"/>
                  <a:gd name="connsiteY1" fmla="*/ 0 h 747553"/>
                  <a:gd name="connsiteX2" fmla="*/ 186589 w 199898"/>
                  <a:gd name="connsiteY2" fmla="*/ 330200 h 747553"/>
                  <a:gd name="connsiteX3" fmla="*/ 112135 w 199898"/>
                  <a:gd name="connsiteY3" fmla="*/ 747553 h 747553"/>
                  <a:gd name="connsiteX4" fmla="*/ 4027 w 199898"/>
                  <a:gd name="connsiteY4" fmla="*/ 566579 h 747553"/>
                  <a:gd name="connsiteX5" fmla="*/ 147695 w 199898"/>
                  <a:gd name="connsiteY5" fmla="*/ 334168 h 747553"/>
                  <a:gd name="connsiteX0" fmla="*/ 147695 w 199898"/>
                  <a:gd name="connsiteY0" fmla="*/ 334168 h 747680"/>
                  <a:gd name="connsiteX1" fmla="*/ 194685 w 199898"/>
                  <a:gd name="connsiteY1" fmla="*/ 0 h 747680"/>
                  <a:gd name="connsiteX2" fmla="*/ 186589 w 199898"/>
                  <a:gd name="connsiteY2" fmla="*/ 330200 h 747680"/>
                  <a:gd name="connsiteX3" fmla="*/ 56415 w 199898"/>
                  <a:gd name="connsiteY3" fmla="*/ 543720 h 747680"/>
                  <a:gd name="connsiteX4" fmla="*/ 112135 w 199898"/>
                  <a:gd name="connsiteY4" fmla="*/ 747553 h 747680"/>
                  <a:gd name="connsiteX5" fmla="*/ 4027 w 199898"/>
                  <a:gd name="connsiteY5" fmla="*/ 566579 h 747680"/>
                  <a:gd name="connsiteX6" fmla="*/ 147695 w 199898"/>
                  <a:gd name="connsiteY6" fmla="*/ 334168 h 747680"/>
                  <a:gd name="connsiteX0" fmla="*/ 147695 w 199898"/>
                  <a:gd name="connsiteY0" fmla="*/ 334168 h 747680"/>
                  <a:gd name="connsiteX1" fmla="*/ 194685 w 199898"/>
                  <a:gd name="connsiteY1" fmla="*/ 0 h 747680"/>
                  <a:gd name="connsiteX2" fmla="*/ 186589 w 199898"/>
                  <a:gd name="connsiteY2" fmla="*/ 330200 h 747680"/>
                  <a:gd name="connsiteX3" fmla="*/ 56415 w 199898"/>
                  <a:gd name="connsiteY3" fmla="*/ 543720 h 747680"/>
                  <a:gd name="connsiteX4" fmla="*/ 112135 w 199898"/>
                  <a:gd name="connsiteY4" fmla="*/ 747553 h 747680"/>
                  <a:gd name="connsiteX5" fmla="*/ 4027 w 199898"/>
                  <a:gd name="connsiteY5" fmla="*/ 566579 h 747680"/>
                  <a:gd name="connsiteX6" fmla="*/ 147695 w 199898"/>
                  <a:gd name="connsiteY6" fmla="*/ 334168 h 747680"/>
                  <a:gd name="connsiteX0" fmla="*/ 147695 w 258724"/>
                  <a:gd name="connsiteY0" fmla="*/ 334168 h 747680"/>
                  <a:gd name="connsiteX1" fmla="*/ 194685 w 258724"/>
                  <a:gd name="connsiteY1" fmla="*/ 0 h 747680"/>
                  <a:gd name="connsiteX2" fmla="*/ 255645 w 258724"/>
                  <a:gd name="connsiteY2" fmla="*/ 334963 h 747680"/>
                  <a:gd name="connsiteX3" fmla="*/ 56415 w 258724"/>
                  <a:gd name="connsiteY3" fmla="*/ 543720 h 747680"/>
                  <a:gd name="connsiteX4" fmla="*/ 112135 w 258724"/>
                  <a:gd name="connsiteY4" fmla="*/ 747553 h 747680"/>
                  <a:gd name="connsiteX5" fmla="*/ 4027 w 258724"/>
                  <a:gd name="connsiteY5" fmla="*/ 566579 h 747680"/>
                  <a:gd name="connsiteX6" fmla="*/ 147695 w 258724"/>
                  <a:gd name="connsiteY6" fmla="*/ 334168 h 747680"/>
                  <a:gd name="connsiteX0" fmla="*/ 201521 w 257781"/>
                  <a:gd name="connsiteY0" fmla="*/ 336549 h 747680"/>
                  <a:gd name="connsiteX1" fmla="*/ 193742 w 257781"/>
                  <a:gd name="connsiteY1" fmla="*/ 0 h 747680"/>
                  <a:gd name="connsiteX2" fmla="*/ 254702 w 257781"/>
                  <a:gd name="connsiteY2" fmla="*/ 334963 h 747680"/>
                  <a:gd name="connsiteX3" fmla="*/ 55472 w 257781"/>
                  <a:gd name="connsiteY3" fmla="*/ 543720 h 747680"/>
                  <a:gd name="connsiteX4" fmla="*/ 111192 w 257781"/>
                  <a:gd name="connsiteY4" fmla="*/ 747553 h 747680"/>
                  <a:gd name="connsiteX5" fmla="*/ 3084 w 257781"/>
                  <a:gd name="connsiteY5" fmla="*/ 566579 h 747680"/>
                  <a:gd name="connsiteX6" fmla="*/ 201521 w 257781"/>
                  <a:gd name="connsiteY6" fmla="*/ 336549 h 747680"/>
                  <a:gd name="connsiteX0" fmla="*/ 201521 w 257479"/>
                  <a:gd name="connsiteY0" fmla="*/ 234155 h 645286"/>
                  <a:gd name="connsiteX1" fmla="*/ 184217 w 257479"/>
                  <a:gd name="connsiteY1" fmla="*/ 0 h 645286"/>
                  <a:gd name="connsiteX2" fmla="*/ 254702 w 257479"/>
                  <a:gd name="connsiteY2" fmla="*/ 232569 h 645286"/>
                  <a:gd name="connsiteX3" fmla="*/ 55472 w 257479"/>
                  <a:gd name="connsiteY3" fmla="*/ 441326 h 645286"/>
                  <a:gd name="connsiteX4" fmla="*/ 111192 w 257479"/>
                  <a:gd name="connsiteY4" fmla="*/ 645159 h 645286"/>
                  <a:gd name="connsiteX5" fmla="*/ 3084 w 257479"/>
                  <a:gd name="connsiteY5" fmla="*/ 464185 h 645286"/>
                  <a:gd name="connsiteX6" fmla="*/ 201521 w 257479"/>
                  <a:gd name="connsiteY6" fmla="*/ 234155 h 645286"/>
                  <a:gd name="connsiteX0" fmla="*/ 201521 w 257479"/>
                  <a:gd name="connsiteY0" fmla="*/ 234155 h 645286"/>
                  <a:gd name="connsiteX1" fmla="*/ 184217 w 257479"/>
                  <a:gd name="connsiteY1" fmla="*/ 0 h 645286"/>
                  <a:gd name="connsiteX2" fmla="*/ 254702 w 257479"/>
                  <a:gd name="connsiteY2" fmla="*/ 232569 h 645286"/>
                  <a:gd name="connsiteX3" fmla="*/ 55472 w 257479"/>
                  <a:gd name="connsiteY3" fmla="*/ 441326 h 645286"/>
                  <a:gd name="connsiteX4" fmla="*/ 111192 w 257479"/>
                  <a:gd name="connsiteY4" fmla="*/ 645159 h 645286"/>
                  <a:gd name="connsiteX5" fmla="*/ 3084 w 257479"/>
                  <a:gd name="connsiteY5" fmla="*/ 464185 h 645286"/>
                  <a:gd name="connsiteX6" fmla="*/ 201521 w 257479"/>
                  <a:gd name="connsiteY6" fmla="*/ 234155 h 645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4"/>
              <p:cNvSpPr/>
              <p:nvPr/>
            </p:nvSpPr>
            <p:spPr>
              <a:xfrm>
                <a:off x="3384641" y="2316015"/>
                <a:ext cx="184059" cy="461283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" fmla="*/ 0 w 62865"/>
                  <a:gd name="connsiteY0" fmla="*/ 0 h 484822"/>
                  <a:gd name="connsiteX1" fmla="*/ 53340 w 62865"/>
                  <a:gd name="connsiteY1" fmla="*/ 0 h 484822"/>
                  <a:gd name="connsiteX2" fmla="*/ 62865 w 62865"/>
                  <a:gd name="connsiteY2" fmla="*/ 484822 h 484822"/>
                  <a:gd name="connsiteX3" fmla="*/ 0 w 62865"/>
                  <a:gd name="connsiteY3" fmla="*/ 365760 h 484822"/>
                  <a:gd name="connsiteX4" fmla="*/ 0 w 62865"/>
                  <a:gd name="connsiteY4" fmla="*/ 0 h 484822"/>
                  <a:gd name="connsiteX0" fmla="*/ 0 w 81010"/>
                  <a:gd name="connsiteY0" fmla="*/ 0 h 484822"/>
                  <a:gd name="connsiteX1" fmla="*/ 53340 w 81010"/>
                  <a:gd name="connsiteY1" fmla="*/ 0 h 484822"/>
                  <a:gd name="connsiteX2" fmla="*/ 62865 w 81010"/>
                  <a:gd name="connsiteY2" fmla="*/ 484822 h 484822"/>
                  <a:gd name="connsiteX3" fmla="*/ 0 w 81010"/>
                  <a:gd name="connsiteY3" fmla="*/ 365760 h 484822"/>
                  <a:gd name="connsiteX4" fmla="*/ 0 w 81010"/>
                  <a:gd name="connsiteY4" fmla="*/ 0 h 484822"/>
                  <a:gd name="connsiteX0" fmla="*/ 0 w 62983"/>
                  <a:gd name="connsiteY0" fmla="*/ 0 h 494347"/>
                  <a:gd name="connsiteX1" fmla="*/ 53340 w 62983"/>
                  <a:gd name="connsiteY1" fmla="*/ 0 h 494347"/>
                  <a:gd name="connsiteX2" fmla="*/ 36671 w 62983"/>
                  <a:gd name="connsiteY2" fmla="*/ 494347 h 494347"/>
                  <a:gd name="connsiteX3" fmla="*/ 0 w 62983"/>
                  <a:gd name="connsiteY3" fmla="*/ 365760 h 494347"/>
                  <a:gd name="connsiteX4" fmla="*/ 0 w 62983"/>
                  <a:gd name="connsiteY4" fmla="*/ 0 h 494347"/>
                  <a:gd name="connsiteX0" fmla="*/ 109537 w 172520"/>
                  <a:gd name="connsiteY0" fmla="*/ 0 h 494347"/>
                  <a:gd name="connsiteX1" fmla="*/ 162877 w 172520"/>
                  <a:gd name="connsiteY1" fmla="*/ 0 h 494347"/>
                  <a:gd name="connsiteX2" fmla="*/ 146208 w 172520"/>
                  <a:gd name="connsiteY2" fmla="*/ 494347 h 494347"/>
                  <a:gd name="connsiteX3" fmla="*/ 0 w 172520"/>
                  <a:gd name="connsiteY3" fmla="*/ 294323 h 494347"/>
                  <a:gd name="connsiteX4" fmla="*/ 109537 w 172520"/>
                  <a:gd name="connsiteY4" fmla="*/ 0 h 494347"/>
                  <a:gd name="connsiteX0" fmla="*/ 71437 w 134420"/>
                  <a:gd name="connsiteY0" fmla="*/ 0 h 494347"/>
                  <a:gd name="connsiteX1" fmla="*/ 124777 w 134420"/>
                  <a:gd name="connsiteY1" fmla="*/ 0 h 494347"/>
                  <a:gd name="connsiteX2" fmla="*/ 108108 w 134420"/>
                  <a:gd name="connsiteY2" fmla="*/ 494347 h 494347"/>
                  <a:gd name="connsiteX3" fmla="*/ 0 w 134420"/>
                  <a:gd name="connsiteY3" fmla="*/ 313373 h 494347"/>
                  <a:gd name="connsiteX4" fmla="*/ 71437 w 134420"/>
                  <a:gd name="connsiteY4" fmla="*/ 0 h 494347"/>
                  <a:gd name="connsiteX0" fmla="*/ 78556 w 141539"/>
                  <a:gd name="connsiteY0" fmla="*/ 0 h 494347"/>
                  <a:gd name="connsiteX1" fmla="*/ 131896 w 141539"/>
                  <a:gd name="connsiteY1" fmla="*/ 0 h 494347"/>
                  <a:gd name="connsiteX2" fmla="*/ 115227 w 141539"/>
                  <a:gd name="connsiteY2" fmla="*/ 494347 h 494347"/>
                  <a:gd name="connsiteX3" fmla="*/ 7119 w 141539"/>
                  <a:gd name="connsiteY3" fmla="*/ 313373 h 494347"/>
                  <a:gd name="connsiteX4" fmla="*/ 78556 w 141539"/>
                  <a:gd name="connsiteY4" fmla="*/ 0 h 494347"/>
                  <a:gd name="connsiteX0" fmla="*/ 78556 w 141539"/>
                  <a:gd name="connsiteY0" fmla="*/ 0 h 494347"/>
                  <a:gd name="connsiteX1" fmla="*/ 131896 w 141539"/>
                  <a:gd name="connsiteY1" fmla="*/ 0 h 494347"/>
                  <a:gd name="connsiteX2" fmla="*/ 115227 w 141539"/>
                  <a:gd name="connsiteY2" fmla="*/ 494347 h 494347"/>
                  <a:gd name="connsiteX3" fmla="*/ 7119 w 141539"/>
                  <a:gd name="connsiteY3" fmla="*/ 313373 h 494347"/>
                  <a:gd name="connsiteX4" fmla="*/ 78556 w 141539"/>
                  <a:gd name="connsiteY4" fmla="*/ 0 h 494347"/>
                  <a:gd name="connsiteX0" fmla="*/ 78556 w 336724"/>
                  <a:gd name="connsiteY0" fmla="*/ 0 h 494347"/>
                  <a:gd name="connsiteX1" fmla="*/ 336683 w 336724"/>
                  <a:gd name="connsiteY1" fmla="*/ 78581 h 494347"/>
                  <a:gd name="connsiteX2" fmla="*/ 115227 w 336724"/>
                  <a:gd name="connsiteY2" fmla="*/ 494347 h 494347"/>
                  <a:gd name="connsiteX3" fmla="*/ 7119 w 336724"/>
                  <a:gd name="connsiteY3" fmla="*/ 313373 h 494347"/>
                  <a:gd name="connsiteX4" fmla="*/ 78556 w 336724"/>
                  <a:gd name="connsiteY4" fmla="*/ 0 h 494347"/>
                  <a:gd name="connsiteX0" fmla="*/ 182063 w 333075"/>
                  <a:gd name="connsiteY0" fmla="*/ 0 h 537210"/>
                  <a:gd name="connsiteX1" fmla="*/ 333034 w 333075"/>
                  <a:gd name="connsiteY1" fmla="*/ 121444 h 537210"/>
                  <a:gd name="connsiteX2" fmla="*/ 111578 w 333075"/>
                  <a:gd name="connsiteY2" fmla="*/ 537210 h 537210"/>
                  <a:gd name="connsiteX3" fmla="*/ 3470 w 333075"/>
                  <a:gd name="connsiteY3" fmla="*/ 356236 h 537210"/>
                  <a:gd name="connsiteX4" fmla="*/ 182063 w 333075"/>
                  <a:gd name="connsiteY4" fmla="*/ 0 h 537210"/>
                  <a:gd name="connsiteX0" fmla="*/ 147837 w 333774"/>
                  <a:gd name="connsiteY0" fmla="*/ 2381 h 415766"/>
                  <a:gd name="connsiteX1" fmla="*/ 333733 w 333774"/>
                  <a:gd name="connsiteY1" fmla="*/ 0 h 415766"/>
                  <a:gd name="connsiteX2" fmla="*/ 112277 w 333774"/>
                  <a:gd name="connsiteY2" fmla="*/ 415766 h 415766"/>
                  <a:gd name="connsiteX3" fmla="*/ 4169 w 333774"/>
                  <a:gd name="connsiteY3" fmla="*/ 234792 h 415766"/>
                  <a:gd name="connsiteX4" fmla="*/ 147837 w 333774"/>
                  <a:gd name="connsiteY4" fmla="*/ 2381 h 415766"/>
                  <a:gd name="connsiteX0" fmla="*/ 147695 w 333632"/>
                  <a:gd name="connsiteY0" fmla="*/ 2381 h 415766"/>
                  <a:gd name="connsiteX1" fmla="*/ 333591 w 333632"/>
                  <a:gd name="connsiteY1" fmla="*/ 0 h 415766"/>
                  <a:gd name="connsiteX2" fmla="*/ 112135 w 333632"/>
                  <a:gd name="connsiteY2" fmla="*/ 415766 h 415766"/>
                  <a:gd name="connsiteX3" fmla="*/ 4027 w 333632"/>
                  <a:gd name="connsiteY3" fmla="*/ 234792 h 415766"/>
                  <a:gd name="connsiteX4" fmla="*/ 147695 w 333632"/>
                  <a:gd name="connsiteY4" fmla="*/ 2381 h 415766"/>
                  <a:gd name="connsiteX0" fmla="*/ 147695 w 333632"/>
                  <a:gd name="connsiteY0" fmla="*/ 57241 h 470626"/>
                  <a:gd name="connsiteX1" fmla="*/ 333591 w 333632"/>
                  <a:gd name="connsiteY1" fmla="*/ 54860 h 470626"/>
                  <a:gd name="connsiteX2" fmla="*/ 112135 w 333632"/>
                  <a:gd name="connsiteY2" fmla="*/ 470626 h 470626"/>
                  <a:gd name="connsiteX3" fmla="*/ 4027 w 333632"/>
                  <a:gd name="connsiteY3" fmla="*/ 289652 h 470626"/>
                  <a:gd name="connsiteX4" fmla="*/ 147695 w 333632"/>
                  <a:gd name="connsiteY4" fmla="*/ 57241 h 470626"/>
                  <a:gd name="connsiteX0" fmla="*/ 147695 w 225742"/>
                  <a:gd name="connsiteY0" fmla="*/ 291306 h 704691"/>
                  <a:gd name="connsiteX1" fmla="*/ 225641 w 225742"/>
                  <a:gd name="connsiteY1" fmla="*/ 0 h 704691"/>
                  <a:gd name="connsiteX2" fmla="*/ 112135 w 225742"/>
                  <a:gd name="connsiteY2" fmla="*/ 704691 h 704691"/>
                  <a:gd name="connsiteX3" fmla="*/ 4027 w 225742"/>
                  <a:gd name="connsiteY3" fmla="*/ 523717 h 704691"/>
                  <a:gd name="connsiteX4" fmla="*/ 147695 w 225742"/>
                  <a:gd name="connsiteY4" fmla="*/ 291306 h 704691"/>
                  <a:gd name="connsiteX0" fmla="*/ 147695 w 289680"/>
                  <a:gd name="connsiteY0" fmla="*/ 291306 h 704691"/>
                  <a:gd name="connsiteX1" fmla="*/ 225641 w 289680"/>
                  <a:gd name="connsiteY1" fmla="*/ 0 h 704691"/>
                  <a:gd name="connsiteX2" fmla="*/ 286601 w 289680"/>
                  <a:gd name="connsiteY2" fmla="*/ 442120 h 704691"/>
                  <a:gd name="connsiteX3" fmla="*/ 112135 w 289680"/>
                  <a:gd name="connsiteY3" fmla="*/ 704691 h 704691"/>
                  <a:gd name="connsiteX4" fmla="*/ 4027 w 289680"/>
                  <a:gd name="connsiteY4" fmla="*/ 523717 h 704691"/>
                  <a:gd name="connsiteX5" fmla="*/ 147695 w 289680"/>
                  <a:gd name="connsiteY5" fmla="*/ 291306 h 704691"/>
                  <a:gd name="connsiteX0" fmla="*/ 147695 w 288875"/>
                  <a:gd name="connsiteY0" fmla="*/ 334168 h 747553"/>
                  <a:gd name="connsiteX1" fmla="*/ 194685 w 288875"/>
                  <a:gd name="connsiteY1" fmla="*/ 0 h 747553"/>
                  <a:gd name="connsiteX2" fmla="*/ 286601 w 288875"/>
                  <a:gd name="connsiteY2" fmla="*/ 484982 h 747553"/>
                  <a:gd name="connsiteX3" fmla="*/ 112135 w 288875"/>
                  <a:gd name="connsiteY3" fmla="*/ 747553 h 747553"/>
                  <a:gd name="connsiteX4" fmla="*/ 4027 w 288875"/>
                  <a:gd name="connsiteY4" fmla="*/ 566579 h 747553"/>
                  <a:gd name="connsiteX5" fmla="*/ 147695 w 288875"/>
                  <a:gd name="connsiteY5" fmla="*/ 334168 h 747553"/>
                  <a:gd name="connsiteX0" fmla="*/ 147695 w 288875"/>
                  <a:gd name="connsiteY0" fmla="*/ 334168 h 747553"/>
                  <a:gd name="connsiteX1" fmla="*/ 194685 w 288875"/>
                  <a:gd name="connsiteY1" fmla="*/ 0 h 747553"/>
                  <a:gd name="connsiteX2" fmla="*/ 286601 w 288875"/>
                  <a:gd name="connsiteY2" fmla="*/ 484982 h 747553"/>
                  <a:gd name="connsiteX3" fmla="*/ 112135 w 288875"/>
                  <a:gd name="connsiteY3" fmla="*/ 747553 h 747553"/>
                  <a:gd name="connsiteX4" fmla="*/ 4027 w 288875"/>
                  <a:gd name="connsiteY4" fmla="*/ 566579 h 747553"/>
                  <a:gd name="connsiteX5" fmla="*/ 147695 w 288875"/>
                  <a:gd name="connsiteY5" fmla="*/ 334168 h 747553"/>
                  <a:gd name="connsiteX0" fmla="*/ 147695 w 199898"/>
                  <a:gd name="connsiteY0" fmla="*/ 334168 h 747553"/>
                  <a:gd name="connsiteX1" fmla="*/ 194685 w 199898"/>
                  <a:gd name="connsiteY1" fmla="*/ 0 h 747553"/>
                  <a:gd name="connsiteX2" fmla="*/ 186589 w 199898"/>
                  <a:gd name="connsiteY2" fmla="*/ 330200 h 747553"/>
                  <a:gd name="connsiteX3" fmla="*/ 112135 w 199898"/>
                  <a:gd name="connsiteY3" fmla="*/ 747553 h 747553"/>
                  <a:gd name="connsiteX4" fmla="*/ 4027 w 199898"/>
                  <a:gd name="connsiteY4" fmla="*/ 566579 h 747553"/>
                  <a:gd name="connsiteX5" fmla="*/ 147695 w 199898"/>
                  <a:gd name="connsiteY5" fmla="*/ 334168 h 747553"/>
                  <a:gd name="connsiteX0" fmla="*/ 147695 w 199898"/>
                  <a:gd name="connsiteY0" fmla="*/ 334168 h 747680"/>
                  <a:gd name="connsiteX1" fmla="*/ 194685 w 199898"/>
                  <a:gd name="connsiteY1" fmla="*/ 0 h 747680"/>
                  <a:gd name="connsiteX2" fmla="*/ 186589 w 199898"/>
                  <a:gd name="connsiteY2" fmla="*/ 330200 h 747680"/>
                  <a:gd name="connsiteX3" fmla="*/ 56415 w 199898"/>
                  <a:gd name="connsiteY3" fmla="*/ 543720 h 747680"/>
                  <a:gd name="connsiteX4" fmla="*/ 112135 w 199898"/>
                  <a:gd name="connsiteY4" fmla="*/ 747553 h 747680"/>
                  <a:gd name="connsiteX5" fmla="*/ 4027 w 199898"/>
                  <a:gd name="connsiteY5" fmla="*/ 566579 h 747680"/>
                  <a:gd name="connsiteX6" fmla="*/ 147695 w 199898"/>
                  <a:gd name="connsiteY6" fmla="*/ 334168 h 747680"/>
                  <a:gd name="connsiteX0" fmla="*/ 147695 w 199898"/>
                  <a:gd name="connsiteY0" fmla="*/ 334168 h 747680"/>
                  <a:gd name="connsiteX1" fmla="*/ 194685 w 199898"/>
                  <a:gd name="connsiteY1" fmla="*/ 0 h 747680"/>
                  <a:gd name="connsiteX2" fmla="*/ 186589 w 199898"/>
                  <a:gd name="connsiteY2" fmla="*/ 330200 h 747680"/>
                  <a:gd name="connsiteX3" fmla="*/ 56415 w 199898"/>
                  <a:gd name="connsiteY3" fmla="*/ 543720 h 747680"/>
                  <a:gd name="connsiteX4" fmla="*/ 112135 w 199898"/>
                  <a:gd name="connsiteY4" fmla="*/ 747553 h 747680"/>
                  <a:gd name="connsiteX5" fmla="*/ 4027 w 199898"/>
                  <a:gd name="connsiteY5" fmla="*/ 566579 h 747680"/>
                  <a:gd name="connsiteX6" fmla="*/ 147695 w 199898"/>
                  <a:gd name="connsiteY6" fmla="*/ 334168 h 747680"/>
                  <a:gd name="connsiteX0" fmla="*/ 147695 w 258724"/>
                  <a:gd name="connsiteY0" fmla="*/ 334168 h 747680"/>
                  <a:gd name="connsiteX1" fmla="*/ 194685 w 258724"/>
                  <a:gd name="connsiteY1" fmla="*/ 0 h 747680"/>
                  <a:gd name="connsiteX2" fmla="*/ 255645 w 258724"/>
                  <a:gd name="connsiteY2" fmla="*/ 334963 h 747680"/>
                  <a:gd name="connsiteX3" fmla="*/ 56415 w 258724"/>
                  <a:gd name="connsiteY3" fmla="*/ 543720 h 747680"/>
                  <a:gd name="connsiteX4" fmla="*/ 112135 w 258724"/>
                  <a:gd name="connsiteY4" fmla="*/ 747553 h 747680"/>
                  <a:gd name="connsiteX5" fmla="*/ 4027 w 258724"/>
                  <a:gd name="connsiteY5" fmla="*/ 566579 h 747680"/>
                  <a:gd name="connsiteX6" fmla="*/ 147695 w 258724"/>
                  <a:gd name="connsiteY6" fmla="*/ 334168 h 747680"/>
                  <a:gd name="connsiteX0" fmla="*/ 201521 w 257781"/>
                  <a:gd name="connsiteY0" fmla="*/ 336549 h 747680"/>
                  <a:gd name="connsiteX1" fmla="*/ 193742 w 257781"/>
                  <a:gd name="connsiteY1" fmla="*/ 0 h 747680"/>
                  <a:gd name="connsiteX2" fmla="*/ 254702 w 257781"/>
                  <a:gd name="connsiteY2" fmla="*/ 334963 h 747680"/>
                  <a:gd name="connsiteX3" fmla="*/ 55472 w 257781"/>
                  <a:gd name="connsiteY3" fmla="*/ 543720 h 747680"/>
                  <a:gd name="connsiteX4" fmla="*/ 111192 w 257781"/>
                  <a:gd name="connsiteY4" fmla="*/ 747553 h 747680"/>
                  <a:gd name="connsiteX5" fmla="*/ 3084 w 257781"/>
                  <a:gd name="connsiteY5" fmla="*/ 566579 h 747680"/>
                  <a:gd name="connsiteX6" fmla="*/ 201521 w 257781"/>
                  <a:gd name="connsiteY6" fmla="*/ 336549 h 747680"/>
                  <a:gd name="connsiteX0" fmla="*/ 201521 w 257479"/>
                  <a:gd name="connsiteY0" fmla="*/ 234155 h 645286"/>
                  <a:gd name="connsiteX1" fmla="*/ 184217 w 257479"/>
                  <a:gd name="connsiteY1" fmla="*/ 0 h 645286"/>
                  <a:gd name="connsiteX2" fmla="*/ 254702 w 257479"/>
                  <a:gd name="connsiteY2" fmla="*/ 232569 h 645286"/>
                  <a:gd name="connsiteX3" fmla="*/ 55472 w 257479"/>
                  <a:gd name="connsiteY3" fmla="*/ 441326 h 645286"/>
                  <a:gd name="connsiteX4" fmla="*/ 111192 w 257479"/>
                  <a:gd name="connsiteY4" fmla="*/ 645159 h 645286"/>
                  <a:gd name="connsiteX5" fmla="*/ 3084 w 257479"/>
                  <a:gd name="connsiteY5" fmla="*/ 464185 h 645286"/>
                  <a:gd name="connsiteX6" fmla="*/ 201521 w 257479"/>
                  <a:gd name="connsiteY6" fmla="*/ 234155 h 645286"/>
                  <a:gd name="connsiteX0" fmla="*/ 201521 w 257479"/>
                  <a:gd name="connsiteY0" fmla="*/ 234155 h 645286"/>
                  <a:gd name="connsiteX1" fmla="*/ 184217 w 257479"/>
                  <a:gd name="connsiteY1" fmla="*/ 0 h 645286"/>
                  <a:gd name="connsiteX2" fmla="*/ 254702 w 257479"/>
                  <a:gd name="connsiteY2" fmla="*/ 232569 h 645286"/>
                  <a:gd name="connsiteX3" fmla="*/ 55472 w 257479"/>
                  <a:gd name="connsiteY3" fmla="*/ 441326 h 645286"/>
                  <a:gd name="connsiteX4" fmla="*/ 111192 w 257479"/>
                  <a:gd name="connsiteY4" fmla="*/ 645159 h 645286"/>
                  <a:gd name="connsiteX5" fmla="*/ 3084 w 257479"/>
                  <a:gd name="connsiteY5" fmla="*/ 464185 h 645286"/>
                  <a:gd name="connsiteX6" fmla="*/ 201521 w 257479"/>
                  <a:gd name="connsiteY6" fmla="*/ 234155 h 645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0" name="矩形 4"/>
            <p:cNvSpPr/>
            <p:nvPr/>
          </p:nvSpPr>
          <p:spPr>
            <a:xfrm>
              <a:off x="3593780" y="3060782"/>
              <a:ext cx="250638" cy="248205"/>
            </a:xfrm>
            <a:custGeom>
              <a:avLst/>
              <a:gdLst/>
              <a:ahLst/>
              <a:cxnLst/>
              <a:rect l="l" t="t" r="r" b="b"/>
              <a:pathLst>
                <a:path w="249143" h="247649">
                  <a:moveTo>
                    <a:pt x="90583" y="0"/>
                  </a:moveTo>
                  <a:cubicBezTo>
                    <a:pt x="96893" y="10423"/>
                    <a:pt x="268352" y="71962"/>
                    <a:pt x="247364" y="147809"/>
                  </a:cubicBezTo>
                  <a:cubicBezTo>
                    <a:pt x="241373" y="193592"/>
                    <a:pt x="138391" y="219808"/>
                    <a:pt x="75000" y="247649"/>
                  </a:cubicBezTo>
                  <a:lnTo>
                    <a:pt x="0" y="247649"/>
                  </a:lnTo>
                  <a:cubicBezTo>
                    <a:pt x="62259" y="218563"/>
                    <a:pt x="189059" y="207663"/>
                    <a:pt x="202649" y="148833"/>
                  </a:cubicBezTo>
                  <a:cubicBezTo>
                    <a:pt x="218559" y="66305"/>
                    <a:pt x="79956" y="63562"/>
                    <a:pt x="9058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itchFamily="34" charset="-122"/>
                <a:ea typeface="微软雅黑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8" name="Picture 2" descr="C:\Users\114\Desktop\GM_0059.jpg"/>
          <p:cNvPicPr>
            <a:picLocks noChangeAspect="1" noChangeArrowheads="1"/>
          </p:cNvPicPr>
          <p:nvPr userDrawn="1"/>
        </p:nvPicPr>
        <p:blipFill>
          <a:blip r:embed="rId2"/>
          <a:srcRect b="15738"/>
          <a:stretch>
            <a:fillRect/>
          </a:stretch>
        </p:blipFill>
        <p:spPr bwMode="auto">
          <a:xfrm>
            <a:off x="0" y="0"/>
            <a:ext cx="9144000" cy="515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4576763" y="1857364"/>
            <a:ext cx="3681412" cy="1752600"/>
          </a:xfrm>
          <a:prstGeom prst="rect">
            <a:avLst/>
          </a:prstGeom>
          <a:solidFill>
            <a:srgbClr val="ED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395788" y="2041514"/>
            <a:ext cx="4792662" cy="57467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980113" y="2954327"/>
            <a:ext cx="1779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-10" dirty="0">
                <a:solidFill>
                  <a:srgbClr val="FFFFFF"/>
                </a:solidFill>
                <a:latin typeface="+mn-lt"/>
                <a:ea typeface="+mn-ea"/>
              </a:rPr>
              <a:t>15-20 min</a:t>
            </a:r>
            <a:endParaRPr lang="zh-CN" altLang="en-US" b="1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 userDrawn="1"/>
        </p:nvSpPr>
        <p:spPr bwMode="auto">
          <a:xfrm>
            <a:off x="5003800" y="2005002"/>
            <a:ext cx="30781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FFFF"/>
                </a:solidFill>
                <a:ea typeface="微软雅黑" pitchFamily="34" charset="-122"/>
              </a:rPr>
              <a:t>休息时刻</a:t>
            </a:r>
          </a:p>
        </p:txBody>
      </p:sp>
      <p:sp>
        <p:nvSpPr>
          <p:cNvPr id="13" name="流程图: 联系 12"/>
          <p:cNvSpPr/>
          <p:nvPr userDrawn="1"/>
        </p:nvSpPr>
        <p:spPr>
          <a:xfrm>
            <a:off x="5451475" y="2862252"/>
            <a:ext cx="522288" cy="52387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2"/>
          <p:cNvGrpSpPr>
            <a:grpSpLocks/>
          </p:cNvGrpSpPr>
          <p:nvPr userDrawn="1"/>
        </p:nvGrpSpPr>
        <p:grpSpPr bwMode="auto">
          <a:xfrm>
            <a:off x="5613400" y="2879714"/>
            <a:ext cx="234950" cy="427038"/>
            <a:chOff x="3246120" y="2316163"/>
            <a:chExt cx="598298" cy="1094549"/>
          </a:xfrm>
        </p:grpSpPr>
        <p:sp>
          <p:nvSpPr>
            <p:cNvPr id="15" name="圆柱形 14"/>
            <p:cNvSpPr/>
            <p:nvPr/>
          </p:nvSpPr>
          <p:spPr>
            <a:xfrm>
              <a:off x="3246120" y="2881748"/>
              <a:ext cx="448725" cy="528964"/>
            </a:xfrm>
            <a:prstGeom prst="can">
              <a:avLst/>
            </a:prstGeom>
            <a:solidFill>
              <a:srgbClr val="B1DE64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4" name="组合 14"/>
            <p:cNvGrpSpPr/>
            <p:nvPr/>
          </p:nvGrpSpPr>
          <p:grpSpPr>
            <a:xfrm>
              <a:off x="3333831" y="2316163"/>
              <a:ext cx="265232" cy="528637"/>
              <a:chOff x="3244941" y="2182813"/>
              <a:chExt cx="323759" cy="645286"/>
            </a:xfrm>
            <a:solidFill>
              <a:srgbClr val="F2F2F2"/>
            </a:solidFill>
          </p:grpSpPr>
          <p:sp>
            <p:nvSpPr>
              <p:cNvPr id="18" name="矩形 4"/>
              <p:cNvSpPr/>
              <p:nvPr/>
            </p:nvSpPr>
            <p:spPr>
              <a:xfrm>
                <a:off x="3244941" y="2182813"/>
                <a:ext cx="257479" cy="645286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" fmla="*/ 0 w 62865"/>
                  <a:gd name="connsiteY0" fmla="*/ 0 h 484822"/>
                  <a:gd name="connsiteX1" fmla="*/ 53340 w 62865"/>
                  <a:gd name="connsiteY1" fmla="*/ 0 h 484822"/>
                  <a:gd name="connsiteX2" fmla="*/ 62865 w 62865"/>
                  <a:gd name="connsiteY2" fmla="*/ 484822 h 484822"/>
                  <a:gd name="connsiteX3" fmla="*/ 0 w 62865"/>
                  <a:gd name="connsiteY3" fmla="*/ 365760 h 484822"/>
                  <a:gd name="connsiteX4" fmla="*/ 0 w 62865"/>
                  <a:gd name="connsiteY4" fmla="*/ 0 h 484822"/>
                  <a:gd name="connsiteX0" fmla="*/ 0 w 81010"/>
                  <a:gd name="connsiteY0" fmla="*/ 0 h 484822"/>
                  <a:gd name="connsiteX1" fmla="*/ 53340 w 81010"/>
                  <a:gd name="connsiteY1" fmla="*/ 0 h 484822"/>
                  <a:gd name="connsiteX2" fmla="*/ 62865 w 81010"/>
                  <a:gd name="connsiteY2" fmla="*/ 484822 h 484822"/>
                  <a:gd name="connsiteX3" fmla="*/ 0 w 81010"/>
                  <a:gd name="connsiteY3" fmla="*/ 365760 h 484822"/>
                  <a:gd name="connsiteX4" fmla="*/ 0 w 81010"/>
                  <a:gd name="connsiteY4" fmla="*/ 0 h 484822"/>
                  <a:gd name="connsiteX0" fmla="*/ 0 w 62983"/>
                  <a:gd name="connsiteY0" fmla="*/ 0 h 494347"/>
                  <a:gd name="connsiteX1" fmla="*/ 53340 w 62983"/>
                  <a:gd name="connsiteY1" fmla="*/ 0 h 494347"/>
                  <a:gd name="connsiteX2" fmla="*/ 36671 w 62983"/>
                  <a:gd name="connsiteY2" fmla="*/ 494347 h 494347"/>
                  <a:gd name="connsiteX3" fmla="*/ 0 w 62983"/>
                  <a:gd name="connsiteY3" fmla="*/ 365760 h 494347"/>
                  <a:gd name="connsiteX4" fmla="*/ 0 w 62983"/>
                  <a:gd name="connsiteY4" fmla="*/ 0 h 494347"/>
                  <a:gd name="connsiteX0" fmla="*/ 109537 w 172520"/>
                  <a:gd name="connsiteY0" fmla="*/ 0 h 494347"/>
                  <a:gd name="connsiteX1" fmla="*/ 162877 w 172520"/>
                  <a:gd name="connsiteY1" fmla="*/ 0 h 494347"/>
                  <a:gd name="connsiteX2" fmla="*/ 146208 w 172520"/>
                  <a:gd name="connsiteY2" fmla="*/ 494347 h 494347"/>
                  <a:gd name="connsiteX3" fmla="*/ 0 w 172520"/>
                  <a:gd name="connsiteY3" fmla="*/ 294323 h 494347"/>
                  <a:gd name="connsiteX4" fmla="*/ 109537 w 172520"/>
                  <a:gd name="connsiteY4" fmla="*/ 0 h 494347"/>
                  <a:gd name="connsiteX0" fmla="*/ 71437 w 134420"/>
                  <a:gd name="connsiteY0" fmla="*/ 0 h 494347"/>
                  <a:gd name="connsiteX1" fmla="*/ 124777 w 134420"/>
                  <a:gd name="connsiteY1" fmla="*/ 0 h 494347"/>
                  <a:gd name="connsiteX2" fmla="*/ 108108 w 134420"/>
                  <a:gd name="connsiteY2" fmla="*/ 494347 h 494347"/>
                  <a:gd name="connsiteX3" fmla="*/ 0 w 134420"/>
                  <a:gd name="connsiteY3" fmla="*/ 313373 h 494347"/>
                  <a:gd name="connsiteX4" fmla="*/ 71437 w 134420"/>
                  <a:gd name="connsiteY4" fmla="*/ 0 h 494347"/>
                  <a:gd name="connsiteX0" fmla="*/ 78556 w 141539"/>
                  <a:gd name="connsiteY0" fmla="*/ 0 h 494347"/>
                  <a:gd name="connsiteX1" fmla="*/ 131896 w 141539"/>
                  <a:gd name="connsiteY1" fmla="*/ 0 h 494347"/>
                  <a:gd name="connsiteX2" fmla="*/ 115227 w 141539"/>
                  <a:gd name="connsiteY2" fmla="*/ 494347 h 494347"/>
                  <a:gd name="connsiteX3" fmla="*/ 7119 w 141539"/>
                  <a:gd name="connsiteY3" fmla="*/ 313373 h 494347"/>
                  <a:gd name="connsiteX4" fmla="*/ 78556 w 141539"/>
                  <a:gd name="connsiteY4" fmla="*/ 0 h 494347"/>
                  <a:gd name="connsiteX0" fmla="*/ 78556 w 141539"/>
                  <a:gd name="connsiteY0" fmla="*/ 0 h 494347"/>
                  <a:gd name="connsiteX1" fmla="*/ 131896 w 141539"/>
                  <a:gd name="connsiteY1" fmla="*/ 0 h 494347"/>
                  <a:gd name="connsiteX2" fmla="*/ 115227 w 141539"/>
                  <a:gd name="connsiteY2" fmla="*/ 494347 h 494347"/>
                  <a:gd name="connsiteX3" fmla="*/ 7119 w 141539"/>
                  <a:gd name="connsiteY3" fmla="*/ 313373 h 494347"/>
                  <a:gd name="connsiteX4" fmla="*/ 78556 w 141539"/>
                  <a:gd name="connsiteY4" fmla="*/ 0 h 494347"/>
                  <a:gd name="connsiteX0" fmla="*/ 78556 w 336724"/>
                  <a:gd name="connsiteY0" fmla="*/ 0 h 494347"/>
                  <a:gd name="connsiteX1" fmla="*/ 336683 w 336724"/>
                  <a:gd name="connsiteY1" fmla="*/ 78581 h 494347"/>
                  <a:gd name="connsiteX2" fmla="*/ 115227 w 336724"/>
                  <a:gd name="connsiteY2" fmla="*/ 494347 h 494347"/>
                  <a:gd name="connsiteX3" fmla="*/ 7119 w 336724"/>
                  <a:gd name="connsiteY3" fmla="*/ 313373 h 494347"/>
                  <a:gd name="connsiteX4" fmla="*/ 78556 w 336724"/>
                  <a:gd name="connsiteY4" fmla="*/ 0 h 494347"/>
                  <a:gd name="connsiteX0" fmla="*/ 182063 w 333075"/>
                  <a:gd name="connsiteY0" fmla="*/ 0 h 537210"/>
                  <a:gd name="connsiteX1" fmla="*/ 333034 w 333075"/>
                  <a:gd name="connsiteY1" fmla="*/ 121444 h 537210"/>
                  <a:gd name="connsiteX2" fmla="*/ 111578 w 333075"/>
                  <a:gd name="connsiteY2" fmla="*/ 537210 h 537210"/>
                  <a:gd name="connsiteX3" fmla="*/ 3470 w 333075"/>
                  <a:gd name="connsiteY3" fmla="*/ 356236 h 537210"/>
                  <a:gd name="connsiteX4" fmla="*/ 182063 w 333075"/>
                  <a:gd name="connsiteY4" fmla="*/ 0 h 537210"/>
                  <a:gd name="connsiteX0" fmla="*/ 147837 w 333774"/>
                  <a:gd name="connsiteY0" fmla="*/ 2381 h 415766"/>
                  <a:gd name="connsiteX1" fmla="*/ 333733 w 333774"/>
                  <a:gd name="connsiteY1" fmla="*/ 0 h 415766"/>
                  <a:gd name="connsiteX2" fmla="*/ 112277 w 333774"/>
                  <a:gd name="connsiteY2" fmla="*/ 415766 h 415766"/>
                  <a:gd name="connsiteX3" fmla="*/ 4169 w 333774"/>
                  <a:gd name="connsiteY3" fmla="*/ 234792 h 415766"/>
                  <a:gd name="connsiteX4" fmla="*/ 147837 w 333774"/>
                  <a:gd name="connsiteY4" fmla="*/ 2381 h 415766"/>
                  <a:gd name="connsiteX0" fmla="*/ 147695 w 333632"/>
                  <a:gd name="connsiteY0" fmla="*/ 2381 h 415766"/>
                  <a:gd name="connsiteX1" fmla="*/ 333591 w 333632"/>
                  <a:gd name="connsiteY1" fmla="*/ 0 h 415766"/>
                  <a:gd name="connsiteX2" fmla="*/ 112135 w 333632"/>
                  <a:gd name="connsiteY2" fmla="*/ 415766 h 415766"/>
                  <a:gd name="connsiteX3" fmla="*/ 4027 w 333632"/>
                  <a:gd name="connsiteY3" fmla="*/ 234792 h 415766"/>
                  <a:gd name="connsiteX4" fmla="*/ 147695 w 333632"/>
                  <a:gd name="connsiteY4" fmla="*/ 2381 h 415766"/>
                  <a:gd name="connsiteX0" fmla="*/ 147695 w 333632"/>
                  <a:gd name="connsiteY0" fmla="*/ 57241 h 470626"/>
                  <a:gd name="connsiteX1" fmla="*/ 333591 w 333632"/>
                  <a:gd name="connsiteY1" fmla="*/ 54860 h 470626"/>
                  <a:gd name="connsiteX2" fmla="*/ 112135 w 333632"/>
                  <a:gd name="connsiteY2" fmla="*/ 470626 h 470626"/>
                  <a:gd name="connsiteX3" fmla="*/ 4027 w 333632"/>
                  <a:gd name="connsiteY3" fmla="*/ 289652 h 470626"/>
                  <a:gd name="connsiteX4" fmla="*/ 147695 w 333632"/>
                  <a:gd name="connsiteY4" fmla="*/ 57241 h 470626"/>
                  <a:gd name="connsiteX0" fmla="*/ 147695 w 225742"/>
                  <a:gd name="connsiteY0" fmla="*/ 291306 h 704691"/>
                  <a:gd name="connsiteX1" fmla="*/ 225641 w 225742"/>
                  <a:gd name="connsiteY1" fmla="*/ 0 h 704691"/>
                  <a:gd name="connsiteX2" fmla="*/ 112135 w 225742"/>
                  <a:gd name="connsiteY2" fmla="*/ 704691 h 704691"/>
                  <a:gd name="connsiteX3" fmla="*/ 4027 w 225742"/>
                  <a:gd name="connsiteY3" fmla="*/ 523717 h 704691"/>
                  <a:gd name="connsiteX4" fmla="*/ 147695 w 225742"/>
                  <a:gd name="connsiteY4" fmla="*/ 291306 h 704691"/>
                  <a:gd name="connsiteX0" fmla="*/ 147695 w 289680"/>
                  <a:gd name="connsiteY0" fmla="*/ 291306 h 704691"/>
                  <a:gd name="connsiteX1" fmla="*/ 225641 w 289680"/>
                  <a:gd name="connsiteY1" fmla="*/ 0 h 704691"/>
                  <a:gd name="connsiteX2" fmla="*/ 286601 w 289680"/>
                  <a:gd name="connsiteY2" fmla="*/ 442120 h 704691"/>
                  <a:gd name="connsiteX3" fmla="*/ 112135 w 289680"/>
                  <a:gd name="connsiteY3" fmla="*/ 704691 h 704691"/>
                  <a:gd name="connsiteX4" fmla="*/ 4027 w 289680"/>
                  <a:gd name="connsiteY4" fmla="*/ 523717 h 704691"/>
                  <a:gd name="connsiteX5" fmla="*/ 147695 w 289680"/>
                  <a:gd name="connsiteY5" fmla="*/ 291306 h 704691"/>
                  <a:gd name="connsiteX0" fmla="*/ 147695 w 288875"/>
                  <a:gd name="connsiteY0" fmla="*/ 334168 h 747553"/>
                  <a:gd name="connsiteX1" fmla="*/ 194685 w 288875"/>
                  <a:gd name="connsiteY1" fmla="*/ 0 h 747553"/>
                  <a:gd name="connsiteX2" fmla="*/ 286601 w 288875"/>
                  <a:gd name="connsiteY2" fmla="*/ 484982 h 747553"/>
                  <a:gd name="connsiteX3" fmla="*/ 112135 w 288875"/>
                  <a:gd name="connsiteY3" fmla="*/ 747553 h 747553"/>
                  <a:gd name="connsiteX4" fmla="*/ 4027 w 288875"/>
                  <a:gd name="connsiteY4" fmla="*/ 566579 h 747553"/>
                  <a:gd name="connsiteX5" fmla="*/ 147695 w 288875"/>
                  <a:gd name="connsiteY5" fmla="*/ 334168 h 747553"/>
                  <a:gd name="connsiteX0" fmla="*/ 147695 w 288875"/>
                  <a:gd name="connsiteY0" fmla="*/ 334168 h 747553"/>
                  <a:gd name="connsiteX1" fmla="*/ 194685 w 288875"/>
                  <a:gd name="connsiteY1" fmla="*/ 0 h 747553"/>
                  <a:gd name="connsiteX2" fmla="*/ 286601 w 288875"/>
                  <a:gd name="connsiteY2" fmla="*/ 484982 h 747553"/>
                  <a:gd name="connsiteX3" fmla="*/ 112135 w 288875"/>
                  <a:gd name="connsiteY3" fmla="*/ 747553 h 747553"/>
                  <a:gd name="connsiteX4" fmla="*/ 4027 w 288875"/>
                  <a:gd name="connsiteY4" fmla="*/ 566579 h 747553"/>
                  <a:gd name="connsiteX5" fmla="*/ 147695 w 288875"/>
                  <a:gd name="connsiteY5" fmla="*/ 334168 h 747553"/>
                  <a:gd name="connsiteX0" fmla="*/ 147695 w 199898"/>
                  <a:gd name="connsiteY0" fmla="*/ 334168 h 747553"/>
                  <a:gd name="connsiteX1" fmla="*/ 194685 w 199898"/>
                  <a:gd name="connsiteY1" fmla="*/ 0 h 747553"/>
                  <a:gd name="connsiteX2" fmla="*/ 186589 w 199898"/>
                  <a:gd name="connsiteY2" fmla="*/ 330200 h 747553"/>
                  <a:gd name="connsiteX3" fmla="*/ 112135 w 199898"/>
                  <a:gd name="connsiteY3" fmla="*/ 747553 h 747553"/>
                  <a:gd name="connsiteX4" fmla="*/ 4027 w 199898"/>
                  <a:gd name="connsiteY4" fmla="*/ 566579 h 747553"/>
                  <a:gd name="connsiteX5" fmla="*/ 147695 w 199898"/>
                  <a:gd name="connsiteY5" fmla="*/ 334168 h 747553"/>
                  <a:gd name="connsiteX0" fmla="*/ 147695 w 199898"/>
                  <a:gd name="connsiteY0" fmla="*/ 334168 h 747680"/>
                  <a:gd name="connsiteX1" fmla="*/ 194685 w 199898"/>
                  <a:gd name="connsiteY1" fmla="*/ 0 h 747680"/>
                  <a:gd name="connsiteX2" fmla="*/ 186589 w 199898"/>
                  <a:gd name="connsiteY2" fmla="*/ 330200 h 747680"/>
                  <a:gd name="connsiteX3" fmla="*/ 56415 w 199898"/>
                  <a:gd name="connsiteY3" fmla="*/ 543720 h 747680"/>
                  <a:gd name="connsiteX4" fmla="*/ 112135 w 199898"/>
                  <a:gd name="connsiteY4" fmla="*/ 747553 h 747680"/>
                  <a:gd name="connsiteX5" fmla="*/ 4027 w 199898"/>
                  <a:gd name="connsiteY5" fmla="*/ 566579 h 747680"/>
                  <a:gd name="connsiteX6" fmla="*/ 147695 w 199898"/>
                  <a:gd name="connsiteY6" fmla="*/ 334168 h 747680"/>
                  <a:gd name="connsiteX0" fmla="*/ 147695 w 199898"/>
                  <a:gd name="connsiteY0" fmla="*/ 334168 h 747680"/>
                  <a:gd name="connsiteX1" fmla="*/ 194685 w 199898"/>
                  <a:gd name="connsiteY1" fmla="*/ 0 h 747680"/>
                  <a:gd name="connsiteX2" fmla="*/ 186589 w 199898"/>
                  <a:gd name="connsiteY2" fmla="*/ 330200 h 747680"/>
                  <a:gd name="connsiteX3" fmla="*/ 56415 w 199898"/>
                  <a:gd name="connsiteY3" fmla="*/ 543720 h 747680"/>
                  <a:gd name="connsiteX4" fmla="*/ 112135 w 199898"/>
                  <a:gd name="connsiteY4" fmla="*/ 747553 h 747680"/>
                  <a:gd name="connsiteX5" fmla="*/ 4027 w 199898"/>
                  <a:gd name="connsiteY5" fmla="*/ 566579 h 747680"/>
                  <a:gd name="connsiteX6" fmla="*/ 147695 w 199898"/>
                  <a:gd name="connsiteY6" fmla="*/ 334168 h 747680"/>
                  <a:gd name="connsiteX0" fmla="*/ 147695 w 258724"/>
                  <a:gd name="connsiteY0" fmla="*/ 334168 h 747680"/>
                  <a:gd name="connsiteX1" fmla="*/ 194685 w 258724"/>
                  <a:gd name="connsiteY1" fmla="*/ 0 h 747680"/>
                  <a:gd name="connsiteX2" fmla="*/ 255645 w 258724"/>
                  <a:gd name="connsiteY2" fmla="*/ 334963 h 747680"/>
                  <a:gd name="connsiteX3" fmla="*/ 56415 w 258724"/>
                  <a:gd name="connsiteY3" fmla="*/ 543720 h 747680"/>
                  <a:gd name="connsiteX4" fmla="*/ 112135 w 258724"/>
                  <a:gd name="connsiteY4" fmla="*/ 747553 h 747680"/>
                  <a:gd name="connsiteX5" fmla="*/ 4027 w 258724"/>
                  <a:gd name="connsiteY5" fmla="*/ 566579 h 747680"/>
                  <a:gd name="connsiteX6" fmla="*/ 147695 w 258724"/>
                  <a:gd name="connsiteY6" fmla="*/ 334168 h 747680"/>
                  <a:gd name="connsiteX0" fmla="*/ 201521 w 257781"/>
                  <a:gd name="connsiteY0" fmla="*/ 336549 h 747680"/>
                  <a:gd name="connsiteX1" fmla="*/ 193742 w 257781"/>
                  <a:gd name="connsiteY1" fmla="*/ 0 h 747680"/>
                  <a:gd name="connsiteX2" fmla="*/ 254702 w 257781"/>
                  <a:gd name="connsiteY2" fmla="*/ 334963 h 747680"/>
                  <a:gd name="connsiteX3" fmla="*/ 55472 w 257781"/>
                  <a:gd name="connsiteY3" fmla="*/ 543720 h 747680"/>
                  <a:gd name="connsiteX4" fmla="*/ 111192 w 257781"/>
                  <a:gd name="connsiteY4" fmla="*/ 747553 h 747680"/>
                  <a:gd name="connsiteX5" fmla="*/ 3084 w 257781"/>
                  <a:gd name="connsiteY5" fmla="*/ 566579 h 747680"/>
                  <a:gd name="connsiteX6" fmla="*/ 201521 w 257781"/>
                  <a:gd name="connsiteY6" fmla="*/ 336549 h 747680"/>
                  <a:gd name="connsiteX0" fmla="*/ 201521 w 257479"/>
                  <a:gd name="connsiteY0" fmla="*/ 234155 h 645286"/>
                  <a:gd name="connsiteX1" fmla="*/ 184217 w 257479"/>
                  <a:gd name="connsiteY1" fmla="*/ 0 h 645286"/>
                  <a:gd name="connsiteX2" fmla="*/ 254702 w 257479"/>
                  <a:gd name="connsiteY2" fmla="*/ 232569 h 645286"/>
                  <a:gd name="connsiteX3" fmla="*/ 55472 w 257479"/>
                  <a:gd name="connsiteY3" fmla="*/ 441326 h 645286"/>
                  <a:gd name="connsiteX4" fmla="*/ 111192 w 257479"/>
                  <a:gd name="connsiteY4" fmla="*/ 645159 h 645286"/>
                  <a:gd name="connsiteX5" fmla="*/ 3084 w 257479"/>
                  <a:gd name="connsiteY5" fmla="*/ 464185 h 645286"/>
                  <a:gd name="connsiteX6" fmla="*/ 201521 w 257479"/>
                  <a:gd name="connsiteY6" fmla="*/ 234155 h 645286"/>
                  <a:gd name="connsiteX0" fmla="*/ 201521 w 257479"/>
                  <a:gd name="connsiteY0" fmla="*/ 234155 h 645286"/>
                  <a:gd name="connsiteX1" fmla="*/ 184217 w 257479"/>
                  <a:gd name="connsiteY1" fmla="*/ 0 h 645286"/>
                  <a:gd name="connsiteX2" fmla="*/ 254702 w 257479"/>
                  <a:gd name="connsiteY2" fmla="*/ 232569 h 645286"/>
                  <a:gd name="connsiteX3" fmla="*/ 55472 w 257479"/>
                  <a:gd name="connsiteY3" fmla="*/ 441326 h 645286"/>
                  <a:gd name="connsiteX4" fmla="*/ 111192 w 257479"/>
                  <a:gd name="connsiteY4" fmla="*/ 645159 h 645286"/>
                  <a:gd name="connsiteX5" fmla="*/ 3084 w 257479"/>
                  <a:gd name="connsiteY5" fmla="*/ 464185 h 645286"/>
                  <a:gd name="connsiteX6" fmla="*/ 201521 w 257479"/>
                  <a:gd name="connsiteY6" fmla="*/ 234155 h 645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矩形 4"/>
              <p:cNvSpPr/>
              <p:nvPr/>
            </p:nvSpPr>
            <p:spPr>
              <a:xfrm>
                <a:off x="3384641" y="2316015"/>
                <a:ext cx="184059" cy="461283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" fmla="*/ 0 w 62865"/>
                  <a:gd name="connsiteY0" fmla="*/ 0 h 484822"/>
                  <a:gd name="connsiteX1" fmla="*/ 53340 w 62865"/>
                  <a:gd name="connsiteY1" fmla="*/ 0 h 484822"/>
                  <a:gd name="connsiteX2" fmla="*/ 62865 w 62865"/>
                  <a:gd name="connsiteY2" fmla="*/ 484822 h 484822"/>
                  <a:gd name="connsiteX3" fmla="*/ 0 w 62865"/>
                  <a:gd name="connsiteY3" fmla="*/ 365760 h 484822"/>
                  <a:gd name="connsiteX4" fmla="*/ 0 w 62865"/>
                  <a:gd name="connsiteY4" fmla="*/ 0 h 484822"/>
                  <a:gd name="connsiteX0" fmla="*/ 0 w 81010"/>
                  <a:gd name="connsiteY0" fmla="*/ 0 h 484822"/>
                  <a:gd name="connsiteX1" fmla="*/ 53340 w 81010"/>
                  <a:gd name="connsiteY1" fmla="*/ 0 h 484822"/>
                  <a:gd name="connsiteX2" fmla="*/ 62865 w 81010"/>
                  <a:gd name="connsiteY2" fmla="*/ 484822 h 484822"/>
                  <a:gd name="connsiteX3" fmla="*/ 0 w 81010"/>
                  <a:gd name="connsiteY3" fmla="*/ 365760 h 484822"/>
                  <a:gd name="connsiteX4" fmla="*/ 0 w 81010"/>
                  <a:gd name="connsiteY4" fmla="*/ 0 h 484822"/>
                  <a:gd name="connsiteX0" fmla="*/ 0 w 62983"/>
                  <a:gd name="connsiteY0" fmla="*/ 0 h 494347"/>
                  <a:gd name="connsiteX1" fmla="*/ 53340 w 62983"/>
                  <a:gd name="connsiteY1" fmla="*/ 0 h 494347"/>
                  <a:gd name="connsiteX2" fmla="*/ 36671 w 62983"/>
                  <a:gd name="connsiteY2" fmla="*/ 494347 h 494347"/>
                  <a:gd name="connsiteX3" fmla="*/ 0 w 62983"/>
                  <a:gd name="connsiteY3" fmla="*/ 365760 h 494347"/>
                  <a:gd name="connsiteX4" fmla="*/ 0 w 62983"/>
                  <a:gd name="connsiteY4" fmla="*/ 0 h 494347"/>
                  <a:gd name="connsiteX0" fmla="*/ 109537 w 172520"/>
                  <a:gd name="connsiteY0" fmla="*/ 0 h 494347"/>
                  <a:gd name="connsiteX1" fmla="*/ 162877 w 172520"/>
                  <a:gd name="connsiteY1" fmla="*/ 0 h 494347"/>
                  <a:gd name="connsiteX2" fmla="*/ 146208 w 172520"/>
                  <a:gd name="connsiteY2" fmla="*/ 494347 h 494347"/>
                  <a:gd name="connsiteX3" fmla="*/ 0 w 172520"/>
                  <a:gd name="connsiteY3" fmla="*/ 294323 h 494347"/>
                  <a:gd name="connsiteX4" fmla="*/ 109537 w 172520"/>
                  <a:gd name="connsiteY4" fmla="*/ 0 h 494347"/>
                  <a:gd name="connsiteX0" fmla="*/ 71437 w 134420"/>
                  <a:gd name="connsiteY0" fmla="*/ 0 h 494347"/>
                  <a:gd name="connsiteX1" fmla="*/ 124777 w 134420"/>
                  <a:gd name="connsiteY1" fmla="*/ 0 h 494347"/>
                  <a:gd name="connsiteX2" fmla="*/ 108108 w 134420"/>
                  <a:gd name="connsiteY2" fmla="*/ 494347 h 494347"/>
                  <a:gd name="connsiteX3" fmla="*/ 0 w 134420"/>
                  <a:gd name="connsiteY3" fmla="*/ 313373 h 494347"/>
                  <a:gd name="connsiteX4" fmla="*/ 71437 w 134420"/>
                  <a:gd name="connsiteY4" fmla="*/ 0 h 494347"/>
                  <a:gd name="connsiteX0" fmla="*/ 78556 w 141539"/>
                  <a:gd name="connsiteY0" fmla="*/ 0 h 494347"/>
                  <a:gd name="connsiteX1" fmla="*/ 131896 w 141539"/>
                  <a:gd name="connsiteY1" fmla="*/ 0 h 494347"/>
                  <a:gd name="connsiteX2" fmla="*/ 115227 w 141539"/>
                  <a:gd name="connsiteY2" fmla="*/ 494347 h 494347"/>
                  <a:gd name="connsiteX3" fmla="*/ 7119 w 141539"/>
                  <a:gd name="connsiteY3" fmla="*/ 313373 h 494347"/>
                  <a:gd name="connsiteX4" fmla="*/ 78556 w 141539"/>
                  <a:gd name="connsiteY4" fmla="*/ 0 h 494347"/>
                  <a:gd name="connsiteX0" fmla="*/ 78556 w 141539"/>
                  <a:gd name="connsiteY0" fmla="*/ 0 h 494347"/>
                  <a:gd name="connsiteX1" fmla="*/ 131896 w 141539"/>
                  <a:gd name="connsiteY1" fmla="*/ 0 h 494347"/>
                  <a:gd name="connsiteX2" fmla="*/ 115227 w 141539"/>
                  <a:gd name="connsiteY2" fmla="*/ 494347 h 494347"/>
                  <a:gd name="connsiteX3" fmla="*/ 7119 w 141539"/>
                  <a:gd name="connsiteY3" fmla="*/ 313373 h 494347"/>
                  <a:gd name="connsiteX4" fmla="*/ 78556 w 141539"/>
                  <a:gd name="connsiteY4" fmla="*/ 0 h 494347"/>
                  <a:gd name="connsiteX0" fmla="*/ 78556 w 336724"/>
                  <a:gd name="connsiteY0" fmla="*/ 0 h 494347"/>
                  <a:gd name="connsiteX1" fmla="*/ 336683 w 336724"/>
                  <a:gd name="connsiteY1" fmla="*/ 78581 h 494347"/>
                  <a:gd name="connsiteX2" fmla="*/ 115227 w 336724"/>
                  <a:gd name="connsiteY2" fmla="*/ 494347 h 494347"/>
                  <a:gd name="connsiteX3" fmla="*/ 7119 w 336724"/>
                  <a:gd name="connsiteY3" fmla="*/ 313373 h 494347"/>
                  <a:gd name="connsiteX4" fmla="*/ 78556 w 336724"/>
                  <a:gd name="connsiteY4" fmla="*/ 0 h 494347"/>
                  <a:gd name="connsiteX0" fmla="*/ 182063 w 333075"/>
                  <a:gd name="connsiteY0" fmla="*/ 0 h 537210"/>
                  <a:gd name="connsiteX1" fmla="*/ 333034 w 333075"/>
                  <a:gd name="connsiteY1" fmla="*/ 121444 h 537210"/>
                  <a:gd name="connsiteX2" fmla="*/ 111578 w 333075"/>
                  <a:gd name="connsiteY2" fmla="*/ 537210 h 537210"/>
                  <a:gd name="connsiteX3" fmla="*/ 3470 w 333075"/>
                  <a:gd name="connsiteY3" fmla="*/ 356236 h 537210"/>
                  <a:gd name="connsiteX4" fmla="*/ 182063 w 333075"/>
                  <a:gd name="connsiteY4" fmla="*/ 0 h 537210"/>
                  <a:gd name="connsiteX0" fmla="*/ 147837 w 333774"/>
                  <a:gd name="connsiteY0" fmla="*/ 2381 h 415766"/>
                  <a:gd name="connsiteX1" fmla="*/ 333733 w 333774"/>
                  <a:gd name="connsiteY1" fmla="*/ 0 h 415766"/>
                  <a:gd name="connsiteX2" fmla="*/ 112277 w 333774"/>
                  <a:gd name="connsiteY2" fmla="*/ 415766 h 415766"/>
                  <a:gd name="connsiteX3" fmla="*/ 4169 w 333774"/>
                  <a:gd name="connsiteY3" fmla="*/ 234792 h 415766"/>
                  <a:gd name="connsiteX4" fmla="*/ 147837 w 333774"/>
                  <a:gd name="connsiteY4" fmla="*/ 2381 h 415766"/>
                  <a:gd name="connsiteX0" fmla="*/ 147695 w 333632"/>
                  <a:gd name="connsiteY0" fmla="*/ 2381 h 415766"/>
                  <a:gd name="connsiteX1" fmla="*/ 333591 w 333632"/>
                  <a:gd name="connsiteY1" fmla="*/ 0 h 415766"/>
                  <a:gd name="connsiteX2" fmla="*/ 112135 w 333632"/>
                  <a:gd name="connsiteY2" fmla="*/ 415766 h 415766"/>
                  <a:gd name="connsiteX3" fmla="*/ 4027 w 333632"/>
                  <a:gd name="connsiteY3" fmla="*/ 234792 h 415766"/>
                  <a:gd name="connsiteX4" fmla="*/ 147695 w 333632"/>
                  <a:gd name="connsiteY4" fmla="*/ 2381 h 415766"/>
                  <a:gd name="connsiteX0" fmla="*/ 147695 w 333632"/>
                  <a:gd name="connsiteY0" fmla="*/ 57241 h 470626"/>
                  <a:gd name="connsiteX1" fmla="*/ 333591 w 333632"/>
                  <a:gd name="connsiteY1" fmla="*/ 54860 h 470626"/>
                  <a:gd name="connsiteX2" fmla="*/ 112135 w 333632"/>
                  <a:gd name="connsiteY2" fmla="*/ 470626 h 470626"/>
                  <a:gd name="connsiteX3" fmla="*/ 4027 w 333632"/>
                  <a:gd name="connsiteY3" fmla="*/ 289652 h 470626"/>
                  <a:gd name="connsiteX4" fmla="*/ 147695 w 333632"/>
                  <a:gd name="connsiteY4" fmla="*/ 57241 h 470626"/>
                  <a:gd name="connsiteX0" fmla="*/ 147695 w 225742"/>
                  <a:gd name="connsiteY0" fmla="*/ 291306 h 704691"/>
                  <a:gd name="connsiteX1" fmla="*/ 225641 w 225742"/>
                  <a:gd name="connsiteY1" fmla="*/ 0 h 704691"/>
                  <a:gd name="connsiteX2" fmla="*/ 112135 w 225742"/>
                  <a:gd name="connsiteY2" fmla="*/ 704691 h 704691"/>
                  <a:gd name="connsiteX3" fmla="*/ 4027 w 225742"/>
                  <a:gd name="connsiteY3" fmla="*/ 523717 h 704691"/>
                  <a:gd name="connsiteX4" fmla="*/ 147695 w 225742"/>
                  <a:gd name="connsiteY4" fmla="*/ 291306 h 704691"/>
                  <a:gd name="connsiteX0" fmla="*/ 147695 w 289680"/>
                  <a:gd name="connsiteY0" fmla="*/ 291306 h 704691"/>
                  <a:gd name="connsiteX1" fmla="*/ 225641 w 289680"/>
                  <a:gd name="connsiteY1" fmla="*/ 0 h 704691"/>
                  <a:gd name="connsiteX2" fmla="*/ 286601 w 289680"/>
                  <a:gd name="connsiteY2" fmla="*/ 442120 h 704691"/>
                  <a:gd name="connsiteX3" fmla="*/ 112135 w 289680"/>
                  <a:gd name="connsiteY3" fmla="*/ 704691 h 704691"/>
                  <a:gd name="connsiteX4" fmla="*/ 4027 w 289680"/>
                  <a:gd name="connsiteY4" fmla="*/ 523717 h 704691"/>
                  <a:gd name="connsiteX5" fmla="*/ 147695 w 289680"/>
                  <a:gd name="connsiteY5" fmla="*/ 291306 h 704691"/>
                  <a:gd name="connsiteX0" fmla="*/ 147695 w 288875"/>
                  <a:gd name="connsiteY0" fmla="*/ 334168 h 747553"/>
                  <a:gd name="connsiteX1" fmla="*/ 194685 w 288875"/>
                  <a:gd name="connsiteY1" fmla="*/ 0 h 747553"/>
                  <a:gd name="connsiteX2" fmla="*/ 286601 w 288875"/>
                  <a:gd name="connsiteY2" fmla="*/ 484982 h 747553"/>
                  <a:gd name="connsiteX3" fmla="*/ 112135 w 288875"/>
                  <a:gd name="connsiteY3" fmla="*/ 747553 h 747553"/>
                  <a:gd name="connsiteX4" fmla="*/ 4027 w 288875"/>
                  <a:gd name="connsiteY4" fmla="*/ 566579 h 747553"/>
                  <a:gd name="connsiteX5" fmla="*/ 147695 w 288875"/>
                  <a:gd name="connsiteY5" fmla="*/ 334168 h 747553"/>
                  <a:gd name="connsiteX0" fmla="*/ 147695 w 288875"/>
                  <a:gd name="connsiteY0" fmla="*/ 334168 h 747553"/>
                  <a:gd name="connsiteX1" fmla="*/ 194685 w 288875"/>
                  <a:gd name="connsiteY1" fmla="*/ 0 h 747553"/>
                  <a:gd name="connsiteX2" fmla="*/ 286601 w 288875"/>
                  <a:gd name="connsiteY2" fmla="*/ 484982 h 747553"/>
                  <a:gd name="connsiteX3" fmla="*/ 112135 w 288875"/>
                  <a:gd name="connsiteY3" fmla="*/ 747553 h 747553"/>
                  <a:gd name="connsiteX4" fmla="*/ 4027 w 288875"/>
                  <a:gd name="connsiteY4" fmla="*/ 566579 h 747553"/>
                  <a:gd name="connsiteX5" fmla="*/ 147695 w 288875"/>
                  <a:gd name="connsiteY5" fmla="*/ 334168 h 747553"/>
                  <a:gd name="connsiteX0" fmla="*/ 147695 w 199898"/>
                  <a:gd name="connsiteY0" fmla="*/ 334168 h 747553"/>
                  <a:gd name="connsiteX1" fmla="*/ 194685 w 199898"/>
                  <a:gd name="connsiteY1" fmla="*/ 0 h 747553"/>
                  <a:gd name="connsiteX2" fmla="*/ 186589 w 199898"/>
                  <a:gd name="connsiteY2" fmla="*/ 330200 h 747553"/>
                  <a:gd name="connsiteX3" fmla="*/ 112135 w 199898"/>
                  <a:gd name="connsiteY3" fmla="*/ 747553 h 747553"/>
                  <a:gd name="connsiteX4" fmla="*/ 4027 w 199898"/>
                  <a:gd name="connsiteY4" fmla="*/ 566579 h 747553"/>
                  <a:gd name="connsiteX5" fmla="*/ 147695 w 199898"/>
                  <a:gd name="connsiteY5" fmla="*/ 334168 h 747553"/>
                  <a:gd name="connsiteX0" fmla="*/ 147695 w 199898"/>
                  <a:gd name="connsiteY0" fmla="*/ 334168 h 747680"/>
                  <a:gd name="connsiteX1" fmla="*/ 194685 w 199898"/>
                  <a:gd name="connsiteY1" fmla="*/ 0 h 747680"/>
                  <a:gd name="connsiteX2" fmla="*/ 186589 w 199898"/>
                  <a:gd name="connsiteY2" fmla="*/ 330200 h 747680"/>
                  <a:gd name="connsiteX3" fmla="*/ 56415 w 199898"/>
                  <a:gd name="connsiteY3" fmla="*/ 543720 h 747680"/>
                  <a:gd name="connsiteX4" fmla="*/ 112135 w 199898"/>
                  <a:gd name="connsiteY4" fmla="*/ 747553 h 747680"/>
                  <a:gd name="connsiteX5" fmla="*/ 4027 w 199898"/>
                  <a:gd name="connsiteY5" fmla="*/ 566579 h 747680"/>
                  <a:gd name="connsiteX6" fmla="*/ 147695 w 199898"/>
                  <a:gd name="connsiteY6" fmla="*/ 334168 h 747680"/>
                  <a:gd name="connsiteX0" fmla="*/ 147695 w 199898"/>
                  <a:gd name="connsiteY0" fmla="*/ 334168 h 747680"/>
                  <a:gd name="connsiteX1" fmla="*/ 194685 w 199898"/>
                  <a:gd name="connsiteY1" fmla="*/ 0 h 747680"/>
                  <a:gd name="connsiteX2" fmla="*/ 186589 w 199898"/>
                  <a:gd name="connsiteY2" fmla="*/ 330200 h 747680"/>
                  <a:gd name="connsiteX3" fmla="*/ 56415 w 199898"/>
                  <a:gd name="connsiteY3" fmla="*/ 543720 h 747680"/>
                  <a:gd name="connsiteX4" fmla="*/ 112135 w 199898"/>
                  <a:gd name="connsiteY4" fmla="*/ 747553 h 747680"/>
                  <a:gd name="connsiteX5" fmla="*/ 4027 w 199898"/>
                  <a:gd name="connsiteY5" fmla="*/ 566579 h 747680"/>
                  <a:gd name="connsiteX6" fmla="*/ 147695 w 199898"/>
                  <a:gd name="connsiteY6" fmla="*/ 334168 h 747680"/>
                  <a:gd name="connsiteX0" fmla="*/ 147695 w 258724"/>
                  <a:gd name="connsiteY0" fmla="*/ 334168 h 747680"/>
                  <a:gd name="connsiteX1" fmla="*/ 194685 w 258724"/>
                  <a:gd name="connsiteY1" fmla="*/ 0 h 747680"/>
                  <a:gd name="connsiteX2" fmla="*/ 255645 w 258724"/>
                  <a:gd name="connsiteY2" fmla="*/ 334963 h 747680"/>
                  <a:gd name="connsiteX3" fmla="*/ 56415 w 258724"/>
                  <a:gd name="connsiteY3" fmla="*/ 543720 h 747680"/>
                  <a:gd name="connsiteX4" fmla="*/ 112135 w 258724"/>
                  <a:gd name="connsiteY4" fmla="*/ 747553 h 747680"/>
                  <a:gd name="connsiteX5" fmla="*/ 4027 w 258724"/>
                  <a:gd name="connsiteY5" fmla="*/ 566579 h 747680"/>
                  <a:gd name="connsiteX6" fmla="*/ 147695 w 258724"/>
                  <a:gd name="connsiteY6" fmla="*/ 334168 h 747680"/>
                  <a:gd name="connsiteX0" fmla="*/ 201521 w 257781"/>
                  <a:gd name="connsiteY0" fmla="*/ 336549 h 747680"/>
                  <a:gd name="connsiteX1" fmla="*/ 193742 w 257781"/>
                  <a:gd name="connsiteY1" fmla="*/ 0 h 747680"/>
                  <a:gd name="connsiteX2" fmla="*/ 254702 w 257781"/>
                  <a:gd name="connsiteY2" fmla="*/ 334963 h 747680"/>
                  <a:gd name="connsiteX3" fmla="*/ 55472 w 257781"/>
                  <a:gd name="connsiteY3" fmla="*/ 543720 h 747680"/>
                  <a:gd name="connsiteX4" fmla="*/ 111192 w 257781"/>
                  <a:gd name="connsiteY4" fmla="*/ 747553 h 747680"/>
                  <a:gd name="connsiteX5" fmla="*/ 3084 w 257781"/>
                  <a:gd name="connsiteY5" fmla="*/ 566579 h 747680"/>
                  <a:gd name="connsiteX6" fmla="*/ 201521 w 257781"/>
                  <a:gd name="connsiteY6" fmla="*/ 336549 h 747680"/>
                  <a:gd name="connsiteX0" fmla="*/ 201521 w 257479"/>
                  <a:gd name="connsiteY0" fmla="*/ 234155 h 645286"/>
                  <a:gd name="connsiteX1" fmla="*/ 184217 w 257479"/>
                  <a:gd name="connsiteY1" fmla="*/ 0 h 645286"/>
                  <a:gd name="connsiteX2" fmla="*/ 254702 w 257479"/>
                  <a:gd name="connsiteY2" fmla="*/ 232569 h 645286"/>
                  <a:gd name="connsiteX3" fmla="*/ 55472 w 257479"/>
                  <a:gd name="connsiteY3" fmla="*/ 441326 h 645286"/>
                  <a:gd name="connsiteX4" fmla="*/ 111192 w 257479"/>
                  <a:gd name="connsiteY4" fmla="*/ 645159 h 645286"/>
                  <a:gd name="connsiteX5" fmla="*/ 3084 w 257479"/>
                  <a:gd name="connsiteY5" fmla="*/ 464185 h 645286"/>
                  <a:gd name="connsiteX6" fmla="*/ 201521 w 257479"/>
                  <a:gd name="connsiteY6" fmla="*/ 234155 h 645286"/>
                  <a:gd name="connsiteX0" fmla="*/ 201521 w 257479"/>
                  <a:gd name="connsiteY0" fmla="*/ 234155 h 645286"/>
                  <a:gd name="connsiteX1" fmla="*/ 184217 w 257479"/>
                  <a:gd name="connsiteY1" fmla="*/ 0 h 645286"/>
                  <a:gd name="connsiteX2" fmla="*/ 254702 w 257479"/>
                  <a:gd name="connsiteY2" fmla="*/ 232569 h 645286"/>
                  <a:gd name="connsiteX3" fmla="*/ 55472 w 257479"/>
                  <a:gd name="connsiteY3" fmla="*/ 441326 h 645286"/>
                  <a:gd name="connsiteX4" fmla="*/ 111192 w 257479"/>
                  <a:gd name="connsiteY4" fmla="*/ 645159 h 645286"/>
                  <a:gd name="connsiteX5" fmla="*/ 3084 w 257479"/>
                  <a:gd name="connsiteY5" fmla="*/ 464185 h 645286"/>
                  <a:gd name="connsiteX6" fmla="*/ 201521 w 257479"/>
                  <a:gd name="connsiteY6" fmla="*/ 234155 h 645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" name="矩形 4"/>
            <p:cNvSpPr/>
            <p:nvPr/>
          </p:nvSpPr>
          <p:spPr>
            <a:xfrm>
              <a:off x="3593780" y="3060782"/>
              <a:ext cx="250638" cy="248205"/>
            </a:xfrm>
            <a:custGeom>
              <a:avLst/>
              <a:gdLst/>
              <a:ahLst/>
              <a:cxnLst/>
              <a:rect l="l" t="t" r="r" b="b"/>
              <a:pathLst>
                <a:path w="249143" h="247649">
                  <a:moveTo>
                    <a:pt x="90583" y="0"/>
                  </a:moveTo>
                  <a:cubicBezTo>
                    <a:pt x="96893" y="10423"/>
                    <a:pt x="268352" y="71962"/>
                    <a:pt x="247364" y="147809"/>
                  </a:cubicBezTo>
                  <a:cubicBezTo>
                    <a:pt x="241373" y="193592"/>
                    <a:pt x="138391" y="219808"/>
                    <a:pt x="75000" y="247649"/>
                  </a:cubicBezTo>
                  <a:lnTo>
                    <a:pt x="0" y="247649"/>
                  </a:lnTo>
                  <a:cubicBezTo>
                    <a:pt x="62259" y="218563"/>
                    <a:pt x="189059" y="207663"/>
                    <a:pt x="202649" y="148833"/>
                  </a:cubicBezTo>
                  <a:cubicBezTo>
                    <a:pt x="218559" y="66305"/>
                    <a:pt x="79956" y="63562"/>
                    <a:pt x="9058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114\Desktop\GM_0059.jpg"/>
          <p:cNvPicPr>
            <a:picLocks noChangeAspect="1" noChangeArrowheads="1"/>
          </p:cNvPicPr>
          <p:nvPr userDrawn="1"/>
        </p:nvPicPr>
        <p:blipFill>
          <a:blip r:embed="rId2"/>
          <a:srcRect t="9333" b="23002"/>
          <a:stretch>
            <a:fillRect/>
          </a:stretch>
        </p:blipFill>
        <p:spPr bwMode="auto">
          <a:xfrm>
            <a:off x="0" y="1000108"/>
            <a:ext cx="915193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4576763" y="2747970"/>
            <a:ext cx="3681412" cy="1752600"/>
          </a:xfrm>
          <a:prstGeom prst="rect">
            <a:avLst/>
          </a:prstGeom>
          <a:solidFill>
            <a:srgbClr val="ED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4395788" y="2932120"/>
            <a:ext cx="4792662" cy="57467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980113" y="3844933"/>
            <a:ext cx="1779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4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-10" dirty="0" smtClean="0">
                <a:solidFill>
                  <a:srgbClr val="FFFFFF"/>
                </a:solidFill>
                <a:latin typeface="+mn-lt"/>
                <a:ea typeface="+mn-ea"/>
              </a:rPr>
              <a:t>Have a rest!</a:t>
            </a:r>
            <a:endParaRPr lang="zh-CN" altLang="en-US" b="1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5003800" y="2895608"/>
            <a:ext cx="30781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FFFFFF"/>
                </a:solidFill>
                <a:ea typeface="微软雅黑" pitchFamily="34" charset="-122"/>
              </a:rPr>
              <a:t>课间休息</a:t>
            </a:r>
            <a:endParaRPr lang="zh-CN" altLang="en-US" sz="36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7" name="流程图: 联系 6"/>
          <p:cNvSpPr/>
          <p:nvPr userDrawn="1"/>
        </p:nvSpPr>
        <p:spPr>
          <a:xfrm>
            <a:off x="5451475" y="3752858"/>
            <a:ext cx="522288" cy="52387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12"/>
          <p:cNvGrpSpPr>
            <a:grpSpLocks/>
          </p:cNvGrpSpPr>
          <p:nvPr userDrawn="1"/>
        </p:nvGrpSpPr>
        <p:grpSpPr bwMode="auto">
          <a:xfrm>
            <a:off x="5613400" y="3770320"/>
            <a:ext cx="234950" cy="427038"/>
            <a:chOff x="3246120" y="2316163"/>
            <a:chExt cx="598298" cy="1094549"/>
          </a:xfrm>
        </p:grpSpPr>
        <p:sp>
          <p:nvSpPr>
            <p:cNvPr id="9" name="圆柱形 8"/>
            <p:cNvSpPr/>
            <p:nvPr/>
          </p:nvSpPr>
          <p:spPr>
            <a:xfrm>
              <a:off x="3246120" y="2881748"/>
              <a:ext cx="448725" cy="528964"/>
            </a:xfrm>
            <a:prstGeom prst="can">
              <a:avLst/>
            </a:prstGeom>
            <a:solidFill>
              <a:srgbClr val="B1DE64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" name="组合 14"/>
            <p:cNvGrpSpPr/>
            <p:nvPr/>
          </p:nvGrpSpPr>
          <p:grpSpPr>
            <a:xfrm>
              <a:off x="3333831" y="2316163"/>
              <a:ext cx="265232" cy="528637"/>
              <a:chOff x="3244941" y="2182813"/>
              <a:chExt cx="323759" cy="645286"/>
            </a:xfrm>
            <a:solidFill>
              <a:srgbClr val="F2F2F2"/>
            </a:solidFill>
          </p:grpSpPr>
          <p:sp>
            <p:nvSpPr>
              <p:cNvPr id="12" name="矩形 4"/>
              <p:cNvSpPr/>
              <p:nvPr/>
            </p:nvSpPr>
            <p:spPr>
              <a:xfrm>
                <a:off x="3244941" y="2182813"/>
                <a:ext cx="257479" cy="645286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" fmla="*/ 0 w 62865"/>
                  <a:gd name="connsiteY0" fmla="*/ 0 h 484822"/>
                  <a:gd name="connsiteX1" fmla="*/ 53340 w 62865"/>
                  <a:gd name="connsiteY1" fmla="*/ 0 h 484822"/>
                  <a:gd name="connsiteX2" fmla="*/ 62865 w 62865"/>
                  <a:gd name="connsiteY2" fmla="*/ 484822 h 484822"/>
                  <a:gd name="connsiteX3" fmla="*/ 0 w 62865"/>
                  <a:gd name="connsiteY3" fmla="*/ 365760 h 484822"/>
                  <a:gd name="connsiteX4" fmla="*/ 0 w 62865"/>
                  <a:gd name="connsiteY4" fmla="*/ 0 h 484822"/>
                  <a:gd name="connsiteX0" fmla="*/ 0 w 81010"/>
                  <a:gd name="connsiteY0" fmla="*/ 0 h 484822"/>
                  <a:gd name="connsiteX1" fmla="*/ 53340 w 81010"/>
                  <a:gd name="connsiteY1" fmla="*/ 0 h 484822"/>
                  <a:gd name="connsiteX2" fmla="*/ 62865 w 81010"/>
                  <a:gd name="connsiteY2" fmla="*/ 484822 h 484822"/>
                  <a:gd name="connsiteX3" fmla="*/ 0 w 81010"/>
                  <a:gd name="connsiteY3" fmla="*/ 365760 h 484822"/>
                  <a:gd name="connsiteX4" fmla="*/ 0 w 81010"/>
                  <a:gd name="connsiteY4" fmla="*/ 0 h 484822"/>
                  <a:gd name="connsiteX0" fmla="*/ 0 w 62983"/>
                  <a:gd name="connsiteY0" fmla="*/ 0 h 494347"/>
                  <a:gd name="connsiteX1" fmla="*/ 53340 w 62983"/>
                  <a:gd name="connsiteY1" fmla="*/ 0 h 494347"/>
                  <a:gd name="connsiteX2" fmla="*/ 36671 w 62983"/>
                  <a:gd name="connsiteY2" fmla="*/ 494347 h 494347"/>
                  <a:gd name="connsiteX3" fmla="*/ 0 w 62983"/>
                  <a:gd name="connsiteY3" fmla="*/ 365760 h 494347"/>
                  <a:gd name="connsiteX4" fmla="*/ 0 w 62983"/>
                  <a:gd name="connsiteY4" fmla="*/ 0 h 494347"/>
                  <a:gd name="connsiteX0" fmla="*/ 109537 w 172520"/>
                  <a:gd name="connsiteY0" fmla="*/ 0 h 494347"/>
                  <a:gd name="connsiteX1" fmla="*/ 162877 w 172520"/>
                  <a:gd name="connsiteY1" fmla="*/ 0 h 494347"/>
                  <a:gd name="connsiteX2" fmla="*/ 146208 w 172520"/>
                  <a:gd name="connsiteY2" fmla="*/ 494347 h 494347"/>
                  <a:gd name="connsiteX3" fmla="*/ 0 w 172520"/>
                  <a:gd name="connsiteY3" fmla="*/ 294323 h 494347"/>
                  <a:gd name="connsiteX4" fmla="*/ 109537 w 172520"/>
                  <a:gd name="connsiteY4" fmla="*/ 0 h 494347"/>
                  <a:gd name="connsiteX0" fmla="*/ 71437 w 134420"/>
                  <a:gd name="connsiteY0" fmla="*/ 0 h 494347"/>
                  <a:gd name="connsiteX1" fmla="*/ 124777 w 134420"/>
                  <a:gd name="connsiteY1" fmla="*/ 0 h 494347"/>
                  <a:gd name="connsiteX2" fmla="*/ 108108 w 134420"/>
                  <a:gd name="connsiteY2" fmla="*/ 494347 h 494347"/>
                  <a:gd name="connsiteX3" fmla="*/ 0 w 134420"/>
                  <a:gd name="connsiteY3" fmla="*/ 313373 h 494347"/>
                  <a:gd name="connsiteX4" fmla="*/ 71437 w 134420"/>
                  <a:gd name="connsiteY4" fmla="*/ 0 h 494347"/>
                  <a:gd name="connsiteX0" fmla="*/ 78556 w 141539"/>
                  <a:gd name="connsiteY0" fmla="*/ 0 h 494347"/>
                  <a:gd name="connsiteX1" fmla="*/ 131896 w 141539"/>
                  <a:gd name="connsiteY1" fmla="*/ 0 h 494347"/>
                  <a:gd name="connsiteX2" fmla="*/ 115227 w 141539"/>
                  <a:gd name="connsiteY2" fmla="*/ 494347 h 494347"/>
                  <a:gd name="connsiteX3" fmla="*/ 7119 w 141539"/>
                  <a:gd name="connsiteY3" fmla="*/ 313373 h 494347"/>
                  <a:gd name="connsiteX4" fmla="*/ 78556 w 141539"/>
                  <a:gd name="connsiteY4" fmla="*/ 0 h 494347"/>
                  <a:gd name="connsiteX0" fmla="*/ 78556 w 141539"/>
                  <a:gd name="connsiteY0" fmla="*/ 0 h 494347"/>
                  <a:gd name="connsiteX1" fmla="*/ 131896 w 141539"/>
                  <a:gd name="connsiteY1" fmla="*/ 0 h 494347"/>
                  <a:gd name="connsiteX2" fmla="*/ 115227 w 141539"/>
                  <a:gd name="connsiteY2" fmla="*/ 494347 h 494347"/>
                  <a:gd name="connsiteX3" fmla="*/ 7119 w 141539"/>
                  <a:gd name="connsiteY3" fmla="*/ 313373 h 494347"/>
                  <a:gd name="connsiteX4" fmla="*/ 78556 w 141539"/>
                  <a:gd name="connsiteY4" fmla="*/ 0 h 494347"/>
                  <a:gd name="connsiteX0" fmla="*/ 78556 w 336724"/>
                  <a:gd name="connsiteY0" fmla="*/ 0 h 494347"/>
                  <a:gd name="connsiteX1" fmla="*/ 336683 w 336724"/>
                  <a:gd name="connsiteY1" fmla="*/ 78581 h 494347"/>
                  <a:gd name="connsiteX2" fmla="*/ 115227 w 336724"/>
                  <a:gd name="connsiteY2" fmla="*/ 494347 h 494347"/>
                  <a:gd name="connsiteX3" fmla="*/ 7119 w 336724"/>
                  <a:gd name="connsiteY3" fmla="*/ 313373 h 494347"/>
                  <a:gd name="connsiteX4" fmla="*/ 78556 w 336724"/>
                  <a:gd name="connsiteY4" fmla="*/ 0 h 494347"/>
                  <a:gd name="connsiteX0" fmla="*/ 182063 w 333075"/>
                  <a:gd name="connsiteY0" fmla="*/ 0 h 537210"/>
                  <a:gd name="connsiteX1" fmla="*/ 333034 w 333075"/>
                  <a:gd name="connsiteY1" fmla="*/ 121444 h 537210"/>
                  <a:gd name="connsiteX2" fmla="*/ 111578 w 333075"/>
                  <a:gd name="connsiteY2" fmla="*/ 537210 h 537210"/>
                  <a:gd name="connsiteX3" fmla="*/ 3470 w 333075"/>
                  <a:gd name="connsiteY3" fmla="*/ 356236 h 537210"/>
                  <a:gd name="connsiteX4" fmla="*/ 182063 w 333075"/>
                  <a:gd name="connsiteY4" fmla="*/ 0 h 537210"/>
                  <a:gd name="connsiteX0" fmla="*/ 147837 w 333774"/>
                  <a:gd name="connsiteY0" fmla="*/ 2381 h 415766"/>
                  <a:gd name="connsiteX1" fmla="*/ 333733 w 333774"/>
                  <a:gd name="connsiteY1" fmla="*/ 0 h 415766"/>
                  <a:gd name="connsiteX2" fmla="*/ 112277 w 333774"/>
                  <a:gd name="connsiteY2" fmla="*/ 415766 h 415766"/>
                  <a:gd name="connsiteX3" fmla="*/ 4169 w 333774"/>
                  <a:gd name="connsiteY3" fmla="*/ 234792 h 415766"/>
                  <a:gd name="connsiteX4" fmla="*/ 147837 w 333774"/>
                  <a:gd name="connsiteY4" fmla="*/ 2381 h 415766"/>
                  <a:gd name="connsiteX0" fmla="*/ 147695 w 333632"/>
                  <a:gd name="connsiteY0" fmla="*/ 2381 h 415766"/>
                  <a:gd name="connsiteX1" fmla="*/ 333591 w 333632"/>
                  <a:gd name="connsiteY1" fmla="*/ 0 h 415766"/>
                  <a:gd name="connsiteX2" fmla="*/ 112135 w 333632"/>
                  <a:gd name="connsiteY2" fmla="*/ 415766 h 415766"/>
                  <a:gd name="connsiteX3" fmla="*/ 4027 w 333632"/>
                  <a:gd name="connsiteY3" fmla="*/ 234792 h 415766"/>
                  <a:gd name="connsiteX4" fmla="*/ 147695 w 333632"/>
                  <a:gd name="connsiteY4" fmla="*/ 2381 h 415766"/>
                  <a:gd name="connsiteX0" fmla="*/ 147695 w 333632"/>
                  <a:gd name="connsiteY0" fmla="*/ 57241 h 470626"/>
                  <a:gd name="connsiteX1" fmla="*/ 333591 w 333632"/>
                  <a:gd name="connsiteY1" fmla="*/ 54860 h 470626"/>
                  <a:gd name="connsiteX2" fmla="*/ 112135 w 333632"/>
                  <a:gd name="connsiteY2" fmla="*/ 470626 h 470626"/>
                  <a:gd name="connsiteX3" fmla="*/ 4027 w 333632"/>
                  <a:gd name="connsiteY3" fmla="*/ 289652 h 470626"/>
                  <a:gd name="connsiteX4" fmla="*/ 147695 w 333632"/>
                  <a:gd name="connsiteY4" fmla="*/ 57241 h 470626"/>
                  <a:gd name="connsiteX0" fmla="*/ 147695 w 225742"/>
                  <a:gd name="connsiteY0" fmla="*/ 291306 h 704691"/>
                  <a:gd name="connsiteX1" fmla="*/ 225641 w 225742"/>
                  <a:gd name="connsiteY1" fmla="*/ 0 h 704691"/>
                  <a:gd name="connsiteX2" fmla="*/ 112135 w 225742"/>
                  <a:gd name="connsiteY2" fmla="*/ 704691 h 704691"/>
                  <a:gd name="connsiteX3" fmla="*/ 4027 w 225742"/>
                  <a:gd name="connsiteY3" fmla="*/ 523717 h 704691"/>
                  <a:gd name="connsiteX4" fmla="*/ 147695 w 225742"/>
                  <a:gd name="connsiteY4" fmla="*/ 291306 h 704691"/>
                  <a:gd name="connsiteX0" fmla="*/ 147695 w 289680"/>
                  <a:gd name="connsiteY0" fmla="*/ 291306 h 704691"/>
                  <a:gd name="connsiteX1" fmla="*/ 225641 w 289680"/>
                  <a:gd name="connsiteY1" fmla="*/ 0 h 704691"/>
                  <a:gd name="connsiteX2" fmla="*/ 286601 w 289680"/>
                  <a:gd name="connsiteY2" fmla="*/ 442120 h 704691"/>
                  <a:gd name="connsiteX3" fmla="*/ 112135 w 289680"/>
                  <a:gd name="connsiteY3" fmla="*/ 704691 h 704691"/>
                  <a:gd name="connsiteX4" fmla="*/ 4027 w 289680"/>
                  <a:gd name="connsiteY4" fmla="*/ 523717 h 704691"/>
                  <a:gd name="connsiteX5" fmla="*/ 147695 w 289680"/>
                  <a:gd name="connsiteY5" fmla="*/ 291306 h 704691"/>
                  <a:gd name="connsiteX0" fmla="*/ 147695 w 288875"/>
                  <a:gd name="connsiteY0" fmla="*/ 334168 h 747553"/>
                  <a:gd name="connsiteX1" fmla="*/ 194685 w 288875"/>
                  <a:gd name="connsiteY1" fmla="*/ 0 h 747553"/>
                  <a:gd name="connsiteX2" fmla="*/ 286601 w 288875"/>
                  <a:gd name="connsiteY2" fmla="*/ 484982 h 747553"/>
                  <a:gd name="connsiteX3" fmla="*/ 112135 w 288875"/>
                  <a:gd name="connsiteY3" fmla="*/ 747553 h 747553"/>
                  <a:gd name="connsiteX4" fmla="*/ 4027 w 288875"/>
                  <a:gd name="connsiteY4" fmla="*/ 566579 h 747553"/>
                  <a:gd name="connsiteX5" fmla="*/ 147695 w 288875"/>
                  <a:gd name="connsiteY5" fmla="*/ 334168 h 747553"/>
                  <a:gd name="connsiteX0" fmla="*/ 147695 w 288875"/>
                  <a:gd name="connsiteY0" fmla="*/ 334168 h 747553"/>
                  <a:gd name="connsiteX1" fmla="*/ 194685 w 288875"/>
                  <a:gd name="connsiteY1" fmla="*/ 0 h 747553"/>
                  <a:gd name="connsiteX2" fmla="*/ 286601 w 288875"/>
                  <a:gd name="connsiteY2" fmla="*/ 484982 h 747553"/>
                  <a:gd name="connsiteX3" fmla="*/ 112135 w 288875"/>
                  <a:gd name="connsiteY3" fmla="*/ 747553 h 747553"/>
                  <a:gd name="connsiteX4" fmla="*/ 4027 w 288875"/>
                  <a:gd name="connsiteY4" fmla="*/ 566579 h 747553"/>
                  <a:gd name="connsiteX5" fmla="*/ 147695 w 288875"/>
                  <a:gd name="connsiteY5" fmla="*/ 334168 h 747553"/>
                  <a:gd name="connsiteX0" fmla="*/ 147695 w 199898"/>
                  <a:gd name="connsiteY0" fmla="*/ 334168 h 747553"/>
                  <a:gd name="connsiteX1" fmla="*/ 194685 w 199898"/>
                  <a:gd name="connsiteY1" fmla="*/ 0 h 747553"/>
                  <a:gd name="connsiteX2" fmla="*/ 186589 w 199898"/>
                  <a:gd name="connsiteY2" fmla="*/ 330200 h 747553"/>
                  <a:gd name="connsiteX3" fmla="*/ 112135 w 199898"/>
                  <a:gd name="connsiteY3" fmla="*/ 747553 h 747553"/>
                  <a:gd name="connsiteX4" fmla="*/ 4027 w 199898"/>
                  <a:gd name="connsiteY4" fmla="*/ 566579 h 747553"/>
                  <a:gd name="connsiteX5" fmla="*/ 147695 w 199898"/>
                  <a:gd name="connsiteY5" fmla="*/ 334168 h 747553"/>
                  <a:gd name="connsiteX0" fmla="*/ 147695 w 199898"/>
                  <a:gd name="connsiteY0" fmla="*/ 334168 h 747680"/>
                  <a:gd name="connsiteX1" fmla="*/ 194685 w 199898"/>
                  <a:gd name="connsiteY1" fmla="*/ 0 h 747680"/>
                  <a:gd name="connsiteX2" fmla="*/ 186589 w 199898"/>
                  <a:gd name="connsiteY2" fmla="*/ 330200 h 747680"/>
                  <a:gd name="connsiteX3" fmla="*/ 56415 w 199898"/>
                  <a:gd name="connsiteY3" fmla="*/ 543720 h 747680"/>
                  <a:gd name="connsiteX4" fmla="*/ 112135 w 199898"/>
                  <a:gd name="connsiteY4" fmla="*/ 747553 h 747680"/>
                  <a:gd name="connsiteX5" fmla="*/ 4027 w 199898"/>
                  <a:gd name="connsiteY5" fmla="*/ 566579 h 747680"/>
                  <a:gd name="connsiteX6" fmla="*/ 147695 w 199898"/>
                  <a:gd name="connsiteY6" fmla="*/ 334168 h 747680"/>
                  <a:gd name="connsiteX0" fmla="*/ 147695 w 199898"/>
                  <a:gd name="connsiteY0" fmla="*/ 334168 h 747680"/>
                  <a:gd name="connsiteX1" fmla="*/ 194685 w 199898"/>
                  <a:gd name="connsiteY1" fmla="*/ 0 h 747680"/>
                  <a:gd name="connsiteX2" fmla="*/ 186589 w 199898"/>
                  <a:gd name="connsiteY2" fmla="*/ 330200 h 747680"/>
                  <a:gd name="connsiteX3" fmla="*/ 56415 w 199898"/>
                  <a:gd name="connsiteY3" fmla="*/ 543720 h 747680"/>
                  <a:gd name="connsiteX4" fmla="*/ 112135 w 199898"/>
                  <a:gd name="connsiteY4" fmla="*/ 747553 h 747680"/>
                  <a:gd name="connsiteX5" fmla="*/ 4027 w 199898"/>
                  <a:gd name="connsiteY5" fmla="*/ 566579 h 747680"/>
                  <a:gd name="connsiteX6" fmla="*/ 147695 w 199898"/>
                  <a:gd name="connsiteY6" fmla="*/ 334168 h 747680"/>
                  <a:gd name="connsiteX0" fmla="*/ 147695 w 258724"/>
                  <a:gd name="connsiteY0" fmla="*/ 334168 h 747680"/>
                  <a:gd name="connsiteX1" fmla="*/ 194685 w 258724"/>
                  <a:gd name="connsiteY1" fmla="*/ 0 h 747680"/>
                  <a:gd name="connsiteX2" fmla="*/ 255645 w 258724"/>
                  <a:gd name="connsiteY2" fmla="*/ 334963 h 747680"/>
                  <a:gd name="connsiteX3" fmla="*/ 56415 w 258724"/>
                  <a:gd name="connsiteY3" fmla="*/ 543720 h 747680"/>
                  <a:gd name="connsiteX4" fmla="*/ 112135 w 258724"/>
                  <a:gd name="connsiteY4" fmla="*/ 747553 h 747680"/>
                  <a:gd name="connsiteX5" fmla="*/ 4027 w 258724"/>
                  <a:gd name="connsiteY5" fmla="*/ 566579 h 747680"/>
                  <a:gd name="connsiteX6" fmla="*/ 147695 w 258724"/>
                  <a:gd name="connsiteY6" fmla="*/ 334168 h 747680"/>
                  <a:gd name="connsiteX0" fmla="*/ 201521 w 257781"/>
                  <a:gd name="connsiteY0" fmla="*/ 336549 h 747680"/>
                  <a:gd name="connsiteX1" fmla="*/ 193742 w 257781"/>
                  <a:gd name="connsiteY1" fmla="*/ 0 h 747680"/>
                  <a:gd name="connsiteX2" fmla="*/ 254702 w 257781"/>
                  <a:gd name="connsiteY2" fmla="*/ 334963 h 747680"/>
                  <a:gd name="connsiteX3" fmla="*/ 55472 w 257781"/>
                  <a:gd name="connsiteY3" fmla="*/ 543720 h 747680"/>
                  <a:gd name="connsiteX4" fmla="*/ 111192 w 257781"/>
                  <a:gd name="connsiteY4" fmla="*/ 747553 h 747680"/>
                  <a:gd name="connsiteX5" fmla="*/ 3084 w 257781"/>
                  <a:gd name="connsiteY5" fmla="*/ 566579 h 747680"/>
                  <a:gd name="connsiteX6" fmla="*/ 201521 w 257781"/>
                  <a:gd name="connsiteY6" fmla="*/ 336549 h 747680"/>
                  <a:gd name="connsiteX0" fmla="*/ 201521 w 257479"/>
                  <a:gd name="connsiteY0" fmla="*/ 234155 h 645286"/>
                  <a:gd name="connsiteX1" fmla="*/ 184217 w 257479"/>
                  <a:gd name="connsiteY1" fmla="*/ 0 h 645286"/>
                  <a:gd name="connsiteX2" fmla="*/ 254702 w 257479"/>
                  <a:gd name="connsiteY2" fmla="*/ 232569 h 645286"/>
                  <a:gd name="connsiteX3" fmla="*/ 55472 w 257479"/>
                  <a:gd name="connsiteY3" fmla="*/ 441326 h 645286"/>
                  <a:gd name="connsiteX4" fmla="*/ 111192 w 257479"/>
                  <a:gd name="connsiteY4" fmla="*/ 645159 h 645286"/>
                  <a:gd name="connsiteX5" fmla="*/ 3084 w 257479"/>
                  <a:gd name="connsiteY5" fmla="*/ 464185 h 645286"/>
                  <a:gd name="connsiteX6" fmla="*/ 201521 w 257479"/>
                  <a:gd name="connsiteY6" fmla="*/ 234155 h 645286"/>
                  <a:gd name="connsiteX0" fmla="*/ 201521 w 257479"/>
                  <a:gd name="connsiteY0" fmla="*/ 234155 h 645286"/>
                  <a:gd name="connsiteX1" fmla="*/ 184217 w 257479"/>
                  <a:gd name="connsiteY1" fmla="*/ 0 h 645286"/>
                  <a:gd name="connsiteX2" fmla="*/ 254702 w 257479"/>
                  <a:gd name="connsiteY2" fmla="*/ 232569 h 645286"/>
                  <a:gd name="connsiteX3" fmla="*/ 55472 w 257479"/>
                  <a:gd name="connsiteY3" fmla="*/ 441326 h 645286"/>
                  <a:gd name="connsiteX4" fmla="*/ 111192 w 257479"/>
                  <a:gd name="connsiteY4" fmla="*/ 645159 h 645286"/>
                  <a:gd name="connsiteX5" fmla="*/ 3084 w 257479"/>
                  <a:gd name="connsiteY5" fmla="*/ 464185 h 645286"/>
                  <a:gd name="connsiteX6" fmla="*/ 201521 w 257479"/>
                  <a:gd name="connsiteY6" fmla="*/ 234155 h 645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矩形 4"/>
              <p:cNvSpPr/>
              <p:nvPr/>
            </p:nvSpPr>
            <p:spPr>
              <a:xfrm>
                <a:off x="3384641" y="2316015"/>
                <a:ext cx="184059" cy="461283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" fmla="*/ 0 w 62865"/>
                  <a:gd name="connsiteY0" fmla="*/ 0 h 484822"/>
                  <a:gd name="connsiteX1" fmla="*/ 53340 w 62865"/>
                  <a:gd name="connsiteY1" fmla="*/ 0 h 484822"/>
                  <a:gd name="connsiteX2" fmla="*/ 62865 w 62865"/>
                  <a:gd name="connsiteY2" fmla="*/ 484822 h 484822"/>
                  <a:gd name="connsiteX3" fmla="*/ 0 w 62865"/>
                  <a:gd name="connsiteY3" fmla="*/ 365760 h 484822"/>
                  <a:gd name="connsiteX4" fmla="*/ 0 w 62865"/>
                  <a:gd name="connsiteY4" fmla="*/ 0 h 484822"/>
                  <a:gd name="connsiteX0" fmla="*/ 0 w 81010"/>
                  <a:gd name="connsiteY0" fmla="*/ 0 h 484822"/>
                  <a:gd name="connsiteX1" fmla="*/ 53340 w 81010"/>
                  <a:gd name="connsiteY1" fmla="*/ 0 h 484822"/>
                  <a:gd name="connsiteX2" fmla="*/ 62865 w 81010"/>
                  <a:gd name="connsiteY2" fmla="*/ 484822 h 484822"/>
                  <a:gd name="connsiteX3" fmla="*/ 0 w 81010"/>
                  <a:gd name="connsiteY3" fmla="*/ 365760 h 484822"/>
                  <a:gd name="connsiteX4" fmla="*/ 0 w 81010"/>
                  <a:gd name="connsiteY4" fmla="*/ 0 h 484822"/>
                  <a:gd name="connsiteX0" fmla="*/ 0 w 62983"/>
                  <a:gd name="connsiteY0" fmla="*/ 0 h 494347"/>
                  <a:gd name="connsiteX1" fmla="*/ 53340 w 62983"/>
                  <a:gd name="connsiteY1" fmla="*/ 0 h 494347"/>
                  <a:gd name="connsiteX2" fmla="*/ 36671 w 62983"/>
                  <a:gd name="connsiteY2" fmla="*/ 494347 h 494347"/>
                  <a:gd name="connsiteX3" fmla="*/ 0 w 62983"/>
                  <a:gd name="connsiteY3" fmla="*/ 365760 h 494347"/>
                  <a:gd name="connsiteX4" fmla="*/ 0 w 62983"/>
                  <a:gd name="connsiteY4" fmla="*/ 0 h 494347"/>
                  <a:gd name="connsiteX0" fmla="*/ 109537 w 172520"/>
                  <a:gd name="connsiteY0" fmla="*/ 0 h 494347"/>
                  <a:gd name="connsiteX1" fmla="*/ 162877 w 172520"/>
                  <a:gd name="connsiteY1" fmla="*/ 0 h 494347"/>
                  <a:gd name="connsiteX2" fmla="*/ 146208 w 172520"/>
                  <a:gd name="connsiteY2" fmla="*/ 494347 h 494347"/>
                  <a:gd name="connsiteX3" fmla="*/ 0 w 172520"/>
                  <a:gd name="connsiteY3" fmla="*/ 294323 h 494347"/>
                  <a:gd name="connsiteX4" fmla="*/ 109537 w 172520"/>
                  <a:gd name="connsiteY4" fmla="*/ 0 h 494347"/>
                  <a:gd name="connsiteX0" fmla="*/ 71437 w 134420"/>
                  <a:gd name="connsiteY0" fmla="*/ 0 h 494347"/>
                  <a:gd name="connsiteX1" fmla="*/ 124777 w 134420"/>
                  <a:gd name="connsiteY1" fmla="*/ 0 h 494347"/>
                  <a:gd name="connsiteX2" fmla="*/ 108108 w 134420"/>
                  <a:gd name="connsiteY2" fmla="*/ 494347 h 494347"/>
                  <a:gd name="connsiteX3" fmla="*/ 0 w 134420"/>
                  <a:gd name="connsiteY3" fmla="*/ 313373 h 494347"/>
                  <a:gd name="connsiteX4" fmla="*/ 71437 w 134420"/>
                  <a:gd name="connsiteY4" fmla="*/ 0 h 494347"/>
                  <a:gd name="connsiteX0" fmla="*/ 78556 w 141539"/>
                  <a:gd name="connsiteY0" fmla="*/ 0 h 494347"/>
                  <a:gd name="connsiteX1" fmla="*/ 131896 w 141539"/>
                  <a:gd name="connsiteY1" fmla="*/ 0 h 494347"/>
                  <a:gd name="connsiteX2" fmla="*/ 115227 w 141539"/>
                  <a:gd name="connsiteY2" fmla="*/ 494347 h 494347"/>
                  <a:gd name="connsiteX3" fmla="*/ 7119 w 141539"/>
                  <a:gd name="connsiteY3" fmla="*/ 313373 h 494347"/>
                  <a:gd name="connsiteX4" fmla="*/ 78556 w 141539"/>
                  <a:gd name="connsiteY4" fmla="*/ 0 h 494347"/>
                  <a:gd name="connsiteX0" fmla="*/ 78556 w 141539"/>
                  <a:gd name="connsiteY0" fmla="*/ 0 h 494347"/>
                  <a:gd name="connsiteX1" fmla="*/ 131896 w 141539"/>
                  <a:gd name="connsiteY1" fmla="*/ 0 h 494347"/>
                  <a:gd name="connsiteX2" fmla="*/ 115227 w 141539"/>
                  <a:gd name="connsiteY2" fmla="*/ 494347 h 494347"/>
                  <a:gd name="connsiteX3" fmla="*/ 7119 w 141539"/>
                  <a:gd name="connsiteY3" fmla="*/ 313373 h 494347"/>
                  <a:gd name="connsiteX4" fmla="*/ 78556 w 141539"/>
                  <a:gd name="connsiteY4" fmla="*/ 0 h 494347"/>
                  <a:gd name="connsiteX0" fmla="*/ 78556 w 336724"/>
                  <a:gd name="connsiteY0" fmla="*/ 0 h 494347"/>
                  <a:gd name="connsiteX1" fmla="*/ 336683 w 336724"/>
                  <a:gd name="connsiteY1" fmla="*/ 78581 h 494347"/>
                  <a:gd name="connsiteX2" fmla="*/ 115227 w 336724"/>
                  <a:gd name="connsiteY2" fmla="*/ 494347 h 494347"/>
                  <a:gd name="connsiteX3" fmla="*/ 7119 w 336724"/>
                  <a:gd name="connsiteY3" fmla="*/ 313373 h 494347"/>
                  <a:gd name="connsiteX4" fmla="*/ 78556 w 336724"/>
                  <a:gd name="connsiteY4" fmla="*/ 0 h 494347"/>
                  <a:gd name="connsiteX0" fmla="*/ 182063 w 333075"/>
                  <a:gd name="connsiteY0" fmla="*/ 0 h 537210"/>
                  <a:gd name="connsiteX1" fmla="*/ 333034 w 333075"/>
                  <a:gd name="connsiteY1" fmla="*/ 121444 h 537210"/>
                  <a:gd name="connsiteX2" fmla="*/ 111578 w 333075"/>
                  <a:gd name="connsiteY2" fmla="*/ 537210 h 537210"/>
                  <a:gd name="connsiteX3" fmla="*/ 3470 w 333075"/>
                  <a:gd name="connsiteY3" fmla="*/ 356236 h 537210"/>
                  <a:gd name="connsiteX4" fmla="*/ 182063 w 333075"/>
                  <a:gd name="connsiteY4" fmla="*/ 0 h 537210"/>
                  <a:gd name="connsiteX0" fmla="*/ 147837 w 333774"/>
                  <a:gd name="connsiteY0" fmla="*/ 2381 h 415766"/>
                  <a:gd name="connsiteX1" fmla="*/ 333733 w 333774"/>
                  <a:gd name="connsiteY1" fmla="*/ 0 h 415766"/>
                  <a:gd name="connsiteX2" fmla="*/ 112277 w 333774"/>
                  <a:gd name="connsiteY2" fmla="*/ 415766 h 415766"/>
                  <a:gd name="connsiteX3" fmla="*/ 4169 w 333774"/>
                  <a:gd name="connsiteY3" fmla="*/ 234792 h 415766"/>
                  <a:gd name="connsiteX4" fmla="*/ 147837 w 333774"/>
                  <a:gd name="connsiteY4" fmla="*/ 2381 h 415766"/>
                  <a:gd name="connsiteX0" fmla="*/ 147695 w 333632"/>
                  <a:gd name="connsiteY0" fmla="*/ 2381 h 415766"/>
                  <a:gd name="connsiteX1" fmla="*/ 333591 w 333632"/>
                  <a:gd name="connsiteY1" fmla="*/ 0 h 415766"/>
                  <a:gd name="connsiteX2" fmla="*/ 112135 w 333632"/>
                  <a:gd name="connsiteY2" fmla="*/ 415766 h 415766"/>
                  <a:gd name="connsiteX3" fmla="*/ 4027 w 333632"/>
                  <a:gd name="connsiteY3" fmla="*/ 234792 h 415766"/>
                  <a:gd name="connsiteX4" fmla="*/ 147695 w 333632"/>
                  <a:gd name="connsiteY4" fmla="*/ 2381 h 415766"/>
                  <a:gd name="connsiteX0" fmla="*/ 147695 w 333632"/>
                  <a:gd name="connsiteY0" fmla="*/ 57241 h 470626"/>
                  <a:gd name="connsiteX1" fmla="*/ 333591 w 333632"/>
                  <a:gd name="connsiteY1" fmla="*/ 54860 h 470626"/>
                  <a:gd name="connsiteX2" fmla="*/ 112135 w 333632"/>
                  <a:gd name="connsiteY2" fmla="*/ 470626 h 470626"/>
                  <a:gd name="connsiteX3" fmla="*/ 4027 w 333632"/>
                  <a:gd name="connsiteY3" fmla="*/ 289652 h 470626"/>
                  <a:gd name="connsiteX4" fmla="*/ 147695 w 333632"/>
                  <a:gd name="connsiteY4" fmla="*/ 57241 h 470626"/>
                  <a:gd name="connsiteX0" fmla="*/ 147695 w 225742"/>
                  <a:gd name="connsiteY0" fmla="*/ 291306 h 704691"/>
                  <a:gd name="connsiteX1" fmla="*/ 225641 w 225742"/>
                  <a:gd name="connsiteY1" fmla="*/ 0 h 704691"/>
                  <a:gd name="connsiteX2" fmla="*/ 112135 w 225742"/>
                  <a:gd name="connsiteY2" fmla="*/ 704691 h 704691"/>
                  <a:gd name="connsiteX3" fmla="*/ 4027 w 225742"/>
                  <a:gd name="connsiteY3" fmla="*/ 523717 h 704691"/>
                  <a:gd name="connsiteX4" fmla="*/ 147695 w 225742"/>
                  <a:gd name="connsiteY4" fmla="*/ 291306 h 704691"/>
                  <a:gd name="connsiteX0" fmla="*/ 147695 w 289680"/>
                  <a:gd name="connsiteY0" fmla="*/ 291306 h 704691"/>
                  <a:gd name="connsiteX1" fmla="*/ 225641 w 289680"/>
                  <a:gd name="connsiteY1" fmla="*/ 0 h 704691"/>
                  <a:gd name="connsiteX2" fmla="*/ 286601 w 289680"/>
                  <a:gd name="connsiteY2" fmla="*/ 442120 h 704691"/>
                  <a:gd name="connsiteX3" fmla="*/ 112135 w 289680"/>
                  <a:gd name="connsiteY3" fmla="*/ 704691 h 704691"/>
                  <a:gd name="connsiteX4" fmla="*/ 4027 w 289680"/>
                  <a:gd name="connsiteY4" fmla="*/ 523717 h 704691"/>
                  <a:gd name="connsiteX5" fmla="*/ 147695 w 289680"/>
                  <a:gd name="connsiteY5" fmla="*/ 291306 h 704691"/>
                  <a:gd name="connsiteX0" fmla="*/ 147695 w 288875"/>
                  <a:gd name="connsiteY0" fmla="*/ 334168 h 747553"/>
                  <a:gd name="connsiteX1" fmla="*/ 194685 w 288875"/>
                  <a:gd name="connsiteY1" fmla="*/ 0 h 747553"/>
                  <a:gd name="connsiteX2" fmla="*/ 286601 w 288875"/>
                  <a:gd name="connsiteY2" fmla="*/ 484982 h 747553"/>
                  <a:gd name="connsiteX3" fmla="*/ 112135 w 288875"/>
                  <a:gd name="connsiteY3" fmla="*/ 747553 h 747553"/>
                  <a:gd name="connsiteX4" fmla="*/ 4027 w 288875"/>
                  <a:gd name="connsiteY4" fmla="*/ 566579 h 747553"/>
                  <a:gd name="connsiteX5" fmla="*/ 147695 w 288875"/>
                  <a:gd name="connsiteY5" fmla="*/ 334168 h 747553"/>
                  <a:gd name="connsiteX0" fmla="*/ 147695 w 288875"/>
                  <a:gd name="connsiteY0" fmla="*/ 334168 h 747553"/>
                  <a:gd name="connsiteX1" fmla="*/ 194685 w 288875"/>
                  <a:gd name="connsiteY1" fmla="*/ 0 h 747553"/>
                  <a:gd name="connsiteX2" fmla="*/ 286601 w 288875"/>
                  <a:gd name="connsiteY2" fmla="*/ 484982 h 747553"/>
                  <a:gd name="connsiteX3" fmla="*/ 112135 w 288875"/>
                  <a:gd name="connsiteY3" fmla="*/ 747553 h 747553"/>
                  <a:gd name="connsiteX4" fmla="*/ 4027 w 288875"/>
                  <a:gd name="connsiteY4" fmla="*/ 566579 h 747553"/>
                  <a:gd name="connsiteX5" fmla="*/ 147695 w 288875"/>
                  <a:gd name="connsiteY5" fmla="*/ 334168 h 747553"/>
                  <a:gd name="connsiteX0" fmla="*/ 147695 w 199898"/>
                  <a:gd name="connsiteY0" fmla="*/ 334168 h 747553"/>
                  <a:gd name="connsiteX1" fmla="*/ 194685 w 199898"/>
                  <a:gd name="connsiteY1" fmla="*/ 0 h 747553"/>
                  <a:gd name="connsiteX2" fmla="*/ 186589 w 199898"/>
                  <a:gd name="connsiteY2" fmla="*/ 330200 h 747553"/>
                  <a:gd name="connsiteX3" fmla="*/ 112135 w 199898"/>
                  <a:gd name="connsiteY3" fmla="*/ 747553 h 747553"/>
                  <a:gd name="connsiteX4" fmla="*/ 4027 w 199898"/>
                  <a:gd name="connsiteY4" fmla="*/ 566579 h 747553"/>
                  <a:gd name="connsiteX5" fmla="*/ 147695 w 199898"/>
                  <a:gd name="connsiteY5" fmla="*/ 334168 h 747553"/>
                  <a:gd name="connsiteX0" fmla="*/ 147695 w 199898"/>
                  <a:gd name="connsiteY0" fmla="*/ 334168 h 747680"/>
                  <a:gd name="connsiteX1" fmla="*/ 194685 w 199898"/>
                  <a:gd name="connsiteY1" fmla="*/ 0 h 747680"/>
                  <a:gd name="connsiteX2" fmla="*/ 186589 w 199898"/>
                  <a:gd name="connsiteY2" fmla="*/ 330200 h 747680"/>
                  <a:gd name="connsiteX3" fmla="*/ 56415 w 199898"/>
                  <a:gd name="connsiteY3" fmla="*/ 543720 h 747680"/>
                  <a:gd name="connsiteX4" fmla="*/ 112135 w 199898"/>
                  <a:gd name="connsiteY4" fmla="*/ 747553 h 747680"/>
                  <a:gd name="connsiteX5" fmla="*/ 4027 w 199898"/>
                  <a:gd name="connsiteY5" fmla="*/ 566579 h 747680"/>
                  <a:gd name="connsiteX6" fmla="*/ 147695 w 199898"/>
                  <a:gd name="connsiteY6" fmla="*/ 334168 h 747680"/>
                  <a:gd name="connsiteX0" fmla="*/ 147695 w 199898"/>
                  <a:gd name="connsiteY0" fmla="*/ 334168 h 747680"/>
                  <a:gd name="connsiteX1" fmla="*/ 194685 w 199898"/>
                  <a:gd name="connsiteY1" fmla="*/ 0 h 747680"/>
                  <a:gd name="connsiteX2" fmla="*/ 186589 w 199898"/>
                  <a:gd name="connsiteY2" fmla="*/ 330200 h 747680"/>
                  <a:gd name="connsiteX3" fmla="*/ 56415 w 199898"/>
                  <a:gd name="connsiteY3" fmla="*/ 543720 h 747680"/>
                  <a:gd name="connsiteX4" fmla="*/ 112135 w 199898"/>
                  <a:gd name="connsiteY4" fmla="*/ 747553 h 747680"/>
                  <a:gd name="connsiteX5" fmla="*/ 4027 w 199898"/>
                  <a:gd name="connsiteY5" fmla="*/ 566579 h 747680"/>
                  <a:gd name="connsiteX6" fmla="*/ 147695 w 199898"/>
                  <a:gd name="connsiteY6" fmla="*/ 334168 h 747680"/>
                  <a:gd name="connsiteX0" fmla="*/ 147695 w 258724"/>
                  <a:gd name="connsiteY0" fmla="*/ 334168 h 747680"/>
                  <a:gd name="connsiteX1" fmla="*/ 194685 w 258724"/>
                  <a:gd name="connsiteY1" fmla="*/ 0 h 747680"/>
                  <a:gd name="connsiteX2" fmla="*/ 255645 w 258724"/>
                  <a:gd name="connsiteY2" fmla="*/ 334963 h 747680"/>
                  <a:gd name="connsiteX3" fmla="*/ 56415 w 258724"/>
                  <a:gd name="connsiteY3" fmla="*/ 543720 h 747680"/>
                  <a:gd name="connsiteX4" fmla="*/ 112135 w 258724"/>
                  <a:gd name="connsiteY4" fmla="*/ 747553 h 747680"/>
                  <a:gd name="connsiteX5" fmla="*/ 4027 w 258724"/>
                  <a:gd name="connsiteY5" fmla="*/ 566579 h 747680"/>
                  <a:gd name="connsiteX6" fmla="*/ 147695 w 258724"/>
                  <a:gd name="connsiteY6" fmla="*/ 334168 h 747680"/>
                  <a:gd name="connsiteX0" fmla="*/ 201521 w 257781"/>
                  <a:gd name="connsiteY0" fmla="*/ 336549 h 747680"/>
                  <a:gd name="connsiteX1" fmla="*/ 193742 w 257781"/>
                  <a:gd name="connsiteY1" fmla="*/ 0 h 747680"/>
                  <a:gd name="connsiteX2" fmla="*/ 254702 w 257781"/>
                  <a:gd name="connsiteY2" fmla="*/ 334963 h 747680"/>
                  <a:gd name="connsiteX3" fmla="*/ 55472 w 257781"/>
                  <a:gd name="connsiteY3" fmla="*/ 543720 h 747680"/>
                  <a:gd name="connsiteX4" fmla="*/ 111192 w 257781"/>
                  <a:gd name="connsiteY4" fmla="*/ 747553 h 747680"/>
                  <a:gd name="connsiteX5" fmla="*/ 3084 w 257781"/>
                  <a:gd name="connsiteY5" fmla="*/ 566579 h 747680"/>
                  <a:gd name="connsiteX6" fmla="*/ 201521 w 257781"/>
                  <a:gd name="connsiteY6" fmla="*/ 336549 h 747680"/>
                  <a:gd name="connsiteX0" fmla="*/ 201521 w 257479"/>
                  <a:gd name="connsiteY0" fmla="*/ 234155 h 645286"/>
                  <a:gd name="connsiteX1" fmla="*/ 184217 w 257479"/>
                  <a:gd name="connsiteY1" fmla="*/ 0 h 645286"/>
                  <a:gd name="connsiteX2" fmla="*/ 254702 w 257479"/>
                  <a:gd name="connsiteY2" fmla="*/ 232569 h 645286"/>
                  <a:gd name="connsiteX3" fmla="*/ 55472 w 257479"/>
                  <a:gd name="connsiteY3" fmla="*/ 441326 h 645286"/>
                  <a:gd name="connsiteX4" fmla="*/ 111192 w 257479"/>
                  <a:gd name="connsiteY4" fmla="*/ 645159 h 645286"/>
                  <a:gd name="connsiteX5" fmla="*/ 3084 w 257479"/>
                  <a:gd name="connsiteY5" fmla="*/ 464185 h 645286"/>
                  <a:gd name="connsiteX6" fmla="*/ 201521 w 257479"/>
                  <a:gd name="connsiteY6" fmla="*/ 234155 h 645286"/>
                  <a:gd name="connsiteX0" fmla="*/ 201521 w 257479"/>
                  <a:gd name="connsiteY0" fmla="*/ 234155 h 645286"/>
                  <a:gd name="connsiteX1" fmla="*/ 184217 w 257479"/>
                  <a:gd name="connsiteY1" fmla="*/ 0 h 645286"/>
                  <a:gd name="connsiteX2" fmla="*/ 254702 w 257479"/>
                  <a:gd name="connsiteY2" fmla="*/ 232569 h 645286"/>
                  <a:gd name="connsiteX3" fmla="*/ 55472 w 257479"/>
                  <a:gd name="connsiteY3" fmla="*/ 441326 h 645286"/>
                  <a:gd name="connsiteX4" fmla="*/ 111192 w 257479"/>
                  <a:gd name="connsiteY4" fmla="*/ 645159 h 645286"/>
                  <a:gd name="connsiteX5" fmla="*/ 3084 w 257479"/>
                  <a:gd name="connsiteY5" fmla="*/ 464185 h 645286"/>
                  <a:gd name="connsiteX6" fmla="*/ 201521 w 257479"/>
                  <a:gd name="connsiteY6" fmla="*/ 234155 h 645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" name="矩形 4"/>
            <p:cNvSpPr/>
            <p:nvPr/>
          </p:nvSpPr>
          <p:spPr>
            <a:xfrm>
              <a:off x="3593780" y="3060782"/>
              <a:ext cx="250638" cy="248205"/>
            </a:xfrm>
            <a:custGeom>
              <a:avLst/>
              <a:gdLst/>
              <a:ahLst/>
              <a:cxnLst/>
              <a:rect l="l" t="t" r="r" b="b"/>
              <a:pathLst>
                <a:path w="249143" h="247649">
                  <a:moveTo>
                    <a:pt x="90583" y="0"/>
                  </a:moveTo>
                  <a:cubicBezTo>
                    <a:pt x="96893" y="10423"/>
                    <a:pt x="268352" y="71962"/>
                    <a:pt x="247364" y="147809"/>
                  </a:cubicBezTo>
                  <a:cubicBezTo>
                    <a:pt x="241373" y="193592"/>
                    <a:pt x="138391" y="219808"/>
                    <a:pt x="75000" y="247649"/>
                  </a:cubicBezTo>
                  <a:lnTo>
                    <a:pt x="0" y="247649"/>
                  </a:lnTo>
                  <a:cubicBezTo>
                    <a:pt x="62259" y="218563"/>
                    <a:pt x="189059" y="207663"/>
                    <a:pt x="202649" y="148833"/>
                  </a:cubicBezTo>
                  <a:cubicBezTo>
                    <a:pt x="218559" y="66305"/>
                    <a:pt x="79956" y="63562"/>
                    <a:pt x="9058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矩形 1"/>
          <p:cNvSpPr>
            <a:spLocks noChangeArrowheads="1"/>
          </p:cNvSpPr>
          <p:nvPr userDrawn="1"/>
        </p:nvSpPr>
        <p:spPr bwMode="auto">
          <a:xfrm>
            <a:off x="8732859" y="357166"/>
            <a:ext cx="260350" cy="261938"/>
          </a:xfrm>
          <a:prstGeom prst="rect">
            <a:avLst/>
          </a:prstGeom>
          <a:solidFill>
            <a:srgbClr val="EDA20B">
              <a:alpha val="59999"/>
            </a:srgb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EDA20B"/>
              </a:solidFill>
            </a:endParaRPr>
          </a:p>
        </p:txBody>
      </p:sp>
      <p:sp>
        <p:nvSpPr>
          <p:cNvPr id="15" name="矩形 11"/>
          <p:cNvSpPr>
            <a:spLocks noChangeArrowheads="1"/>
          </p:cNvSpPr>
          <p:nvPr userDrawn="1"/>
        </p:nvSpPr>
        <p:spPr bwMode="auto">
          <a:xfrm>
            <a:off x="8369322" y="357166"/>
            <a:ext cx="260350" cy="261938"/>
          </a:xfrm>
          <a:prstGeom prst="rect">
            <a:avLst/>
          </a:prstGeom>
          <a:solidFill>
            <a:srgbClr val="A70F0F">
              <a:alpha val="79999"/>
            </a:srgb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6" name="矩形 12"/>
          <p:cNvSpPr>
            <a:spLocks noChangeArrowheads="1"/>
          </p:cNvSpPr>
          <p:nvPr userDrawn="1"/>
        </p:nvSpPr>
        <p:spPr bwMode="auto">
          <a:xfrm>
            <a:off x="8005784" y="357166"/>
            <a:ext cx="261938" cy="261938"/>
          </a:xfrm>
          <a:prstGeom prst="rect">
            <a:avLst/>
          </a:prstGeom>
          <a:solidFill>
            <a:srgbClr val="53C3B0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" name="矩形 13"/>
          <p:cNvSpPr>
            <a:spLocks noChangeArrowheads="1"/>
          </p:cNvSpPr>
          <p:nvPr userDrawn="1"/>
        </p:nvSpPr>
        <p:spPr bwMode="auto">
          <a:xfrm>
            <a:off x="7643834" y="357166"/>
            <a:ext cx="260350" cy="261938"/>
          </a:xfrm>
          <a:prstGeom prst="rect">
            <a:avLst/>
          </a:prstGeom>
          <a:solidFill>
            <a:srgbClr val="002060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114\Desktop\Fotolia_48668758_Subscription_XL00.jpg"/>
          <p:cNvPicPr>
            <a:picLocks noChangeAspect="1" noChangeArrowheads="1"/>
          </p:cNvPicPr>
          <p:nvPr userDrawn="1"/>
        </p:nvPicPr>
        <p:blipFill>
          <a:blip r:embed="rId2"/>
          <a:srcRect l="9993" t="5396" r="14771" b="6453"/>
          <a:stretch>
            <a:fillRect/>
          </a:stretch>
        </p:blipFill>
        <p:spPr bwMode="auto">
          <a:xfrm>
            <a:off x="0" y="2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4421199"/>
            <a:ext cx="9188450" cy="388938"/>
          </a:xfrm>
          <a:prstGeom prst="rect">
            <a:avLst/>
          </a:prstGeom>
          <a:solidFill>
            <a:srgbClr val="B1D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557463" y="4092587"/>
            <a:ext cx="3871912" cy="105092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1"/>
          <p:cNvSpPr txBox="1">
            <a:spLocks noChangeArrowheads="1"/>
          </p:cNvSpPr>
          <p:nvPr userDrawn="1"/>
        </p:nvSpPr>
        <p:spPr bwMode="auto">
          <a:xfrm>
            <a:off x="3173413" y="4283086"/>
            <a:ext cx="27892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疑问</a:t>
            </a:r>
            <a:r>
              <a:rPr lang="en-US" altLang="zh-CN" sz="36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36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8" name="组合 64"/>
          <p:cNvGrpSpPr/>
          <p:nvPr userDrawn="1"/>
        </p:nvGrpSpPr>
        <p:grpSpPr>
          <a:xfrm>
            <a:off x="1169986" y="1285860"/>
            <a:ext cx="3187700" cy="4433887"/>
            <a:chOff x="511599" y="1230313"/>
            <a:chExt cx="3187700" cy="4433887"/>
          </a:xfrm>
        </p:grpSpPr>
        <p:sp>
          <p:nvSpPr>
            <p:cNvPr id="9" name="Oval 2"/>
            <p:cNvSpPr>
              <a:spLocks noChangeArrowheads="1"/>
            </p:cNvSpPr>
            <p:nvPr/>
          </p:nvSpPr>
          <p:spPr bwMode="auto">
            <a:xfrm flipV="1">
              <a:off x="511599" y="5491163"/>
              <a:ext cx="2613025" cy="17303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eaLnBrk="1" hangingPunct="1">
                <a:buFontTx/>
                <a:buNone/>
              </a:pPr>
              <a:endParaRPr lang="zh-CN" altLang="zh-CN"/>
            </a:p>
          </p:txBody>
        </p:sp>
        <p:grpSp>
          <p:nvGrpSpPr>
            <p:cNvPr id="10" name="Group 3"/>
            <p:cNvGrpSpPr>
              <a:grpSpLocks/>
            </p:cNvGrpSpPr>
            <p:nvPr/>
          </p:nvGrpSpPr>
          <p:grpSpPr bwMode="auto">
            <a:xfrm rot="-1140000">
              <a:off x="1086274" y="1230313"/>
              <a:ext cx="2613025" cy="4038600"/>
              <a:chOff x="0" y="0"/>
              <a:chExt cx="3748" cy="5795"/>
            </a:xfrm>
          </p:grpSpPr>
          <p:sp>
            <p:nvSpPr>
              <p:cNvPr id="13" name="AutoShape 4"/>
              <p:cNvSpPr>
                <a:spLocks noChangeArrowheads="1"/>
              </p:cNvSpPr>
              <p:nvPr/>
            </p:nvSpPr>
            <p:spPr bwMode="auto">
              <a:xfrm rot="10800000" flipH="1">
                <a:off x="0" y="273"/>
                <a:ext cx="3748" cy="5522"/>
              </a:xfrm>
              <a:prstGeom prst="rtTriangle">
                <a:avLst/>
              </a:prstGeom>
              <a:solidFill>
                <a:srgbClr val="A70F0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1" hangingPunct="1"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14" name="AutoShape 5"/>
              <p:cNvSpPr>
                <a:spLocks noChangeArrowheads="1"/>
              </p:cNvSpPr>
              <p:nvPr/>
            </p:nvSpPr>
            <p:spPr bwMode="auto">
              <a:xfrm rot="10800000" flipH="1">
                <a:off x="0" y="0"/>
                <a:ext cx="3227" cy="5795"/>
              </a:xfrm>
              <a:prstGeom prst="rtTriangle">
                <a:avLst/>
              </a:prstGeom>
              <a:solidFill>
                <a:srgbClr val="EB302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1" hangingPunct="1">
                  <a:buFontTx/>
                  <a:buNone/>
                </a:pPr>
                <a:endParaRPr lang="zh-CN" altLang="zh-CN"/>
              </a:p>
            </p:txBody>
          </p:sp>
        </p:grp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086274" y="2322513"/>
              <a:ext cx="1055688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zh-CN" sz="3200" dirty="0">
                  <a:solidFill>
                    <a:schemeClr val="bg1"/>
                  </a:solidFill>
                  <a:ea typeface="黑体" pitchFamily="49" charset="-122"/>
                </a:rPr>
                <a:t>目录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000100" y="2901950"/>
              <a:ext cx="11418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zh-CN" altLang="zh-CN" sz="2000" dirty="0">
                  <a:solidFill>
                    <a:schemeClr val="bg1"/>
                  </a:solidFill>
                  <a:ea typeface="黑体" pitchFamily="49" charset="-122"/>
                </a:rPr>
                <a:t>content</a:t>
              </a:r>
            </a:p>
          </p:txBody>
        </p:sp>
      </p:grpSp>
      <p:sp>
        <p:nvSpPr>
          <p:cNvPr id="15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平行四边形 12"/>
          <p:cNvSpPr/>
          <p:nvPr userDrawn="1"/>
        </p:nvSpPr>
        <p:spPr>
          <a:xfrm>
            <a:off x="7916576" y="28572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平行四边形 13"/>
          <p:cNvSpPr/>
          <p:nvPr userDrawn="1"/>
        </p:nvSpPr>
        <p:spPr>
          <a:xfrm>
            <a:off x="6786578" y="285728"/>
            <a:ext cx="1108327" cy="164637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5356800" y="14292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D01025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5356800" y="48240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356800" y="31284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43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356800" y="22788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44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5356800" y="39744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8400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7800000">
            <a:off x="-868296" y="502436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01025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"/>
          <p:cNvSpPr>
            <a:spLocks noGrp="1"/>
          </p:cNvSpPr>
          <p:nvPr>
            <p:ph type="body" idx="1" hasCustomPrompt="1"/>
          </p:nvPr>
        </p:nvSpPr>
        <p:spPr>
          <a:xfrm rot="18600000">
            <a:off x="-902285" y="523625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  <p:grpSp>
        <p:nvGrpSpPr>
          <p:cNvPr id="2" name="组合 4"/>
          <p:cNvGrpSpPr>
            <a:grpSpLocks/>
          </p:cNvGrpSpPr>
          <p:nvPr userDrawn="1"/>
        </p:nvGrpSpPr>
        <p:grpSpPr bwMode="auto">
          <a:xfrm>
            <a:off x="1643042" y="2071678"/>
            <a:ext cx="3038475" cy="2882900"/>
            <a:chOff x="0" y="0"/>
            <a:chExt cx="3036888" cy="2882900"/>
          </a:xfrm>
          <a:solidFill>
            <a:srgbClr val="E0E0E0">
              <a:alpha val="50000"/>
            </a:srgbClr>
          </a:solidFill>
        </p:grpSpPr>
        <p:sp>
          <p:nvSpPr>
            <p:cNvPr id="11" name="Freeform 15"/>
            <p:cNvSpPr>
              <a:spLocks noChangeArrowheads="1"/>
            </p:cNvSpPr>
            <p:nvPr/>
          </p:nvSpPr>
          <p:spPr bwMode="auto">
            <a:xfrm>
              <a:off x="963613" y="0"/>
              <a:ext cx="1239838" cy="2401888"/>
            </a:xfrm>
            <a:custGeom>
              <a:avLst/>
              <a:gdLst>
                <a:gd name="T0" fmla="*/ 40 w 309"/>
                <a:gd name="T1" fmla="*/ 39 h 599"/>
                <a:gd name="T2" fmla="*/ 51 w 309"/>
                <a:gd name="T3" fmla="*/ 24 h 599"/>
                <a:gd name="T4" fmla="*/ 66 w 309"/>
                <a:gd name="T5" fmla="*/ 36 h 599"/>
                <a:gd name="T6" fmla="*/ 77 w 309"/>
                <a:gd name="T7" fmla="*/ 51 h 599"/>
                <a:gd name="T8" fmla="*/ 60 w 309"/>
                <a:gd name="T9" fmla="*/ 64 h 599"/>
                <a:gd name="T10" fmla="*/ 43 w 309"/>
                <a:gd name="T11" fmla="*/ 97 h 599"/>
                <a:gd name="T12" fmla="*/ 46 w 309"/>
                <a:gd name="T13" fmla="*/ 157 h 599"/>
                <a:gd name="T14" fmla="*/ 87 w 309"/>
                <a:gd name="T15" fmla="*/ 184 h 599"/>
                <a:gd name="T16" fmla="*/ 120 w 309"/>
                <a:gd name="T17" fmla="*/ 187 h 599"/>
                <a:gd name="T18" fmla="*/ 141 w 309"/>
                <a:gd name="T19" fmla="*/ 164 h 599"/>
                <a:gd name="T20" fmla="*/ 128 w 309"/>
                <a:gd name="T21" fmla="*/ 136 h 599"/>
                <a:gd name="T22" fmla="*/ 127 w 309"/>
                <a:gd name="T23" fmla="*/ 121 h 599"/>
                <a:gd name="T24" fmla="*/ 138 w 309"/>
                <a:gd name="T25" fmla="*/ 86 h 599"/>
                <a:gd name="T26" fmla="*/ 196 w 309"/>
                <a:gd name="T27" fmla="*/ 91 h 599"/>
                <a:gd name="T28" fmla="*/ 201 w 309"/>
                <a:gd name="T29" fmla="*/ 129 h 599"/>
                <a:gd name="T30" fmla="*/ 200 w 309"/>
                <a:gd name="T31" fmla="*/ 150 h 599"/>
                <a:gd name="T32" fmla="*/ 189 w 309"/>
                <a:gd name="T33" fmla="*/ 173 h 599"/>
                <a:gd name="T34" fmla="*/ 212 w 309"/>
                <a:gd name="T35" fmla="*/ 179 h 599"/>
                <a:gd name="T36" fmla="*/ 242 w 309"/>
                <a:gd name="T37" fmla="*/ 179 h 599"/>
                <a:gd name="T38" fmla="*/ 253 w 309"/>
                <a:gd name="T39" fmla="*/ 148 h 599"/>
                <a:gd name="T40" fmla="*/ 257 w 309"/>
                <a:gd name="T41" fmla="*/ 116 h 599"/>
                <a:gd name="T42" fmla="*/ 253 w 309"/>
                <a:gd name="T43" fmla="*/ 79 h 599"/>
                <a:gd name="T44" fmla="*/ 254 w 309"/>
                <a:gd name="T45" fmla="*/ 51 h 599"/>
                <a:gd name="T46" fmla="*/ 260 w 309"/>
                <a:gd name="T47" fmla="*/ 38 h 599"/>
                <a:gd name="T48" fmla="*/ 261 w 309"/>
                <a:gd name="T49" fmla="*/ 25 h 599"/>
                <a:gd name="T50" fmla="*/ 258 w 309"/>
                <a:gd name="T51" fmla="*/ 4 h 599"/>
                <a:gd name="T52" fmla="*/ 278 w 309"/>
                <a:gd name="T53" fmla="*/ 12 h 599"/>
                <a:gd name="T54" fmla="*/ 289 w 309"/>
                <a:gd name="T55" fmla="*/ 33 h 599"/>
                <a:gd name="T56" fmla="*/ 301 w 309"/>
                <a:gd name="T57" fmla="*/ 32 h 599"/>
                <a:gd name="T58" fmla="*/ 283 w 309"/>
                <a:gd name="T59" fmla="*/ 56 h 599"/>
                <a:gd name="T60" fmla="*/ 286 w 309"/>
                <a:gd name="T61" fmla="*/ 96 h 599"/>
                <a:gd name="T62" fmla="*/ 305 w 309"/>
                <a:gd name="T63" fmla="*/ 139 h 599"/>
                <a:gd name="T64" fmla="*/ 299 w 309"/>
                <a:gd name="T65" fmla="*/ 208 h 599"/>
                <a:gd name="T66" fmla="*/ 237 w 309"/>
                <a:gd name="T67" fmla="*/ 247 h 599"/>
                <a:gd name="T68" fmla="*/ 228 w 309"/>
                <a:gd name="T69" fmla="*/ 308 h 599"/>
                <a:gd name="T70" fmla="*/ 217 w 309"/>
                <a:gd name="T71" fmla="*/ 371 h 599"/>
                <a:gd name="T72" fmla="*/ 223 w 309"/>
                <a:gd name="T73" fmla="*/ 432 h 599"/>
                <a:gd name="T74" fmla="*/ 216 w 309"/>
                <a:gd name="T75" fmla="*/ 470 h 599"/>
                <a:gd name="T76" fmla="*/ 220 w 309"/>
                <a:gd name="T77" fmla="*/ 538 h 599"/>
                <a:gd name="T78" fmla="*/ 219 w 309"/>
                <a:gd name="T79" fmla="*/ 593 h 599"/>
                <a:gd name="T80" fmla="*/ 192 w 309"/>
                <a:gd name="T81" fmla="*/ 554 h 599"/>
                <a:gd name="T82" fmla="*/ 171 w 309"/>
                <a:gd name="T83" fmla="*/ 469 h 599"/>
                <a:gd name="T84" fmla="*/ 142 w 309"/>
                <a:gd name="T85" fmla="*/ 468 h 599"/>
                <a:gd name="T86" fmla="*/ 134 w 309"/>
                <a:gd name="T87" fmla="*/ 524 h 599"/>
                <a:gd name="T88" fmla="*/ 116 w 309"/>
                <a:gd name="T89" fmla="*/ 560 h 599"/>
                <a:gd name="T90" fmla="*/ 94 w 309"/>
                <a:gd name="T91" fmla="*/ 540 h 599"/>
                <a:gd name="T92" fmla="*/ 93 w 309"/>
                <a:gd name="T93" fmla="*/ 517 h 599"/>
                <a:gd name="T94" fmla="*/ 99 w 309"/>
                <a:gd name="T95" fmla="*/ 446 h 599"/>
                <a:gd name="T96" fmla="*/ 89 w 309"/>
                <a:gd name="T97" fmla="*/ 401 h 599"/>
                <a:gd name="T98" fmla="*/ 91 w 309"/>
                <a:gd name="T99" fmla="*/ 344 h 599"/>
                <a:gd name="T100" fmla="*/ 86 w 309"/>
                <a:gd name="T101" fmla="*/ 263 h 599"/>
                <a:gd name="T102" fmla="*/ 33 w 309"/>
                <a:gd name="T103" fmla="*/ 209 h 599"/>
                <a:gd name="T104" fmla="*/ 3 w 309"/>
                <a:gd name="T105" fmla="*/ 135 h 599"/>
                <a:gd name="T106" fmla="*/ 22 w 309"/>
                <a:gd name="T107" fmla="*/ 91 h 599"/>
                <a:gd name="T108" fmla="*/ 34 w 309"/>
                <a:gd name="T109" fmla="*/ 48 h 59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09"/>
                <a:gd name="T166" fmla="*/ 0 h 599"/>
                <a:gd name="T167" fmla="*/ 309 w 309"/>
                <a:gd name="T168" fmla="*/ 599 h 59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09" h="599">
                  <a:moveTo>
                    <a:pt x="34" y="48"/>
                  </a:moveTo>
                  <a:cubicBezTo>
                    <a:pt x="34" y="48"/>
                    <a:pt x="38" y="47"/>
                    <a:pt x="38" y="44"/>
                  </a:cubicBezTo>
                  <a:cubicBezTo>
                    <a:pt x="39" y="41"/>
                    <a:pt x="37" y="42"/>
                    <a:pt x="40" y="39"/>
                  </a:cubicBezTo>
                  <a:cubicBezTo>
                    <a:pt x="43" y="36"/>
                    <a:pt x="44" y="36"/>
                    <a:pt x="43" y="33"/>
                  </a:cubicBezTo>
                  <a:cubicBezTo>
                    <a:pt x="43" y="31"/>
                    <a:pt x="44" y="32"/>
                    <a:pt x="46" y="30"/>
                  </a:cubicBezTo>
                  <a:cubicBezTo>
                    <a:pt x="48" y="29"/>
                    <a:pt x="48" y="25"/>
                    <a:pt x="51" y="24"/>
                  </a:cubicBezTo>
                  <a:cubicBezTo>
                    <a:pt x="53" y="23"/>
                    <a:pt x="55" y="25"/>
                    <a:pt x="65" y="25"/>
                  </a:cubicBezTo>
                  <a:cubicBezTo>
                    <a:pt x="75" y="26"/>
                    <a:pt x="74" y="32"/>
                    <a:pt x="71" y="33"/>
                  </a:cubicBezTo>
                  <a:cubicBezTo>
                    <a:pt x="68" y="35"/>
                    <a:pt x="66" y="36"/>
                    <a:pt x="66" y="36"/>
                  </a:cubicBezTo>
                  <a:cubicBezTo>
                    <a:pt x="66" y="36"/>
                    <a:pt x="76" y="35"/>
                    <a:pt x="76" y="41"/>
                  </a:cubicBezTo>
                  <a:cubicBezTo>
                    <a:pt x="76" y="47"/>
                    <a:pt x="69" y="46"/>
                    <a:pt x="69" y="46"/>
                  </a:cubicBezTo>
                  <a:cubicBezTo>
                    <a:pt x="69" y="46"/>
                    <a:pt x="77" y="47"/>
                    <a:pt x="77" y="51"/>
                  </a:cubicBezTo>
                  <a:cubicBezTo>
                    <a:pt x="77" y="55"/>
                    <a:pt x="71" y="55"/>
                    <a:pt x="71" y="55"/>
                  </a:cubicBezTo>
                  <a:cubicBezTo>
                    <a:pt x="71" y="55"/>
                    <a:pt x="80" y="58"/>
                    <a:pt x="75" y="61"/>
                  </a:cubicBezTo>
                  <a:cubicBezTo>
                    <a:pt x="70" y="65"/>
                    <a:pt x="66" y="62"/>
                    <a:pt x="60" y="64"/>
                  </a:cubicBezTo>
                  <a:cubicBezTo>
                    <a:pt x="54" y="67"/>
                    <a:pt x="52" y="67"/>
                    <a:pt x="50" y="71"/>
                  </a:cubicBezTo>
                  <a:cubicBezTo>
                    <a:pt x="49" y="76"/>
                    <a:pt x="48" y="73"/>
                    <a:pt x="46" y="83"/>
                  </a:cubicBezTo>
                  <a:cubicBezTo>
                    <a:pt x="43" y="93"/>
                    <a:pt x="43" y="97"/>
                    <a:pt x="43" y="97"/>
                  </a:cubicBezTo>
                  <a:cubicBezTo>
                    <a:pt x="43" y="97"/>
                    <a:pt x="47" y="99"/>
                    <a:pt x="46" y="103"/>
                  </a:cubicBezTo>
                  <a:cubicBezTo>
                    <a:pt x="45" y="108"/>
                    <a:pt x="44" y="111"/>
                    <a:pt x="44" y="121"/>
                  </a:cubicBezTo>
                  <a:cubicBezTo>
                    <a:pt x="43" y="124"/>
                    <a:pt x="45" y="155"/>
                    <a:pt x="46" y="157"/>
                  </a:cubicBezTo>
                  <a:cubicBezTo>
                    <a:pt x="48" y="161"/>
                    <a:pt x="57" y="165"/>
                    <a:pt x="61" y="168"/>
                  </a:cubicBezTo>
                  <a:cubicBezTo>
                    <a:pt x="71" y="178"/>
                    <a:pt x="71" y="178"/>
                    <a:pt x="76" y="180"/>
                  </a:cubicBezTo>
                  <a:cubicBezTo>
                    <a:pt x="82" y="183"/>
                    <a:pt x="84" y="182"/>
                    <a:pt x="87" y="184"/>
                  </a:cubicBezTo>
                  <a:cubicBezTo>
                    <a:pt x="89" y="185"/>
                    <a:pt x="91" y="182"/>
                    <a:pt x="94" y="181"/>
                  </a:cubicBezTo>
                  <a:cubicBezTo>
                    <a:pt x="97" y="180"/>
                    <a:pt x="102" y="179"/>
                    <a:pt x="107" y="181"/>
                  </a:cubicBezTo>
                  <a:cubicBezTo>
                    <a:pt x="113" y="183"/>
                    <a:pt x="115" y="187"/>
                    <a:pt x="120" y="187"/>
                  </a:cubicBezTo>
                  <a:cubicBezTo>
                    <a:pt x="126" y="188"/>
                    <a:pt x="128" y="183"/>
                    <a:pt x="132" y="183"/>
                  </a:cubicBezTo>
                  <a:cubicBezTo>
                    <a:pt x="136" y="182"/>
                    <a:pt x="138" y="183"/>
                    <a:pt x="140" y="178"/>
                  </a:cubicBezTo>
                  <a:cubicBezTo>
                    <a:pt x="142" y="172"/>
                    <a:pt x="142" y="167"/>
                    <a:pt x="141" y="164"/>
                  </a:cubicBezTo>
                  <a:cubicBezTo>
                    <a:pt x="139" y="160"/>
                    <a:pt x="138" y="155"/>
                    <a:pt x="138" y="155"/>
                  </a:cubicBezTo>
                  <a:cubicBezTo>
                    <a:pt x="138" y="155"/>
                    <a:pt x="133" y="153"/>
                    <a:pt x="131" y="148"/>
                  </a:cubicBezTo>
                  <a:cubicBezTo>
                    <a:pt x="129" y="142"/>
                    <a:pt x="127" y="140"/>
                    <a:pt x="128" y="136"/>
                  </a:cubicBezTo>
                  <a:cubicBezTo>
                    <a:pt x="128" y="132"/>
                    <a:pt x="131" y="132"/>
                    <a:pt x="131" y="132"/>
                  </a:cubicBezTo>
                  <a:cubicBezTo>
                    <a:pt x="131" y="132"/>
                    <a:pt x="131" y="130"/>
                    <a:pt x="129" y="128"/>
                  </a:cubicBezTo>
                  <a:cubicBezTo>
                    <a:pt x="128" y="127"/>
                    <a:pt x="128" y="124"/>
                    <a:pt x="127" y="121"/>
                  </a:cubicBezTo>
                  <a:cubicBezTo>
                    <a:pt x="126" y="118"/>
                    <a:pt x="125" y="112"/>
                    <a:pt x="128" y="106"/>
                  </a:cubicBezTo>
                  <a:cubicBezTo>
                    <a:pt x="131" y="100"/>
                    <a:pt x="131" y="99"/>
                    <a:pt x="132" y="96"/>
                  </a:cubicBezTo>
                  <a:cubicBezTo>
                    <a:pt x="132" y="93"/>
                    <a:pt x="133" y="88"/>
                    <a:pt x="138" y="86"/>
                  </a:cubicBezTo>
                  <a:cubicBezTo>
                    <a:pt x="144" y="85"/>
                    <a:pt x="148" y="82"/>
                    <a:pt x="151" y="79"/>
                  </a:cubicBezTo>
                  <a:cubicBezTo>
                    <a:pt x="153" y="77"/>
                    <a:pt x="160" y="74"/>
                    <a:pt x="171" y="76"/>
                  </a:cubicBezTo>
                  <a:cubicBezTo>
                    <a:pt x="183" y="78"/>
                    <a:pt x="192" y="85"/>
                    <a:pt x="196" y="91"/>
                  </a:cubicBezTo>
                  <a:cubicBezTo>
                    <a:pt x="199" y="98"/>
                    <a:pt x="199" y="100"/>
                    <a:pt x="200" y="109"/>
                  </a:cubicBezTo>
                  <a:cubicBezTo>
                    <a:pt x="201" y="117"/>
                    <a:pt x="202" y="122"/>
                    <a:pt x="201" y="126"/>
                  </a:cubicBezTo>
                  <a:cubicBezTo>
                    <a:pt x="201" y="129"/>
                    <a:pt x="201" y="129"/>
                    <a:pt x="201" y="129"/>
                  </a:cubicBezTo>
                  <a:cubicBezTo>
                    <a:pt x="201" y="129"/>
                    <a:pt x="202" y="127"/>
                    <a:pt x="203" y="131"/>
                  </a:cubicBezTo>
                  <a:cubicBezTo>
                    <a:pt x="203" y="135"/>
                    <a:pt x="203" y="136"/>
                    <a:pt x="202" y="140"/>
                  </a:cubicBezTo>
                  <a:cubicBezTo>
                    <a:pt x="202" y="143"/>
                    <a:pt x="203" y="146"/>
                    <a:pt x="200" y="150"/>
                  </a:cubicBezTo>
                  <a:cubicBezTo>
                    <a:pt x="196" y="153"/>
                    <a:pt x="193" y="153"/>
                    <a:pt x="193" y="153"/>
                  </a:cubicBezTo>
                  <a:cubicBezTo>
                    <a:pt x="193" y="153"/>
                    <a:pt x="194" y="158"/>
                    <a:pt x="191" y="165"/>
                  </a:cubicBezTo>
                  <a:cubicBezTo>
                    <a:pt x="189" y="171"/>
                    <a:pt x="189" y="173"/>
                    <a:pt x="189" y="173"/>
                  </a:cubicBezTo>
                  <a:cubicBezTo>
                    <a:pt x="189" y="176"/>
                    <a:pt x="189" y="176"/>
                    <a:pt x="189" y="176"/>
                  </a:cubicBezTo>
                  <a:cubicBezTo>
                    <a:pt x="189" y="176"/>
                    <a:pt x="192" y="178"/>
                    <a:pt x="197" y="179"/>
                  </a:cubicBezTo>
                  <a:cubicBezTo>
                    <a:pt x="202" y="181"/>
                    <a:pt x="207" y="182"/>
                    <a:pt x="212" y="179"/>
                  </a:cubicBezTo>
                  <a:cubicBezTo>
                    <a:pt x="218" y="175"/>
                    <a:pt x="221" y="174"/>
                    <a:pt x="225" y="175"/>
                  </a:cubicBezTo>
                  <a:cubicBezTo>
                    <a:pt x="228" y="176"/>
                    <a:pt x="232" y="177"/>
                    <a:pt x="235" y="176"/>
                  </a:cubicBezTo>
                  <a:cubicBezTo>
                    <a:pt x="238" y="175"/>
                    <a:pt x="240" y="178"/>
                    <a:pt x="242" y="179"/>
                  </a:cubicBezTo>
                  <a:cubicBezTo>
                    <a:pt x="244" y="180"/>
                    <a:pt x="250" y="183"/>
                    <a:pt x="253" y="174"/>
                  </a:cubicBezTo>
                  <a:cubicBezTo>
                    <a:pt x="257" y="165"/>
                    <a:pt x="258" y="159"/>
                    <a:pt x="257" y="156"/>
                  </a:cubicBezTo>
                  <a:cubicBezTo>
                    <a:pt x="256" y="153"/>
                    <a:pt x="253" y="151"/>
                    <a:pt x="253" y="148"/>
                  </a:cubicBezTo>
                  <a:cubicBezTo>
                    <a:pt x="253" y="144"/>
                    <a:pt x="252" y="129"/>
                    <a:pt x="252" y="129"/>
                  </a:cubicBezTo>
                  <a:cubicBezTo>
                    <a:pt x="252" y="129"/>
                    <a:pt x="256" y="129"/>
                    <a:pt x="257" y="126"/>
                  </a:cubicBezTo>
                  <a:cubicBezTo>
                    <a:pt x="258" y="123"/>
                    <a:pt x="257" y="120"/>
                    <a:pt x="257" y="116"/>
                  </a:cubicBezTo>
                  <a:cubicBezTo>
                    <a:pt x="256" y="112"/>
                    <a:pt x="255" y="111"/>
                    <a:pt x="256" y="108"/>
                  </a:cubicBezTo>
                  <a:cubicBezTo>
                    <a:pt x="258" y="106"/>
                    <a:pt x="257" y="106"/>
                    <a:pt x="257" y="106"/>
                  </a:cubicBezTo>
                  <a:cubicBezTo>
                    <a:pt x="257" y="106"/>
                    <a:pt x="258" y="88"/>
                    <a:pt x="253" y="79"/>
                  </a:cubicBezTo>
                  <a:cubicBezTo>
                    <a:pt x="249" y="71"/>
                    <a:pt x="247" y="68"/>
                    <a:pt x="247" y="63"/>
                  </a:cubicBezTo>
                  <a:cubicBezTo>
                    <a:pt x="247" y="59"/>
                    <a:pt x="246" y="52"/>
                    <a:pt x="246" y="52"/>
                  </a:cubicBezTo>
                  <a:cubicBezTo>
                    <a:pt x="246" y="52"/>
                    <a:pt x="251" y="54"/>
                    <a:pt x="254" y="51"/>
                  </a:cubicBezTo>
                  <a:cubicBezTo>
                    <a:pt x="256" y="49"/>
                    <a:pt x="258" y="46"/>
                    <a:pt x="256" y="45"/>
                  </a:cubicBezTo>
                  <a:cubicBezTo>
                    <a:pt x="254" y="44"/>
                    <a:pt x="253" y="43"/>
                    <a:pt x="253" y="43"/>
                  </a:cubicBezTo>
                  <a:cubicBezTo>
                    <a:pt x="253" y="43"/>
                    <a:pt x="259" y="42"/>
                    <a:pt x="260" y="38"/>
                  </a:cubicBezTo>
                  <a:cubicBezTo>
                    <a:pt x="261" y="34"/>
                    <a:pt x="257" y="32"/>
                    <a:pt x="255" y="31"/>
                  </a:cubicBezTo>
                  <a:cubicBezTo>
                    <a:pt x="253" y="31"/>
                    <a:pt x="252" y="29"/>
                    <a:pt x="252" y="29"/>
                  </a:cubicBezTo>
                  <a:cubicBezTo>
                    <a:pt x="252" y="29"/>
                    <a:pt x="260" y="32"/>
                    <a:pt x="261" y="25"/>
                  </a:cubicBezTo>
                  <a:cubicBezTo>
                    <a:pt x="262" y="18"/>
                    <a:pt x="253" y="16"/>
                    <a:pt x="253" y="16"/>
                  </a:cubicBezTo>
                  <a:cubicBezTo>
                    <a:pt x="253" y="16"/>
                    <a:pt x="261" y="13"/>
                    <a:pt x="260" y="10"/>
                  </a:cubicBezTo>
                  <a:cubicBezTo>
                    <a:pt x="260" y="7"/>
                    <a:pt x="258" y="4"/>
                    <a:pt x="258" y="4"/>
                  </a:cubicBezTo>
                  <a:cubicBezTo>
                    <a:pt x="258" y="4"/>
                    <a:pt x="262" y="0"/>
                    <a:pt x="267" y="3"/>
                  </a:cubicBezTo>
                  <a:cubicBezTo>
                    <a:pt x="272" y="6"/>
                    <a:pt x="274" y="7"/>
                    <a:pt x="275" y="9"/>
                  </a:cubicBezTo>
                  <a:cubicBezTo>
                    <a:pt x="277" y="12"/>
                    <a:pt x="278" y="12"/>
                    <a:pt x="278" y="12"/>
                  </a:cubicBezTo>
                  <a:cubicBezTo>
                    <a:pt x="278" y="12"/>
                    <a:pt x="276" y="16"/>
                    <a:pt x="280" y="18"/>
                  </a:cubicBezTo>
                  <a:cubicBezTo>
                    <a:pt x="284" y="21"/>
                    <a:pt x="285" y="18"/>
                    <a:pt x="287" y="21"/>
                  </a:cubicBezTo>
                  <a:cubicBezTo>
                    <a:pt x="288" y="24"/>
                    <a:pt x="288" y="28"/>
                    <a:pt x="289" y="33"/>
                  </a:cubicBezTo>
                  <a:cubicBezTo>
                    <a:pt x="289" y="39"/>
                    <a:pt x="291" y="36"/>
                    <a:pt x="292" y="33"/>
                  </a:cubicBezTo>
                  <a:cubicBezTo>
                    <a:pt x="292" y="30"/>
                    <a:pt x="294" y="23"/>
                    <a:pt x="294" y="23"/>
                  </a:cubicBezTo>
                  <a:cubicBezTo>
                    <a:pt x="294" y="23"/>
                    <a:pt x="301" y="29"/>
                    <a:pt x="301" y="32"/>
                  </a:cubicBezTo>
                  <a:cubicBezTo>
                    <a:pt x="300" y="34"/>
                    <a:pt x="297" y="39"/>
                    <a:pt x="296" y="43"/>
                  </a:cubicBezTo>
                  <a:cubicBezTo>
                    <a:pt x="295" y="46"/>
                    <a:pt x="296" y="48"/>
                    <a:pt x="290" y="52"/>
                  </a:cubicBezTo>
                  <a:cubicBezTo>
                    <a:pt x="285" y="55"/>
                    <a:pt x="283" y="56"/>
                    <a:pt x="283" y="56"/>
                  </a:cubicBezTo>
                  <a:cubicBezTo>
                    <a:pt x="283" y="56"/>
                    <a:pt x="282" y="58"/>
                    <a:pt x="283" y="66"/>
                  </a:cubicBezTo>
                  <a:cubicBezTo>
                    <a:pt x="284" y="75"/>
                    <a:pt x="284" y="81"/>
                    <a:pt x="285" y="88"/>
                  </a:cubicBezTo>
                  <a:cubicBezTo>
                    <a:pt x="285" y="94"/>
                    <a:pt x="286" y="96"/>
                    <a:pt x="286" y="96"/>
                  </a:cubicBezTo>
                  <a:cubicBezTo>
                    <a:pt x="286" y="96"/>
                    <a:pt x="290" y="98"/>
                    <a:pt x="293" y="102"/>
                  </a:cubicBezTo>
                  <a:cubicBezTo>
                    <a:pt x="296" y="106"/>
                    <a:pt x="299" y="108"/>
                    <a:pt x="301" y="118"/>
                  </a:cubicBezTo>
                  <a:cubicBezTo>
                    <a:pt x="303" y="128"/>
                    <a:pt x="304" y="135"/>
                    <a:pt x="305" y="139"/>
                  </a:cubicBezTo>
                  <a:cubicBezTo>
                    <a:pt x="307" y="143"/>
                    <a:pt x="309" y="155"/>
                    <a:pt x="307" y="166"/>
                  </a:cubicBezTo>
                  <a:cubicBezTo>
                    <a:pt x="305" y="177"/>
                    <a:pt x="306" y="187"/>
                    <a:pt x="306" y="192"/>
                  </a:cubicBezTo>
                  <a:cubicBezTo>
                    <a:pt x="305" y="196"/>
                    <a:pt x="301" y="201"/>
                    <a:pt x="299" y="208"/>
                  </a:cubicBezTo>
                  <a:cubicBezTo>
                    <a:pt x="296" y="214"/>
                    <a:pt x="284" y="221"/>
                    <a:pt x="275" y="225"/>
                  </a:cubicBezTo>
                  <a:cubicBezTo>
                    <a:pt x="266" y="229"/>
                    <a:pt x="257" y="233"/>
                    <a:pt x="251" y="236"/>
                  </a:cubicBezTo>
                  <a:cubicBezTo>
                    <a:pt x="245" y="238"/>
                    <a:pt x="237" y="242"/>
                    <a:pt x="237" y="247"/>
                  </a:cubicBezTo>
                  <a:cubicBezTo>
                    <a:pt x="237" y="252"/>
                    <a:pt x="236" y="258"/>
                    <a:pt x="235" y="275"/>
                  </a:cubicBezTo>
                  <a:cubicBezTo>
                    <a:pt x="234" y="292"/>
                    <a:pt x="233" y="294"/>
                    <a:pt x="232" y="298"/>
                  </a:cubicBezTo>
                  <a:cubicBezTo>
                    <a:pt x="230" y="303"/>
                    <a:pt x="227" y="301"/>
                    <a:pt x="228" y="308"/>
                  </a:cubicBezTo>
                  <a:cubicBezTo>
                    <a:pt x="230" y="314"/>
                    <a:pt x="230" y="328"/>
                    <a:pt x="228" y="337"/>
                  </a:cubicBezTo>
                  <a:cubicBezTo>
                    <a:pt x="226" y="346"/>
                    <a:pt x="216" y="362"/>
                    <a:pt x="216" y="362"/>
                  </a:cubicBezTo>
                  <a:cubicBezTo>
                    <a:pt x="216" y="362"/>
                    <a:pt x="218" y="367"/>
                    <a:pt x="217" y="371"/>
                  </a:cubicBezTo>
                  <a:cubicBezTo>
                    <a:pt x="216" y="375"/>
                    <a:pt x="218" y="382"/>
                    <a:pt x="219" y="388"/>
                  </a:cubicBezTo>
                  <a:cubicBezTo>
                    <a:pt x="221" y="393"/>
                    <a:pt x="219" y="404"/>
                    <a:pt x="220" y="409"/>
                  </a:cubicBezTo>
                  <a:cubicBezTo>
                    <a:pt x="222" y="414"/>
                    <a:pt x="224" y="426"/>
                    <a:pt x="223" y="432"/>
                  </a:cubicBezTo>
                  <a:cubicBezTo>
                    <a:pt x="221" y="438"/>
                    <a:pt x="216" y="440"/>
                    <a:pt x="217" y="445"/>
                  </a:cubicBezTo>
                  <a:cubicBezTo>
                    <a:pt x="218" y="450"/>
                    <a:pt x="218" y="454"/>
                    <a:pt x="216" y="457"/>
                  </a:cubicBezTo>
                  <a:cubicBezTo>
                    <a:pt x="214" y="459"/>
                    <a:pt x="214" y="463"/>
                    <a:pt x="216" y="470"/>
                  </a:cubicBezTo>
                  <a:cubicBezTo>
                    <a:pt x="218" y="476"/>
                    <a:pt x="218" y="482"/>
                    <a:pt x="216" y="498"/>
                  </a:cubicBezTo>
                  <a:cubicBezTo>
                    <a:pt x="214" y="513"/>
                    <a:pt x="213" y="523"/>
                    <a:pt x="215" y="525"/>
                  </a:cubicBezTo>
                  <a:cubicBezTo>
                    <a:pt x="217" y="528"/>
                    <a:pt x="223" y="532"/>
                    <a:pt x="220" y="538"/>
                  </a:cubicBezTo>
                  <a:cubicBezTo>
                    <a:pt x="217" y="544"/>
                    <a:pt x="215" y="546"/>
                    <a:pt x="216" y="552"/>
                  </a:cubicBezTo>
                  <a:cubicBezTo>
                    <a:pt x="217" y="557"/>
                    <a:pt x="219" y="564"/>
                    <a:pt x="221" y="569"/>
                  </a:cubicBezTo>
                  <a:cubicBezTo>
                    <a:pt x="224" y="574"/>
                    <a:pt x="226" y="586"/>
                    <a:pt x="219" y="593"/>
                  </a:cubicBezTo>
                  <a:cubicBezTo>
                    <a:pt x="213" y="599"/>
                    <a:pt x="200" y="599"/>
                    <a:pt x="195" y="593"/>
                  </a:cubicBezTo>
                  <a:cubicBezTo>
                    <a:pt x="190" y="586"/>
                    <a:pt x="190" y="574"/>
                    <a:pt x="192" y="570"/>
                  </a:cubicBezTo>
                  <a:cubicBezTo>
                    <a:pt x="194" y="565"/>
                    <a:pt x="196" y="559"/>
                    <a:pt x="192" y="554"/>
                  </a:cubicBezTo>
                  <a:cubicBezTo>
                    <a:pt x="189" y="550"/>
                    <a:pt x="176" y="536"/>
                    <a:pt x="176" y="536"/>
                  </a:cubicBezTo>
                  <a:cubicBezTo>
                    <a:pt x="176" y="536"/>
                    <a:pt x="179" y="513"/>
                    <a:pt x="179" y="500"/>
                  </a:cubicBezTo>
                  <a:cubicBezTo>
                    <a:pt x="178" y="487"/>
                    <a:pt x="176" y="474"/>
                    <a:pt x="171" y="469"/>
                  </a:cubicBezTo>
                  <a:cubicBezTo>
                    <a:pt x="166" y="464"/>
                    <a:pt x="154" y="446"/>
                    <a:pt x="154" y="446"/>
                  </a:cubicBezTo>
                  <a:cubicBezTo>
                    <a:pt x="154" y="446"/>
                    <a:pt x="148" y="453"/>
                    <a:pt x="145" y="457"/>
                  </a:cubicBezTo>
                  <a:cubicBezTo>
                    <a:pt x="143" y="462"/>
                    <a:pt x="145" y="464"/>
                    <a:pt x="142" y="468"/>
                  </a:cubicBezTo>
                  <a:cubicBezTo>
                    <a:pt x="140" y="471"/>
                    <a:pt x="140" y="470"/>
                    <a:pt x="140" y="479"/>
                  </a:cubicBezTo>
                  <a:cubicBezTo>
                    <a:pt x="141" y="488"/>
                    <a:pt x="142" y="502"/>
                    <a:pt x="141" y="505"/>
                  </a:cubicBezTo>
                  <a:cubicBezTo>
                    <a:pt x="141" y="508"/>
                    <a:pt x="134" y="520"/>
                    <a:pt x="134" y="524"/>
                  </a:cubicBezTo>
                  <a:cubicBezTo>
                    <a:pt x="134" y="528"/>
                    <a:pt x="134" y="530"/>
                    <a:pt x="130" y="535"/>
                  </a:cubicBezTo>
                  <a:cubicBezTo>
                    <a:pt x="125" y="540"/>
                    <a:pt x="120" y="542"/>
                    <a:pt x="119" y="544"/>
                  </a:cubicBezTo>
                  <a:cubicBezTo>
                    <a:pt x="118" y="546"/>
                    <a:pt x="118" y="554"/>
                    <a:pt x="116" y="560"/>
                  </a:cubicBezTo>
                  <a:cubicBezTo>
                    <a:pt x="115" y="566"/>
                    <a:pt x="108" y="577"/>
                    <a:pt x="99" y="578"/>
                  </a:cubicBezTo>
                  <a:cubicBezTo>
                    <a:pt x="90" y="579"/>
                    <a:pt x="82" y="574"/>
                    <a:pt x="84" y="562"/>
                  </a:cubicBezTo>
                  <a:cubicBezTo>
                    <a:pt x="86" y="551"/>
                    <a:pt x="91" y="545"/>
                    <a:pt x="94" y="540"/>
                  </a:cubicBezTo>
                  <a:cubicBezTo>
                    <a:pt x="98" y="536"/>
                    <a:pt x="100" y="533"/>
                    <a:pt x="100" y="533"/>
                  </a:cubicBezTo>
                  <a:cubicBezTo>
                    <a:pt x="100" y="527"/>
                    <a:pt x="100" y="527"/>
                    <a:pt x="100" y="527"/>
                  </a:cubicBezTo>
                  <a:cubicBezTo>
                    <a:pt x="100" y="527"/>
                    <a:pt x="94" y="520"/>
                    <a:pt x="93" y="517"/>
                  </a:cubicBezTo>
                  <a:cubicBezTo>
                    <a:pt x="92" y="514"/>
                    <a:pt x="96" y="507"/>
                    <a:pt x="100" y="492"/>
                  </a:cubicBezTo>
                  <a:cubicBezTo>
                    <a:pt x="105" y="477"/>
                    <a:pt x="107" y="468"/>
                    <a:pt x="107" y="460"/>
                  </a:cubicBezTo>
                  <a:cubicBezTo>
                    <a:pt x="107" y="452"/>
                    <a:pt x="101" y="450"/>
                    <a:pt x="99" y="446"/>
                  </a:cubicBezTo>
                  <a:cubicBezTo>
                    <a:pt x="97" y="441"/>
                    <a:pt x="96" y="436"/>
                    <a:pt x="95" y="432"/>
                  </a:cubicBezTo>
                  <a:cubicBezTo>
                    <a:pt x="94" y="427"/>
                    <a:pt x="93" y="424"/>
                    <a:pt x="91" y="421"/>
                  </a:cubicBezTo>
                  <a:cubicBezTo>
                    <a:pt x="90" y="419"/>
                    <a:pt x="89" y="413"/>
                    <a:pt x="89" y="401"/>
                  </a:cubicBezTo>
                  <a:cubicBezTo>
                    <a:pt x="89" y="389"/>
                    <a:pt x="88" y="387"/>
                    <a:pt x="91" y="377"/>
                  </a:cubicBezTo>
                  <a:cubicBezTo>
                    <a:pt x="94" y="366"/>
                    <a:pt x="96" y="363"/>
                    <a:pt x="95" y="358"/>
                  </a:cubicBezTo>
                  <a:cubicBezTo>
                    <a:pt x="95" y="353"/>
                    <a:pt x="95" y="346"/>
                    <a:pt x="91" y="344"/>
                  </a:cubicBezTo>
                  <a:cubicBezTo>
                    <a:pt x="88" y="342"/>
                    <a:pt x="87" y="338"/>
                    <a:pt x="88" y="327"/>
                  </a:cubicBezTo>
                  <a:cubicBezTo>
                    <a:pt x="89" y="315"/>
                    <a:pt x="91" y="312"/>
                    <a:pt x="89" y="300"/>
                  </a:cubicBezTo>
                  <a:cubicBezTo>
                    <a:pt x="87" y="289"/>
                    <a:pt x="86" y="278"/>
                    <a:pt x="86" y="263"/>
                  </a:cubicBezTo>
                  <a:cubicBezTo>
                    <a:pt x="86" y="249"/>
                    <a:pt x="86" y="252"/>
                    <a:pt x="84" y="248"/>
                  </a:cubicBezTo>
                  <a:cubicBezTo>
                    <a:pt x="81" y="244"/>
                    <a:pt x="80" y="240"/>
                    <a:pt x="71" y="234"/>
                  </a:cubicBezTo>
                  <a:cubicBezTo>
                    <a:pt x="62" y="228"/>
                    <a:pt x="43" y="218"/>
                    <a:pt x="33" y="209"/>
                  </a:cubicBezTo>
                  <a:cubicBezTo>
                    <a:pt x="23" y="200"/>
                    <a:pt x="5" y="184"/>
                    <a:pt x="3" y="178"/>
                  </a:cubicBezTo>
                  <a:cubicBezTo>
                    <a:pt x="1" y="172"/>
                    <a:pt x="3" y="168"/>
                    <a:pt x="2" y="159"/>
                  </a:cubicBezTo>
                  <a:cubicBezTo>
                    <a:pt x="1" y="149"/>
                    <a:pt x="0" y="142"/>
                    <a:pt x="3" y="135"/>
                  </a:cubicBezTo>
                  <a:cubicBezTo>
                    <a:pt x="6" y="128"/>
                    <a:pt x="12" y="120"/>
                    <a:pt x="14" y="111"/>
                  </a:cubicBezTo>
                  <a:cubicBezTo>
                    <a:pt x="15" y="102"/>
                    <a:pt x="15" y="100"/>
                    <a:pt x="18" y="96"/>
                  </a:cubicBezTo>
                  <a:cubicBezTo>
                    <a:pt x="20" y="93"/>
                    <a:pt x="22" y="91"/>
                    <a:pt x="22" y="91"/>
                  </a:cubicBezTo>
                  <a:cubicBezTo>
                    <a:pt x="22" y="91"/>
                    <a:pt x="24" y="83"/>
                    <a:pt x="26" y="77"/>
                  </a:cubicBezTo>
                  <a:cubicBezTo>
                    <a:pt x="27" y="70"/>
                    <a:pt x="28" y="61"/>
                    <a:pt x="30" y="57"/>
                  </a:cubicBezTo>
                  <a:cubicBezTo>
                    <a:pt x="32" y="52"/>
                    <a:pt x="34" y="48"/>
                    <a:pt x="34" y="48"/>
                  </a:cubicBez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itchFamily="34" charset="0"/>
                <a:ea typeface="微软雅黑" pitchFamily="34" charset="-122"/>
                <a:sym typeface="Segoe UI Semibold" pitchFamily="34" charset="0"/>
              </a:endParaRPr>
            </a:p>
          </p:txBody>
        </p:sp>
        <p:sp>
          <p:nvSpPr>
            <p:cNvPr id="12" name="Freeform 16"/>
            <p:cNvSpPr>
              <a:spLocks noEditPoints="1" noChangeArrowheads="1"/>
            </p:cNvSpPr>
            <p:nvPr/>
          </p:nvSpPr>
          <p:spPr bwMode="auto">
            <a:xfrm>
              <a:off x="1039813" y="15875"/>
              <a:ext cx="1131888" cy="788988"/>
            </a:xfrm>
            <a:custGeom>
              <a:avLst/>
              <a:gdLst>
                <a:gd name="T0" fmla="*/ 0 w 282"/>
                <a:gd name="T1" fmla="*/ 100 h 197"/>
                <a:gd name="T2" fmla="*/ 17 w 282"/>
                <a:gd name="T3" fmla="*/ 107 h 197"/>
                <a:gd name="T4" fmla="*/ 23 w 282"/>
                <a:gd name="T5" fmla="*/ 91 h 197"/>
                <a:gd name="T6" fmla="*/ 31 w 282"/>
                <a:gd name="T7" fmla="*/ 64 h 197"/>
                <a:gd name="T8" fmla="*/ 50 w 282"/>
                <a:gd name="T9" fmla="*/ 57 h 197"/>
                <a:gd name="T10" fmla="*/ 50 w 282"/>
                <a:gd name="T11" fmla="*/ 52 h 197"/>
                <a:gd name="T12" fmla="*/ 55 w 282"/>
                <a:gd name="T13" fmla="*/ 45 h 197"/>
                <a:gd name="T14" fmla="*/ 48 w 282"/>
                <a:gd name="T15" fmla="*/ 42 h 197"/>
                <a:gd name="T16" fmla="*/ 47 w 282"/>
                <a:gd name="T17" fmla="*/ 33 h 197"/>
                <a:gd name="T18" fmla="*/ 52 w 282"/>
                <a:gd name="T19" fmla="*/ 25 h 197"/>
                <a:gd name="T20" fmla="*/ 31 w 282"/>
                <a:gd name="T21" fmla="*/ 23 h 197"/>
                <a:gd name="T22" fmla="*/ 25 w 282"/>
                <a:gd name="T23" fmla="*/ 30 h 197"/>
                <a:gd name="T24" fmla="*/ 20 w 282"/>
                <a:gd name="T25" fmla="*/ 39 h 197"/>
                <a:gd name="T26" fmla="*/ 13 w 282"/>
                <a:gd name="T27" fmla="*/ 52 h 197"/>
                <a:gd name="T28" fmla="*/ 2 w 282"/>
                <a:gd name="T29" fmla="*/ 90 h 197"/>
                <a:gd name="T30" fmla="*/ 114 w 282"/>
                <a:gd name="T31" fmla="*/ 135 h 197"/>
                <a:gd name="T32" fmla="*/ 111 w 282"/>
                <a:gd name="T33" fmla="*/ 131 h 197"/>
                <a:gd name="T34" fmla="*/ 116 w 282"/>
                <a:gd name="T35" fmla="*/ 147 h 197"/>
                <a:gd name="T36" fmla="*/ 123 w 282"/>
                <a:gd name="T37" fmla="*/ 160 h 197"/>
                <a:gd name="T38" fmla="*/ 124 w 282"/>
                <a:gd name="T39" fmla="*/ 176 h 197"/>
                <a:gd name="T40" fmla="*/ 143 w 282"/>
                <a:gd name="T41" fmla="*/ 197 h 197"/>
                <a:gd name="T42" fmla="*/ 159 w 282"/>
                <a:gd name="T43" fmla="*/ 186 h 197"/>
                <a:gd name="T44" fmla="*/ 169 w 282"/>
                <a:gd name="T45" fmla="*/ 165 h 197"/>
                <a:gd name="T46" fmla="*/ 173 w 282"/>
                <a:gd name="T47" fmla="*/ 148 h 197"/>
                <a:gd name="T48" fmla="*/ 182 w 282"/>
                <a:gd name="T49" fmla="*/ 132 h 197"/>
                <a:gd name="T50" fmla="*/ 178 w 282"/>
                <a:gd name="T51" fmla="*/ 134 h 197"/>
                <a:gd name="T52" fmla="*/ 174 w 282"/>
                <a:gd name="T53" fmla="*/ 138 h 197"/>
                <a:gd name="T54" fmla="*/ 173 w 282"/>
                <a:gd name="T55" fmla="*/ 113 h 197"/>
                <a:gd name="T56" fmla="*/ 159 w 282"/>
                <a:gd name="T57" fmla="*/ 94 h 197"/>
                <a:gd name="T58" fmla="*/ 144 w 282"/>
                <a:gd name="T59" fmla="*/ 94 h 197"/>
                <a:gd name="T60" fmla="*/ 121 w 282"/>
                <a:gd name="T61" fmla="*/ 108 h 197"/>
                <a:gd name="T62" fmla="*/ 119 w 282"/>
                <a:gd name="T63" fmla="*/ 124 h 197"/>
                <a:gd name="T64" fmla="*/ 241 w 282"/>
                <a:gd name="T65" fmla="*/ 1 h 197"/>
                <a:gd name="T66" fmla="*/ 234 w 282"/>
                <a:gd name="T67" fmla="*/ 13 h 197"/>
                <a:gd name="T68" fmla="*/ 240 w 282"/>
                <a:gd name="T69" fmla="*/ 26 h 197"/>
                <a:gd name="T70" fmla="*/ 242 w 282"/>
                <a:gd name="T71" fmla="*/ 35 h 197"/>
                <a:gd name="T72" fmla="*/ 236 w 282"/>
                <a:gd name="T73" fmla="*/ 45 h 197"/>
                <a:gd name="T74" fmla="*/ 228 w 282"/>
                <a:gd name="T75" fmla="*/ 50 h 197"/>
                <a:gd name="T76" fmla="*/ 234 w 282"/>
                <a:gd name="T77" fmla="*/ 72 h 197"/>
                <a:gd name="T78" fmla="*/ 240 w 282"/>
                <a:gd name="T79" fmla="*/ 106 h 197"/>
                <a:gd name="T80" fmla="*/ 248 w 282"/>
                <a:gd name="T81" fmla="*/ 113 h 197"/>
                <a:gd name="T82" fmla="*/ 257 w 282"/>
                <a:gd name="T83" fmla="*/ 115 h 197"/>
                <a:gd name="T84" fmla="*/ 268 w 282"/>
                <a:gd name="T85" fmla="*/ 102 h 197"/>
                <a:gd name="T86" fmla="*/ 262 w 282"/>
                <a:gd name="T87" fmla="*/ 61 h 197"/>
                <a:gd name="T88" fmla="*/ 272 w 282"/>
                <a:gd name="T89" fmla="*/ 44 h 197"/>
                <a:gd name="T90" fmla="*/ 280 w 282"/>
                <a:gd name="T91" fmla="*/ 26 h 197"/>
                <a:gd name="T92" fmla="*/ 272 w 282"/>
                <a:gd name="T93" fmla="*/ 31 h 197"/>
                <a:gd name="T94" fmla="*/ 267 w 282"/>
                <a:gd name="T95" fmla="*/ 21 h 197"/>
                <a:gd name="T96" fmla="*/ 257 w 282"/>
                <a:gd name="T97" fmla="*/ 11 h 197"/>
                <a:gd name="T98" fmla="*/ 246 w 282"/>
                <a:gd name="T99" fmla="*/ 0 h 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82"/>
                <a:gd name="T151" fmla="*/ 0 h 197"/>
                <a:gd name="T152" fmla="*/ 282 w 282"/>
                <a:gd name="T153" fmla="*/ 197 h 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82" h="197">
                  <a:moveTo>
                    <a:pt x="2" y="9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2" y="107"/>
                    <a:pt x="6" y="109"/>
                  </a:cubicBezTo>
                  <a:cubicBezTo>
                    <a:pt x="9" y="111"/>
                    <a:pt x="13" y="110"/>
                    <a:pt x="17" y="107"/>
                  </a:cubicBezTo>
                  <a:cubicBezTo>
                    <a:pt x="22" y="105"/>
                    <a:pt x="23" y="102"/>
                    <a:pt x="23" y="102"/>
                  </a:cubicBezTo>
                  <a:cubicBezTo>
                    <a:pt x="23" y="102"/>
                    <a:pt x="23" y="95"/>
                    <a:pt x="23" y="91"/>
                  </a:cubicBezTo>
                  <a:cubicBezTo>
                    <a:pt x="23" y="87"/>
                    <a:pt x="25" y="77"/>
                    <a:pt x="27" y="72"/>
                  </a:cubicBezTo>
                  <a:cubicBezTo>
                    <a:pt x="30" y="67"/>
                    <a:pt x="30" y="67"/>
                    <a:pt x="31" y="64"/>
                  </a:cubicBezTo>
                  <a:cubicBezTo>
                    <a:pt x="33" y="61"/>
                    <a:pt x="36" y="60"/>
                    <a:pt x="40" y="59"/>
                  </a:cubicBezTo>
                  <a:cubicBezTo>
                    <a:pt x="44" y="58"/>
                    <a:pt x="46" y="58"/>
                    <a:pt x="50" y="57"/>
                  </a:cubicBezTo>
                  <a:cubicBezTo>
                    <a:pt x="54" y="57"/>
                    <a:pt x="58" y="55"/>
                    <a:pt x="56" y="55"/>
                  </a:cubicBezTo>
                  <a:cubicBezTo>
                    <a:pt x="55" y="54"/>
                    <a:pt x="52" y="52"/>
                    <a:pt x="50" y="52"/>
                  </a:cubicBezTo>
                  <a:cubicBezTo>
                    <a:pt x="49" y="51"/>
                    <a:pt x="50" y="51"/>
                    <a:pt x="52" y="50"/>
                  </a:cubicBezTo>
                  <a:cubicBezTo>
                    <a:pt x="55" y="49"/>
                    <a:pt x="59" y="46"/>
                    <a:pt x="55" y="45"/>
                  </a:cubicBezTo>
                  <a:cubicBezTo>
                    <a:pt x="51" y="43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57" y="40"/>
                    <a:pt x="56" y="36"/>
                  </a:cubicBezTo>
                  <a:cubicBezTo>
                    <a:pt x="55" y="33"/>
                    <a:pt x="47" y="33"/>
                    <a:pt x="47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54" y="28"/>
                    <a:pt x="52" y="25"/>
                  </a:cubicBezTo>
                  <a:cubicBezTo>
                    <a:pt x="50" y="21"/>
                    <a:pt x="43" y="23"/>
                    <a:pt x="39" y="22"/>
                  </a:cubicBezTo>
                  <a:cubicBezTo>
                    <a:pt x="35" y="20"/>
                    <a:pt x="33" y="20"/>
                    <a:pt x="31" y="23"/>
                  </a:cubicBezTo>
                  <a:cubicBezTo>
                    <a:pt x="30" y="25"/>
                    <a:pt x="30" y="26"/>
                    <a:pt x="28" y="27"/>
                  </a:cubicBezTo>
                  <a:cubicBezTo>
                    <a:pt x="25" y="29"/>
                    <a:pt x="25" y="28"/>
                    <a:pt x="25" y="30"/>
                  </a:cubicBezTo>
                  <a:cubicBezTo>
                    <a:pt x="25" y="31"/>
                    <a:pt x="26" y="34"/>
                    <a:pt x="23" y="35"/>
                  </a:cubicBezTo>
                  <a:cubicBezTo>
                    <a:pt x="21" y="36"/>
                    <a:pt x="20" y="36"/>
                    <a:pt x="20" y="39"/>
                  </a:cubicBezTo>
                  <a:cubicBezTo>
                    <a:pt x="20" y="41"/>
                    <a:pt x="20" y="42"/>
                    <a:pt x="18" y="44"/>
                  </a:cubicBezTo>
                  <a:cubicBezTo>
                    <a:pt x="16" y="47"/>
                    <a:pt x="14" y="47"/>
                    <a:pt x="13" y="52"/>
                  </a:cubicBezTo>
                  <a:cubicBezTo>
                    <a:pt x="11" y="57"/>
                    <a:pt x="9" y="69"/>
                    <a:pt x="7" y="78"/>
                  </a:cubicBezTo>
                  <a:cubicBezTo>
                    <a:pt x="5" y="87"/>
                    <a:pt x="2" y="90"/>
                    <a:pt x="2" y="90"/>
                  </a:cubicBezTo>
                  <a:close/>
                  <a:moveTo>
                    <a:pt x="117" y="139"/>
                  </a:moveTo>
                  <a:cubicBezTo>
                    <a:pt x="117" y="139"/>
                    <a:pt x="114" y="138"/>
                    <a:pt x="114" y="135"/>
                  </a:cubicBezTo>
                  <a:cubicBezTo>
                    <a:pt x="115" y="133"/>
                    <a:pt x="115" y="132"/>
                    <a:pt x="114" y="131"/>
                  </a:cubicBezTo>
                  <a:cubicBezTo>
                    <a:pt x="113" y="129"/>
                    <a:pt x="112" y="129"/>
                    <a:pt x="111" y="131"/>
                  </a:cubicBezTo>
                  <a:cubicBezTo>
                    <a:pt x="109" y="132"/>
                    <a:pt x="110" y="137"/>
                    <a:pt x="112" y="141"/>
                  </a:cubicBezTo>
                  <a:cubicBezTo>
                    <a:pt x="114" y="144"/>
                    <a:pt x="113" y="144"/>
                    <a:pt x="116" y="147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50"/>
                    <a:pt x="122" y="156"/>
                    <a:pt x="123" y="160"/>
                  </a:cubicBezTo>
                  <a:cubicBezTo>
                    <a:pt x="124" y="164"/>
                    <a:pt x="124" y="168"/>
                    <a:pt x="124" y="170"/>
                  </a:cubicBezTo>
                  <a:cubicBezTo>
                    <a:pt x="124" y="173"/>
                    <a:pt x="124" y="176"/>
                    <a:pt x="124" y="176"/>
                  </a:cubicBezTo>
                  <a:cubicBezTo>
                    <a:pt x="124" y="176"/>
                    <a:pt x="127" y="183"/>
                    <a:pt x="135" y="190"/>
                  </a:cubicBezTo>
                  <a:cubicBezTo>
                    <a:pt x="143" y="196"/>
                    <a:pt x="143" y="197"/>
                    <a:pt x="143" y="197"/>
                  </a:cubicBezTo>
                  <a:cubicBezTo>
                    <a:pt x="146" y="197"/>
                    <a:pt x="146" y="197"/>
                    <a:pt x="146" y="197"/>
                  </a:cubicBezTo>
                  <a:cubicBezTo>
                    <a:pt x="146" y="197"/>
                    <a:pt x="152" y="192"/>
                    <a:pt x="159" y="186"/>
                  </a:cubicBezTo>
                  <a:cubicBezTo>
                    <a:pt x="166" y="181"/>
                    <a:pt x="168" y="177"/>
                    <a:pt x="168" y="174"/>
                  </a:cubicBezTo>
                  <a:cubicBezTo>
                    <a:pt x="168" y="170"/>
                    <a:pt x="169" y="167"/>
                    <a:pt x="169" y="165"/>
                  </a:cubicBezTo>
                  <a:cubicBezTo>
                    <a:pt x="170" y="164"/>
                    <a:pt x="171" y="159"/>
                    <a:pt x="172" y="155"/>
                  </a:cubicBezTo>
                  <a:cubicBezTo>
                    <a:pt x="173" y="151"/>
                    <a:pt x="173" y="148"/>
                    <a:pt x="173" y="148"/>
                  </a:cubicBezTo>
                  <a:cubicBezTo>
                    <a:pt x="173" y="148"/>
                    <a:pt x="178" y="147"/>
                    <a:pt x="180" y="144"/>
                  </a:cubicBezTo>
                  <a:cubicBezTo>
                    <a:pt x="182" y="141"/>
                    <a:pt x="181" y="135"/>
                    <a:pt x="182" y="132"/>
                  </a:cubicBezTo>
                  <a:cubicBezTo>
                    <a:pt x="183" y="129"/>
                    <a:pt x="182" y="125"/>
                    <a:pt x="181" y="126"/>
                  </a:cubicBezTo>
                  <a:cubicBezTo>
                    <a:pt x="180" y="127"/>
                    <a:pt x="179" y="130"/>
                    <a:pt x="178" y="134"/>
                  </a:cubicBezTo>
                  <a:cubicBezTo>
                    <a:pt x="176" y="137"/>
                    <a:pt x="176" y="138"/>
                    <a:pt x="176" y="138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174" y="138"/>
                    <a:pt x="176" y="131"/>
                    <a:pt x="175" y="125"/>
                  </a:cubicBezTo>
                  <a:cubicBezTo>
                    <a:pt x="175" y="120"/>
                    <a:pt x="175" y="116"/>
                    <a:pt x="173" y="113"/>
                  </a:cubicBezTo>
                  <a:cubicBezTo>
                    <a:pt x="171" y="110"/>
                    <a:pt x="174" y="106"/>
                    <a:pt x="170" y="102"/>
                  </a:cubicBezTo>
                  <a:cubicBezTo>
                    <a:pt x="166" y="98"/>
                    <a:pt x="164" y="95"/>
                    <a:pt x="159" y="94"/>
                  </a:cubicBezTo>
                  <a:cubicBezTo>
                    <a:pt x="154" y="93"/>
                    <a:pt x="152" y="92"/>
                    <a:pt x="150" y="94"/>
                  </a:cubicBezTo>
                  <a:cubicBezTo>
                    <a:pt x="148" y="96"/>
                    <a:pt x="147" y="96"/>
                    <a:pt x="144" y="94"/>
                  </a:cubicBezTo>
                  <a:cubicBezTo>
                    <a:pt x="141" y="92"/>
                    <a:pt x="135" y="92"/>
                    <a:pt x="129" y="95"/>
                  </a:cubicBezTo>
                  <a:cubicBezTo>
                    <a:pt x="123" y="99"/>
                    <a:pt x="120" y="104"/>
                    <a:pt x="121" y="108"/>
                  </a:cubicBezTo>
                  <a:cubicBezTo>
                    <a:pt x="121" y="111"/>
                    <a:pt x="123" y="113"/>
                    <a:pt x="121" y="117"/>
                  </a:cubicBezTo>
                  <a:cubicBezTo>
                    <a:pt x="119" y="120"/>
                    <a:pt x="119" y="119"/>
                    <a:pt x="119" y="124"/>
                  </a:cubicBezTo>
                  <a:cubicBezTo>
                    <a:pt x="119" y="130"/>
                    <a:pt x="117" y="139"/>
                    <a:pt x="117" y="139"/>
                  </a:cubicBezTo>
                  <a:close/>
                  <a:moveTo>
                    <a:pt x="241" y="1"/>
                  </a:moveTo>
                  <a:cubicBezTo>
                    <a:pt x="241" y="1"/>
                    <a:pt x="242" y="3"/>
                    <a:pt x="241" y="7"/>
                  </a:cubicBezTo>
                  <a:cubicBezTo>
                    <a:pt x="239" y="11"/>
                    <a:pt x="234" y="13"/>
                    <a:pt x="234" y="13"/>
                  </a:cubicBezTo>
                  <a:cubicBezTo>
                    <a:pt x="234" y="13"/>
                    <a:pt x="244" y="16"/>
                    <a:pt x="244" y="20"/>
                  </a:cubicBezTo>
                  <a:cubicBezTo>
                    <a:pt x="244" y="22"/>
                    <a:pt x="242" y="25"/>
                    <a:pt x="240" y="26"/>
                  </a:cubicBezTo>
                  <a:cubicBezTo>
                    <a:pt x="238" y="27"/>
                    <a:pt x="235" y="26"/>
                    <a:pt x="235" y="26"/>
                  </a:cubicBezTo>
                  <a:cubicBezTo>
                    <a:pt x="235" y="26"/>
                    <a:pt x="244" y="31"/>
                    <a:pt x="242" y="35"/>
                  </a:cubicBezTo>
                  <a:cubicBezTo>
                    <a:pt x="240" y="40"/>
                    <a:pt x="234" y="39"/>
                    <a:pt x="234" y="39"/>
                  </a:cubicBezTo>
                  <a:cubicBezTo>
                    <a:pt x="234" y="39"/>
                    <a:pt x="239" y="42"/>
                    <a:pt x="236" y="45"/>
                  </a:cubicBezTo>
                  <a:cubicBezTo>
                    <a:pt x="234" y="49"/>
                    <a:pt x="228" y="48"/>
                    <a:pt x="228" y="48"/>
                  </a:cubicBezTo>
                  <a:cubicBezTo>
                    <a:pt x="228" y="50"/>
                    <a:pt x="228" y="50"/>
                    <a:pt x="228" y="50"/>
                  </a:cubicBezTo>
                  <a:cubicBezTo>
                    <a:pt x="228" y="50"/>
                    <a:pt x="229" y="54"/>
                    <a:pt x="230" y="58"/>
                  </a:cubicBezTo>
                  <a:cubicBezTo>
                    <a:pt x="230" y="63"/>
                    <a:pt x="232" y="67"/>
                    <a:pt x="234" y="72"/>
                  </a:cubicBezTo>
                  <a:cubicBezTo>
                    <a:pt x="236" y="76"/>
                    <a:pt x="239" y="77"/>
                    <a:pt x="239" y="87"/>
                  </a:cubicBezTo>
                  <a:cubicBezTo>
                    <a:pt x="240" y="97"/>
                    <a:pt x="240" y="106"/>
                    <a:pt x="240" y="106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9"/>
                    <a:pt x="242" y="112"/>
                    <a:pt x="248" y="113"/>
                  </a:cubicBezTo>
                  <a:cubicBezTo>
                    <a:pt x="255" y="113"/>
                    <a:pt x="256" y="113"/>
                    <a:pt x="256" y="113"/>
                  </a:cubicBezTo>
                  <a:cubicBezTo>
                    <a:pt x="257" y="115"/>
                    <a:pt x="257" y="115"/>
                    <a:pt x="257" y="115"/>
                  </a:cubicBezTo>
                  <a:cubicBezTo>
                    <a:pt x="257" y="115"/>
                    <a:pt x="262" y="110"/>
                    <a:pt x="265" y="107"/>
                  </a:cubicBezTo>
                  <a:cubicBezTo>
                    <a:pt x="268" y="105"/>
                    <a:pt x="268" y="103"/>
                    <a:pt x="268" y="102"/>
                  </a:cubicBezTo>
                  <a:cubicBezTo>
                    <a:pt x="268" y="100"/>
                    <a:pt x="265" y="94"/>
                    <a:pt x="265" y="87"/>
                  </a:cubicBezTo>
                  <a:cubicBezTo>
                    <a:pt x="264" y="80"/>
                    <a:pt x="263" y="68"/>
                    <a:pt x="262" y="61"/>
                  </a:cubicBezTo>
                  <a:cubicBezTo>
                    <a:pt x="262" y="54"/>
                    <a:pt x="262" y="51"/>
                    <a:pt x="262" y="51"/>
                  </a:cubicBezTo>
                  <a:cubicBezTo>
                    <a:pt x="262" y="51"/>
                    <a:pt x="270" y="47"/>
                    <a:pt x="272" y="44"/>
                  </a:cubicBezTo>
                  <a:cubicBezTo>
                    <a:pt x="275" y="42"/>
                    <a:pt x="274" y="40"/>
                    <a:pt x="276" y="35"/>
                  </a:cubicBezTo>
                  <a:cubicBezTo>
                    <a:pt x="279" y="30"/>
                    <a:pt x="282" y="29"/>
                    <a:pt x="280" y="26"/>
                  </a:cubicBezTo>
                  <a:cubicBezTo>
                    <a:pt x="278" y="24"/>
                    <a:pt x="277" y="21"/>
                    <a:pt x="276" y="23"/>
                  </a:cubicBezTo>
                  <a:cubicBezTo>
                    <a:pt x="275" y="25"/>
                    <a:pt x="274" y="29"/>
                    <a:pt x="272" y="31"/>
                  </a:cubicBezTo>
                  <a:cubicBezTo>
                    <a:pt x="271" y="33"/>
                    <a:pt x="270" y="37"/>
                    <a:pt x="270" y="33"/>
                  </a:cubicBezTo>
                  <a:cubicBezTo>
                    <a:pt x="269" y="30"/>
                    <a:pt x="269" y="25"/>
                    <a:pt x="267" y="21"/>
                  </a:cubicBezTo>
                  <a:cubicBezTo>
                    <a:pt x="266" y="18"/>
                    <a:pt x="268" y="18"/>
                    <a:pt x="264" y="16"/>
                  </a:cubicBezTo>
                  <a:cubicBezTo>
                    <a:pt x="259" y="14"/>
                    <a:pt x="258" y="14"/>
                    <a:pt x="257" y="11"/>
                  </a:cubicBezTo>
                  <a:cubicBezTo>
                    <a:pt x="257" y="9"/>
                    <a:pt x="257" y="8"/>
                    <a:pt x="255" y="6"/>
                  </a:cubicBezTo>
                  <a:cubicBezTo>
                    <a:pt x="252" y="3"/>
                    <a:pt x="249" y="1"/>
                    <a:pt x="246" y="0"/>
                  </a:cubicBezTo>
                  <a:cubicBezTo>
                    <a:pt x="243" y="0"/>
                    <a:pt x="241" y="1"/>
                    <a:pt x="241" y="1"/>
                  </a:cubicBez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itchFamily="34" charset="0"/>
                <a:ea typeface="微软雅黑" pitchFamily="34" charset="-122"/>
                <a:sym typeface="Segoe UI Semibold" pitchFamily="34" charset="0"/>
              </a:endParaRPr>
            </a:p>
          </p:txBody>
        </p:sp>
        <p:sp>
          <p:nvSpPr>
            <p:cNvPr id="13" name="Freeform 17"/>
            <p:cNvSpPr>
              <a:spLocks noChangeArrowheads="1"/>
            </p:cNvSpPr>
            <p:nvPr/>
          </p:nvSpPr>
          <p:spPr bwMode="auto">
            <a:xfrm>
              <a:off x="966788" y="381000"/>
              <a:ext cx="1220788" cy="1198563"/>
            </a:xfrm>
            <a:custGeom>
              <a:avLst/>
              <a:gdLst>
                <a:gd name="T0" fmla="*/ 41 w 304"/>
                <a:gd name="T1" fmla="*/ 15 h 299"/>
                <a:gd name="T2" fmla="*/ 17 w 304"/>
                <a:gd name="T3" fmla="*/ 12 h 299"/>
                <a:gd name="T4" fmla="*/ 19 w 304"/>
                <a:gd name="T5" fmla="*/ 0 h 299"/>
                <a:gd name="T6" fmla="*/ 10 w 304"/>
                <a:gd name="T7" fmla="*/ 28 h 299"/>
                <a:gd name="T8" fmla="*/ 2 w 304"/>
                <a:gd name="T9" fmla="*/ 64 h 299"/>
                <a:gd name="T10" fmla="*/ 40 w 304"/>
                <a:gd name="T11" fmla="*/ 118 h 299"/>
                <a:gd name="T12" fmla="*/ 85 w 304"/>
                <a:gd name="T13" fmla="*/ 154 h 299"/>
                <a:gd name="T14" fmla="*/ 90 w 304"/>
                <a:gd name="T15" fmla="*/ 199 h 299"/>
                <a:gd name="T16" fmla="*/ 89 w 304"/>
                <a:gd name="T17" fmla="*/ 240 h 299"/>
                <a:gd name="T18" fmla="*/ 96 w 304"/>
                <a:gd name="T19" fmla="*/ 261 h 299"/>
                <a:gd name="T20" fmla="*/ 111 w 304"/>
                <a:gd name="T21" fmla="*/ 281 h 299"/>
                <a:gd name="T22" fmla="*/ 138 w 304"/>
                <a:gd name="T23" fmla="*/ 298 h 299"/>
                <a:gd name="T24" fmla="*/ 156 w 304"/>
                <a:gd name="T25" fmla="*/ 299 h 299"/>
                <a:gd name="T26" fmla="*/ 207 w 304"/>
                <a:gd name="T27" fmla="*/ 283 h 299"/>
                <a:gd name="T28" fmla="*/ 217 w 304"/>
                <a:gd name="T29" fmla="*/ 261 h 299"/>
                <a:gd name="T30" fmla="*/ 226 w 304"/>
                <a:gd name="T31" fmla="*/ 220 h 299"/>
                <a:gd name="T32" fmla="*/ 231 w 304"/>
                <a:gd name="T33" fmla="*/ 193 h 299"/>
                <a:gd name="T34" fmla="*/ 239 w 304"/>
                <a:gd name="T35" fmla="*/ 145 h 299"/>
                <a:gd name="T36" fmla="*/ 295 w 304"/>
                <a:gd name="T37" fmla="*/ 113 h 299"/>
                <a:gd name="T38" fmla="*/ 303 w 304"/>
                <a:gd name="T39" fmla="*/ 85 h 299"/>
                <a:gd name="T40" fmla="*/ 295 w 304"/>
                <a:gd name="T41" fmla="*/ 42 h 299"/>
                <a:gd name="T42" fmla="*/ 285 w 304"/>
                <a:gd name="T43" fmla="*/ 3 h 299"/>
                <a:gd name="T44" fmla="*/ 277 w 304"/>
                <a:gd name="T45" fmla="*/ 23 h 299"/>
                <a:gd name="T46" fmla="*/ 273 w 304"/>
                <a:gd name="T47" fmla="*/ 23 h 299"/>
                <a:gd name="T48" fmla="*/ 256 w 304"/>
                <a:gd name="T49" fmla="*/ 16 h 299"/>
                <a:gd name="T50" fmla="*/ 253 w 304"/>
                <a:gd name="T51" fmla="*/ 35 h 299"/>
                <a:gd name="T52" fmla="*/ 256 w 304"/>
                <a:gd name="T53" fmla="*/ 58 h 299"/>
                <a:gd name="T54" fmla="*/ 251 w 304"/>
                <a:gd name="T55" fmla="*/ 84 h 299"/>
                <a:gd name="T56" fmla="*/ 232 w 304"/>
                <a:gd name="T57" fmla="*/ 83 h 299"/>
                <a:gd name="T58" fmla="*/ 213 w 304"/>
                <a:gd name="T59" fmla="*/ 84 h 299"/>
                <a:gd name="T60" fmla="*/ 187 w 304"/>
                <a:gd name="T61" fmla="*/ 82 h 299"/>
                <a:gd name="T62" fmla="*/ 165 w 304"/>
                <a:gd name="T63" fmla="*/ 106 h 299"/>
                <a:gd name="T64" fmla="*/ 146 w 304"/>
                <a:gd name="T65" fmla="*/ 93 h 299"/>
                <a:gd name="T66" fmla="*/ 138 w 304"/>
                <a:gd name="T67" fmla="*/ 88 h 299"/>
                <a:gd name="T68" fmla="*/ 119 w 304"/>
                <a:gd name="T69" fmla="*/ 94 h 299"/>
                <a:gd name="T70" fmla="*/ 94 w 304"/>
                <a:gd name="T71" fmla="*/ 87 h 299"/>
                <a:gd name="T72" fmla="*/ 71 w 304"/>
                <a:gd name="T73" fmla="*/ 85 h 299"/>
                <a:gd name="T74" fmla="*/ 45 w 304"/>
                <a:gd name="T75" fmla="*/ 65 h 299"/>
                <a:gd name="T76" fmla="*/ 41 w 304"/>
                <a:gd name="T77" fmla="*/ 25 h 299"/>
                <a:gd name="T78" fmla="*/ 43 w 304"/>
                <a:gd name="T79" fmla="*/ 5 h 2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04"/>
                <a:gd name="T121" fmla="*/ 0 h 299"/>
                <a:gd name="T122" fmla="*/ 304 w 304"/>
                <a:gd name="T123" fmla="*/ 299 h 29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04" h="299">
                  <a:moveTo>
                    <a:pt x="42" y="5"/>
                  </a:moveTo>
                  <a:cubicBezTo>
                    <a:pt x="42" y="5"/>
                    <a:pt x="44" y="12"/>
                    <a:pt x="41" y="15"/>
                  </a:cubicBezTo>
                  <a:cubicBezTo>
                    <a:pt x="37" y="17"/>
                    <a:pt x="29" y="22"/>
                    <a:pt x="25" y="20"/>
                  </a:cubicBezTo>
                  <a:cubicBezTo>
                    <a:pt x="21" y="19"/>
                    <a:pt x="19" y="15"/>
                    <a:pt x="17" y="12"/>
                  </a:cubicBezTo>
                  <a:cubicBezTo>
                    <a:pt x="16" y="9"/>
                    <a:pt x="17" y="7"/>
                    <a:pt x="18" y="4"/>
                  </a:cubicBezTo>
                  <a:cubicBezTo>
                    <a:pt x="19" y="1"/>
                    <a:pt x="19" y="0"/>
                    <a:pt x="19" y="0"/>
                  </a:cubicBezTo>
                  <a:cubicBezTo>
                    <a:pt x="19" y="0"/>
                    <a:pt x="16" y="4"/>
                    <a:pt x="14" y="12"/>
                  </a:cubicBezTo>
                  <a:cubicBezTo>
                    <a:pt x="13" y="19"/>
                    <a:pt x="13" y="21"/>
                    <a:pt x="10" y="28"/>
                  </a:cubicBezTo>
                  <a:cubicBezTo>
                    <a:pt x="7" y="34"/>
                    <a:pt x="2" y="42"/>
                    <a:pt x="2" y="45"/>
                  </a:cubicBezTo>
                  <a:cubicBezTo>
                    <a:pt x="2" y="48"/>
                    <a:pt x="1" y="56"/>
                    <a:pt x="2" y="64"/>
                  </a:cubicBezTo>
                  <a:cubicBezTo>
                    <a:pt x="4" y="72"/>
                    <a:pt x="0" y="79"/>
                    <a:pt x="6" y="86"/>
                  </a:cubicBezTo>
                  <a:cubicBezTo>
                    <a:pt x="11" y="93"/>
                    <a:pt x="26" y="108"/>
                    <a:pt x="40" y="118"/>
                  </a:cubicBezTo>
                  <a:cubicBezTo>
                    <a:pt x="54" y="129"/>
                    <a:pt x="67" y="134"/>
                    <a:pt x="75" y="140"/>
                  </a:cubicBezTo>
                  <a:cubicBezTo>
                    <a:pt x="82" y="146"/>
                    <a:pt x="83" y="149"/>
                    <a:pt x="85" y="154"/>
                  </a:cubicBezTo>
                  <a:cubicBezTo>
                    <a:pt x="88" y="158"/>
                    <a:pt x="86" y="162"/>
                    <a:pt x="86" y="170"/>
                  </a:cubicBezTo>
                  <a:cubicBezTo>
                    <a:pt x="87" y="179"/>
                    <a:pt x="88" y="188"/>
                    <a:pt x="90" y="199"/>
                  </a:cubicBezTo>
                  <a:cubicBezTo>
                    <a:pt x="92" y="210"/>
                    <a:pt x="93" y="209"/>
                    <a:pt x="92" y="216"/>
                  </a:cubicBezTo>
                  <a:cubicBezTo>
                    <a:pt x="91" y="223"/>
                    <a:pt x="87" y="236"/>
                    <a:pt x="89" y="240"/>
                  </a:cubicBezTo>
                  <a:cubicBezTo>
                    <a:pt x="90" y="245"/>
                    <a:pt x="87" y="244"/>
                    <a:pt x="91" y="247"/>
                  </a:cubicBezTo>
                  <a:cubicBezTo>
                    <a:pt x="95" y="251"/>
                    <a:pt x="96" y="257"/>
                    <a:pt x="96" y="261"/>
                  </a:cubicBezTo>
                  <a:cubicBezTo>
                    <a:pt x="97" y="265"/>
                    <a:pt x="97" y="265"/>
                    <a:pt x="97" y="265"/>
                  </a:cubicBezTo>
                  <a:cubicBezTo>
                    <a:pt x="97" y="265"/>
                    <a:pt x="106" y="278"/>
                    <a:pt x="111" y="281"/>
                  </a:cubicBezTo>
                  <a:cubicBezTo>
                    <a:pt x="116" y="285"/>
                    <a:pt x="133" y="293"/>
                    <a:pt x="133" y="293"/>
                  </a:cubicBezTo>
                  <a:cubicBezTo>
                    <a:pt x="138" y="298"/>
                    <a:pt x="138" y="298"/>
                    <a:pt x="138" y="298"/>
                  </a:cubicBezTo>
                  <a:cubicBezTo>
                    <a:pt x="144" y="296"/>
                    <a:pt x="144" y="296"/>
                    <a:pt x="144" y="296"/>
                  </a:cubicBezTo>
                  <a:cubicBezTo>
                    <a:pt x="144" y="296"/>
                    <a:pt x="150" y="299"/>
                    <a:pt x="156" y="299"/>
                  </a:cubicBezTo>
                  <a:cubicBezTo>
                    <a:pt x="161" y="299"/>
                    <a:pt x="172" y="299"/>
                    <a:pt x="181" y="296"/>
                  </a:cubicBezTo>
                  <a:cubicBezTo>
                    <a:pt x="190" y="293"/>
                    <a:pt x="207" y="283"/>
                    <a:pt x="207" y="283"/>
                  </a:cubicBezTo>
                  <a:cubicBezTo>
                    <a:pt x="207" y="283"/>
                    <a:pt x="211" y="274"/>
                    <a:pt x="213" y="270"/>
                  </a:cubicBezTo>
                  <a:cubicBezTo>
                    <a:pt x="214" y="265"/>
                    <a:pt x="214" y="266"/>
                    <a:pt x="217" y="261"/>
                  </a:cubicBezTo>
                  <a:cubicBezTo>
                    <a:pt x="219" y="256"/>
                    <a:pt x="223" y="251"/>
                    <a:pt x="225" y="243"/>
                  </a:cubicBezTo>
                  <a:cubicBezTo>
                    <a:pt x="227" y="235"/>
                    <a:pt x="228" y="228"/>
                    <a:pt x="226" y="220"/>
                  </a:cubicBezTo>
                  <a:cubicBezTo>
                    <a:pt x="225" y="211"/>
                    <a:pt x="224" y="208"/>
                    <a:pt x="226" y="206"/>
                  </a:cubicBezTo>
                  <a:cubicBezTo>
                    <a:pt x="228" y="204"/>
                    <a:pt x="230" y="203"/>
                    <a:pt x="231" y="193"/>
                  </a:cubicBezTo>
                  <a:cubicBezTo>
                    <a:pt x="232" y="183"/>
                    <a:pt x="234" y="168"/>
                    <a:pt x="234" y="160"/>
                  </a:cubicBezTo>
                  <a:cubicBezTo>
                    <a:pt x="234" y="153"/>
                    <a:pt x="234" y="148"/>
                    <a:pt x="239" y="145"/>
                  </a:cubicBezTo>
                  <a:cubicBezTo>
                    <a:pt x="244" y="141"/>
                    <a:pt x="265" y="133"/>
                    <a:pt x="276" y="127"/>
                  </a:cubicBezTo>
                  <a:cubicBezTo>
                    <a:pt x="287" y="122"/>
                    <a:pt x="291" y="120"/>
                    <a:pt x="295" y="113"/>
                  </a:cubicBezTo>
                  <a:cubicBezTo>
                    <a:pt x="299" y="105"/>
                    <a:pt x="301" y="101"/>
                    <a:pt x="302" y="99"/>
                  </a:cubicBezTo>
                  <a:cubicBezTo>
                    <a:pt x="303" y="96"/>
                    <a:pt x="303" y="90"/>
                    <a:pt x="303" y="85"/>
                  </a:cubicBezTo>
                  <a:cubicBezTo>
                    <a:pt x="303" y="80"/>
                    <a:pt x="304" y="76"/>
                    <a:pt x="304" y="66"/>
                  </a:cubicBezTo>
                  <a:cubicBezTo>
                    <a:pt x="304" y="56"/>
                    <a:pt x="298" y="46"/>
                    <a:pt x="295" y="42"/>
                  </a:cubicBezTo>
                  <a:cubicBezTo>
                    <a:pt x="293" y="38"/>
                    <a:pt x="296" y="29"/>
                    <a:pt x="295" y="24"/>
                  </a:cubicBezTo>
                  <a:cubicBezTo>
                    <a:pt x="293" y="14"/>
                    <a:pt x="295" y="12"/>
                    <a:pt x="285" y="3"/>
                  </a:cubicBezTo>
                  <a:cubicBezTo>
                    <a:pt x="285" y="3"/>
                    <a:pt x="288" y="10"/>
                    <a:pt x="287" y="12"/>
                  </a:cubicBezTo>
                  <a:cubicBezTo>
                    <a:pt x="286" y="15"/>
                    <a:pt x="280" y="21"/>
                    <a:pt x="277" y="23"/>
                  </a:cubicBezTo>
                  <a:cubicBezTo>
                    <a:pt x="274" y="26"/>
                    <a:pt x="273" y="26"/>
                    <a:pt x="273" y="26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3" y="23"/>
                    <a:pt x="267" y="24"/>
                    <a:pt x="263" y="22"/>
                  </a:cubicBezTo>
                  <a:cubicBezTo>
                    <a:pt x="259" y="20"/>
                    <a:pt x="256" y="16"/>
                    <a:pt x="256" y="16"/>
                  </a:cubicBezTo>
                  <a:cubicBezTo>
                    <a:pt x="256" y="16"/>
                    <a:pt x="258" y="25"/>
                    <a:pt x="258" y="29"/>
                  </a:cubicBezTo>
                  <a:cubicBezTo>
                    <a:pt x="257" y="33"/>
                    <a:pt x="253" y="35"/>
                    <a:pt x="253" y="35"/>
                  </a:cubicBezTo>
                  <a:cubicBezTo>
                    <a:pt x="253" y="35"/>
                    <a:pt x="252" y="45"/>
                    <a:pt x="253" y="49"/>
                  </a:cubicBezTo>
                  <a:cubicBezTo>
                    <a:pt x="254" y="54"/>
                    <a:pt x="254" y="54"/>
                    <a:pt x="256" y="58"/>
                  </a:cubicBezTo>
                  <a:cubicBezTo>
                    <a:pt x="259" y="61"/>
                    <a:pt x="258" y="64"/>
                    <a:pt x="257" y="69"/>
                  </a:cubicBezTo>
                  <a:cubicBezTo>
                    <a:pt x="256" y="74"/>
                    <a:pt x="252" y="82"/>
                    <a:pt x="251" y="84"/>
                  </a:cubicBezTo>
                  <a:cubicBezTo>
                    <a:pt x="250" y="86"/>
                    <a:pt x="246" y="88"/>
                    <a:pt x="242" y="86"/>
                  </a:cubicBezTo>
                  <a:cubicBezTo>
                    <a:pt x="238" y="85"/>
                    <a:pt x="237" y="82"/>
                    <a:pt x="232" y="83"/>
                  </a:cubicBezTo>
                  <a:cubicBezTo>
                    <a:pt x="228" y="83"/>
                    <a:pt x="226" y="82"/>
                    <a:pt x="224" y="82"/>
                  </a:cubicBezTo>
                  <a:cubicBezTo>
                    <a:pt x="221" y="81"/>
                    <a:pt x="218" y="81"/>
                    <a:pt x="213" y="84"/>
                  </a:cubicBezTo>
                  <a:cubicBezTo>
                    <a:pt x="208" y="87"/>
                    <a:pt x="204" y="89"/>
                    <a:pt x="200" y="87"/>
                  </a:cubicBezTo>
                  <a:cubicBezTo>
                    <a:pt x="196" y="86"/>
                    <a:pt x="187" y="82"/>
                    <a:pt x="187" y="82"/>
                  </a:cubicBezTo>
                  <a:cubicBezTo>
                    <a:pt x="187" y="82"/>
                    <a:pt x="187" y="90"/>
                    <a:pt x="180" y="95"/>
                  </a:cubicBezTo>
                  <a:cubicBezTo>
                    <a:pt x="173" y="101"/>
                    <a:pt x="165" y="106"/>
                    <a:pt x="165" y="106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1" y="107"/>
                    <a:pt x="150" y="99"/>
                    <a:pt x="146" y="93"/>
                  </a:cubicBezTo>
                  <a:cubicBezTo>
                    <a:pt x="141" y="87"/>
                    <a:pt x="140" y="84"/>
                    <a:pt x="140" y="84"/>
                  </a:cubicBezTo>
                  <a:cubicBezTo>
                    <a:pt x="140" y="84"/>
                    <a:pt x="140" y="86"/>
                    <a:pt x="138" y="88"/>
                  </a:cubicBezTo>
                  <a:cubicBezTo>
                    <a:pt x="135" y="89"/>
                    <a:pt x="132" y="88"/>
                    <a:pt x="130" y="89"/>
                  </a:cubicBezTo>
                  <a:cubicBezTo>
                    <a:pt x="127" y="91"/>
                    <a:pt x="124" y="95"/>
                    <a:pt x="119" y="94"/>
                  </a:cubicBezTo>
                  <a:cubicBezTo>
                    <a:pt x="115" y="93"/>
                    <a:pt x="109" y="88"/>
                    <a:pt x="106" y="87"/>
                  </a:cubicBezTo>
                  <a:cubicBezTo>
                    <a:pt x="103" y="86"/>
                    <a:pt x="99" y="85"/>
                    <a:pt x="94" y="87"/>
                  </a:cubicBezTo>
                  <a:cubicBezTo>
                    <a:pt x="89" y="90"/>
                    <a:pt x="89" y="91"/>
                    <a:pt x="85" y="90"/>
                  </a:cubicBezTo>
                  <a:cubicBezTo>
                    <a:pt x="81" y="88"/>
                    <a:pt x="76" y="88"/>
                    <a:pt x="71" y="85"/>
                  </a:cubicBezTo>
                  <a:cubicBezTo>
                    <a:pt x="66" y="82"/>
                    <a:pt x="60" y="75"/>
                    <a:pt x="57" y="73"/>
                  </a:cubicBezTo>
                  <a:cubicBezTo>
                    <a:pt x="54" y="71"/>
                    <a:pt x="47" y="68"/>
                    <a:pt x="45" y="65"/>
                  </a:cubicBezTo>
                  <a:cubicBezTo>
                    <a:pt x="42" y="62"/>
                    <a:pt x="43" y="55"/>
                    <a:pt x="42" y="47"/>
                  </a:cubicBezTo>
                  <a:cubicBezTo>
                    <a:pt x="41" y="40"/>
                    <a:pt x="41" y="32"/>
                    <a:pt x="41" y="25"/>
                  </a:cubicBezTo>
                  <a:cubicBezTo>
                    <a:pt x="41" y="18"/>
                    <a:pt x="42" y="15"/>
                    <a:pt x="43" y="11"/>
                  </a:cubicBezTo>
                  <a:cubicBezTo>
                    <a:pt x="44" y="8"/>
                    <a:pt x="45" y="6"/>
                    <a:pt x="43" y="5"/>
                  </a:cubicBezTo>
                  <a:cubicBezTo>
                    <a:pt x="42" y="4"/>
                    <a:pt x="42" y="5"/>
                    <a:pt x="42" y="5"/>
                  </a:cubicBez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itchFamily="34" charset="0"/>
                <a:ea typeface="微软雅黑" pitchFamily="34" charset="-122"/>
                <a:sym typeface="Segoe UI Semibold" pitchFamily="34" charset="0"/>
              </a:endParaRPr>
            </a:p>
          </p:txBody>
        </p:sp>
        <p:sp>
          <p:nvSpPr>
            <p:cNvPr id="14" name="Freeform 18"/>
            <p:cNvSpPr>
              <a:spLocks noChangeArrowheads="1"/>
            </p:cNvSpPr>
            <p:nvPr/>
          </p:nvSpPr>
          <p:spPr bwMode="auto">
            <a:xfrm>
              <a:off x="1481138" y="804862"/>
              <a:ext cx="168275" cy="782638"/>
            </a:xfrm>
            <a:custGeom>
              <a:avLst/>
              <a:gdLst>
                <a:gd name="T0" fmla="*/ 31 w 42"/>
                <a:gd name="T1" fmla="*/ 0 h 195"/>
                <a:gd name="T2" fmla="*/ 24 w 42"/>
                <a:gd name="T3" fmla="*/ 9 h 195"/>
                <a:gd name="T4" fmla="*/ 28 w 42"/>
                <a:gd name="T5" fmla="*/ 17 h 195"/>
                <a:gd name="T6" fmla="*/ 23 w 42"/>
                <a:gd name="T7" fmla="*/ 31 h 195"/>
                <a:gd name="T8" fmla="*/ 16 w 42"/>
                <a:gd name="T9" fmla="*/ 58 h 195"/>
                <a:gd name="T10" fmla="*/ 6 w 42"/>
                <a:gd name="T11" fmla="*/ 127 h 195"/>
                <a:gd name="T12" fmla="*/ 0 w 42"/>
                <a:gd name="T13" fmla="*/ 172 h 195"/>
                <a:gd name="T14" fmla="*/ 3 w 42"/>
                <a:gd name="T15" fmla="*/ 186 h 195"/>
                <a:gd name="T16" fmla="*/ 9 w 42"/>
                <a:gd name="T17" fmla="*/ 195 h 195"/>
                <a:gd name="T18" fmla="*/ 28 w 42"/>
                <a:gd name="T19" fmla="*/ 185 h 195"/>
                <a:gd name="T20" fmla="*/ 34 w 42"/>
                <a:gd name="T21" fmla="*/ 114 h 195"/>
                <a:gd name="T22" fmla="*/ 40 w 42"/>
                <a:gd name="T23" fmla="*/ 38 h 195"/>
                <a:gd name="T24" fmla="*/ 35 w 42"/>
                <a:gd name="T25" fmla="*/ 18 h 195"/>
                <a:gd name="T26" fmla="*/ 39 w 42"/>
                <a:gd name="T27" fmla="*/ 10 h 195"/>
                <a:gd name="T28" fmla="*/ 42 w 42"/>
                <a:gd name="T29" fmla="*/ 4 h 195"/>
                <a:gd name="T30" fmla="*/ 39 w 42"/>
                <a:gd name="T31" fmla="*/ 0 h 195"/>
                <a:gd name="T32" fmla="*/ 31 w 42"/>
                <a:gd name="T33" fmla="*/ 0 h 19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"/>
                <a:gd name="T52" fmla="*/ 0 h 195"/>
                <a:gd name="T53" fmla="*/ 42 w 42"/>
                <a:gd name="T54" fmla="*/ 195 h 19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" h="195">
                  <a:moveTo>
                    <a:pt x="31" y="0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5" y="25"/>
                    <a:pt x="23" y="31"/>
                  </a:cubicBezTo>
                  <a:cubicBezTo>
                    <a:pt x="20" y="38"/>
                    <a:pt x="18" y="49"/>
                    <a:pt x="16" y="58"/>
                  </a:cubicBezTo>
                  <a:cubicBezTo>
                    <a:pt x="14" y="67"/>
                    <a:pt x="11" y="92"/>
                    <a:pt x="6" y="127"/>
                  </a:cubicBezTo>
                  <a:cubicBezTo>
                    <a:pt x="1" y="162"/>
                    <a:pt x="0" y="172"/>
                    <a:pt x="0" y="172"/>
                  </a:cubicBezTo>
                  <a:cubicBezTo>
                    <a:pt x="0" y="172"/>
                    <a:pt x="0" y="181"/>
                    <a:pt x="3" y="186"/>
                  </a:cubicBezTo>
                  <a:cubicBezTo>
                    <a:pt x="7" y="192"/>
                    <a:pt x="9" y="195"/>
                    <a:pt x="9" y="19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85"/>
                    <a:pt x="32" y="135"/>
                    <a:pt x="34" y="114"/>
                  </a:cubicBezTo>
                  <a:cubicBezTo>
                    <a:pt x="36" y="93"/>
                    <a:pt x="41" y="51"/>
                    <a:pt x="40" y="38"/>
                  </a:cubicBezTo>
                  <a:cubicBezTo>
                    <a:pt x="38" y="25"/>
                    <a:pt x="35" y="18"/>
                    <a:pt x="35" y="18"/>
                  </a:cubicBezTo>
                  <a:cubicBezTo>
                    <a:pt x="35" y="18"/>
                    <a:pt x="37" y="14"/>
                    <a:pt x="39" y="10"/>
                  </a:cubicBezTo>
                  <a:cubicBezTo>
                    <a:pt x="40" y="7"/>
                    <a:pt x="42" y="4"/>
                    <a:pt x="42" y="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itchFamily="34" charset="0"/>
                <a:ea typeface="微软雅黑" pitchFamily="34" charset="-122"/>
                <a:sym typeface="Segoe UI Semibold" pitchFamily="34" charset="0"/>
              </a:endParaRPr>
            </a:p>
          </p:txBody>
        </p:sp>
        <p:sp>
          <p:nvSpPr>
            <p:cNvPr id="15" name="Freeform 19"/>
            <p:cNvSpPr>
              <a:spLocks noEditPoints="1" noChangeArrowheads="1"/>
            </p:cNvSpPr>
            <p:nvPr/>
          </p:nvSpPr>
          <p:spPr bwMode="auto">
            <a:xfrm>
              <a:off x="0" y="39687"/>
              <a:ext cx="1323975" cy="2843213"/>
            </a:xfrm>
            <a:custGeom>
              <a:avLst/>
              <a:gdLst>
                <a:gd name="T0" fmla="*/ 88 w 330"/>
                <a:gd name="T1" fmla="*/ 105 h 709"/>
                <a:gd name="T2" fmla="*/ 80 w 330"/>
                <a:gd name="T3" fmla="*/ 160 h 709"/>
                <a:gd name="T4" fmla="*/ 95 w 330"/>
                <a:gd name="T5" fmla="*/ 188 h 709"/>
                <a:gd name="T6" fmla="*/ 90 w 330"/>
                <a:gd name="T7" fmla="*/ 214 h 709"/>
                <a:gd name="T8" fmla="*/ 56 w 330"/>
                <a:gd name="T9" fmla="*/ 248 h 709"/>
                <a:gd name="T10" fmla="*/ 34 w 330"/>
                <a:gd name="T11" fmla="*/ 286 h 709"/>
                <a:gd name="T12" fmla="*/ 1 w 330"/>
                <a:gd name="T13" fmla="*/ 357 h 709"/>
                <a:gd name="T14" fmla="*/ 20 w 330"/>
                <a:gd name="T15" fmla="*/ 400 h 709"/>
                <a:gd name="T16" fmla="*/ 68 w 330"/>
                <a:gd name="T17" fmla="*/ 374 h 709"/>
                <a:gd name="T18" fmla="*/ 83 w 330"/>
                <a:gd name="T19" fmla="*/ 352 h 709"/>
                <a:gd name="T20" fmla="*/ 90 w 330"/>
                <a:gd name="T21" fmla="*/ 391 h 709"/>
                <a:gd name="T22" fmla="*/ 108 w 330"/>
                <a:gd name="T23" fmla="*/ 425 h 709"/>
                <a:gd name="T24" fmla="*/ 116 w 330"/>
                <a:gd name="T25" fmla="*/ 487 h 709"/>
                <a:gd name="T26" fmla="*/ 132 w 330"/>
                <a:gd name="T27" fmla="*/ 565 h 709"/>
                <a:gd name="T28" fmla="*/ 135 w 330"/>
                <a:gd name="T29" fmla="*/ 640 h 709"/>
                <a:gd name="T30" fmla="*/ 165 w 330"/>
                <a:gd name="T31" fmla="*/ 699 h 709"/>
                <a:gd name="T32" fmla="*/ 181 w 330"/>
                <a:gd name="T33" fmla="*/ 659 h 709"/>
                <a:gd name="T34" fmla="*/ 187 w 330"/>
                <a:gd name="T35" fmla="*/ 614 h 709"/>
                <a:gd name="T36" fmla="*/ 196 w 330"/>
                <a:gd name="T37" fmla="*/ 556 h 709"/>
                <a:gd name="T38" fmla="*/ 215 w 330"/>
                <a:gd name="T39" fmla="*/ 522 h 709"/>
                <a:gd name="T40" fmla="*/ 228 w 330"/>
                <a:gd name="T41" fmla="*/ 576 h 709"/>
                <a:gd name="T42" fmla="*/ 260 w 330"/>
                <a:gd name="T43" fmla="*/ 589 h 709"/>
                <a:gd name="T44" fmla="*/ 303 w 330"/>
                <a:gd name="T45" fmla="*/ 592 h 709"/>
                <a:gd name="T46" fmla="*/ 266 w 330"/>
                <a:gd name="T47" fmla="*/ 550 h 709"/>
                <a:gd name="T48" fmla="*/ 254 w 330"/>
                <a:gd name="T49" fmla="*/ 489 h 709"/>
                <a:gd name="T50" fmla="*/ 228 w 330"/>
                <a:gd name="T51" fmla="*/ 378 h 709"/>
                <a:gd name="T52" fmla="*/ 219 w 330"/>
                <a:gd name="T53" fmla="*/ 269 h 709"/>
                <a:gd name="T54" fmla="*/ 263 w 330"/>
                <a:gd name="T55" fmla="*/ 230 h 709"/>
                <a:gd name="T56" fmla="*/ 317 w 330"/>
                <a:gd name="T57" fmla="*/ 186 h 709"/>
                <a:gd name="T58" fmla="*/ 328 w 330"/>
                <a:gd name="T59" fmla="*/ 132 h 709"/>
                <a:gd name="T60" fmla="*/ 323 w 330"/>
                <a:gd name="T61" fmla="*/ 102 h 709"/>
                <a:gd name="T62" fmla="*/ 315 w 330"/>
                <a:gd name="T63" fmla="*/ 47 h 709"/>
                <a:gd name="T64" fmla="*/ 301 w 330"/>
                <a:gd name="T65" fmla="*/ 52 h 709"/>
                <a:gd name="T66" fmla="*/ 298 w 330"/>
                <a:gd name="T67" fmla="*/ 93 h 709"/>
                <a:gd name="T68" fmla="*/ 293 w 330"/>
                <a:gd name="T69" fmla="*/ 120 h 709"/>
                <a:gd name="T70" fmla="*/ 276 w 330"/>
                <a:gd name="T71" fmla="*/ 160 h 709"/>
                <a:gd name="T72" fmla="*/ 253 w 330"/>
                <a:gd name="T73" fmla="*/ 175 h 709"/>
                <a:gd name="T74" fmla="*/ 201 w 330"/>
                <a:gd name="T75" fmla="*/ 180 h 709"/>
                <a:gd name="T76" fmla="*/ 168 w 330"/>
                <a:gd name="T77" fmla="*/ 187 h 709"/>
                <a:gd name="T78" fmla="*/ 163 w 330"/>
                <a:gd name="T79" fmla="*/ 173 h 709"/>
                <a:gd name="T80" fmla="*/ 161 w 330"/>
                <a:gd name="T81" fmla="*/ 144 h 709"/>
                <a:gd name="T82" fmla="*/ 137 w 330"/>
                <a:gd name="T83" fmla="*/ 102 h 709"/>
                <a:gd name="T84" fmla="*/ 318 w 330"/>
                <a:gd name="T85" fmla="*/ 8 h 709"/>
                <a:gd name="T86" fmla="*/ 296 w 330"/>
                <a:gd name="T87" fmla="*/ 7 h 709"/>
                <a:gd name="T88" fmla="*/ 278 w 330"/>
                <a:gd name="T89" fmla="*/ 16 h 709"/>
                <a:gd name="T90" fmla="*/ 274 w 330"/>
                <a:gd name="T91" fmla="*/ 39 h 709"/>
                <a:gd name="T92" fmla="*/ 294 w 330"/>
                <a:gd name="T93" fmla="*/ 17 h 709"/>
                <a:gd name="T94" fmla="*/ 307 w 330"/>
                <a:gd name="T95" fmla="*/ 11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30"/>
                <a:gd name="T145" fmla="*/ 0 h 709"/>
                <a:gd name="T146" fmla="*/ 330 w 330"/>
                <a:gd name="T147" fmla="*/ 709 h 70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30" h="709">
                  <a:moveTo>
                    <a:pt x="137" y="102"/>
                  </a:moveTo>
                  <a:cubicBezTo>
                    <a:pt x="131" y="99"/>
                    <a:pt x="122" y="97"/>
                    <a:pt x="114" y="96"/>
                  </a:cubicBezTo>
                  <a:cubicBezTo>
                    <a:pt x="105" y="95"/>
                    <a:pt x="93" y="98"/>
                    <a:pt x="88" y="105"/>
                  </a:cubicBezTo>
                  <a:cubicBezTo>
                    <a:pt x="84" y="112"/>
                    <a:pt x="79" y="112"/>
                    <a:pt x="77" y="117"/>
                  </a:cubicBezTo>
                  <a:cubicBezTo>
                    <a:pt x="75" y="122"/>
                    <a:pt x="71" y="126"/>
                    <a:pt x="74" y="140"/>
                  </a:cubicBezTo>
                  <a:cubicBezTo>
                    <a:pt x="77" y="155"/>
                    <a:pt x="80" y="160"/>
                    <a:pt x="80" y="160"/>
                  </a:cubicBezTo>
                  <a:cubicBezTo>
                    <a:pt x="80" y="160"/>
                    <a:pt x="76" y="160"/>
                    <a:pt x="79" y="170"/>
                  </a:cubicBezTo>
                  <a:cubicBezTo>
                    <a:pt x="83" y="179"/>
                    <a:pt x="83" y="182"/>
                    <a:pt x="86" y="184"/>
                  </a:cubicBezTo>
                  <a:cubicBezTo>
                    <a:pt x="88" y="187"/>
                    <a:pt x="95" y="188"/>
                    <a:pt x="95" y="188"/>
                  </a:cubicBezTo>
                  <a:cubicBezTo>
                    <a:pt x="95" y="188"/>
                    <a:pt x="98" y="194"/>
                    <a:pt x="98" y="200"/>
                  </a:cubicBezTo>
                  <a:cubicBezTo>
                    <a:pt x="99" y="205"/>
                    <a:pt x="99" y="207"/>
                    <a:pt x="99" y="207"/>
                  </a:cubicBezTo>
                  <a:cubicBezTo>
                    <a:pt x="90" y="214"/>
                    <a:pt x="90" y="214"/>
                    <a:pt x="90" y="214"/>
                  </a:cubicBezTo>
                  <a:cubicBezTo>
                    <a:pt x="90" y="214"/>
                    <a:pt x="79" y="212"/>
                    <a:pt x="77" y="217"/>
                  </a:cubicBezTo>
                  <a:cubicBezTo>
                    <a:pt x="74" y="221"/>
                    <a:pt x="72" y="233"/>
                    <a:pt x="69" y="236"/>
                  </a:cubicBezTo>
                  <a:cubicBezTo>
                    <a:pt x="67" y="238"/>
                    <a:pt x="59" y="242"/>
                    <a:pt x="56" y="248"/>
                  </a:cubicBezTo>
                  <a:cubicBezTo>
                    <a:pt x="53" y="253"/>
                    <a:pt x="51" y="254"/>
                    <a:pt x="46" y="260"/>
                  </a:cubicBezTo>
                  <a:cubicBezTo>
                    <a:pt x="41" y="265"/>
                    <a:pt x="38" y="267"/>
                    <a:pt x="37" y="273"/>
                  </a:cubicBezTo>
                  <a:cubicBezTo>
                    <a:pt x="36" y="279"/>
                    <a:pt x="37" y="278"/>
                    <a:pt x="34" y="286"/>
                  </a:cubicBezTo>
                  <a:cubicBezTo>
                    <a:pt x="31" y="294"/>
                    <a:pt x="30" y="304"/>
                    <a:pt x="30" y="304"/>
                  </a:cubicBezTo>
                  <a:cubicBezTo>
                    <a:pt x="30" y="304"/>
                    <a:pt x="19" y="314"/>
                    <a:pt x="12" y="326"/>
                  </a:cubicBezTo>
                  <a:cubicBezTo>
                    <a:pt x="5" y="338"/>
                    <a:pt x="3" y="347"/>
                    <a:pt x="1" y="357"/>
                  </a:cubicBezTo>
                  <a:cubicBezTo>
                    <a:pt x="0" y="367"/>
                    <a:pt x="0" y="372"/>
                    <a:pt x="2" y="380"/>
                  </a:cubicBezTo>
                  <a:cubicBezTo>
                    <a:pt x="5" y="387"/>
                    <a:pt x="6" y="391"/>
                    <a:pt x="7" y="394"/>
                  </a:cubicBezTo>
                  <a:cubicBezTo>
                    <a:pt x="7" y="397"/>
                    <a:pt x="13" y="400"/>
                    <a:pt x="20" y="400"/>
                  </a:cubicBezTo>
                  <a:cubicBezTo>
                    <a:pt x="26" y="400"/>
                    <a:pt x="31" y="398"/>
                    <a:pt x="38" y="396"/>
                  </a:cubicBezTo>
                  <a:cubicBezTo>
                    <a:pt x="45" y="395"/>
                    <a:pt x="46" y="394"/>
                    <a:pt x="53" y="390"/>
                  </a:cubicBezTo>
                  <a:cubicBezTo>
                    <a:pt x="60" y="386"/>
                    <a:pt x="67" y="380"/>
                    <a:pt x="68" y="374"/>
                  </a:cubicBezTo>
                  <a:cubicBezTo>
                    <a:pt x="69" y="368"/>
                    <a:pt x="67" y="363"/>
                    <a:pt x="70" y="359"/>
                  </a:cubicBezTo>
                  <a:cubicBezTo>
                    <a:pt x="73" y="354"/>
                    <a:pt x="75" y="345"/>
                    <a:pt x="75" y="345"/>
                  </a:cubicBezTo>
                  <a:cubicBezTo>
                    <a:pt x="75" y="345"/>
                    <a:pt x="80" y="349"/>
                    <a:pt x="83" y="352"/>
                  </a:cubicBezTo>
                  <a:cubicBezTo>
                    <a:pt x="85" y="354"/>
                    <a:pt x="84" y="352"/>
                    <a:pt x="85" y="359"/>
                  </a:cubicBezTo>
                  <a:cubicBezTo>
                    <a:pt x="86" y="365"/>
                    <a:pt x="93" y="362"/>
                    <a:pt x="90" y="371"/>
                  </a:cubicBezTo>
                  <a:cubicBezTo>
                    <a:pt x="87" y="381"/>
                    <a:pt x="86" y="385"/>
                    <a:pt x="90" y="391"/>
                  </a:cubicBezTo>
                  <a:cubicBezTo>
                    <a:pt x="94" y="397"/>
                    <a:pt x="96" y="398"/>
                    <a:pt x="96" y="398"/>
                  </a:cubicBezTo>
                  <a:cubicBezTo>
                    <a:pt x="96" y="398"/>
                    <a:pt x="92" y="411"/>
                    <a:pt x="98" y="417"/>
                  </a:cubicBezTo>
                  <a:cubicBezTo>
                    <a:pt x="103" y="422"/>
                    <a:pt x="108" y="425"/>
                    <a:pt x="108" y="425"/>
                  </a:cubicBezTo>
                  <a:cubicBezTo>
                    <a:pt x="108" y="425"/>
                    <a:pt x="106" y="441"/>
                    <a:pt x="109" y="447"/>
                  </a:cubicBezTo>
                  <a:cubicBezTo>
                    <a:pt x="111" y="452"/>
                    <a:pt x="111" y="454"/>
                    <a:pt x="111" y="463"/>
                  </a:cubicBezTo>
                  <a:cubicBezTo>
                    <a:pt x="111" y="473"/>
                    <a:pt x="112" y="478"/>
                    <a:pt x="116" y="487"/>
                  </a:cubicBezTo>
                  <a:cubicBezTo>
                    <a:pt x="120" y="497"/>
                    <a:pt x="123" y="506"/>
                    <a:pt x="124" y="512"/>
                  </a:cubicBezTo>
                  <a:cubicBezTo>
                    <a:pt x="125" y="518"/>
                    <a:pt x="126" y="524"/>
                    <a:pt x="129" y="538"/>
                  </a:cubicBezTo>
                  <a:cubicBezTo>
                    <a:pt x="131" y="552"/>
                    <a:pt x="133" y="557"/>
                    <a:pt x="132" y="565"/>
                  </a:cubicBezTo>
                  <a:cubicBezTo>
                    <a:pt x="131" y="574"/>
                    <a:pt x="131" y="582"/>
                    <a:pt x="135" y="597"/>
                  </a:cubicBezTo>
                  <a:cubicBezTo>
                    <a:pt x="138" y="612"/>
                    <a:pt x="139" y="614"/>
                    <a:pt x="136" y="619"/>
                  </a:cubicBezTo>
                  <a:cubicBezTo>
                    <a:pt x="134" y="624"/>
                    <a:pt x="133" y="630"/>
                    <a:pt x="135" y="640"/>
                  </a:cubicBezTo>
                  <a:cubicBezTo>
                    <a:pt x="138" y="649"/>
                    <a:pt x="142" y="649"/>
                    <a:pt x="144" y="656"/>
                  </a:cubicBezTo>
                  <a:cubicBezTo>
                    <a:pt x="147" y="662"/>
                    <a:pt x="150" y="666"/>
                    <a:pt x="151" y="675"/>
                  </a:cubicBezTo>
                  <a:cubicBezTo>
                    <a:pt x="153" y="685"/>
                    <a:pt x="157" y="692"/>
                    <a:pt x="165" y="699"/>
                  </a:cubicBezTo>
                  <a:cubicBezTo>
                    <a:pt x="173" y="707"/>
                    <a:pt x="176" y="709"/>
                    <a:pt x="185" y="705"/>
                  </a:cubicBezTo>
                  <a:cubicBezTo>
                    <a:pt x="194" y="701"/>
                    <a:pt x="202" y="697"/>
                    <a:pt x="197" y="686"/>
                  </a:cubicBezTo>
                  <a:cubicBezTo>
                    <a:pt x="193" y="674"/>
                    <a:pt x="185" y="662"/>
                    <a:pt x="181" y="659"/>
                  </a:cubicBezTo>
                  <a:cubicBezTo>
                    <a:pt x="178" y="655"/>
                    <a:pt x="177" y="655"/>
                    <a:pt x="177" y="647"/>
                  </a:cubicBezTo>
                  <a:cubicBezTo>
                    <a:pt x="178" y="640"/>
                    <a:pt x="178" y="638"/>
                    <a:pt x="178" y="638"/>
                  </a:cubicBezTo>
                  <a:cubicBezTo>
                    <a:pt x="178" y="638"/>
                    <a:pt x="186" y="630"/>
                    <a:pt x="187" y="614"/>
                  </a:cubicBezTo>
                  <a:cubicBezTo>
                    <a:pt x="187" y="597"/>
                    <a:pt x="185" y="596"/>
                    <a:pt x="188" y="589"/>
                  </a:cubicBezTo>
                  <a:cubicBezTo>
                    <a:pt x="191" y="582"/>
                    <a:pt x="191" y="578"/>
                    <a:pt x="191" y="573"/>
                  </a:cubicBezTo>
                  <a:cubicBezTo>
                    <a:pt x="192" y="567"/>
                    <a:pt x="195" y="563"/>
                    <a:pt x="196" y="556"/>
                  </a:cubicBezTo>
                  <a:cubicBezTo>
                    <a:pt x="197" y="549"/>
                    <a:pt x="200" y="531"/>
                    <a:pt x="202" y="524"/>
                  </a:cubicBezTo>
                  <a:cubicBezTo>
                    <a:pt x="203" y="517"/>
                    <a:pt x="204" y="514"/>
                    <a:pt x="204" y="514"/>
                  </a:cubicBezTo>
                  <a:cubicBezTo>
                    <a:pt x="204" y="514"/>
                    <a:pt x="209" y="519"/>
                    <a:pt x="215" y="522"/>
                  </a:cubicBezTo>
                  <a:cubicBezTo>
                    <a:pt x="220" y="525"/>
                    <a:pt x="223" y="531"/>
                    <a:pt x="226" y="542"/>
                  </a:cubicBezTo>
                  <a:cubicBezTo>
                    <a:pt x="230" y="552"/>
                    <a:pt x="231" y="551"/>
                    <a:pt x="229" y="558"/>
                  </a:cubicBezTo>
                  <a:cubicBezTo>
                    <a:pt x="227" y="564"/>
                    <a:pt x="227" y="569"/>
                    <a:pt x="228" y="576"/>
                  </a:cubicBezTo>
                  <a:cubicBezTo>
                    <a:pt x="230" y="582"/>
                    <a:pt x="234" y="582"/>
                    <a:pt x="240" y="582"/>
                  </a:cubicBezTo>
                  <a:cubicBezTo>
                    <a:pt x="245" y="582"/>
                    <a:pt x="251" y="583"/>
                    <a:pt x="251" y="583"/>
                  </a:cubicBezTo>
                  <a:cubicBezTo>
                    <a:pt x="260" y="589"/>
                    <a:pt x="260" y="589"/>
                    <a:pt x="260" y="589"/>
                  </a:cubicBezTo>
                  <a:cubicBezTo>
                    <a:pt x="260" y="589"/>
                    <a:pt x="262" y="596"/>
                    <a:pt x="273" y="602"/>
                  </a:cubicBezTo>
                  <a:cubicBezTo>
                    <a:pt x="284" y="608"/>
                    <a:pt x="292" y="609"/>
                    <a:pt x="293" y="607"/>
                  </a:cubicBezTo>
                  <a:cubicBezTo>
                    <a:pt x="295" y="606"/>
                    <a:pt x="306" y="595"/>
                    <a:pt x="303" y="592"/>
                  </a:cubicBezTo>
                  <a:cubicBezTo>
                    <a:pt x="299" y="588"/>
                    <a:pt x="293" y="579"/>
                    <a:pt x="284" y="573"/>
                  </a:cubicBezTo>
                  <a:cubicBezTo>
                    <a:pt x="276" y="567"/>
                    <a:pt x="273" y="569"/>
                    <a:pt x="271" y="565"/>
                  </a:cubicBezTo>
                  <a:cubicBezTo>
                    <a:pt x="269" y="561"/>
                    <a:pt x="268" y="553"/>
                    <a:pt x="266" y="550"/>
                  </a:cubicBezTo>
                  <a:cubicBezTo>
                    <a:pt x="264" y="547"/>
                    <a:pt x="260" y="549"/>
                    <a:pt x="262" y="540"/>
                  </a:cubicBezTo>
                  <a:cubicBezTo>
                    <a:pt x="264" y="532"/>
                    <a:pt x="266" y="528"/>
                    <a:pt x="262" y="518"/>
                  </a:cubicBezTo>
                  <a:cubicBezTo>
                    <a:pt x="259" y="508"/>
                    <a:pt x="254" y="495"/>
                    <a:pt x="254" y="489"/>
                  </a:cubicBezTo>
                  <a:cubicBezTo>
                    <a:pt x="254" y="483"/>
                    <a:pt x="255" y="471"/>
                    <a:pt x="255" y="460"/>
                  </a:cubicBezTo>
                  <a:cubicBezTo>
                    <a:pt x="255" y="449"/>
                    <a:pt x="254" y="431"/>
                    <a:pt x="245" y="409"/>
                  </a:cubicBezTo>
                  <a:cubicBezTo>
                    <a:pt x="235" y="388"/>
                    <a:pt x="228" y="378"/>
                    <a:pt x="228" y="378"/>
                  </a:cubicBezTo>
                  <a:cubicBezTo>
                    <a:pt x="228" y="378"/>
                    <a:pt x="227" y="359"/>
                    <a:pt x="225" y="341"/>
                  </a:cubicBezTo>
                  <a:cubicBezTo>
                    <a:pt x="223" y="322"/>
                    <a:pt x="222" y="300"/>
                    <a:pt x="221" y="287"/>
                  </a:cubicBezTo>
                  <a:cubicBezTo>
                    <a:pt x="219" y="275"/>
                    <a:pt x="219" y="269"/>
                    <a:pt x="219" y="269"/>
                  </a:cubicBezTo>
                  <a:cubicBezTo>
                    <a:pt x="219" y="269"/>
                    <a:pt x="222" y="262"/>
                    <a:pt x="226" y="257"/>
                  </a:cubicBezTo>
                  <a:cubicBezTo>
                    <a:pt x="230" y="252"/>
                    <a:pt x="232" y="252"/>
                    <a:pt x="232" y="252"/>
                  </a:cubicBezTo>
                  <a:cubicBezTo>
                    <a:pt x="232" y="252"/>
                    <a:pt x="251" y="238"/>
                    <a:pt x="263" y="230"/>
                  </a:cubicBezTo>
                  <a:cubicBezTo>
                    <a:pt x="275" y="221"/>
                    <a:pt x="290" y="212"/>
                    <a:pt x="298" y="207"/>
                  </a:cubicBezTo>
                  <a:cubicBezTo>
                    <a:pt x="307" y="201"/>
                    <a:pt x="304" y="201"/>
                    <a:pt x="309" y="199"/>
                  </a:cubicBezTo>
                  <a:cubicBezTo>
                    <a:pt x="313" y="197"/>
                    <a:pt x="315" y="191"/>
                    <a:pt x="317" y="186"/>
                  </a:cubicBezTo>
                  <a:cubicBezTo>
                    <a:pt x="319" y="181"/>
                    <a:pt x="322" y="171"/>
                    <a:pt x="322" y="168"/>
                  </a:cubicBezTo>
                  <a:cubicBezTo>
                    <a:pt x="321" y="165"/>
                    <a:pt x="328" y="155"/>
                    <a:pt x="329" y="147"/>
                  </a:cubicBezTo>
                  <a:cubicBezTo>
                    <a:pt x="330" y="139"/>
                    <a:pt x="330" y="136"/>
                    <a:pt x="328" y="132"/>
                  </a:cubicBezTo>
                  <a:cubicBezTo>
                    <a:pt x="326" y="128"/>
                    <a:pt x="325" y="120"/>
                    <a:pt x="325" y="116"/>
                  </a:cubicBezTo>
                  <a:cubicBezTo>
                    <a:pt x="325" y="111"/>
                    <a:pt x="326" y="105"/>
                    <a:pt x="325" y="104"/>
                  </a:cubicBezTo>
                  <a:cubicBezTo>
                    <a:pt x="324" y="102"/>
                    <a:pt x="323" y="102"/>
                    <a:pt x="323" y="102"/>
                  </a:cubicBezTo>
                  <a:cubicBezTo>
                    <a:pt x="323" y="102"/>
                    <a:pt x="321" y="98"/>
                    <a:pt x="321" y="89"/>
                  </a:cubicBezTo>
                  <a:cubicBezTo>
                    <a:pt x="321" y="81"/>
                    <a:pt x="321" y="66"/>
                    <a:pt x="319" y="57"/>
                  </a:cubicBezTo>
                  <a:cubicBezTo>
                    <a:pt x="318" y="49"/>
                    <a:pt x="315" y="47"/>
                    <a:pt x="315" y="47"/>
                  </a:cubicBezTo>
                  <a:cubicBezTo>
                    <a:pt x="314" y="47"/>
                    <a:pt x="314" y="47"/>
                    <a:pt x="314" y="47"/>
                  </a:cubicBezTo>
                  <a:cubicBezTo>
                    <a:pt x="314" y="47"/>
                    <a:pt x="317" y="51"/>
                    <a:pt x="313" y="51"/>
                  </a:cubicBezTo>
                  <a:cubicBezTo>
                    <a:pt x="310" y="52"/>
                    <a:pt x="306" y="49"/>
                    <a:pt x="301" y="52"/>
                  </a:cubicBezTo>
                  <a:cubicBezTo>
                    <a:pt x="297" y="55"/>
                    <a:pt x="294" y="55"/>
                    <a:pt x="294" y="55"/>
                  </a:cubicBezTo>
                  <a:cubicBezTo>
                    <a:pt x="294" y="55"/>
                    <a:pt x="299" y="63"/>
                    <a:pt x="299" y="73"/>
                  </a:cubicBezTo>
                  <a:cubicBezTo>
                    <a:pt x="299" y="82"/>
                    <a:pt x="298" y="89"/>
                    <a:pt x="298" y="93"/>
                  </a:cubicBezTo>
                  <a:cubicBezTo>
                    <a:pt x="298" y="97"/>
                    <a:pt x="298" y="97"/>
                    <a:pt x="298" y="97"/>
                  </a:cubicBezTo>
                  <a:cubicBezTo>
                    <a:pt x="296" y="98"/>
                    <a:pt x="296" y="98"/>
                    <a:pt x="296" y="98"/>
                  </a:cubicBezTo>
                  <a:cubicBezTo>
                    <a:pt x="296" y="98"/>
                    <a:pt x="295" y="110"/>
                    <a:pt x="293" y="120"/>
                  </a:cubicBezTo>
                  <a:cubicBezTo>
                    <a:pt x="291" y="130"/>
                    <a:pt x="287" y="135"/>
                    <a:pt x="286" y="140"/>
                  </a:cubicBezTo>
                  <a:cubicBezTo>
                    <a:pt x="285" y="145"/>
                    <a:pt x="281" y="149"/>
                    <a:pt x="281" y="153"/>
                  </a:cubicBezTo>
                  <a:cubicBezTo>
                    <a:pt x="281" y="156"/>
                    <a:pt x="278" y="156"/>
                    <a:pt x="276" y="160"/>
                  </a:cubicBezTo>
                  <a:cubicBezTo>
                    <a:pt x="274" y="164"/>
                    <a:pt x="272" y="166"/>
                    <a:pt x="269" y="170"/>
                  </a:cubicBezTo>
                  <a:cubicBezTo>
                    <a:pt x="266" y="173"/>
                    <a:pt x="266" y="173"/>
                    <a:pt x="266" y="173"/>
                  </a:cubicBezTo>
                  <a:cubicBezTo>
                    <a:pt x="266" y="173"/>
                    <a:pt x="259" y="174"/>
                    <a:pt x="253" y="175"/>
                  </a:cubicBezTo>
                  <a:cubicBezTo>
                    <a:pt x="247" y="176"/>
                    <a:pt x="245" y="178"/>
                    <a:pt x="239" y="180"/>
                  </a:cubicBezTo>
                  <a:cubicBezTo>
                    <a:pt x="233" y="181"/>
                    <a:pt x="229" y="181"/>
                    <a:pt x="218" y="181"/>
                  </a:cubicBezTo>
                  <a:cubicBezTo>
                    <a:pt x="207" y="181"/>
                    <a:pt x="205" y="181"/>
                    <a:pt x="201" y="180"/>
                  </a:cubicBezTo>
                  <a:cubicBezTo>
                    <a:pt x="197" y="178"/>
                    <a:pt x="195" y="177"/>
                    <a:pt x="190" y="180"/>
                  </a:cubicBezTo>
                  <a:cubicBezTo>
                    <a:pt x="184" y="182"/>
                    <a:pt x="186" y="183"/>
                    <a:pt x="179" y="184"/>
                  </a:cubicBezTo>
                  <a:cubicBezTo>
                    <a:pt x="173" y="185"/>
                    <a:pt x="170" y="186"/>
                    <a:pt x="168" y="187"/>
                  </a:cubicBezTo>
                  <a:cubicBezTo>
                    <a:pt x="166" y="188"/>
                    <a:pt x="162" y="188"/>
                    <a:pt x="162" y="188"/>
                  </a:cubicBezTo>
                  <a:cubicBezTo>
                    <a:pt x="162" y="188"/>
                    <a:pt x="163" y="181"/>
                    <a:pt x="163" y="178"/>
                  </a:cubicBezTo>
                  <a:cubicBezTo>
                    <a:pt x="163" y="174"/>
                    <a:pt x="163" y="173"/>
                    <a:pt x="163" y="173"/>
                  </a:cubicBezTo>
                  <a:cubicBezTo>
                    <a:pt x="163" y="173"/>
                    <a:pt x="165" y="171"/>
                    <a:pt x="164" y="166"/>
                  </a:cubicBezTo>
                  <a:cubicBezTo>
                    <a:pt x="162" y="162"/>
                    <a:pt x="162" y="159"/>
                    <a:pt x="162" y="155"/>
                  </a:cubicBezTo>
                  <a:cubicBezTo>
                    <a:pt x="162" y="150"/>
                    <a:pt x="162" y="147"/>
                    <a:pt x="161" y="144"/>
                  </a:cubicBezTo>
                  <a:cubicBezTo>
                    <a:pt x="159" y="140"/>
                    <a:pt x="159" y="138"/>
                    <a:pt x="158" y="132"/>
                  </a:cubicBezTo>
                  <a:cubicBezTo>
                    <a:pt x="157" y="126"/>
                    <a:pt x="158" y="122"/>
                    <a:pt x="152" y="116"/>
                  </a:cubicBezTo>
                  <a:cubicBezTo>
                    <a:pt x="147" y="109"/>
                    <a:pt x="137" y="102"/>
                    <a:pt x="137" y="102"/>
                  </a:cubicBezTo>
                  <a:close/>
                  <a:moveTo>
                    <a:pt x="307" y="11"/>
                  </a:moveTo>
                  <a:cubicBezTo>
                    <a:pt x="310" y="11"/>
                    <a:pt x="311" y="13"/>
                    <a:pt x="313" y="13"/>
                  </a:cubicBezTo>
                  <a:cubicBezTo>
                    <a:pt x="316" y="13"/>
                    <a:pt x="320" y="10"/>
                    <a:pt x="318" y="8"/>
                  </a:cubicBezTo>
                  <a:cubicBezTo>
                    <a:pt x="316" y="6"/>
                    <a:pt x="314" y="6"/>
                    <a:pt x="312" y="4"/>
                  </a:cubicBezTo>
                  <a:cubicBezTo>
                    <a:pt x="310" y="3"/>
                    <a:pt x="309" y="0"/>
                    <a:pt x="305" y="3"/>
                  </a:cubicBezTo>
                  <a:cubicBezTo>
                    <a:pt x="301" y="7"/>
                    <a:pt x="299" y="8"/>
                    <a:pt x="296" y="7"/>
                  </a:cubicBezTo>
                  <a:cubicBezTo>
                    <a:pt x="294" y="6"/>
                    <a:pt x="291" y="3"/>
                    <a:pt x="288" y="5"/>
                  </a:cubicBezTo>
                  <a:cubicBezTo>
                    <a:pt x="285" y="7"/>
                    <a:pt x="285" y="7"/>
                    <a:pt x="283" y="9"/>
                  </a:cubicBezTo>
                  <a:cubicBezTo>
                    <a:pt x="281" y="11"/>
                    <a:pt x="282" y="14"/>
                    <a:pt x="278" y="16"/>
                  </a:cubicBezTo>
                  <a:cubicBezTo>
                    <a:pt x="275" y="18"/>
                    <a:pt x="275" y="20"/>
                    <a:pt x="275" y="23"/>
                  </a:cubicBezTo>
                  <a:cubicBezTo>
                    <a:pt x="275" y="25"/>
                    <a:pt x="275" y="28"/>
                    <a:pt x="275" y="30"/>
                  </a:cubicBezTo>
                  <a:cubicBezTo>
                    <a:pt x="276" y="32"/>
                    <a:pt x="274" y="39"/>
                    <a:pt x="274" y="39"/>
                  </a:cubicBezTo>
                  <a:cubicBezTo>
                    <a:pt x="282" y="33"/>
                    <a:pt x="285" y="24"/>
                    <a:pt x="286" y="23"/>
                  </a:cubicBezTo>
                  <a:cubicBezTo>
                    <a:pt x="289" y="21"/>
                    <a:pt x="288" y="20"/>
                    <a:pt x="290" y="18"/>
                  </a:cubicBezTo>
                  <a:cubicBezTo>
                    <a:pt x="291" y="16"/>
                    <a:pt x="290" y="18"/>
                    <a:pt x="294" y="17"/>
                  </a:cubicBezTo>
                  <a:cubicBezTo>
                    <a:pt x="298" y="16"/>
                    <a:pt x="307" y="17"/>
                    <a:pt x="309" y="18"/>
                  </a:cubicBezTo>
                  <a:cubicBezTo>
                    <a:pt x="312" y="19"/>
                    <a:pt x="309" y="15"/>
                    <a:pt x="309" y="15"/>
                  </a:cubicBezTo>
                  <a:cubicBezTo>
                    <a:pt x="307" y="11"/>
                    <a:pt x="307" y="11"/>
                    <a:pt x="307" y="11"/>
                  </a:cubicBez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itchFamily="34" charset="0"/>
                <a:ea typeface="微软雅黑" pitchFamily="34" charset="-122"/>
                <a:sym typeface="Segoe UI Semibold" pitchFamily="34" charset="0"/>
              </a:endParaRPr>
            </a:p>
          </p:txBody>
        </p:sp>
        <p:sp>
          <p:nvSpPr>
            <p:cNvPr id="16" name="Freeform 20"/>
            <p:cNvSpPr>
              <a:spLocks noEditPoints="1" noChangeArrowheads="1"/>
            </p:cNvSpPr>
            <p:nvPr/>
          </p:nvSpPr>
          <p:spPr bwMode="auto">
            <a:xfrm>
              <a:off x="141288" y="50800"/>
              <a:ext cx="1150938" cy="1276350"/>
            </a:xfrm>
            <a:custGeom>
              <a:avLst/>
              <a:gdLst>
                <a:gd name="T0" fmla="*/ 124 w 287"/>
                <a:gd name="T1" fmla="*/ 151 h 318"/>
                <a:gd name="T2" fmla="*/ 121 w 287"/>
                <a:gd name="T3" fmla="*/ 139 h 318"/>
                <a:gd name="T4" fmla="*/ 111 w 287"/>
                <a:gd name="T5" fmla="*/ 116 h 318"/>
                <a:gd name="T6" fmla="*/ 90 w 287"/>
                <a:gd name="T7" fmla="*/ 116 h 318"/>
                <a:gd name="T8" fmla="*/ 54 w 287"/>
                <a:gd name="T9" fmla="*/ 123 h 318"/>
                <a:gd name="T10" fmla="*/ 56 w 287"/>
                <a:gd name="T11" fmla="*/ 151 h 318"/>
                <a:gd name="T12" fmla="*/ 57 w 287"/>
                <a:gd name="T13" fmla="*/ 173 h 318"/>
                <a:gd name="T14" fmla="*/ 57 w 287"/>
                <a:gd name="T15" fmla="*/ 178 h 318"/>
                <a:gd name="T16" fmla="*/ 44 w 287"/>
                <a:gd name="T17" fmla="*/ 161 h 318"/>
                <a:gd name="T18" fmla="*/ 54 w 287"/>
                <a:gd name="T19" fmla="*/ 182 h 318"/>
                <a:gd name="T20" fmla="*/ 65 w 287"/>
                <a:gd name="T21" fmla="*/ 194 h 318"/>
                <a:gd name="T22" fmla="*/ 89 w 287"/>
                <a:gd name="T23" fmla="*/ 224 h 318"/>
                <a:gd name="T24" fmla="*/ 119 w 287"/>
                <a:gd name="T25" fmla="*/ 218 h 318"/>
                <a:gd name="T26" fmla="*/ 126 w 287"/>
                <a:gd name="T27" fmla="*/ 185 h 318"/>
                <a:gd name="T28" fmla="*/ 127 w 287"/>
                <a:gd name="T29" fmla="*/ 163 h 318"/>
                <a:gd name="T30" fmla="*/ 125 w 287"/>
                <a:gd name="T31" fmla="*/ 145 h 318"/>
                <a:gd name="T32" fmla="*/ 61 w 287"/>
                <a:gd name="T33" fmla="*/ 215 h 318"/>
                <a:gd name="T34" fmla="*/ 39 w 287"/>
                <a:gd name="T35" fmla="*/ 226 h 318"/>
                <a:gd name="T36" fmla="*/ 23 w 287"/>
                <a:gd name="T37" fmla="*/ 255 h 318"/>
                <a:gd name="T38" fmla="*/ 2 w 287"/>
                <a:gd name="T39" fmla="*/ 291 h 318"/>
                <a:gd name="T40" fmla="*/ 4 w 287"/>
                <a:gd name="T41" fmla="*/ 312 h 318"/>
                <a:gd name="T42" fmla="*/ 28 w 287"/>
                <a:gd name="T43" fmla="*/ 314 h 318"/>
                <a:gd name="T44" fmla="*/ 42 w 287"/>
                <a:gd name="T45" fmla="*/ 277 h 318"/>
                <a:gd name="T46" fmla="*/ 64 w 287"/>
                <a:gd name="T47" fmla="*/ 254 h 318"/>
                <a:gd name="T48" fmla="*/ 80 w 287"/>
                <a:gd name="T49" fmla="*/ 246 h 318"/>
                <a:gd name="T50" fmla="*/ 82 w 287"/>
                <a:gd name="T51" fmla="*/ 232 h 318"/>
                <a:gd name="T52" fmla="*/ 77 w 287"/>
                <a:gd name="T53" fmla="*/ 223 h 318"/>
                <a:gd name="T54" fmla="*/ 258 w 287"/>
                <a:gd name="T55" fmla="*/ 4 h 318"/>
                <a:gd name="T56" fmla="*/ 248 w 287"/>
                <a:gd name="T57" fmla="*/ 10 h 318"/>
                <a:gd name="T58" fmla="*/ 241 w 287"/>
                <a:gd name="T59" fmla="*/ 21 h 318"/>
                <a:gd name="T60" fmla="*/ 242 w 287"/>
                <a:gd name="T61" fmla="*/ 31 h 318"/>
                <a:gd name="T62" fmla="*/ 251 w 287"/>
                <a:gd name="T63" fmla="*/ 19 h 318"/>
                <a:gd name="T64" fmla="*/ 260 w 287"/>
                <a:gd name="T65" fmla="*/ 11 h 318"/>
                <a:gd name="T66" fmla="*/ 273 w 287"/>
                <a:gd name="T67" fmla="*/ 13 h 318"/>
                <a:gd name="T68" fmla="*/ 276 w 287"/>
                <a:gd name="T69" fmla="*/ 8 h 318"/>
                <a:gd name="T70" fmla="*/ 277 w 287"/>
                <a:gd name="T71" fmla="*/ 3 h 318"/>
                <a:gd name="T72" fmla="*/ 266 w 287"/>
                <a:gd name="T73" fmla="*/ 5 h 318"/>
                <a:gd name="T74" fmla="*/ 261 w 287"/>
                <a:gd name="T75" fmla="*/ 53 h 318"/>
                <a:gd name="T76" fmla="*/ 265 w 287"/>
                <a:gd name="T77" fmla="*/ 84 h 318"/>
                <a:gd name="T78" fmla="*/ 270 w 287"/>
                <a:gd name="T79" fmla="*/ 110 h 318"/>
                <a:gd name="T80" fmla="*/ 287 w 287"/>
                <a:gd name="T81" fmla="*/ 104 h 318"/>
                <a:gd name="T82" fmla="*/ 285 w 287"/>
                <a:gd name="T83" fmla="*/ 74 h 318"/>
                <a:gd name="T84" fmla="*/ 281 w 287"/>
                <a:gd name="T85" fmla="*/ 48 h 318"/>
                <a:gd name="T86" fmla="*/ 267 w 287"/>
                <a:gd name="T87" fmla="*/ 50 h 31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7"/>
                <a:gd name="T133" fmla="*/ 0 h 318"/>
                <a:gd name="T134" fmla="*/ 287 w 287"/>
                <a:gd name="T135" fmla="*/ 318 h 31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7" h="318">
                  <a:moveTo>
                    <a:pt x="125" y="145"/>
                  </a:moveTo>
                  <a:cubicBezTo>
                    <a:pt x="124" y="151"/>
                    <a:pt x="124" y="151"/>
                    <a:pt x="124" y="151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1" y="146"/>
                    <a:pt x="123" y="144"/>
                    <a:pt x="121" y="139"/>
                  </a:cubicBezTo>
                  <a:cubicBezTo>
                    <a:pt x="118" y="135"/>
                    <a:pt x="118" y="135"/>
                    <a:pt x="117" y="129"/>
                  </a:cubicBezTo>
                  <a:cubicBezTo>
                    <a:pt x="117" y="123"/>
                    <a:pt x="115" y="122"/>
                    <a:pt x="111" y="116"/>
                  </a:cubicBezTo>
                  <a:cubicBezTo>
                    <a:pt x="106" y="111"/>
                    <a:pt x="104" y="110"/>
                    <a:pt x="101" y="111"/>
                  </a:cubicBezTo>
                  <a:cubicBezTo>
                    <a:pt x="97" y="113"/>
                    <a:pt x="99" y="115"/>
                    <a:pt x="90" y="116"/>
                  </a:cubicBezTo>
                  <a:cubicBezTo>
                    <a:pt x="81" y="116"/>
                    <a:pt x="74" y="117"/>
                    <a:pt x="69" y="116"/>
                  </a:cubicBezTo>
                  <a:cubicBezTo>
                    <a:pt x="64" y="115"/>
                    <a:pt x="56" y="115"/>
                    <a:pt x="54" y="123"/>
                  </a:cubicBezTo>
                  <a:cubicBezTo>
                    <a:pt x="52" y="132"/>
                    <a:pt x="55" y="137"/>
                    <a:pt x="57" y="141"/>
                  </a:cubicBezTo>
                  <a:cubicBezTo>
                    <a:pt x="58" y="145"/>
                    <a:pt x="58" y="147"/>
                    <a:pt x="56" y="151"/>
                  </a:cubicBezTo>
                  <a:cubicBezTo>
                    <a:pt x="54" y="154"/>
                    <a:pt x="53" y="155"/>
                    <a:pt x="54" y="159"/>
                  </a:cubicBezTo>
                  <a:cubicBezTo>
                    <a:pt x="55" y="163"/>
                    <a:pt x="55" y="169"/>
                    <a:pt x="57" y="173"/>
                  </a:cubicBezTo>
                  <a:cubicBezTo>
                    <a:pt x="58" y="177"/>
                    <a:pt x="59" y="179"/>
                    <a:pt x="59" y="179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57" y="178"/>
                    <a:pt x="53" y="166"/>
                    <a:pt x="51" y="163"/>
                  </a:cubicBezTo>
                  <a:cubicBezTo>
                    <a:pt x="49" y="160"/>
                    <a:pt x="44" y="157"/>
                    <a:pt x="44" y="161"/>
                  </a:cubicBezTo>
                  <a:cubicBezTo>
                    <a:pt x="45" y="165"/>
                    <a:pt x="47" y="167"/>
                    <a:pt x="48" y="172"/>
                  </a:cubicBezTo>
                  <a:cubicBezTo>
                    <a:pt x="49" y="176"/>
                    <a:pt x="51" y="180"/>
                    <a:pt x="54" y="182"/>
                  </a:cubicBezTo>
                  <a:cubicBezTo>
                    <a:pt x="57" y="184"/>
                    <a:pt x="60" y="184"/>
                    <a:pt x="60" y="184"/>
                  </a:cubicBezTo>
                  <a:cubicBezTo>
                    <a:pt x="60" y="184"/>
                    <a:pt x="63" y="189"/>
                    <a:pt x="65" y="194"/>
                  </a:cubicBezTo>
                  <a:cubicBezTo>
                    <a:pt x="66" y="199"/>
                    <a:pt x="65" y="208"/>
                    <a:pt x="65" y="208"/>
                  </a:cubicBezTo>
                  <a:cubicBezTo>
                    <a:pt x="65" y="208"/>
                    <a:pt x="74" y="221"/>
                    <a:pt x="89" y="224"/>
                  </a:cubicBezTo>
                  <a:cubicBezTo>
                    <a:pt x="104" y="227"/>
                    <a:pt x="109" y="228"/>
                    <a:pt x="109" y="228"/>
                  </a:cubicBezTo>
                  <a:cubicBezTo>
                    <a:pt x="109" y="228"/>
                    <a:pt x="117" y="227"/>
                    <a:pt x="119" y="218"/>
                  </a:cubicBezTo>
                  <a:cubicBezTo>
                    <a:pt x="121" y="209"/>
                    <a:pt x="121" y="201"/>
                    <a:pt x="121" y="201"/>
                  </a:cubicBezTo>
                  <a:cubicBezTo>
                    <a:pt x="121" y="201"/>
                    <a:pt x="126" y="191"/>
                    <a:pt x="126" y="185"/>
                  </a:cubicBezTo>
                  <a:cubicBezTo>
                    <a:pt x="126" y="179"/>
                    <a:pt x="127" y="168"/>
                    <a:pt x="127" y="168"/>
                  </a:cubicBezTo>
                  <a:cubicBezTo>
                    <a:pt x="127" y="168"/>
                    <a:pt x="128" y="166"/>
                    <a:pt x="127" y="163"/>
                  </a:cubicBezTo>
                  <a:cubicBezTo>
                    <a:pt x="127" y="161"/>
                    <a:pt x="126" y="157"/>
                    <a:pt x="126" y="154"/>
                  </a:cubicBezTo>
                  <a:cubicBezTo>
                    <a:pt x="126" y="152"/>
                    <a:pt x="125" y="145"/>
                    <a:pt x="125" y="145"/>
                  </a:cubicBezTo>
                  <a:close/>
                  <a:moveTo>
                    <a:pt x="74" y="220"/>
                  </a:moveTo>
                  <a:cubicBezTo>
                    <a:pt x="69" y="217"/>
                    <a:pt x="67" y="215"/>
                    <a:pt x="61" y="215"/>
                  </a:cubicBezTo>
                  <a:cubicBezTo>
                    <a:pt x="56" y="214"/>
                    <a:pt x="53" y="211"/>
                    <a:pt x="47" y="213"/>
                  </a:cubicBezTo>
                  <a:cubicBezTo>
                    <a:pt x="42" y="215"/>
                    <a:pt x="41" y="218"/>
                    <a:pt x="39" y="226"/>
                  </a:cubicBezTo>
                  <a:cubicBezTo>
                    <a:pt x="36" y="234"/>
                    <a:pt x="30" y="240"/>
                    <a:pt x="30" y="242"/>
                  </a:cubicBezTo>
                  <a:cubicBezTo>
                    <a:pt x="31" y="244"/>
                    <a:pt x="27" y="249"/>
                    <a:pt x="23" y="255"/>
                  </a:cubicBezTo>
                  <a:cubicBezTo>
                    <a:pt x="19" y="261"/>
                    <a:pt x="16" y="266"/>
                    <a:pt x="12" y="273"/>
                  </a:cubicBezTo>
                  <a:cubicBezTo>
                    <a:pt x="9" y="281"/>
                    <a:pt x="2" y="291"/>
                    <a:pt x="2" y="291"/>
                  </a:cubicBezTo>
                  <a:cubicBezTo>
                    <a:pt x="2" y="291"/>
                    <a:pt x="0" y="298"/>
                    <a:pt x="2" y="304"/>
                  </a:cubicBezTo>
                  <a:cubicBezTo>
                    <a:pt x="3" y="311"/>
                    <a:pt x="4" y="312"/>
                    <a:pt x="4" y="312"/>
                  </a:cubicBezTo>
                  <a:cubicBezTo>
                    <a:pt x="4" y="312"/>
                    <a:pt x="12" y="314"/>
                    <a:pt x="15" y="316"/>
                  </a:cubicBezTo>
                  <a:cubicBezTo>
                    <a:pt x="18" y="318"/>
                    <a:pt x="26" y="317"/>
                    <a:pt x="28" y="314"/>
                  </a:cubicBezTo>
                  <a:cubicBezTo>
                    <a:pt x="29" y="311"/>
                    <a:pt x="30" y="300"/>
                    <a:pt x="33" y="293"/>
                  </a:cubicBezTo>
                  <a:cubicBezTo>
                    <a:pt x="36" y="286"/>
                    <a:pt x="39" y="278"/>
                    <a:pt x="42" y="277"/>
                  </a:cubicBezTo>
                  <a:cubicBezTo>
                    <a:pt x="46" y="275"/>
                    <a:pt x="52" y="272"/>
                    <a:pt x="57" y="266"/>
                  </a:cubicBezTo>
                  <a:cubicBezTo>
                    <a:pt x="62" y="259"/>
                    <a:pt x="64" y="254"/>
                    <a:pt x="64" y="254"/>
                  </a:cubicBezTo>
                  <a:cubicBezTo>
                    <a:pt x="64" y="254"/>
                    <a:pt x="71" y="255"/>
                    <a:pt x="75" y="251"/>
                  </a:cubicBezTo>
                  <a:cubicBezTo>
                    <a:pt x="78" y="248"/>
                    <a:pt x="80" y="248"/>
                    <a:pt x="80" y="246"/>
                  </a:cubicBezTo>
                  <a:cubicBezTo>
                    <a:pt x="80" y="244"/>
                    <a:pt x="81" y="241"/>
                    <a:pt x="82" y="239"/>
                  </a:cubicBezTo>
                  <a:cubicBezTo>
                    <a:pt x="83" y="237"/>
                    <a:pt x="84" y="234"/>
                    <a:pt x="82" y="232"/>
                  </a:cubicBezTo>
                  <a:cubicBezTo>
                    <a:pt x="81" y="230"/>
                    <a:pt x="80" y="229"/>
                    <a:pt x="80" y="227"/>
                  </a:cubicBezTo>
                  <a:cubicBezTo>
                    <a:pt x="80" y="225"/>
                    <a:pt x="79" y="224"/>
                    <a:pt x="77" y="223"/>
                  </a:cubicBezTo>
                  <a:cubicBezTo>
                    <a:pt x="76" y="223"/>
                    <a:pt x="74" y="220"/>
                    <a:pt x="74" y="220"/>
                  </a:cubicBezTo>
                  <a:close/>
                  <a:moveTo>
                    <a:pt x="258" y="4"/>
                  </a:moveTo>
                  <a:cubicBezTo>
                    <a:pt x="256" y="3"/>
                    <a:pt x="255" y="2"/>
                    <a:pt x="252" y="4"/>
                  </a:cubicBezTo>
                  <a:cubicBezTo>
                    <a:pt x="250" y="7"/>
                    <a:pt x="249" y="7"/>
                    <a:pt x="248" y="10"/>
                  </a:cubicBezTo>
                  <a:cubicBezTo>
                    <a:pt x="246" y="13"/>
                    <a:pt x="245" y="14"/>
                    <a:pt x="244" y="15"/>
                  </a:cubicBezTo>
                  <a:cubicBezTo>
                    <a:pt x="242" y="16"/>
                    <a:pt x="241" y="17"/>
                    <a:pt x="241" y="21"/>
                  </a:cubicBezTo>
                  <a:cubicBezTo>
                    <a:pt x="241" y="26"/>
                    <a:pt x="242" y="28"/>
                    <a:pt x="242" y="28"/>
                  </a:cubicBezTo>
                  <a:cubicBezTo>
                    <a:pt x="242" y="28"/>
                    <a:pt x="242" y="34"/>
                    <a:pt x="242" y="31"/>
                  </a:cubicBezTo>
                  <a:cubicBezTo>
                    <a:pt x="243" y="30"/>
                    <a:pt x="245" y="30"/>
                    <a:pt x="246" y="28"/>
                  </a:cubicBezTo>
                  <a:cubicBezTo>
                    <a:pt x="247" y="25"/>
                    <a:pt x="249" y="21"/>
                    <a:pt x="251" y="19"/>
                  </a:cubicBezTo>
                  <a:cubicBezTo>
                    <a:pt x="253" y="15"/>
                    <a:pt x="252" y="15"/>
                    <a:pt x="255" y="11"/>
                  </a:cubicBezTo>
                  <a:cubicBezTo>
                    <a:pt x="257" y="10"/>
                    <a:pt x="258" y="11"/>
                    <a:pt x="260" y="11"/>
                  </a:cubicBezTo>
                  <a:cubicBezTo>
                    <a:pt x="262" y="12"/>
                    <a:pt x="266" y="11"/>
                    <a:pt x="267" y="11"/>
                  </a:cubicBezTo>
                  <a:cubicBezTo>
                    <a:pt x="270" y="12"/>
                    <a:pt x="273" y="13"/>
                    <a:pt x="273" y="13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6"/>
                    <a:pt x="275" y="7"/>
                    <a:pt x="276" y="8"/>
                  </a:cubicBezTo>
                  <a:cubicBezTo>
                    <a:pt x="278" y="8"/>
                    <a:pt x="283" y="9"/>
                    <a:pt x="282" y="7"/>
                  </a:cubicBezTo>
                  <a:cubicBezTo>
                    <a:pt x="281" y="5"/>
                    <a:pt x="279" y="4"/>
                    <a:pt x="277" y="3"/>
                  </a:cubicBezTo>
                  <a:cubicBezTo>
                    <a:pt x="275" y="2"/>
                    <a:pt x="275" y="0"/>
                    <a:pt x="273" y="1"/>
                  </a:cubicBezTo>
                  <a:cubicBezTo>
                    <a:pt x="270" y="2"/>
                    <a:pt x="270" y="4"/>
                    <a:pt x="266" y="5"/>
                  </a:cubicBezTo>
                  <a:cubicBezTo>
                    <a:pt x="261" y="6"/>
                    <a:pt x="258" y="4"/>
                    <a:pt x="258" y="4"/>
                  </a:cubicBezTo>
                  <a:close/>
                  <a:moveTo>
                    <a:pt x="261" y="53"/>
                  </a:moveTo>
                  <a:cubicBezTo>
                    <a:pt x="261" y="53"/>
                    <a:pt x="266" y="62"/>
                    <a:pt x="266" y="70"/>
                  </a:cubicBezTo>
                  <a:cubicBezTo>
                    <a:pt x="266" y="77"/>
                    <a:pt x="266" y="78"/>
                    <a:pt x="265" y="84"/>
                  </a:cubicBezTo>
                  <a:cubicBezTo>
                    <a:pt x="265" y="90"/>
                    <a:pt x="264" y="98"/>
                    <a:pt x="264" y="98"/>
                  </a:cubicBezTo>
                  <a:cubicBezTo>
                    <a:pt x="264" y="98"/>
                    <a:pt x="265" y="108"/>
                    <a:pt x="270" y="110"/>
                  </a:cubicBezTo>
                  <a:cubicBezTo>
                    <a:pt x="276" y="111"/>
                    <a:pt x="282" y="110"/>
                    <a:pt x="284" y="108"/>
                  </a:cubicBezTo>
                  <a:cubicBezTo>
                    <a:pt x="286" y="106"/>
                    <a:pt x="287" y="104"/>
                    <a:pt x="287" y="104"/>
                  </a:cubicBezTo>
                  <a:cubicBezTo>
                    <a:pt x="287" y="104"/>
                    <a:pt x="286" y="99"/>
                    <a:pt x="285" y="96"/>
                  </a:cubicBezTo>
                  <a:cubicBezTo>
                    <a:pt x="285" y="94"/>
                    <a:pt x="285" y="83"/>
                    <a:pt x="285" y="74"/>
                  </a:cubicBezTo>
                  <a:cubicBezTo>
                    <a:pt x="285" y="64"/>
                    <a:pt x="283" y="60"/>
                    <a:pt x="283" y="55"/>
                  </a:cubicBezTo>
                  <a:cubicBezTo>
                    <a:pt x="283" y="50"/>
                    <a:pt x="281" y="48"/>
                    <a:pt x="281" y="48"/>
                  </a:cubicBezTo>
                  <a:cubicBezTo>
                    <a:pt x="281" y="48"/>
                    <a:pt x="282" y="49"/>
                    <a:pt x="276" y="50"/>
                  </a:cubicBezTo>
                  <a:cubicBezTo>
                    <a:pt x="270" y="50"/>
                    <a:pt x="271" y="48"/>
                    <a:pt x="267" y="50"/>
                  </a:cubicBezTo>
                  <a:cubicBezTo>
                    <a:pt x="264" y="52"/>
                    <a:pt x="261" y="53"/>
                    <a:pt x="261" y="53"/>
                  </a:cubicBez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itchFamily="34" charset="0"/>
                <a:ea typeface="微软雅黑" pitchFamily="34" charset="-122"/>
                <a:sym typeface="Segoe UI Semibold" pitchFamily="34" charset="0"/>
              </a:endParaRPr>
            </a:p>
          </p:txBody>
        </p:sp>
        <p:sp>
          <p:nvSpPr>
            <p:cNvPr id="17" name="Freeform 21"/>
            <p:cNvSpPr>
              <a:spLocks noEditPoints="1" noChangeArrowheads="1"/>
            </p:cNvSpPr>
            <p:nvPr/>
          </p:nvSpPr>
          <p:spPr bwMode="auto">
            <a:xfrm>
              <a:off x="4763" y="436562"/>
              <a:ext cx="1316038" cy="1355725"/>
            </a:xfrm>
            <a:custGeom>
              <a:avLst/>
              <a:gdLst>
                <a:gd name="T0" fmla="*/ 321 w 328"/>
                <a:gd name="T1" fmla="*/ 11 h 338"/>
                <a:gd name="T2" fmla="*/ 297 w 328"/>
                <a:gd name="T3" fmla="*/ 8 h 338"/>
                <a:gd name="T4" fmla="*/ 295 w 328"/>
                <a:gd name="T5" fmla="*/ 13 h 338"/>
                <a:gd name="T6" fmla="*/ 286 w 328"/>
                <a:gd name="T7" fmla="*/ 41 h 338"/>
                <a:gd name="T8" fmla="*/ 281 w 328"/>
                <a:gd name="T9" fmla="*/ 56 h 338"/>
                <a:gd name="T10" fmla="*/ 273 w 328"/>
                <a:gd name="T11" fmla="*/ 67 h 338"/>
                <a:gd name="T12" fmla="*/ 253 w 328"/>
                <a:gd name="T13" fmla="*/ 77 h 338"/>
                <a:gd name="T14" fmla="*/ 207 w 328"/>
                <a:gd name="T15" fmla="*/ 83 h 338"/>
                <a:gd name="T16" fmla="*/ 188 w 328"/>
                <a:gd name="T17" fmla="*/ 83 h 338"/>
                <a:gd name="T18" fmla="*/ 167 w 328"/>
                <a:gd name="T19" fmla="*/ 89 h 338"/>
                <a:gd name="T20" fmla="*/ 158 w 328"/>
                <a:gd name="T21" fmla="*/ 100 h 338"/>
                <a:gd name="T22" fmla="*/ 155 w 328"/>
                <a:gd name="T23" fmla="*/ 116 h 338"/>
                <a:gd name="T24" fmla="*/ 151 w 328"/>
                <a:gd name="T25" fmla="*/ 130 h 338"/>
                <a:gd name="T26" fmla="*/ 127 w 328"/>
                <a:gd name="T27" fmla="*/ 130 h 338"/>
                <a:gd name="T28" fmla="*/ 99 w 328"/>
                <a:gd name="T29" fmla="*/ 113 h 338"/>
                <a:gd name="T30" fmla="*/ 90 w 328"/>
                <a:gd name="T31" fmla="*/ 116 h 338"/>
                <a:gd name="T32" fmla="*/ 104 w 328"/>
                <a:gd name="T33" fmla="*/ 121 h 338"/>
                <a:gd name="T34" fmla="*/ 115 w 328"/>
                <a:gd name="T35" fmla="*/ 128 h 338"/>
                <a:gd name="T36" fmla="*/ 118 w 328"/>
                <a:gd name="T37" fmla="*/ 140 h 338"/>
                <a:gd name="T38" fmla="*/ 114 w 328"/>
                <a:gd name="T39" fmla="*/ 154 h 338"/>
                <a:gd name="T40" fmla="*/ 99 w 328"/>
                <a:gd name="T41" fmla="*/ 160 h 338"/>
                <a:gd name="T42" fmla="*/ 82 w 328"/>
                <a:gd name="T43" fmla="*/ 179 h 338"/>
                <a:gd name="T44" fmla="*/ 65 w 328"/>
                <a:gd name="T45" fmla="*/ 210 h 338"/>
                <a:gd name="T46" fmla="*/ 39 w 328"/>
                <a:gd name="T47" fmla="*/ 217 h 338"/>
                <a:gd name="T48" fmla="*/ 34 w 328"/>
                <a:gd name="T49" fmla="*/ 199 h 338"/>
                <a:gd name="T50" fmla="*/ 17 w 328"/>
                <a:gd name="T51" fmla="*/ 222 h 338"/>
                <a:gd name="T52" fmla="*/ 2 w 328"/>
                <a:gd name="T53" fmla="*/ 276 h 338"/>
                <a:gd name="T54" fmla="*/ 15 w 328"/>
                <a:gd name="T55" fmla="*/ 298 h 338"/>
                <a:gd name="T56" fmla="*/ 56 w 328"/>
                <a:gd name="T57" fmla="*/ 286 h 338"/>
                <a:gd name="T58" fmla="*/ 67 w 328"/>
                <a:gd name="T59" fmla="*/ 257 h 338"/>
                <a:gd name="T60" fmla="*/ 73 w 328"/>
                <a:gd name="T61" fmla="*/ 216 h 338"/>
                <a:gd name="T62" fmla="*/ 73 w 328"/>
                <a:gd name="T63" fmla="*/ 213 h 338"/>
                <a:gd name="T64" fmla="*/ 75 w 328"/>
                <a:gd name="T65" fmla="*/ 245 h 338"/>
                <a:gd name="T66" fmla="*/ 87 w 328"/>
                <a:gd name="T67" fmla="*/ 261 h 338"/>
                <a:gd name="T68" fmla="*/ 89 w 328"/>
                <a:gd name="T69" fmla="*/ 279 h 338"/>
                <a:gd name="T70" fmla="*/ 96 w 328"/>
                <a:gd name="T71" fmla="*/ 301 h 338"/>
                <a:gd name="T72" fmla="*/ 114 w 328"/>
                <a:gd name="T73" fmla="*/ 329 h 338"/>
                <a:gd name="T74" fmla="*/ 188 w 328"/>
                <a:gd name="T75" fmla="*/ 327 h 338"/>
                <a:gd name="T76" fmla="*/ 225 w 328"/>
                <a:gd name="T77" fmla="*/ 282 h 338"/>
                <a:gd name="T78" fmla="*/ 220 w 328"/>
                <a:gd name="T79" fmla="*/ 217 h 338"/>
                <a:gd name="T80" fmla="*/ 215 w 328"/>
                <a:gd name="T81" fmla="*/ 170 h 338"/>
                <a:gd name="T82" fmla="*/ 256 w 328"/>
                <a:gd name="T83" fmla="*/ 132 h 338"/>
                <a:gd name="T84" fmla="*/ 303 w 328"/>
                <a:gd name="T85" fmla="*/ 100 h 338"/>
                <a:gd name="T86" fmla="*/ 319 w 328"/>
                <a:gd name="T87" fmla="*/ 72 h 338"/>
                <a:gd name="T88" fmla="*/ 327 w 328"/>
                <a:gd name="T89" fmla="*/ 38 h 338"/>
                <a:gd name="T90" fmla="*/ 322 w 328"/>
                <a:gd name="T91" fmla="*/ 6 h 338"/>
                <a:gd name="T92" fmla="*/ 58 w 328"/>
                <a:gd name="T93" fmla="*/ 147 h 338"/>
                <a:gd name="T94" fmla="*/ 43 w 328"/>
                <a:gd name="T95" fmla="*/ 166 h 338"/>
                <a:gd name="T96" fmla="*/ 34 w 328"/>
                <a:gd name="T97" fmla="*/ 191 h 338"/>
                <a:gd name="T98" fmla="*/ 39 w 328"/>
                <a:gd name="T99" fmla="*/ 189 h 338"/>
                <a:gd name="T100" fmla="*/ 62 w 328"/>
                <a:gd name="T101" fmla="*/ 148 h 3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8"/>
                <a:gd name="T154" fmla="*/ 0 h 338"/>
                <a:gd name="T155" fmla="*/ 328 w 328"/>
                <a:gd name="T156" fmla="*/ 338 h 33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8" h="338">
                  <a:moveTo>
                    <a:pt x="322" y="6"/>
                  </a:moveTo>
                  <a:cubicBezTo>
                    <a:pt x="322" y="6"/>
                    <a:pt x="323" y="9"/>
                    <a:pt x="321" y="11"/>
                  </a:cubicBezTo>
                  <a:cubicBezTo>
                    <a:pt x="318" y="13"/>
                    <a:pt x="313" y="16"/>
                    <a:pt x="308" y="15"/>
                  </a:cubicBezTo>
                  <a:cubicBezTo>
                    <a:pt x="302" y="14"/>
                    <a:pt x="298" y="11"/>
                    <a:pt x="297" y="8"/>
                  </a:cubicBezTo>
                  <a:cubicBezTo>
                    <a:pt x="296" y="5"/>
                    <a:pt x="297" y="0"/>
                    <a:pt x="297" y="0"/>
                  </a:cubicBezTo>
                  <a:cubicBezTo>
                    <a:pt x="297" y="0"/>
                    <a:pt x="296" y="6"/>
                    <a:pt x="295" y="13"/>
                  </a:cubicBezTo>
                  <a:cubicBezTo>
                    <a:pt x="294" y="20"/>
                    <a:pt x="292" y="27"/>
                    <a:pt x="291" y="31"/>
                  </a:cubicBezTo>
                  <a:cubicBezTo>
                    <a:pt x="289" y="34"/>
                    <a:pt x="287" y="37"/>
                    <a:pt x="286" y="41"/>
                  </a:cubicBezTo>
                  <a:cubicBezTo>
                    <a:pt x="285" y="45"/>
                    <a:pt x="284" y="47"/>
                    <a:pt x="283" y="49"/>
                  </a:cubicBezTo>
                  <a:cubicBezTo>
                    <a:pt x="282" y="52"/>
                    <a:pt x="282" y="54"/>
                    <a:pt x="281" y="56"/>
                  </a:cubicBezTo>
                  <a:cubicBezTo>
                    <a:pt x="281" y="58"/>
                    <a:pt x="279" y="59"/>
                    <a:pt x="278" y="60"/>
                  </a:cubicBezTo>
                  <a:cubicBezTo>
                    <a:pt x="276" y="61"/>
                    <a:pt x="277" y="62"/>
                    <a:pt x="273" y="67"/>
                  </a:cubicBezTo>
                  <a:cubicBezTo>
                    <a:pt x="269" y="72"/>
                    <a:pt x="267" y="75"/>
                    <a:pt x="266" y="75"/>
                  </a:cubicBezTo>
                  <a:cubicBezTo>
                    <a:pt x="265" y="76"/>
                    <a:pt x="259" y="76"/>
                    <a:pt x="253" y="77"/>
                  </a:cubicBezTo>
                  <a:cubicBezTo>
                    <a:pt x="248" y="79"/>
                    <a:pt x="238" y="83"/>
                    <a:pt x="231" y="83"/>
                  </a:cubicBezTo>
                  <a:cubicBezTo>
                    <a:pt x="224" y="83"/>
                    <a:pt x="214" y="83"/>
                    <a:pt x="207" y="83"/>
                  </a:cubicBezTo>
                  <a:cubicBezTo>
                    <a:pt x="201" y="83"/>
                    <a:pt x="197" y="82"/>
                    <a:pt x="195" y="81"/>
                  </a:cubicBezTo>
                  <a:cubicBezTo>
                    <a:pt x="193" y="81"/>
                    <a:pt x="191" y="81"/>
                    <a:pt x="188" y="83"/>
                  </a:cubicBezTo>
                  <a:cubicBezTo>
                    <a:pt x="185" y="84"/>
                    <a:pt x="186" y="85"/>
                    <a:pt x="179" y="86"/>
                  </a:cubicBezTo>
                  <a:cubicBezTo>
                    <a:pt x="173" y="88"/>
                    <a:pt x="171" y="89"/>
                    <a:pt x="167" y="89"/>
                  </a:cubicBezTo>
                  <a:cubicBezTo>
                    <a:pt x="164" y="90"/>
                    <a:pt x="161" y="90"/>
                    <a:pt x="161" y="90"/>
                  </a:cubicBezTo>
                  <a:cubicBezTo>
                    <a:pt x="161" y="90"/>
                    <a:pt x="160" y="97"/>
                    <a:pt x="158" y="100"/>
                  </a:cubicBezTo>
                  <a:cubicBezTo>
                    <a:pt x="156" y="104"/>
                    <a:pt x="156" y="105"/>
                    <a:pt x="156" y="105"/>
                  </a:cubicBezTo>
                  <a:cubicBezTo>
                    <a:pt x="156" y="105"/>
                    <a:pt x="156" y="111"/>
                    <a:pt x="155" y="116"/>
                  </a:cubicBezTo>
                  <a:cubicBezTo>
                    <a:pt x="154" y="121"/>
                    <a:pt x="153" y="125"/>
                    <a:pt x="152" y="126"/>
                  </a:cubicBezTo>
                  <a:cubicBezTo>
                    <a:pt x="151" y="128"/>
                    <a:pt x="151" y="130"/>
                    <a:pt x="151" y="130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3" y="134"/>
                    <a:pt x="139" y="132"/>
                    <a:pt x="127" y="130"/>
                  </a:cubicBezTo>
                  <a:cubicBezTo>
                    <a:pt x="115" y="127"/>
                    <a:pt x="112" y="125"/>
                    <a:pt x="109" y="123"/>
                  </a:cubicBezTo>
                  <a:cubicBezTo>
                    <a:pt x="106" y="121"/>
                    <a:pt x="99" y="115"/>
                    <a:pt x="99" y="113"/>
                  </a:cubicBezTo>
                  <a:cubicBezTo>
                    <a:pt x="98" y="112"/>
                    <a:pt x="98" y="109"/>
                    <a:pt x="98" y="109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16"/>
                    <a:pt x="92" y="117"/>
                    <a:pt x="95" y="118"/>
                  </a:cubicBezTo>
                  <a:cubicBezTo>
                    <a:pt x="99" y="118"/>
                    <a:pt x="101" y="119"/>
                    <a:pt x="104" y="121"/>
                  </a:cubicBezTo>
                  <a:cubicBezTo>
                    <a:pt x="107" y="122"/>
                    <a:pt x="110" y="124"/>
                    <a:pt x="111" y="126"/>
                  </a:cubicBezTo>
                  <a:cubicBezTo>
                    <a:pt x="113" y="127"/>
                    <a:pt x="114" y="127"/>
                    <a:pt x="115" y="128"/>
                  </a:cubicBezTo>
                  <a:cubicBezTo>
                    <a:pt x="115" y="130"/>
                    <a:pt x="115" y="132"/>
                    <a:pt x="116" y="134"/>
                  </a:cubicBezTo>
                  <a:cubicBezTo>
                    <a:pt x="117" y="136"/>
                    <a:pt x="118" y="137"/>
                    <a:pt x="118" y="140"/>
                  </a:cubicBezTo>
                  <a:cubicBezTo>
                    <a:pt x="117" y="143"/>
                    <a:pt x="116" y="145"/>
                    <a:pt x="116" y="147"/>
                  </a:cubicBezTo>
                  <a:cubicBezTo>
                    <a:pt x="116" y="149"/>
                    <a:pt x="116" y="152"/>
                    <a:pt x="114" y="154"/>
                  </a:cubicBezTo>
                  <a:cubicBezTo>
                    <a:pt x="111" y="155"/>
                    <a:pt x="111" y="157"/>
                    <a:pt x="106" y="158"/>
                  </a:cubicBezTo>
                  <a:cubicBezTo>
                    <a:pt x="102" y="159"/>
                    <a:pt x="99" y="160"/>
                    <a:pt x="99" y="160"/>
                  </a:cubicBezTo>
                  <a:cubicBezTo>
                    <a:pt x="99" y="160"/>
                    <a:pt x="98" y="163"/>
                    <a:pt x="93" y="169"/>
                  </a:cubicBezTo>
                  <a:cubicBezTo>
                    <a:pt x="88" y="175"/>
                    <a:pt x="87" y="176"/>
                    <a:pt x="82" y="179"/>
                  </a:cubicBezTo>
                  <a:cubicBezTo>
                    <a:pt x="77" y="182"/>
                    <a:pt x="76" y="181"/>
                    <a:pt x="73" y="186"/>
                  </a:cubicBezTo>
                  <a:cubicBezTo>
                    <a:pt x="70" y="191"/>
                    <a:pt x="66" y="202"/>
                    <a:pt x="65" y="210"/>
                  </a:cubicBezTo>
                  <a:cubicBezTo>
                    <a:pt x="64" y="219"/>
                    <a:pt x="62" y="222"/>
                    <a:pt x="54" y="222"/>
                  </a:cubicBezTo>
                  <a:cubicBezTo>
                    <a:pt x="47" y="221"/>
                    <a:pt x="42" y="218"/>
                    <a:pt x="39" y="217"/>
                  </a:cubicBezTo>
                  <a:cubicBezTo>
                    <a:pt x="37" y="217"/>
                    <a:pt x="35" y="216"/>
                    <a:pt x="34" y="210"/>
                  </a:cubicBezTo>
                  <a:cubicBezTo>
                    <a:pt x="34" y="205"/>
                    <a:pt x="34" y="199"/>
                    <a:pt x="34" y="199"/>
                  </a:cubicBezTo>
                  <a:cubicBezTo>
                    <a:pt x="34" y="199"/>
                    <a:pt x="31" y="204"/>
                    <a:pt x="30" y="207"/>
                  </a:cubicBezTo>
                  <a:cubicBezTo>
                    <a:pt x="28" y="211"/>
                    <a:pt x="21" y="214"/>
                    <a:pt x="17" y="222"/>
                  </a:cubicBezTo>
                  <a:cubicBezTo>
                    <a:pt x="13" y="229"/>
                    <a:pt x="7" y="237"/>
                    <a:pt x="3" y="251"/>
                  </a:cubicBezTo>
                  <a:cubicBezTo>
                    <a:pt x="0" y="266"/>
                    <a:pt x="1" y="271"/>
                    <a:pt x="2" y="276"/>
                  </a:cubicBezTo>
                  <a:cubicBezTo>
                    <a:pt x="3" y="281"/>
                    <a:pt x="5" y="284"/>
                    <a:pt x="6" y="289"/>
                  </a:cubicBezTo>
                  <a:cubicBezTo>
                    <a:pt x="7" y="294"/>
                    <a:pt x="8" y="297"/>
                    <a:pt x="15" y="298"/>
                  </a:cubicBezTo>
                  <a:cubicBezTo>
                    <a:pt x="22" y="299"/>
                    <a:pt x="30" y="297"/>
                    <a:pt x="36" y="295"/>
                  </a:cubicBezTo>
                  <a:cubicBezTo>
                    <a:pt x="42" y="294"/>
                    <a:pt x="49" y="292"/>
                    <a:pt x="56" y="286"/>
                  </a:cubicBezTo>
                  <a:cubicBezTo>
                    <a:pt x="63" y="280"/>
                    <a:pt x="65" y="278"/>
                    <a:pt x="65" y="270"/>
                  </a:cubicBezTo>
                  <a:cubicBezTo>
                    <a:pt x="65" y="263"/>
                    <a:pt x="65" y="262"/>
                    <a:pt x="67" y="257"/>
                  </a:cubicBezTo>
                  <a:cubicBezTo>
                    <a:pt x="69" y="253"/>
                    <a:pt x="72" y="247"/>
                    <a:pt x="73" y="243"/>
                  </a:cubicBezTo>
                  <a:cubicBezTo>
                    <a:pt x="75" y="239"/>
                    <a:pt x="75" y="222"/>
                    <a:pt x="73" y="216"/>
                  </a:cubicBezTo>
                  <a:cubicBezTo>
                    <a:pt x="72" y="210"/>
                    <a:pt x="66" y="203"/>
                    <a:pt x="66" y="203"/>
                  </a:cubicBezTo>
                  <a:cubicBezTo>
                    <a:pt x="66" y="203"/>
                    <a:pt x="72" y="209"/>
                    <a:pt x="73" y="213"/>
                  </a:cubicBezTo>
                  <a:cubicBezTo>
                    <a:pt x="75" y="217"/>
                    <a:pt x="76" y="224"/>
                    <a:pt x="76" y="229"/>
                  </a:cubicBezTo>
                  <a:cubicBezTo>
                    <a:pt x="76" y="233"/>
                    <a:pt x="75" y="245"/>
                    <a:pt x="75" y="245"/>
                  </a:cubicBezTo>
                  <a:cubicBezTo>
                    <a:pt x="75" y="245"/>
                    <a:pt x="81" y="250"/>
                    <a:pt x="84" y="253"/>
                  </a:cubicBezTo>
                  <a:cubicBezTo>
                    <a:pt x="86" y="255"/>
                    <a:pt x="86" y="257"/>
                    <a:pt x="87" y="261"/>
                  </a:cubicBezTo>
                  <a:cubicBezTo>
                    <a:pt x="88" y="264"/>
                    <a:pt x="91" y="263"/>
                    <a:pt x="91" y="267"/>
                  </a:cubicBezTo>
                  <a:cubicBezTo>
                    <a:pt x="92" y="270"/>
                    <a:pt x="90" y="276"/>
                    <a:pt x="89" y="279"/>
                  </a:cubicBezTo>
                  <a:cubicBezTo>
                    <a:pt x="88" y="282"/>
                    <a:pt x="87" y="284"/>
                    <a:pt x="90" y="290"/>
                  </a:cubicBezTo>
                  <a:cubicBezTo>
                    <a:pt x="93" y="296"/>
                    <a:pt x="97" y="296"/>
                    <a:pt x="96" y="301"/>
                  </a:cubicBezTo>
                  <a:cubicBezTo>
                    <a:pt x="95" y="305"/>
                    <a:pt x="93" y="313"/>
                    <a:pt x="99" y="318"/>
                  </a:cubicBezTo>
                  <a:cubicBezTo>
                    <a:pt x="105" y="323"/>
                    <a:pt x="109" y="327"/>
                    <a:pt x="114" y="329"/>
                  </a:cubicBezTo>
                  <a:cubicBezTo>
                    <a:pt x="119" y="331"/>
                    <a:pt x="141" y="338"/>
                    <a:pt x="160" y="335"/>
                  </a:cubicBezTo>
                  <a:cubicBezTo>
                    <a:pt x="179" y="331"/>
                    <a:pt x="188" y="327"/>
                    <a:pt x="188" y="327"/>
                  </a:cubicBezTo>
                  <a:cubicBezTo>
                    <a:pt x="208" y="318"/>
                    <a:pt x="214" y="309"/>
                    <a:pt x="218" y="300"/>
                  </a:cubicBezTo>
                  <a:cubicBezTo>
                    <a:pt x="225" y="282"/>
                    <a:pt x="225" y="282"/>
                    <a:pt x="225" y="282"/>
                  </a:cubicBezTo>
                  <a:cubicBezTo>
                    <a:pt x="225" y="282"/>
                    <a:pt x="224" y="271"/>
                    <a:pt x="224" y="260"/>
                  </a:cubicBezTo>
                  <a:cubicBezTo>
                    <a:pt x="223" y="250"/>
                    <a:pt x="221" y="231"/>
                    <a:pt x="220" y="217"/>
                  </a:cubicBezTo>
                  <a:cubicBezTo>
                    <a:pt x="219" y="202"/>
                    <a:pt x="218" y="197"/>
                    <a:pt x="217" y="184"/>
                  </a:cubicBezTo>
                  <a:cubicBezTo>
                    <a:pt x="216" y="172"/>
                    <a:pt x="215" y="170"/>
                    <a:pt x="215" y="170"/>
                  </a:cubicBezTo>
                  <a:cubicBezTo>
                    <a:pt x="215" y="170"/>
                    <a:pt x="221" y="158"/>
                    <a:pt x="227" y="153"/>
                  </a:cubicBezTo>
                  <a:cubicBezTo>
                    <a:pt x="232" y="148"/>
                    <a:pt x="246" y="139"/>
                    <a:pt x="256" y="132"/>
                  </a:cubicBezTo>
                  <a:cubicBezTo>
                    <a:pt x="267" y="125"/>
                    <a:pt x="283" y="115"/>
                    <a:pt x="290" y="110"/>
                  </a:cubicBezTo>
                  <a:cubicBezTo>
                    <a:pt x="297" y="105"/>
                    <a:pt x="303" y="100"/>
                    <a:pt x="303" y="100"/>
                  </a:cubicBezTo>
                  <a:cubicBezTo>
                    <a:pt x="303" y="100"/>
                    <a:pt x="310" y="100"/>
                    <a:pt x="313" y="90"/>
                  </a:cubicBezTo>
                  <a:cubicBezTo>
                    <a:pt x="316" y="81"/>
                    <a:pt x="318" y="76"/>
                    <a:pt x="319" y="72"/>
                  </a:cubicBezTo>
                  <a:cubicBezTo>
                    <a:pt x="319" y="67"/>
                    <a:pt x="319" y="65"/>
                    <a:pt x="321" y="60"/>
                  </a:cubicBezTo>
                  <a:cubicBezTo>
                    <a:pt x="324" y="56"/>
                    <a:pt x="328" y="43"/>
                    <a:pt x="327" y="38"/>
                  </a:cubicBezTo>
                  <a:cubicBezTo>
                    <a:pt x="326" y="34"/>
                    <a:pt x="323" y="29"/>
                    <a:pt x="323" y="22"/>
                  </a:cubicBezTo>
                  <a:cubicBezTo>
                    <a:pt x="323" y="14"/>
                    <a:pt x="322" y="6"/>
                    <a:pt x="322" y="6"/>
                  </a:cubicBezTo>
                  <a:close/>
                  <a:moveTo>
                    <a:pt x="64" y="142"/>
                  </a:moveTo>
                  <a:cubicBezTo>
                    <a:pt x="64" y="142"/>
                    <a:pt x="61" y="143"/>
                    <a:pt x="58" y="147"/>
                  </a:cubicBezTo>
                  <a:cubicBezTo>
                    <a:pt x="56" y="152"/>
                    <a:pt x="53" y="153"/>
                    <a:pt x="50" y="157"/>
                  </a:cubicBezTo>
                  <a:cubicBezTo>
                    <a:pt x="47" y="161"/>
                    <a:pt x="47" y="161"/>
                    <a:pt x="43" y="166"/>
                  </a:cubicBezTo>
                  <a:cubicBezTo>
                    <a:pt x="40" y="170"/>
                    <a:pt x="40" y="169"/>
                    <a:pt x="38" y="175"/>
                  </a:cubicBezTo>
                  <a:cubicBezTo>
                    <a:pt x="37" y="181"/>
                    <a:pt x="35" y="187"/>
                    <a:pt x="34" y="191"/>
                  </a:cubicBezTo>
                  <a:cubicBezTo>
                    <a:pt x="33" y="195"/>
                    <a:pt x="32" y="198"/>
                    <a:pt x="32" y="198"/>
                  </a:cubicBezTo>
                  <a:cubicBezTo>
                    <a:pt x="39" y="189"/>
                    <a:pt x="39" y="189"/>
                    <a:pt x="39" y="189"/>
                  </a:cubicBezTo>
                  <a:cubicBezTo>
                    <a:pt x="39" y="189"/>
                    <a:pt x="46" y="173"/>
                    <a:pt x="52" y="164"/>
                  </a:cubicBezTo>
                  <a:cubicBezTo>
                    <a:pt x="58" y="155"/>
                    <a:pt x="60" y="150"/>
                    <a:pt x="62" y="148"/>
                  </a:cubicBezTo>
                  <a:cubicBezTo>
                    <a:pt x="63" y="145"/>
                    <a:pt x="64" y="142"/>
                    <a:pt x="64" y="142"/>
                  </a:cubicBez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itchFamily="34" charset="0"/>
                <a:ea typeface="微软雅黑" pitchFamily="34" charset="-122"/>
                <a:sym typeface="Segoe UI Semibold" pitchFamily="34" charset="0"/>
              </a:endParaRPr>
            </a:p>
          </p:txBody>
        </p:sp>
        <p:sp>
          <p:nvSpPr>
            <p:cNvPr id="18" name="Freeform 22"/>
            <p:cNvSpPr>
              <a:spLocks noChangeArrowheads="1"/>
            </p:cNvSpPr>
            <p:nvPr/>
          </p:nvSpPr>
          <p:spPr bwMode="auto">
            <a:xfrm>
              <a:off x="582613" y="957262"/>
              <a:ext cx="296863" cy="842963"/>
            </a:xfrm>
            <a:custGeom>
              <a:avLst/>
              <a:gdLst>
                <a:gd name="T0" fmla="*/ 0 w 74"/>
                <a:gd name="T1" fmla="*/ 4 h 210"/>
                <a:gd name="T2" fmla="*/ 0 w 74"/>
                <a:gd name="T3" fmla="*/ 17 h 210"/>
                <a:gd name="T4" fmla="*/ 3 w 74"/>
                <a:gd name="T5" fmla="*/ 22 h 210"/>
                <a:gd name="T6" fmla="*/ 6 w 74"/>
                <a:gd name="T7" fmla="*/ 43 h 210"/>
                <a:gd name="T8" fmla="*/ 12 w 74"/>
                <a:gd name="T9" fmla="*/ 72 h 210"/>
                <a:gd name="T10" fmla="*/ 27 w 74"/>
                <a:gd name="T11" fmla="*/ 127 h 210"/>
                <a:gd name="T12" fmla="*/ 39 w 74"/>
                <a:gd name="T13" fmla="*/ 167 h 210"/>
                <a:gd name="T14" fmla="*/ 46 w 74"/>
                <a:gd name="T15" fmla="*/ 201 h 210"/>
                <a:gd name="T16" fmla="*/ 64 w 74"/>
                <a:gd name="T17" fmla="*/ 210 h 210"/>
                <a:gd name="T18" fmla="*/ 74 w 74"/>
                <a:gd name="T19" fmla="*/ 180 h 210"/>
                <a:gd name="T20" fmla="*/ 68 w 74"/>
                <a:gd name="T21" fmla="*/ 155 h 210"/>
                <a:gd name="T22" fmla="*/ 56 w 74"/>
                <a:gd name="T23" fmla="*/ 118 h 210"/>
                <a:gd name="T24" fmla="*/ 40 w 74"/>
                <a:gd name="T25" fmla="*/ 75 h 210"/>
                <a:gd name="T26" fmla="*/ 23 w 74"/>
                <a:gd name="T27" fmla="*/ 33 h 210"/>
                <a:gd name="T28" fmla="*/ 11 w 74"/>
                <a:gd name="T29" fmla="*/ 22 h 210"/>
                <a:gd name="T30" fmla="*/ 10 w 74"/>
                <a:gd name="T31" fmla="*/ 6 h 210"/>
                <a:gd name="T32" fmla="*/ 5 w 74"/>
                <a:gd name="T33" fmla="*/ 0 h 210"/>
                <a:gd name="T34" fmla="*/ 0 w 74"/>
                <a:gd name="T35" fmla="*/ 4 h 2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4"/>
                <a:gd name="T55" fmla="*/ 0 h 210"/>
                <a:gd name="T56" fmla="*/ 74 w 74"/>
                <a:gd name="T57" fmla="*/ 210 h 21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4" h="210">
                  <a:moveTo>
                    <a:pt x="0" y="4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32"/>
                    <a:pt x="6" y="43"/>
                  </a:cubicBezTo>
                  <a:cubicBezTo>
                    <a:pt x="8" y="55"/>
                    <a:pt x="8" y="59"/>
                    <a:pt x="12" y="72"/>
                  </a:cubicBezTo>
                  <a:cubicBezTo>
                    <a:pt x="15" y="85"/>
                    <a:pt x="21" y="106"/>
                    <a:pt x="27" y="127"/>
                  </a:cubicBezTo>
                  <a:cubicBezTo>
                    <a:pt x="34" y="147"/>
                    <a:pt x="36" y="152"/>
                    <a:pt x="39" y="167"/>
                  </a:cubicBezTo>
                  <a:cubicBezTo>
                    <a:pt x="43" y="182"/>
                    <a:pt x="46" y="201"/>
                    <a:pt x="46" y="201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74" y="180"/>
                    <a:pt x="70" y="161"/>
                    <a:pt x="68" y="155"/>
                  </a:cubicBezTo>
                  <a:cubicBezTo>
                    <a:pt x="66" y="149"/>
                    <a:pt x="59" y="129"/>
                    <a:pt x="56" y="118"/>
                  </a:cubicBezTo>
                  <a:cubicBezTo>
                    <a:pt x="53" y="106"/>
                    <a:pt x="46" y="90"/>
                    <a:pt x="40" y="75"/>
                  </a:cubicBezTo>
                  <a:cubicBezTo>
                    <a:pt x="35" y="60"/>
                    <a:pt x="25" y="38"/>
                    <a:pt x="23" y="33"/>
                  </a:cubicBezTo>
                  <a:cubicBezTo>
                    <a:pt x="20" y="29"/>
                    <a:pt x="13" y="26"/>
                    <a:pt x="11" y="22"/>
                  </a:cubicBezTo>
                  <a:cubicBezTo>
                    <a:pt x="10" y="17"/>
                    <a:pt x="10" y="6"/>
                    <a:pt x="1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itchFamily="34" charset="0"/>
                <a:ea typeface="微软雅黑" pitchFamily="34" charset="-122"/>
                <a:sym typeface="Segoe UI Semibold" pitchFamily="34" charset="0"/>
              </a:endParaRPr>
            </a:p>
          </p:txBody>
        </p:sp>
        <p:sp>
          <p:nvSpPr>
            <p:cNvPr id="19" name="Freeform 23"/>
            <p:cNvSpPr>
              <a:spLocks noEditPoints="1" noChangeArrowheads="1"/>
            </p:cNvSpPr>
            <p:nvPr/>
          </p:nvSpPr>
          <p:spPr bwMode="auto">
            <a:xfrm>
              <a:off x="1858963" y="11112"/>
              <a:ext cx="1177925" cy="2824163"/>
            </a:xfrm>
            <a:custGeom>
              <a:avLst/>
              <a:gdLst>
                <a:gd name="T0" fmla="*/ 72 w 294"/>
                <a:gd name="T1" fmla="*/ 123 h 704"/>
                <a:gd name="T2" fmla="*/ 82 w 294"/>
                <a:gd name="T3" fmla="*/ 158 h 704"/>
                <a:gd name="T4" fmla="*/ 71 w 294"/>
                <a:gd name="T5" fmla="*/ 209 h 704"/>
                <a:gd name="T6" fmla="*/ 76 w 294"/>
                <a:gd name="T7" fmla="*/ 255 h 704"/>
                <a:gd name="T8" fmla="*/ 69 w 294"/>
                <a:gd name="T9" fmla="*/ 370 h 704"/>
                <a:gd name="T10" fmla="*/ 49 w 294"/>
                <a:gd name="T11" fmla="*/ 417 h 704"/>
                <a:gd name="T12" fmla="*/ 18 w 294"/>
                <a:gd name="T13" fmla="*/ 474 h 704"/>
                <a:gd name="T14" fmla="*/ 21 w 294"/>
                <a:gd name="T15" fmla="*/ 566 h 704"/>
                <a:gd name="T16" fmla="*/ 23 w 294"/>
                <a:gd name="T17" fmla="*/ 599 h 704"/>
                <a:gd name="T18" fmla="*/ 2 w 294"/>
                <a:gd name="T19" fmla="*/ 621 h 704"/>
                <a:gd name="T20" fmla="*/ 41 w 294"/>
                <a:gd name="T21" fmla="*/ 619 h 704"/>
                <a:gd name="T22" fmla="*/ 60 w 294"/>
                <a:gd name="T23" fmla="*/ 619 h 704"/>
                <a:gd name="T24" fmla="*/ 66 w 294"/>
                <a:gd name="T25" fmla="*/ 641 h 704"/>
                <a:gd name="T26" fmla="*/ 60 w 294"/>
                <a:gd name="T27" fmla="*/ 675 h 704"/>
                <a:gd name="T28" fmla="*/ 72 w 294"/>
                <a:gd name="T29" fmla="*/ 702 h 704"/>
                <a:gd name="T30" fmla="*/ 93 w 294"/>
                <a:gd name="T31" fmla="*/ 673 h 704"/>
                <a:gd name="T32" fmla="*/ 102 w 294"/>
                <a:gd name="T33" fmla="*/ 647 h 704"/>
                <a:gd name="T34" fmla="*/ 124 w 294"/>
                <a:gd name="T35" fmla="*/ 585 h 704"/>
                <a:gd name="T36" fmla="*/ 129 w 294"/>
                <a:gd name="T37" fmla="*/ 549 h 704"/>
                <a:gd name="T38" fmla="*/ 153 w 294"/>
                <a:gd name="T39" fmla="*/ 516 h 704"/>
                <a:gd name="T40" fmla="*/ 164 w 294"/>
                <a:gd name="T41" fmla="*/ 488 h 704"/>
                <a:gd name="T42" fmla="*/ 185 w 294"/>
                <a:gd name="T43" fmla="*/ 460 h 704"/>
                <a:gd name="T44" fmla="*/ 193 w 294"/>
                <a:gd name="T45" fmla="*/ 424 h 704"/>
                <a:gd name="T46" fmla="*/ 202 w 294"/>
                <a:gd name="T47" fmla="*/ 440 h 704"/>
                <a:gd name="T48" fmla="*/ 226 w 294"/>
                <a:gd name="T49" fmla="*/ 454 h 704"/>
                <a:gd name="T50" fmla="*/ 258 w 294"/>
                <a:gd name="T51" fmla="*/ 446 h 704"/>
                <a:gd name="T52" fmla="*/ 272 w 294"/>
                <a:gd name="T53" fmla="*/ 417 h 704"/>
                <a:gd name="T54" fmla="*/ 271 w 294"/>
                <a:gd name="T55" fmla="*/ 382 h 704"/>
                <a:gd name="T56" fmla="*/ 286 w 294"/>
                <a:gd name="T57" fmla="*/ 310 h 704"/>
                <a:gd name="T58" fmla="*/ 290 w 294"/>
                <a:gd name="T59" fmla="*/ 266 h 704"/>
                <a:gd name="T60" fmla="*/ 269 w 294"/>
                <a:gd name="T61" fmla="*/ 241 h 704"/>
                <a:gd name="T62" fmla="*/ 240 w 294"/>
                <a:gd name="T63" fmla="*/ 249 h 704"/>
                <a:gd name="T64" fmla="*/ 252 w 294"/>
                <a:gd name="T65" fmla="*/ 283 h 704"/>
                <a:gd name="T66" fmla="*/ 253 w 294"/>
                <a:gd name="T67" fmla="*/ 321 h 704"/>
                <a:gd name="T68" fmla="*/ 217 w 294"/>
                <a:gd name="T69" fmla="*/ 280 h 704"/>
                <a:gd name="T70" fmla="*/ 207 w 294"/>
                <a:gd name="T71" fmla="*/ 257 h 704"/>
                <a:gd name="T72" fmla="*/ 212 w 294"/>
                <a:gd name="T73" fmla="*/ 248 h 704"/>
                <a:gd name="T74" fmla="*/ 216 w 294"/>
                <a:gd name="T75" fmla="*/ 233 h 704"/>
                <a:gd name="T76" fmla="*/ 215 w 294"/>
                <a:gd name="T77" fmla="*/ 212 h 704"/>
                <a:gd name="T78" fmla="*/ 201 w 294"/>
                <a:gd name="T79" fmla="*/ 174 h 704"/>
                <a:gd name="T80" fmla="*/ 163 w 294"/>
                <a:gd name="T81" fmla="*/ 166 h 704"/>
                <a:gd name="T82" fmla="*/ 130 w 294"/>
                <a:gd name="T83" fmla="*/ 178 h 704"/>
                <a:gd name="T84" fmla="*/ 119 w 294"/>
                <a:gd name="T85" fmla="*/ 195 h 704"/>
                <a:gd name="T86" fmla="*/ 96 w 294"/>
                <a:gd name="T87" fmla="*/ 175 h 704"/>
                <a:gd name="T88" fmla="*/ 79 w 294"/>
                <a:gd name="T89" fmla="*/ 118 h 704"/>
                <a:gd name="T90" fmla="*/ 68 w 294"/>
                <a:gd name="T91" fmla="*/ 99 h 704"/>
                <a:gd name="T92" fmla="*/ 59 w 294"/>
                <a:gd name="T93" fmla="*/ 16 h 704"/>
                <a:gd name="T94" fmla="*/ 66 w 294"/>
                <a:gd name="T95" fmla="*/ 34 h 704"/>
                <a:gd name="T96" fmla="*/ 70 w 294"/>
                <a:gd name="T97" fmla="*/ 15 h 704"/>
                <a:gd name="T98" fmla="*/ 59 w 294"/>
                <a:gd name="T99" fmla="*/ 7 h 704"/>
                <a:gd name="T100" fmla="*/ 37 w 294"/>
                <a:gd name="T101" fmla="*/ 5 h 704"/>
                <a:gd name="T102" fmla="*/ 21 w 294"/>
                <a:gd name="T103" fmla="*/ 4 h 704"/>
                <a:gd name="T104" fmla="*/ 16 w 294"/>
                <a:gd name="T105" fmla="*/ 14 h 704"/>
                <a:gd name="T106" fmla="*/ 14 w 294"/>
                <a:gd name="T107" fmla="*/ 25 h 704"/>
                <a:gd name="T108" fmla="*/ 14 w 294"/>
                <a:gd name="T109" fmla="*/ 38 h 704"/>
                <a:gd name="T110" fmla="*/ 24 w 294"/>
                <a:gd name="T111" fmla="*/ 50 h 704"/>
                <a:gd name="T112" fmla="*/ 34 w 294"/>
                <a:gd name="T113" fmla="*/ 42 h 704"/>
                <a:gd name="T114" fmla="*/ 38 w 294"/>
                <a:gd name="T115" fmla="*/ 35 h 704"/>
                <a:gd name="T116" fmla="*/ 39 w 294"/>
                <a:gd name="T117" fmla="*/ 22 h 704"/>
                <a:gd name="T118" fmla="*/ 37 w 294"/>
                <a:gd name="T119" fmla="*/ 9 h 7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94"/>
                <a:gd name="T181" fmla="*/ 0 h 704"/>
                <a:gd name="T182" fmla="*/ 294 w 294"/>
                <a:gd name="T183" fmla="*/ 704 h 7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94" h="704">
                  <a:moveTo>
                    <a:pt x="68" y="99"/>
                  </a:moveTo>
                  <a:cubicBezTo>
                    <a:pt x="68" y="99"/>
                    <a:pt x="73" y="114"/>
                    <a:pt x="72" y="123"/>
                  </a:cubicBezTo>
                  <a:cubicBezTo>
                    <a:pt x="71" y="132"/>
                    <a:pt x="71" y="136"/>
                    <a:pt x="74" y="139"/>
                  </a:cubicBezTo>
                  <a:cubicBezTo>
                    <a:pt x="77" y="143"/>
                    <a:pt x="82" y="146"/>
                    <a:pt x="82" y="158"/>
                  </a:cubicBezTo>
                  <a:cubicBezTo>
                    <a:pt x="82" y="169"/>
                    <a:pt x="84" y="181"/>
                    <a:pt x="81" y="189"/>
                  </a:cubicBezTo>
                  <a:cubicBezTo>
                    <a:pt x="79" y="196"/>
                    <a:pt x="77" y="204"/>
                    <a:pt x="71" y="209"/>
                  </a:cubicBezTo>
                  <a:cubicBezTo>
                    <a:pt x="65" y="213"/>
                    <a:pt x="66" y="215"/>
                    <a:pt x="66" y="215"/>
                  </a:cubicBezTo>
                  <a:cubicBezTo>
                    <a:pt x="66" y="215"/>
                    <a:pt x="70" y="232"/>
                    <a:pt x="76" y="255"/>
                  </a:cubicBezTo>
                  <a:cubicBezTo>
                    <a:pt x="81" y="279"/>
                    <a:pt x="78" y="283"/>
                    <a:pt x="76" y="298"/>
                  </a:cubicBezTo>
                  <a:cubicBezTo>
                    <a:pt x="75" y="312"/>
                    <a:pt x="70" y="354"/>
                    <a:pt x="69" y="370"/>
                  </a:cubicBezTo>
                  <a:cubicBezTo>
                    <a:pt x="68" y="385"/>
                    <a:pt x="63" y="409"/>
                    <a:pt x="63" y="409"/>
                  </a:cubicBezTo>
                  <a:cubicBezTo>
                    <a:pt x="63" y="409"/>
                    <a:pt x="56" y="414"/>
                    <a:pt x="49" y="417"/>
                  </a:cubicBezTo>
                  <a:cubicBezTo>
                    <a:pt x="42" y="420"/>
                    <a:pt x="35" y="431"/>
                    <a:pt x="29" y="444"/>
                  </a:cubicBezTo>
                  <a:cubicBezTo>
                    <a:pt x="23" y="457"/>
                    <a:pt x="17" y="464"/>
                    <a:pt x="18" y="474"/>
                  </a:cubicBezTo>
                  <a:cubicBezTo>
                    <a:pt x="19" y="485"/>
                    <a:pt x="18" y="509"/>
                    <a:pt x="15" y="523"/>
                  </a:cubicBezTo>
                  <a:cubicBezTo>
                    <a:pt x="12" y="537"/>
                    <a:pt x="17" y="552"/>
                    <a:pt x="21" y="566"/>
                  </a:cubicBezTo>
                  <a:cubicBezTo>
                    <a:pt x="25" y="580"/>
                    <a:pt x="34" y="595"/>
                    <a:pt x="34" y="595"/>
                  </a:cubicBezTo>
                  <a:cubicBezTo>
                    <a:pt x="34" y="595"/>
                    <a:pt x="29" y="599"/>
                    <a:pt x="23" y="599"/>
                  </a:cubicBezTo>
                  <a:cubicBezTo>
                    <a:pt x="17" y="598"/>
                    <a:pt x="13" y="601"/>
                    <a:pt x="9" y="605"/>
                  </a:cubicBezTo>
                  <a:cubicBezTo>
                    <a:pt x="4" y="610"/>
                    <a:pt x="0" y="614"/>
                    <a:pt x="2" y="621"/>
                  </a:cubicBezTo>
                  <a:cubicBezTo>
                    <a:pt x="4" y="629"/>
                    <a:pt x="19" y="627"/>
                    <a:pt x="27" y="626"/>
                  </a:cubicBezTo>
                  <a:cubicBezTo>
                    <a:pt x="35" y="626"/>
                    <a:pt x="41" y="619"/>
                    <a:pt x="41" y="619"/>
                  </a:cubicBezTo>
                  <a:cubicBezTo>
                    <a:pt x="41" y="619"/>
                    <a:pt x="48" y="622"/>
                    <a:pt x="53" y="621"/>
                  </a:cubicBezTo>
                  <a:cubicBezTo>
                    <a:pt x="57" y="620"/>
                    <a:pt x="60" y="619"/>
                    <a:pt x="60" y="619"/>
                  </a:cubicBezTo>
                  <a:cubicBezTo>
                    <a:pt x="60" y="619"/>
                    <a:pt x="63" y="625"/>
                    <a:pt x="65" y="630"/>
                  </a:cubicBezTo>
                  <a:cubicBezTo>
                    <a:pt x="67" y="634"/>
                    <a:pt x="62" y="637"/>
                    <a:pt x="66" y="641"/>
                  </a:cubicBezTo>
                  <a:cubicBezTo>
                    <a:pt x="70" y="645"/>
                    <a:pt x="72" y="648"/>
                    <a:pt x="69" y="654"/>
                  </a:cubicBezTo>
                  <a:cubicBezTo>
                    <a:pt x="67" y="660"/>
                    <a:pt x="61" y="670"/>
                    <a:pt x="60" y="675"/>
                  </a:cubicBezTo>
                  <a:cubicBezTo>
                    <a:pt x="60" y="680"/>
                    <a:pt x="60" y="689"/>
                    <a:pt x="60" y="692"/>
                  </a:cubicBezTo>
                  <a:cubicBezTo>
                    <a:pt x="60" y="696"/>
                    <a:pt x="66" y="700"/>
                    <a:pt x="72" y="702"/>
                  </a:cubicBezTo>
                  <a:cubicBezTo>
                    <a:pt x="78" y="704"/>
                    <a:pt x="84" y="695"/>
                    <a:pt x="86" y="692"/>
                  </a:cubicBezTo>
                  <a:cubicBezTo>
                    <a:pt x="88" y="688"/>
                    <a:pt x="93" y="683"/>
                    <a:pt x="93" y="673"/>
                  </a:cubicBezTo>
                  <a:cubicBezTo>
                    <a:pt x="94" y="664"/>
                    <a:pt x="92" y="664"/>
                    <a:pt x="95" y="661"/>
                  </a:cubicBezTo>
                  <a:cubicBezTo>
                    <a:pt x="97" y="658"/>
                    <a:pt x="101" y="650"/>
                    <a:pt x="102" y="647"/>
                  </a:cubicBezTo>
                  <a:cubicBezTo>
                    <a:pt x="104" y="644"/>
                    <a:pt x="110" y="641"/>
                    <a:pt x="113" y="637"/>
                  </a:cubicBezTo>
                  <a:cubicBezTo>
                    <a:pt x="115" y="633"/>
                    <a:pt x="121" y="604"/>
                    <a:pt x="124" y="585"/>
                  </a:cubicBezTo>
                  <a:cubicBezTo>
                    <a:pt x="127" y="566"/>
                    <a:pt x="127" y="565"/>
                    <a:pt x="129" y="563"/>
                  </a:cubicBezTo>
                  <a:cubicBezTo>
                    <a:pt x="131" y="561"/>
                    <a:pt x="129" y="549"/>
                    <a:pt x="129" y="549"/>
                  </a:cubicBezTo>
                  <a:cubicBezTo>
                    <a:pt x="129" y="549"/>
                    <a:pt x="138" y="544"/>
                    <a:pt x="143" y="536"/>
                  </a:cubicBezTo>
                  <a:cubicBezTo>
                    <a:pt x="147" y="529"/>
                    <a:pt x="150" y="523"/>
                    <a:pt x="153" y="516"/>
                  </a:cubicBezTo>
                  <a:cubicBezTo>
                    <a:pt x="156" y="509"/>
                    <a:pt x="152" y="508"/>
                    <a:pt x="158" y="504"/>
                  </a:cubicBezTo>
                  <a:cubicBezTo>
                    <a:pt x="164" y="501"/>
                    <a:pt x="165" y="496"/>
                    <a:pt x="164" y="488"/>
                  </a:cubicBezTo>
                  <a:cubicBezTo>
                    <a:pt x="164" y="479"/>
                    <a:pt x="165" y="474"/>
                    <a:pt x="165" y="474"/>
                  </a:cubicBezTo>
                  <a:cubicBezTo>
                    <a:pt x="165" y="474"/>
                    <a:pt x="181" y="467"/>
                    <a:pt x="185" y="460"/>
                  </a:cubicBezTo>
                  <a:cubicBezTo>
                    <a:pt x="189" y="454"/>
                    <a:pt x="191" y="446"/>
                    <a:pt x="191" y="439"/>
                  </a:cubicBezTo>
                  <a:cubicBezTo>
                    <a:pt x="192" y="432"/>
                    <a:pt x="193" y="424"/>
                    <a:pt x="193" y="424"/>
                  </a:cubicBezTo>
                  <a:cubicBezTo>
                    <a:pt x="196" y="423"/>
                    <a:pt x="196" y="423"/>
                    <a:pt x="196" y="423"/>
                  </a:cubicBezTo>
                  <a:cubicBezTo>
                    <a:pt x="196" y="423"/>
                    <a:pt x="200" y="437"/>
                    <a:pt x="202" y="440"/>
                  </a:cubicBezTo>
                  <a:cubicBezTo>
                    <a:pt x="205" y="443"/>
                    <a:pt x="209" y="445"/>
                    <a:pt x="214" y="448"/>
                  </a:cubicBezTo>
                  <a:cubicBezTo>
                    <a:pt x="219" y="451"/>
                    <a:pt x="222" y="450"/>
                    <a:pt x="226" y="454"/>
                  </a:cubicBezTo>
                  <a:cubicBezTo>
                    <a:pt x="230" y="458"/>
                    <a:pt x="233" y="460"/>
                    <a:pt x="240" y="458"/>
                  </a:cubicBezTo>
                  <a:cubicBezTo>
                    <a:pt x="246" y="457"/>
                    <a:pt x="254" y="454"/>
                    <a:pt x="258" y="446"/>
                  </a:cubicBezTo>
                  <a:cubicBezTo>
                    <a:pt x="262" y="439"/>
                    <a:pt x="262" y="437"/>
                    <a:pt x="267" y="433"/>
                  </a:cubicBezTo>
                  <a:cubicBezTo>
                    <a:pt x="273" y="429"/>
                    <a:pt x="273" y="423"/>
                    <a:pt x="272" y="417"/>
                  </a:cubicBezTo>
                  <a:cubicBezTo>
                    <a:pt x="271" y="412"/>
                    <a:pt x="267" y="406"/>
                    <a:pt x="267" y="406"/>
                  </a:cubicBezTo>
                  <a:cubicBezTo>
                    <a:pt x="267" y="406"/>
                    <a:pt x="269" y="394"/>
                    <a:pt x="271" y="382"/>
                  </a:cubicBezTo>
                  <a:cubicBezTo>
                    <a:pt x="272" y="371"/>
                    <a:pt x="271" y="351"/>
                    <a:pt x="276" y="340"/>
                  </a:cubicBezTo>
                  <a:cubicBezTo>
                    <a:pt x="280" y="328"/>
                    <a:pt x="286" y="316"/>
                    <a:pt x="286" y="310"/>
                  </a:cubicBezTo>
                  <a:cubicBezTo>
                    <a:pt x="285" y="303"/>
                    <a:pt x="285" y="295"/>
                    <a:pt x="286" y="288"/>
                  </a:cubicBezTo>
                  <a:cubicBezTo>
                    <a:pt x="287" y="281"/>
                    <a:pt x="289" y="273"/>
                    <a:pt x="290" y="266"/>
                  </a:cubicBezTo>
                  <a:cubicBezTo>
                    <a:pt x="291" y="260"/>
                    <a:pt x="294" y="252"/>
                    <a:pt x="290" y="250"/>
                  </a:cubicBezTo>
                  <a:cubicBezTo>
                    <a:pt x="285" y="248"/>
                    <a:pt x="276" y="244"/>
                    <a:pt x="269" y="241"/>
                  </a:cubicBezTo>
                  <a:cubicBezTo>
                    <a:pt x="262" y="238"/>
                    <a:pt x="258" y="236"/>
                    <a:pt x="252" y="240"/>
                  </a:cubicBezTo>
                  <a:cubicBezTo>
                    <a:pt x="246" y="244"/>
                    <a:pt x="240" y="246"/>
                    <a:pt x="240" y="249"/>
                  </a:cubicBezTo>
                  <a:cubicBezTo>
                    <a:pt x="241" y="252"/>
                    <a:pt x="245" y="260"/>
                    <a:pt x="247" y="265"/>
                  </a:cubicBezTo>
                  <a:cubicBezTo>
                    <a:pt x="248" y="269"/>
                    <a:pt x="247" y="276"/>
                    <a:pt x="252" y="283"/>
                  </a:cubicBezTo>
                  <a:cubicBezTo>
                    <a:pt x="256" y="291"/>
                    <a:pt x="259" y="294"/>
                    <a:pt x="258" y="302"/>
                  </a:cubicBezTo>
                  <a:cubicBezTo>
                    <a:pt x="256" y="310"/>
                    <a:pt x="253" y="321"/>
                    <a:pt x="253" y="321"/>
                  </a:cubicBezTo>
                  <a:cubicBezTo>
                    <a:pt x="253" y="321"/>
                    <a:pt x="239" y="303"/>
                    <a:pt x="235" y="299"/>
                  </a:cubicBezTo>
                  <a:cubicBezTo>
                    <a:pt x="230" y="296"/>
                    <a:pt x="220" y="287"/>
                    <a:pt x="217" y="280"/>
                  </a:cubicBezTo>
                  <a:cubicBezTo>
                    <a:pt x="213" y="273"/>
                    <a:pt x="211" y="270"/>
                    <a:pt x="210" y="265"/>
                  </a:cubicBezTo>
                  <a:cubicBezTo>
                    <a:pt x="208" y="260"/>
                    <a:pt x="207" y="257"/>
                    <a:pt x="207" y="257"/>
                  </a:cubicBezTo>
                  <a:cubicBezTo>
                    <a:pt x="207" y="257"/>
                    <a:pt x="207" y="255"/>
                    <a:pt x="208" y="252"/>
                  </a:cubicBezTo>
                  <a:cubicBezTo>
                    <a:pt x="210" y="249"/>
                    <a:pt x="208" y="249"/>
                    <a:pt x="212" y="248"/>
                  </a:cubicBezTo>
                  <a:cubicBezTo>
                    <a:pt x="217" y="247"/>
                    <a:pt x="218" y="242"/>
                    <a:pt x="217" y="238"/>
                  </a:cubicBezTo>
                  <a:cubicBezTo>
                    <a:pt x="216" y="234"/>
                    <a:pt x="214" y="238"/>
                    <a:pt x="216" y="233"/>
                  </a:cubicBezTo>
                  <a:cubicBezTo>
                    <a:pt x="218" y="228"/>
                    <a:pt x="218" y="227"/>
                    <a:pt x="216" y="224"/>
                  </a:cubicBezTo>
                  <a:cubicBezTo>
                    <a:pt x="214" y="222"/>
                    <a:pt x="215" y="218"/>
                    <a:pt x="215" y="212"/>
                  </a:cubicBezTo>
                  <a:cubicBezTo>
                    <a:pt x="215" y="206"/>
                    <a:pt x="212" y="204"/>
                    <a:pt x="212" y="197"/>
                  </a:cubicBezTo>
                  <a:cubicBezTo>
                    <a:pt x="211" y="189"/>
                    <a:pt x="208" y="179"/>
                    <a:pt x="201" y="174"/>
                  </a:cubicBezTo>
                  <a:cubicBezTo>
                    <a:pt x="194" y="169"/>
                    <a:pt x="186" y="166"/>
                    <a:pt x="181" y="166"/>
                  </a:cubicBezTo>
                  <a:cubicBezTo>
                    <a:pt x="175" y="166"/>
                    <a:pt x="171" y="166"/>
                    <a:pt x="163" y="166"/>
                  </a:cubicBezTo>
                  <a:cubicBezTo>
                    <a:pt x="156" y="166"/>
                    <a:pt x="148" y="165"/>
                    <a:pt x="142" y="169"/>
                  </a:cubicBezTo>
                  <a:cubicBezTo>
                    <a:pt x="136" y="173"/>
                    <a:pt x="136" y="170"/>
                    <a:pt x="130" y="178"/>
                  </a:cubicBezTo>
                  <a:cubicBezTo>
                    <a:pt x="125" y="185"/>
                    <a:pt x="122" y="186"/>
                    <a:pt x="121" y="191"/>
                  </a:cubicBezTo>
                  <a:cubicBezTo>
                    <a:pt x="119" y="195"/>
                    <a:pt x="119" y="195"/>
                    <a:pt x="119" y="195"/>
                  </a:cubicBezTo>
                  <a:cubicBezTo>
                    <a:pt x="119" y="195"/>
                    <a:pt x="115" y="196"/>
                    <a:pt x="111" y="192"/>
                  </a:cubicBezTo>
                  <a:cubicBezTo>
                    <a:pt x="107" y="188"/>
                    <a:pt x="100" y="183"/>
                    <a:pt x="96" y="175"/>
                  </a:cubicBezTo>
                  <a:cubicBezTo>
                    <a:pt x="92" y="168"/>
                    <a:pt x="86" y="161"/>
                    <a:pt x="85" y="154"/>
                  </a:cubicBezTo>
                  <a:cubicBezTo>
                    <a:pt x="85" y="148"/>
                    <a:pt x="82" y="130"/>
                    <a:pt x="79" y="118"/>
                  </a:cubicBezTo>
                  <a:cubicBezTo>
                    <a:pt x="75" y="107"/>
                    <a:pt x="75" y="103"/>
                    <a:pt x="72" y="101"/>
                  </a:cubicBezTo>
                  <a:cubicBezTo>
                    <a:pt x="69" y="98"/>
                    <a:pt x="68" y="99"/>
                    <a:pt x="68" y="99"/>
                  </a:cubicBezTo>
                  <a:close/>
                  <a:moveTo>
                    <a:pt x="54" y="10"/>
                  </a:moveTo>
                  <a:cubicBezTo>
                    <a:pt x="54" y="10"/>
                    <a:pt x="56" y="16"/>
                    <a:pt x="59" y="16"/>
                  </a:cubicBezTo>
                  <a:cubicBezTo>
                    <a:pt x="62" y="17"/>
                    <a:pt x="64" y="18"/>
                    <a:pt x="64" y="23"/>
                  </a:cubicBezTo>
                  <a:cubicBezTo>
                    <a:pt x="65" y="27"/>
                    <a:pt x="65" y="33"/>
                    <a:pt x="66" y="34"/>
                  </a:cubicBezTo>
                  <a:cubicBezTo>
                    <a:pt x="66" y="35"/>
                    <a:pt x="68" y="35"/>
                    <a:pt x="69" y="31"/>
                  </a:cubicBezTo>
                  <a:cubicBezTo>
                    <a:pt x="70" y="28"/>
                    <a:pt x="71" y="18"/>
                    <a:pt x="70" y="15"/>
                  </a:cubicBezTo>
                  <a:cubicBezTo>
                    <a:pt x="70" y="12"/>
                    <a:pt x="71" y="8"/>
                    <a:pt x="67" y="6"/>
                  </a:cubicBezTo>
                  <a:cubicBezTo>
                    <a:pt x="64" y="4"/>
                    <a:pt x="61" y="5"/>
                    <a:pt x="59" y="7"/>
                  </a:cubicBezTo>
                  <a:cubicBezTo>
                    <a:pt x="57" y="8"/>
                    <a:pt x="54" y="10"/>
                    <a:pt x="54" y="10"/>
                  </a:cubicBezTo>
                  <a:close/>
                  <a:moveTo>
                    <a:pt x="37" y="5"/>
                  </a:moveTo>
                  <a:cubicBezTo>
                    <a:pt x="35" y="3"/>
                    <a:pt x="29" y="1"/>
                    <a:pt x="28" y="0"/>
                  </a:cubicBezTo>
                  <a:cubicBezTo>
                    <a:pt x="27" y="0"/>
                    <a:pt x="22" y="1"/>
                    <a:pt x="21" y="4"/>
                  </a:cubicBezTo>
                  <a:cubicBezTo>
                    <a:pt x="19" y="7"/>
                    <a:pt x="20" y="9"/>
                    <a:pt x="20" y="9"/>
                  </a:cubicBezTo>
                  <a:cubicBezTo>
                    <a:pt x="20" y="9"/>
                    <a:pt x="15" y="9"/>
                    <a:pt x="16" y="14"/>
                  </a:cubicBezTo>
                  <a:cubicBezTo>
                    <a:pt x="17" y="19"/>
                    <a:pt x="20" y="21"/>
                    <a:pt x="20" y="21"/>
                  </a:cubicBezTo>
                  <a:cubicBezTo>
                    <a:pt x="20" y="21"/>
                    <a:pt x="14" y="20"/>
                    <a:pt x="14" y="25"/>
                  </a:cubicBezTo>
                  <a:cubicBezTo>
                    <a:pt x="14" y="29"/>
                    <a:pt x="20" y="35"/>
                    <a:pt x="20" y="35"/>
                  </a:cubicBezTo>
                  <a:cubicBezTo>
                    <a:pt x="20" y="35"/>
                    <a:pt x="14" y="32"/>
                    <a:pt x="14" y="38"/>
                  </a:cubicBezTo>
                  <a:cubicBezTo>
                    <a:pt x="13" y="45"/>
                    <a:pt x="24" y="52"/>
                    <a:pt x="24" y="52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6" y="50"/>
                    <a:pt x="28" y="49"/>
                  </a:cubicBezTo>
                  <a:cubicBezTo>
                    <a:pt x="31" y="49"/>
                    <a:pt x="36" y="45"/>
                    <a:pt x="34" y="42"/>
                  </a:cubicBezTo>
                  <a:cubicBezTo>
                    <a:pt x="32" y="40"/>
                    <a:pt x="32" y="41"/>
                    <a:pt x="31" y="40"/>
                  </a:cubicBezTo>
                  <a:cubicBezTo>
                    <a:pt x="30" y="40"/>
                    <a:pt x="36" y="40"/>
                    <a:pt x="38" y="35"/>
                  </a:cubicBezTo>
                  <a:cubicBezTo>
                    <a:pt x="40" y="32"/>
                    <a:pt x="36" y="29"/>
                    <a:pt x="34" y="28"/>
                  </a:cubicBezTo>
                  <a:cubicBezTo>
                    <a:pt x="25" y="25"/>
                    <a:pt x="39" y="31"/>
                    <a:pt x="39" y="22"/>
                  </a:cubicBezTo>
                  <a:cubicBezTo>
                    <a:pt x="40" y="16"/>
                    <a:pt x="32" y="13"/>
                    <a:pt x="32" y="13"/>
                  </a:cubicBezTo>
                  <a:cubicBezTo>
                    <a:pt x="32" y="13"/>
                    <a:pt x="37" y="11"/>
                    <a:pt x="37" y="9"/>
                  </a:cubicBezTo>
                  <a:cubicBezTo>
                    <a:pt x="37" y="6"/>
                    <a:pt x="37" y="5"/>
                    <a:pt x="37" y="5"/>
                  </a:cubicBez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itchFamily="34" charset="0"/>
                <a:ea typeface="微软雅黑" pitchFamily="34" charset="-122"/>
                <a:sym typeface="Segoe UI Semibold" pitchFamily="34" charset="0"/>
              </a:endParaRPr>
            </a:p>
          </p:txBody>
        </p:sp>
        <p:sp>
          <p:nvSpPr>
            <p:cNvPr id="20" name="Freeform 24"/>
            <p:cNvSpPr>
              <a:spLocks noEditPoints="1" noChangeArrowheads="1"/>
            </p:cNvSpPr>
            <p:nvPr/>
          </p:nvSpPr>
          <p:spPr bwMode="auto">
            <a:xfrm>
              <a:off x="1917701" y="15875"/>
              <a:ext cx="1116013" cy="1663700"/>
            </a:xfrm>
            <a:custGeom>
              <a:avLst/>
              <a:gdLst>
                <a:gd name="T0" fmla="*/ 12 w 278"/>
                <a:gd name="T1" fmla="*/ 1 h 415"/>
                <a:gd name="T2" fmla="*/ 7 w 278"/>
                <a:gd name="T3" fmla="*/ 3 h 415"/>
                <a:gd name="T4" fmla="*/ 8 w 278"/>
                <a:gd name="T5" fmla="*/ 9 h 415"/>
                <a:gd name="T6" fmla="*/ 2 w 278"/>
                <a:gd name="T7" fmla="*/ 13 h 415"/>
                <a:gd name="T8" fmla="*/ 10 w 278"/>
                <a:gd name="T9" fmla="*/ 21 h 415"/>
                <a:gd name="T10" fmla="*/ 0 w 278"/>
                <a:gd name="T11" fmla="*/ 24 h 415"/>
                <a:gd name="T12" fmla="*/ 9 w 278"/>
                <a:gd name="T13" fmla="*/ 36 h 415"/>
                <a:gd name="T14" fmla="*/ 12 w 278"/>
                <a:gd name="T15" fmla="*/ 37 h 415"/>
                <a:gd name="T16" fmla="*/ 13 w 278"/>
                <a:gd name="T17" fmla="*/ 24 h 415"/>
                <a:gd name="T18" fmla="*/ 23 w 278"/>
                <a:gd name="T19" fmla="*/ 21 h 415"/>
                <a:gd name="T20" fmla="*/ 11 w 278"/>
                <a:gd name="T21" fmla="*/ 13 h 415"/>
                <a:gd name="T22" fmla="*/ 21 w 278"/>
                <a:gd name="T23" fmla="*/ 5 h 415"/>
                <a:gd name="T24" fmla="*/ 5 w 278"/>
                <a:gd name="T25" fmla="*/ 35 h 415"/>
                <a:gd name="T26" fmla="*/ 6 w 278"/>
                <a:gd name="T27" fmla="*/ 48 h 415"/>
                <a:gd name="T28" fmla="*/ 8 w 278"/>
                <a:gd name="T29" fmla="*/ 46 h 415"/>
                <a:gd name="T30" fmla="*/ 16 w 278"/>
                <a:gd name="T31" fmla="*/ 42 h 415"/>
                <a:gd name="T32" fmla="*/ 9 w 278"/>
                <a:gd name="T33" fmla="*/ 36 h 415"/>
                <a:gd name="T34" fmla="*/ 49 w 278"/>
                <a:gd name="T35" fmla="*/ 18 h 415"/>
                <a:gd name="T36" fmla="*/ 52 w 278"/>
                <a:gd name="T37" fmla="*/ 30 h 415"/>
                <a:gd name="T38" fmla="*/ 53 w 278"/>
                <a:gd name="T39" fmla="*/ 30 h 415"/>
                <a:gd name="T40" fmla="*/ 51 w 278"/>
                <a:gd name="T41" fmla="*/ 6 h 415"/>
                <a:gd name="T42" fmla="*/ 41 w 278"/>
                <a:gd name="T43" fmla="*/ 11 h 415"/>
                <a:gd name="T44" fmla="*/ 127 w 278"/>
                <a:gd name="T45" fmla="*/ 187 h 415"/>
                <a:gd name="T46" fmla="*/ 107 w 278"/>
                <a:gd name="T47" fmla="*/ 211 h 415"/>
                <a:gd name="T48" fmla="*/ 111 w 278"/>
                <a:gd name="T49" fmla="*/ 240 h 415"/>
                <a:gd name="T50" fmla="*/ 128 w 278"/>
                <a:gd name="T51" fmla="*/ 273 h 415"/>
                <a:gd name="T52" fmla="*/ 161 w 278"/>
                <a:gd name="T53" fmla="*/ 281 h 415"/>
                <a:gd name="T54" fmla="*/ 181 w 278"/>
                <a:gd name="T55" fmla="*/ 251 h 415"/>
                <a:gd name="T56" fmla="*/ 194 w 278"/>
                <a:gd name="T57" fmla="*/ 233 h 415"/>
                <a:gd name="T58" fmla="*/ 193 w 278"/>
                <a:gd name="T59" fmla="*/ 208 h 415"/>
                <a:gd name="T60" fmla="*/ 182 w 278"/>
                <a:gd name="T61" fmla="*/ 218 h 415"/>
                <a:gd name="T62" fmla="*/ 181 w 278"/>
                <a:gd name="T63" fmla="*/ 237 h 415"/>
                <a:gd name="T64" fmla="*/ 172 w 278"/>
                <a:gd name="T65" fmla="*/ 220 h 415"/>
                <a:gd name="T66" fmla="*/ 155 w 278"/>
                <a:gd name="T67" fmla="*/ 192 h 415"/>
                <a:gd name="T68" fmla="*/ 143 w 278"/>
                <a:gd name="T69" fmla="*/ 186 h 415"/>
                <a:gd name="T70" fmla="*/ 149 w 278"/>
                <a:gd name="T71" fmla="*/ 297 h 415"/>
                <a:gd name="T72" fmla="*/ 186 w 278"/>
                <a:gd name="T73" fmla="*/ 279 h 415"/>
                <a:gd name="T74" fmla="*/ 186 w 278"/>
                <a:gd name="T75" fmla="*/ 252 h 415"/>
                <a:gd name="T76" fmla="*/ 181 w 278"/>
                <a:gd name="T77" fmla="*/ 255 h 415"/>
                <a:gd name="T78" fmla="*/ 155 w 278"/>
                <a:gd name="T79" fmla="*/ 287 h 415"/>
                <a:gd name="T80" fmla="*/ 237 w 278"/>
                <a:gd name="T81" fmla="*/ 241 h 415"/>
                <a:gd name="T82" fmla="*/ 234 w 278"/>
                <a:gd name="T83" fmla="*/ 263 h 415"/>
                <a:gd name="T84" fmla="*/ 245 w 278"/>
                <a:gd name="T85" fmla="*/ 297 h 415"/>
                <a:gd name="T86" fmla="*/ 214 w 278"/>
                <a:gd name="T87" fmla="*/ 382 h 415"/>
                <a:gd name="T88" fmla="*/ 222 w 278"/>
                <a:gd name="T89" fmla="*/ 409 h 415"/>
                <a:gd name="T90" fmla="*/ 240 w 278"/>
                <a:gd name="T91" fmla="*/ 415 h 415"/>
                <a:gd name="T92" fmla="*/ 251 w 278"/>
                <a:gd name="T93" fmla="*/ 402 h 415"/>
                <a:gd name="T94" fmla="*/ 260 w 278"/>
                <a:gd name="T95" fmla="*/ 336 h 415"/>
                <a:gd name="T96" fmla="*/ 271 w 278"/>
                <a:gd name="T97" fmla="*/ 274 h 415"/>
                <a:gd name="T98" fmla="*/ 250 w 278"/>
                <a:gd name="T99" fmla="*/ 241 h 415"/>
                <a:gd name="T100" fmla="*/ 237 w 278"/>
                <a:gd name="T101" fmla="*/ 241 h 4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8"/>
                <a:gd name="T154" fmla="*/ 0 h 415"/>
                <a:gd name="T155" fmla="*/ 278 w 278"/>
                <a:gd name="T156" fmla="*/ 415 h 4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8" h="415">
                  <a:moveTo>
                    <a:pt x="21" y="5"/>
                  </a:moveTo>
                  <a:cubicBezTo>
                    <a:pt x="19" y="3"/>
                    <a:pt x="14" y="2"/>
                    <a:pt x="12" y="1"/>
                  </a:cubicBezTo>
                  <a:cubicBezTo>
                    <a:pt x="12" y="0"/>
                    <a:pt x="10" y="1"/>
                    <a:pt x="10" y="1"/>
                  </a:cubicBezTo>
                  <a:cubicBezTo>
                    <a:pt x="9" y="1"/>
                    <a:pt x="7" y="2"/>
                    <a:pt x="7" y="3"/>
                  </a:cubicBezTo>
                  <a:cubicBezTo>
                    <a:pt x="6" y="4"/>
                    <a:pt x="6" y="6"/>
                    <a:pt x="7" y="7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2" y="11"/>
                    <a:pt x="2" y="13"/>
                  </a:cubicBezTo>
                  <a:cubicBezTo>
                    <a:pt x="3" y="15"/>
                    <a:pt x="4" y="17"/>
                    <a:pt x="6" y="19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0" y="22"/>
                    <a:pt x="0" y="24"/>
                  </a:cubicBezTo>
                  <a:cubicBezTo>
                    <a:pt x="0" y="27"/>
                    <a:pt x="4" y="31"/>
                    <a:pt x="6" y="33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37"/>
                    <a:pt x="22" y="38"/>
                    <a:pt x="22" y="34"/>
                  </a:cubicBezTo>
                  <a:cubicBezTo>
                    <a:pt x="22" y="28"/>
                    <a:pt x="14" y="30"/>
                    <a:pt x="13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7" y="25"/>
                    <a:pt x="23" y="25"/>
                    <a:pt x="23" y="21"/>
                  </a:cubicBezTo>
                  <a:cubicBezTo>
                    <a:pt x="23" y="17"/>
                    <a:pt x="18" y="15"/>
                    <a:pt x="15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1"/>
                    <a:pt x="21" y="7"/>
                    <a:pt x="21" y="5"/>
                  </a:cubicBezTo>
                  <a:close/>
                  <a:moveTo>
                    <a:pt x="9" y="36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3" y="35"/>
                    <a:pt x="0" y="35"/>
                    <a:pt x="0" y="37"/>
                  </a:cubicBezTo>
                  <a:cubicBezTo>
                    <a:pt x="0" y="40"/>
                    <a:pt x="4" y="45"/>
                    <a:pt x="6" y="48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10" y="46"/>
                    <a:pt x="12" y="47"/>
                    <a:pt x="14" y="46"/>
                  </a:cubicBezTo>
                  <a:cubicBezTo>
                    <a:pt x="16" y="46"/>
                    <a:pt x="17" y="44"/>
                    <a:pt x="16" y="42"/>
                  </a:cubicBezTo>
                  <a:cubicBezTo>
                    <a:pt x="15" y="41"/>
                    <a:pt x="14" y="39"/>
                    <a:pt x="12" y="38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41" y="11"/>
                  </a:moveTo>
                  <a:cubicBezTo>
                    <a:pt x="39" y="15"/>
                    <a:pt x="48" y="13"/>
                    <a:pt x="49" y="18"/>
                  </a:cubicBezTo>
                  <a:cubicBezTo>
                    <a:pt x="49" y="21"/>
                    <a:pt x="51" y="22"/>
                    <a:pt x="51" y="24"/>
                  </a:cubicBezTo>
                  <a:cubicBezTo>
                    <a:pt x="51" y="26"/>
                    <a:pt x="52" y="28"/>
                    <a:pt x="52" y="30"/>
                  </a:cubicBezTo>
                  <a:cubicBezTo>
                    <a:pt x="52" y="30"/>
                    <a:pt x="52" y="31"/>
                    <a:pt x="52" y="32"/>
                  </a:cubicBezTo>
                  <a:cubicBezTo>
                    <a:pt x="52" y="31"/>
                    <a:pt x="53" y="30"/>
                    <a:pt x="53" y="30"/>
                  </a:cubicBezTo>
                  <a:cubicBezTo>
                    <a:pt x="54" y="26"/>
                    <a:pt x="54" y="18"/>
                    <a:pt x="54" y="14"/>
                  </a:cubicBezTo>
                  <a:cubicBezTo>
                    <a:pt x="54" y="11"/>
                    <a:pt x="55" y="8"/>
                    <a:pt x="51" y="6"/>
                  </a:cubicBezTo>
                  <a:cubicBezTo>
                    <a:pt x="49" y="5"/>
                    <a:pt x="47" y="5"/>
                    <a:pt x="45" y="7"/>
                  </a:cubicBezTo>
                  <a:cubicBezTo>
                    <a:pt x="44" y="8"/>
                    <a:pt x="41" y="10"/>
                    <a:pt x="41" y="11"/>
                  </a:cubicBezTo>
                  <a:close/>
                  <a:moveTo>
                    <a:pt x="143" y="186"/>
                  </a:moveTo>
                  <a:cubicBezTo>
                    <a:pt x="134" y="188"/>
                    <a:pt x="133" y="187"/>
                    <a:pt x="127" y="187"/>
                  </a:cubicBezTo>
                  <a:cubicBezTo>
                    <a:pt x="121" y="187"/>
                    <a:pt x="119" y="188"/>
                    <a:pt x="115" y="193"/>
                  </a:cubicBezTo>
                  <a:cubicBezTo>
                    <a:pt x="111" y="198"/>
                    <a:pt x="108" y="204"/>
                    <a:pt x="107" y="211"/>
                  </a:cubicBezTo>
                  <a:cubicBezTo>
                    <a:pt x="106" y="219"/>
                    <a:pt x="107" y="226"/>
                    <a:pt x="107" y="226"/>
                  </a:cubicBezTo>
                  <a:cubicBezTo>
                    <a:pt x="107" y="226"/>
                    <a:pt x="111" y="233"/>
                    <a:pt x="111" y="240"/>
                  </a:cubicBezTo>
                  <a:cubicBezTo>
                    <a:pt x="112" y="246"/>
                    <a:pt x="112" y="249"/>
                    <a:pt x="116" y="256"/>
                  </a:cubicBezTo>
                  <a:cubicBezTo>
                    <a:pt x="120" y="264"/>
                    <a:pt x="126" y="269"/>
                    <a:pt x="128" y="273"/>
                  </a:cubicBezTo>
                  <a:cubicBezTo>
                    <a:pt x="130" y="278"/>
                    <a:pt x="132" y="289"/>
                    <a:pt x="141" y="289"/>
                  </a:cubicBezTo>
                  <a:cubicBezTo>
                    <a:pt x="149" y="290"/>
                    <a:pt x="157" y="284"/>
                    <a:pt x="161" y="281"/>
                  </a:cubicBezTo>
                  <a:cubicBezTo>
                    <a:pt x="165" y="277"/>
                    <a:pt x="173" y="269"/>
                    <a:pt x="176" y="264"/>
                  </a:cubicBezTo>
                  <a:cubicBezTo>
                    <a:pt x="179" y="260"/>
                    <a:pt x="180" y="253"/>
                    <a:pt x="181" y="251"/>
                  </a:cubicBezTo>
                  <a:cubicBezTo>
                    <a:pt x="182" y="248"/>
                    <a:pt x="182" y="243"/>
                    <a:pt x="185" y="242"/>
                  </a:cubicBezTo>
                  <a:cubicBezTo>
                    <a:pt x="187" y="240"/>
                    <a:pt x="192" y="237"/>
                    <a:pt x="194" y="233"/>
                  </a:cubicBezTo>
                  <a:cubicBezTo>
                    <a:pt x="197" y="228"/>
                    <a:pt x="198" y="229"/>
                    <a:pt x="198" y="221"/>
                  </a:cubicBezTo>
                  <a:cubicBezTo>
                    <a:pt x="197" y="212"/>
                    <a:pt x="197" y="210"/>
                    <a:pt x="193" y="208"/>
                  </a:cubicBezTo>
                  <a:cubicBezTo>
                    <a:pt x="189" y="207"/>
                    <a:pt x="186" y="209"/>
                    <a:pt x="185" y="213"/>
                  </a:cubicBezTo>
                  <a:cubicBezTo>
                    <a:pt x="185" y="216"/>
                    <a:pt x="183" y="216"/>
                    <a:pt x="182" y="218"/>
                  </a:cubicBezTo>
                  <a:cubicBezTo>
                    <a:pt x="181" y="221"/>
                    <a:pt x="181" y="224"/>
                    <a:pt x="181" y="228"/>
                  </a:cubicBezTo>
                  <a:cubicBezTo>
                    <a:pt x="181" y="232"/>
                    <a:pt x="181" y="237"/>
                    <a:pt x="181" y="237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6" y="238"/>
                    <a:pt x="175" y="228"/>
                    <a:pt x="172" y="220"/>
                  </a:cubicBezTo>
                  <a:cubicBezTo>
                    <a:pt x="170" y="213"/>
                    <a:pt x="168" y="211"/>
                    <a:pt x="164" y="208"/>
                  </a:cubicBezTo>
                  <a:cubicBezTo>
                    <a:pt x="159" y="204"/>
                    <a:pt x="157" y="197"/>
                    <a:pt x="155" y="192"/>
                  </a:cubicBezTo>
                  <a:cubicBezTo>
                    <a:pt x="154" y="187"/>
                    <a:pt x="151" y="186"/>
                    <a:pt x="149" y="186"/>
                  </a:cubicBezTo>
                  <a:cubicBezTo>
                    <a:pt x="147" y="185"/>
                    <a:pt x="143" y="186"/>
                    <a:pt x="143" y="186"/>
                  </a:cubicBezTo>
                  <a:close/>
                  <a:moveTo>
                    <a:pt x="144" y="291"/>
                  </a:moveTo>
                  <a:cubicBezTo>
                    <a:pt x="149" y="297"/>
                    <a:pt x="149" y="297"/>
                    <a:pt x="149" y="297"/>
                  </a:cubicBezTo>
                  <a:cubicBezTo>
                    <a:pt x="149" y="297"/>
                    <a:pt x="163" y="292"/>
                    <a:pt x="170" y="289"/>
                  </a:cubicBezTo>
                  <a:cubicBezTo>
                    <a:pt x="177" y="286"/>
                    <a:pt x="184" y="281"/>
                    <a:pt x="186" y="279"/>
                  </a:cubicBezTo>
                  <a:cubicBezTo>
                    <a:pt x="188" y="277"/>
                    <a:pt x="189" y="274"/>
                    <a:pt x="188" y="267"/>
                  </a:cubicBezTo>
                  <a:cubicBezTo>
                    <a:pt x="187" y="261"/>
                    <a:pt x="186" y="255"/>
                    <a:pt x="186" y="252"/>
                  </a:cubicBezTo>
                  <a:cubicBezTo>
                    <a:pt x="186" y="248"/>
                    <a:pt x="185" y="243"/>
                    <a:pt x="185" y="243"/>
                  </a:cubicBezTo>
                  <a:cubicBezTo>
                    <a:pt x="185" y="243"/>
                    <a:pt x="183" y="248"/>
                    <a:pt x="181" y="255"/>
                  </a:cubicBezTo>
                  <a:cubicBezTo>
                    <a:pt x="180" y="261"/>
                    <a:pt x="176" y="268"/>
                    <a:pt x="171" y="273"/>
                  </a:cubicBezTo>
                  <a:cubicBezTo>
                    <a:pt x="166" y="278"/>
                    <a:pt x="163" y="283"/>
                    <a:pt x="155" y="287"/>
                  </a:cubicBezTo>
                  <a:cubicBezTo>
                    <a:pt x="148" y="291"/>
                    <a:pt x="144" y="291"/>
                    <a:pt x="144" y="291"/>
                  </a:cubicBezTo>
                  <a:close/>
                  <a:moveTo>
                    <a:pt x="237" y="241"/>
                  </a:moveTo>
                  <a:cubicBezTo>
                    <a:pt x="232" y="244"/>
                    <a:pt x="226" y="246"/>
                    <a:pt x="228" y="249"/>
                  </a:cubicBezTo>
                  <a:cubicBezTo>
                    <a:pt x="229" y="253"/>
                    <a:pt x="232" y="258"/>
                    <a:pt x="234" y="263"/>
                  </a:cubicBezTo>
                  <a:cubicBezTo>
                    <a:pt x="235" y="269"/>
                    <a:pt x="234" y="274"/>
                    <a:pt x="237" y="280"/>
                  </a:cubicBezTo>
                  <a:cubicBezTo>
                    <a:pt x="241" y="286"/>
                    <a:pt x="245" y="289"/>
                    <a:pt x="245" y="297"/>
                  </a:cubicBezTo>
                  <a:cubicBezTo>
                    <a:pt x="244" y="304"/>
                    <a:pt x="241" y="321"/>
                    <a:pt x="234" y="339"/>
                  </a:cubicBezTo>
                  <a:cubicBezTo>
                    <a:pt x="227" y="356"/>
                    <a:pt x="214" y="382"/>
                    <a:pt x="214" y="382"/>
                  </a:cubicBezTo>
                  <a:cubicBezTo>
                    <a:pt x="214" y="382"/>
                    <a:pt x="209" y="389"/>
                    <a:pt x="212" y="394"/>
                  </a:cubicBezTo>
                  <a:cubicBezTo>
                    <a:pt x="215" y="400"/>
                    <a:pt x="222" y="409"/>
                    <a:pt x="222" y="409"/>
                  </a:cubicBezTo>
                  <a:cubicBezTo>
                    <a:pt x="222" y="414"/>
                    <a:pt x="222" y="414"/>
                    <a:pt x="222" y="414"/>
                  </a:cubicBezTo>
                  <a:cubicBezTo>
                    <a:pt x="222" y="414"/>
                    <a:pt x="235" y="415"/>
                    <a:pt x="240" y="415"/>
                  </a:cubicBezTo>
                  <a:cubicBezTo>
                    <a:pt x="244" y="415"/>
                    <a:pt x="247" y="414"/>
                    <a:pt x="247" y="414"/>
                  </a:cubicBezTo>
                  <a:cubicBezTo>
                    <a:pt x="247" y="414"/>
                    <a:pt x="250" y="411"/>
                    <a:pt x="251" y="402"/>
                  </a:cubicBezTo>
                  <a:cubicBezTo>
                    <a:pt x="252" y="393"/>
                    <a:pt x="256" y="377"/>
                    <a:pt x="256" y="365"/>
                  </a:cubicBezTo>
                  <a:cubicBezTo>
                    <a:pt x="256" y="353"/>
                    <a:pt x="256" y="344"/>
                    <a:pt x="260" y="336"/>
                  </a:cubicBezTo>
                  <a:cubicBezTo>
                    <a:pt x="264" y="327"/>
                    <a:pt x="269" y="315"/>
                    <a:pt x="268" y="306"/>
                  </a:cubicBezTo>
                  <a:cubicBezTo>
                    <a:pt x="268" y="297"/>
                    <a:pt x="268" y="286"/>
                    <a:pt x="271" y="274"/>
                  </a:cubicBezTo>
                  <a:cubicBezTo>
                    <a:pt x="274" y="262"/>
                    <a:pt x="278" y="253"/>
                    <a:pt x="273" y="251"/>
                  </a:cubicBezTo>
                  <a:cubicBezTo>
                    <a:pt x="268" y="248"/>
                    <a:pt x="257" y="243"/>
                    <a:pt x="250" y="241"/>
                  </a:cubicBezTo>
                  <a:cubicBezTo>
                    <a:pt x="244" y="239"/>
                    <a:pt x="242" y="238"/>
                    <a:pt x="241" y="239"/>
                  </a:cubicBezTo>
                  <a:cubicBezTo>
                    <a:pt x="239" y="241"/>
                    <a:pt x="237" y="241"/>
                    <a:pt x="237" y="241"/>
                  </a:cubicBez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itchFamily="34" charset="0"/>
                <a:ea typeface="微软雅黑" pitchFamily="34" charset="-122"/>
                <a:sym typeface="Segoe UI Semibold" pitchFamily="34" charset="0"/>
              </a:endParaRPr>
            </a:p>
          </p:txBody>
        </p:sp>
        <p:sp>
          <p:nvSpPr>
            <p:cNvPr id="21" name="Freeform 25"/>
            <p:cNvSpPr>
              <a:spLocks noChangeArrowheads="1"/>
            </p:cNvSpPr>
            <p:nvPr/>
          </p:nvSpPr>
          <p:spPr bwMode="auto">
            <a:xfrm>
              <a:off x="2095501" y="423862"/>
              <a:ext cx="854075" cy="1508125"/>
            </a:xfrm>
            <a:custGeom>
              <a:avLst/>
              <a:gdLst>
                <a:gd name="T0" fmla="*/ 12 w 213"/>
                <a:gd name="T1" fmla="*/ 0 h 376"/>
                <a:gd name="T2" fmla="*/ 15 w 213"/>
                <a:gd name="T3" fmla="*/ 17 h 376"/>
                <a:gd name="T4" fmla="*/ 15 w 213"/>
                <a:gd name="T5" fmla="*/ 31 h 376"/>
                <a:gd name="T6" fmla="*/ 23 w 213"/>
                <a:gd name="T7" fmla="*/ 44 h 376"/>
                <a:gd name="T8" fmla="*/ 24 w 213"/>
                <a:gd name="T9" fmla="*/ 72 h 376"/>
                <a:gd name="T10" fmla="*/ 22 w 213"/>
                <a:gd name="T11" fmla="*/ 90 h 376"/>
                <a:gd name="T12" fmla="*/ 12 w 213"/>
                <a:gd name="T13" fmla="*/ 108 h 376"/>
                <a:gd name="T14" fmla="*/ 9 w 213"/>
                <a:gd name="T15" fmla="*/ 112 h 376"/>
                <a:gd name="T16" fmla="*/ 17 w 213"/>
                <a:gd name="T17" fmla="*/ 145 h 376"/>
                <a:gd name="T18" fmla="*/ 21 w 213"/>
                <a:gd name="T19" fmla="*/ 178 h 376"/>
                <a:gd name="T20" fmla="*/ 16 w 213"/>
                <a:gd name="T21" fmla="*/ 226 h 376"/>
                <a:gd name="T22" fmla="*/ 11 w 213"/>
                <a:gd name="T23" fmla="*/ 279 h 376"/>
                <a:gd name="T24" fmla="*/ 4 w 213"/>
                <a:gd name="T25" fmla="*/ 315 h 376"/>
                <a:gd name="T26" fmla="*/ 9 w 213"/>
                <a:gd name="T27" fmla="*/ 349 h 376"/>
                <a:gd name="T28" fmla="*/ 40 w 213"/>
                <a:gd name="T29" fmla="*/ 371 h 376"/>
                <a:gd name="T30" fmla="*/ 83 w 213"/>
                <a:gd name="T31" fmla="*/ 375 h 376"/>
                <a:gd name="T32" fmla="*/ 110 w 213"/>
                <a:gd name="T33" fmla="*/ 367 h 376"/>
                <a:gd name="T34" fmla="*/ 128 w 213"/>
                <a:gd name="T35" fmla="*/ 346 h 376"/>
                <a:gd name="T36" fmla="*/ 132 w 213"/>
                <a:gd name="T37" fmla="*/ 320 h 376"/>
                <a:gd name="T38" fmla="*/ 136 w 213"/>
                <a:gd name="T39" fmla="*/ 290 h 376"/>
                <a:gd name="T40" fmla="*/ 140 w 213"/>
                <a:gd name="T41" fmla="*/ 263 h 376"/>
                <a:gd name="T42" fmla="*/ 138 w 213"/>
                <a:gd name="T43" fmla="*/ 295 h 376"/>
                <a:gd name="T44" fmla="*/ 136 w 213"/>
                <a:gd name="T45" fmla="*/ 318 h 376"/>
                <a:gd name="T46" fmla="*/ 140 w 213"/>
                <a:gd name="T47" fmla="*/ 323 h 376"/>
                <a:gd name="T48" fmla="*/ 148 w 213"/>
                <a:gd name="T49" fmla="*/ 338 h 376"/>
                <a:gd name="T50" fmla="*/ 162 w 213"/>
                <a:gd name="T51" fmla="*/ 346 h 376"/>
                <a:gd name="T52" fmla="*/ 172 w 213"/>
                <a:gd name="T53" fmla="*/ 352 h 376"/>
                <a:gd name="T54" fmla="*/ 189 w 213"/>
                <a:gd name="T55" fmla="*/ 351 h 376"/>
                <a:gd name="T56" fmla="*/ 198 w 213"/>
                <a:gd name="T57" fmla="*/ 339 h 376"/>
                <a:gd name="T58" fmla="*/ 207 w 213"/>
                <a:gd name="T59" fmla="*/ 328 h 376"/>
                <a:gd name="T60" fmla="*/ 211 w 213"/>
                <a:gd name="T61" fmla="*/ 315 h 376"/>
                <a:gd name="T62" fmla="*/ 207 w 213"/>
                <a:gd name="T63" fmla="*/ 307 h 376"/>
                <a:gd name="T64" fmla="*/ 205 w 213"/>
                <a:gd name="T65" fmla="*/ 314 h 376"/>
                <a:gd name="T66" fmla="*/ 189 w 213"/>
                <a:gd name="T67" fmla="*/ 314 h 376"/>
                <a:gd name="T68" fmla="*/ 177 w 213"/>
                <a:gd name="T69" fmla="*/ 313 h 376"/>
                <a:gd name="T70" fmla="*/ 176 w 213"/>
                <a:gd name="T71" fmla="*/ 307 h 376"/>
                <a:gd name="T72" fmla="*/ 168 w 213"/>
                <a:gd name="T73" fmla="*/ 295 h 376"/>
                <a:gd name="T74" fmla="*/ 168 w 213"/>
                <a:gd name="T75" fmla="*/ 281 h 376"/>
                <a:gd name="T76" fmla="*/ 181 w 213"/>
                <a:gd name="T77" fmla="*/ 253 h 376"/>
                <a:gd name="T78" fmla="*/ 194 w 213"/>
                <a:gd name="T79" fmla="*/ 220 h 376"/>
                <a:gd name="T80" fmla="*/ 179 w 213"/>
                <a:gd name="T81" fmla="*/ 202 h 376"/>
                <a:gd name="T82" fmla="*/ 160 w 213"/>
                <a:gd name="T83" fmla="*/ 184 h 376"/>
                <a:gd name="T84" fmla="*/ 151 w 213"/>
                <a:gd name="T85" fmla="*/ 168 h 376"/>
                <a:gd name="T86" fmla="*/ 123 w 213"/>
                <a:gd name="T87" fmla="*/ 190 h 376"/>
                <a:gd name="T88" fmla="*/ 103 w 213"/>
                <a:gd name="T89" fmla="*/ 197 h 376"/>
                <a:gd name="T90" fmla="*/ 98 w 213"/>
                <a:gd name="T91" fmla="*/ 189 h 376"/>
                <a:gd name="T92" fmla="*/ 87 w 213"/>
                <a:gd name="T93" fmla="*/ 182 h 376"/>
                <a:gd name="T94" fmla="*/ 76 w 213"/>
                <a:gd name="T95" fmla="*/ 163 h 376"/>
                <a:gd name="T96" fmla="*/ 66 w 213"/>
                <a:gd name="T97" fmla="*/ 141 h 376"/>
                <a:gd name="T98" fmla="*/ 61 w 213"/>
                <a:gd name="T99" fmla="*/ 123 h 376"/>
                <a:gd name="T100" fmla="*/ 58 w 213"/>
                <a:gd name="T101" fmla="*/ 103 h 376"/>
                <a:gd name="T102" fmla="*/ 58 w 213"/>
                <a:gd name="T103" fmla="*/ 94 h 376"/>
                <a:gd name="T104" fmla="*/ 40 w 213"/>
                <a:gd name="T105" fmla="*/ 80 h 376"/>
                <a:gd name="T106" fmla="*/ 26 w 213"/>
                <a:gd name="T107" fmla="*/ 55 h 376"/>
                <a:gd name="T108" fmla="*/ 21 w 213"/>
                <a:gd name="T109" fmla="*/ 29 h 376"/>
                <a:gd name="T110" fmla="*/ 15 w 213"/>
                <a:gd name="T111" fmla="*/ 4 h 376"/>
                <a:gd name="T112" fmla="*/ 12 w 213"/>
                <a:gd name="T113" fmla="*/ 0 h 37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3"/>
                <a:gd name="T172" fmla="*/ 0 h 376"/>
                <a:gd name="T173" fmla="*/ 213 w 213"/>
                <a:gd name="T174" fmla="*/ 376 h 37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3" h="376">
                  <a:moveTo>
                    <a:pt x="12" y="0"/>
                  </a:moveTo>
                  <a:cubicBezTo>
                    <a:pt x="12" y="0"/>
                    <a:pt x="16" y="12"/>
                    <a:pt x="15" y="17"/>
                  </a:cubicBezTo>
                  <a:cubicBezTo>
                    <a:pt x="14" y="21"/>
                    <a:pt x="14" y="28"/>
                    <a:pt x="15" y="31"/>
                  </a:cubicBezTo>
                  <a:cubicBezTo>
                    <a:pt x="17" y="34"/>
                    <a:pt x="21" y="39"/>
                    <a:pt x="23" y="44"/>
                  </a:cubicBezTo>
                  <a:cubicBezTo>
                    <a:pt x="24" y="49"/>
                    <a:pt x="24" y="62"/>
                    <a:pt x="24" y="72"/>
                  </a:cubicBezTo>
                  <a:cubicBezTo>
                    <a:pt x="24" y="82"/>
                    <a:pt x="24" y="82"/>
                    <a:pt x="22" y="90"/>
                  </a:cubicBezTo>
                  <a:cubicBezTo>
                    <a:pt x="20" y="98"/>
                    <a:pt x="15" y="107"/>
                    <a:pt x="12" y="108"/>
                  </a:cubicBezTo>
                  <a:cubicBezTo>
                    <a:pt x="10" y="109"/>
                    <a:pt x="9" y="112"/>
                    <a:pt x="9" y="112"/>
                  </a:cubicBezTo>
                  <a:cubicBezTo>
                    <a:pt x="9" y="112"/>
                    <a:pt x="15" y="136"/>
                    <a:pt x="17" y="145"/>
                  </a:cubicBezTo>
                  <a:cubicBezTo>
                    <a:pt x="18" y="153"/>
                    <a:pt x="22" y="167"/>
                    <a:pt x="21" y="178"/>
                  </a:cubicBezTo>
                  <a:cubicBezTo>
                    <a:pt x="20" y="189"/>
                    <a:pt x="18" y="210"/>
                    <a:pt x="16" y="226"/>
                  </a:cubicBezTo>
                  <a:cubicBezTo>
                    <a:pt x="14" y="242"/>
                    <a:pt x="13" y="262"/>
                    <a:pt x="11" y="279"/>
                  </a:cubicBezTo>
                  <a:cubicBezTo>
                    <a:pt x="9" y="297"/>
                    <a:pt x="4" y="315"/>
                    <a:pt x="4" y="315"/>
                  </a:cubicBezTo>
                  <a:cubicBezTo>
                    <a:pt x="4" y="315"/>
                    <a:pt x="0" y="337"/>
                    <a:pt x="9" y="349"/>
                  </a:cubicBezTo>
                  <a:cubicBezTo>
                    <a:pt x="18" y="362"/>
                    <a:pt x="27" y="368"/>
                    <a:pt x="40" y="371"/>
                  </a:cubicBezTo>
                  <a:cubicBezTo>
                    <a:pt x="53" y="374"/>
                    <a:pt x="72" y="376"/>
                    <a:pt x="83" y="375"/>
                  </a:cubicBezTo>
                  <a:cubicBezTo>
                    <a:pt x="95" y="374"/>
                    <a:pt x="102" y="370"/>
                    <a:pt x="110" y="367"/>
                  </a:cubicBezTo>
                  <a:cubicBezTo>
                    <a:pt x="117" y="363"/>
                    <a:pt x="126" y="358"/>
                    <a:pt x="128" y="346"/>
                  </a:cubicBezTo>
                  <a:cubicBezTo>
                    <a:pt x="131" y="335"/>
                    <a:pt x="132" y="320"/>
                    <a:pt x="132" y="320"/>
                  </a:cubicBezTo>
                  <a:cubicBezTo>
                    <a:pt x="132" y="320"/>
                    <a:pt x="136" y="307"/>
                    <a:pt x="136" y="290"/>
                  </a:cubicBezTo>
                  <a:cubicBezTo>
                    <a:pt x="137" y="273"/>
                    <a:pt x="140" y="263"/>
                    <a:pt x="140" y="263"/>
                  </a:cubicBezTo>
                  <a:cubicBezTo>
                    <a:pt x="140" y="263"/>
                    <a:pt x="138" y="284"/>
                    <a:pt x="138" y="295"/>
                  </a:cubicBezTo>
                  <a:cubicBezTo>
                    <a:pt x="138" y="305"/>
                    <a:pt x="133" y="317"/>
                    <a:pt x="136" y="318"/>
                  </a:cubicBezTo>
                  <a:cubicBezTo>
                    <a:pt x="139" y="319"/>
                    <a:pt x="138" y="319"/>
                    <a:pt x="140" y="323"/>
                  </a:cubicBezTo>
                  <a:cubicBezTo>
                    <a:pt x="142" y="327"/>
                    <a:pt x="142" y="334"/>
                    <a:pt x="148" y="338"/>
                  </a:cubicBezTo>
                  <a:cubicBezTo>
                    <a:pt x="154" y="341"/>
                    <a:pt x="157" y="344"/>
                    <a:pt x="162" y="346"/>
                  </a:cubicBezTo>
                  <a:cubicBezTo>
                    <a:pt x="167" y="347"/>
                    <a:pt x="170" y="350"/>
                    <a:pt x="172" y="352"/>
                  </a:cubicBezTo>
                  <a:cubicBezTo>
                    <a:pt x="175" y="355"/>
                    <a:pt x="185" y="354"/>
                    <a:pt x="189" y="351"/>
                  </a:cubicBezTo>
                  <a:cubicBezTo>
                    <a:pt x="193" y="348"/>
                    <a:pt x="195" y="345"/>
                    <a:pt x="198" y="339"/>
                  </a:cubicBezTo>
                  <a:cubicBezTo>
                    <a:pt x="201" y="334"/>
                    <a:pt x="204" y="331"/>
                    <a:pt x="207" y="328"/>
                  </a:cubicBezTo>
                  <a:cubicBezTo>
                    <a:pt x="209" y="325"/>
                    <a:pt x="213" y="322"/>
                    <a:pt x="211" y="315"/>
                  </a:cubicBezTo>
                  <a:cubicBezTo>
                    <a:pt x="208" y="309"/>
                    <a:pt x="207" y="307"/>
                    <a:pt x="207" y="307"/>
                  </a:cubicBezTo>
                  <a:cubicBezTo>
                    <a:pt x="205" y="314"/>
                    <a:pt x="205" y="314"/>
                    <a:pt x="205" y="314"/>
                  </a:cubicBezTo>
                  <a:cubicBezTo>
                    <a:pt x="205" y="314"/>
                    <a:pt x="198" y="315"/>
                    <a:pt x="189" y="314"/>
                  </a:cubicBezTo>
                  <a:cubicBezTo>
                    <a:pt x="181" y="313"/>
                    <a:pt x="177" y="313"/>
                    <a:pt x="177" y="313"/>
                  </a:cubicBezTo>
                  <a:cubicBezTo>
                    <a:pt x="176" y="307"/>
                    <a:pt x="176" y="307"/>
                    <a:pt x="176" y="307"/>
                  </a:cubicBezTo>
                  <a:cubicBezTo>
                    <a:pt x="176" y="307"/>
                    <a:pt x="170" y="300"/>
                    <a:pt x="168" y="295"/>
                  </a:cubicBezTo>
                  <a:cubicBezTo>
                    <a:pt x="166" y="291"/>
                    <a:pt x="165" y="288"/>
                    <a:pt x="168" y="281"/>
                  </a:cubicBezTo>
                  <a:cubicBezTo>
                    <a:pt x="171" y="273"/>
                    <a:pt x="176" y="264"/>
                    <a:pt x="181" y="253"/>
                  </a:cubicBezTo>
                  <a:cubicBezTo>
                    <a:pt x="187" y="242"/>
                    <a:pt x="194" y="220"/>
                    <a:pt x="194" y="220"/>
                  </a:cubicBezTo>
                  <a:cubicBezTo>
                    <a:pt x="194" y="220"/>
                    <a:pt x="185" y="209"/>
                    <a:pt x="179" y="202"/>
                  </a:cubicBezTo>
                  <a:cubicBezTo>
                    <a:pt x="172" y="194"/>
                    <a:pt x="163" y="190"/>
                    <a:pt x="160" y="184"/>
                  </a:cubicBezTo>
                  <a:cubicBezTo>
                    <a:pt x="156" y="178"/>
                    <a:pt x="151" y="168"/>
                    <a:pt x="151" y="168"/>
                  </a:cubicBezTo>
                  <a:cubicBezTo>
                    <a:pt x="151" y="168"/>
                    <a:pt x="143" y="182"/>
                    <a:pt x="123" y="190"/>
                  </a:cubicBezTo>
                  <a:cubicBezTo>
                    <a:pt x="102" y="198"/>
                    <a:pt x="103" y="197"/>
                    <a:pt x="103" y="197"/>
                  </a:cubicBezTo>
                  <a:cubicBezTo>
                    <a:pt x="98" y="189"/>
                    <a:pt x="98" y="189"/>
                    <a:pt x="98" y="189"/>
                  </a:cubicBezTo>
                  <a:cubicBezTo>
                    <a:pt x="98" y="189"/>
                    <a:pt x="90" y="190"/>
                    <a:pt x="87" y="182"/>
                  </a:cubicBezTo>
                  <a:cubicBezTo>
                    <a:pt x="84" y="174"/>
                    <a:pt x="82" y="171"/>
                    <a:pt x="76" y="163"/>
                  </a:cubicBezTo>
                  <a:cubicBezTo>
                    <a:pt x="70" y="155"/>
                    <a:pt x="66" y="148"/>
                    <a:pt x="66" y="141"/>
                  </a:cubicBezTo>
                  <a:cubicBezTo>
                    <a:pt x="65" y="133"/>
                    <a:pt x="63" y="128"/>
                    <a:pt x="61" y="123"/>
                  </a:cubicBezTo>
                  <a:cubicBezTo>
                    <a:pt x="58" y="117"/>
                    <a:pt x="58" y="108"/>
                    <a:pt x="58" y="103"/>
                  </a:cubicBezTo>
                  <a:cubicBezTo>
                    <a:pt x="58" y="98"/>
                    <a:pt x="58" y="94"/>
                    <a:pt x="58" y="94"/>
                  </a:cubicBezTo>
                  <a:cubicBezTo>
                    <a:pt x="58" y="94"/>
                    <a:pt x="46" y="89"/>
                    <a:pt x="40" y="80"/>
                  </a:cubicBezTo>
                  <a:cubicBezTo>
                    <a:pt x="34" y="71"/>
                    <a:pt x="27" y="61"/>
                    <a:pt x="26" y="55"/>
                  </a:cubicBezTo>
                  <a:cubicBezTo>
                    <a:pt x="25" y="49"/>
                    <a:pt x="22" y="35"/>
                    <a:pt x="21" y="29"/>
                  </a:cubicBezTo>
                  <a:cubicBezTo>
                    <a:pt x="20" y="24"/>
                    <a:pt x="17" y="9"/>
                    <a:pt x="15" y="4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itchFamily="34" charset="0"/>
                <a:ea typeface="微软雅黑" pitchFamily="34" charset="-122"/>
                <a:sym typeface="Segoe UI Semibold" pitchFamily="34" charset="0"/>
              </a:endParaRPr>
            </a:p>
          </p:txBody>
        </p:sp>
        <p:sp>
          <p:nvSpPr>
            <p:cNvPr id="22" name="Freeform 26"/>
            <p:cNvSpPr>
              <a:spLocks noChangeArrowheads="1"/>
            </p:cNvSpPr>
            <p:nvPr/>
          </p:nvSpPr>
          <p:spPr bwMode="auto">
            <a:xfrm>
              <a:off x="2232026" y="1211262"/>
              <a:ext cx="284163" cy="681038"/>
            </a:xfrm>
            <a:custGeom>
              <a:avLst/>
              <a:gdLst>
                <a:gd name="T0" fmla="*/ 67 w 71"/>
                <a:gd name="T1" fmla="*/ 0 h 170"/>
                <a:gd name="T2" fmla="*/ 61 w 71"/>
                <a:gd name="T3" fmla="*/ 2 h 170"/>
                <a:gd name="T4" fmla="*/ 63 w 71"/>
                <a:gd name="T5" fmla="*/ 11 h 170"/>
                <a:gd name="T6" fmla="*/ 57 w 71"/>
                <a:gd name="T7" fmla="*/ 22 h 170"/>
                <a:gd name="T8" fmla="*/ 38 w 71"/>
                <a:gd name="T9" fmla="*/ 55 h 170"/>
                <a:gd name="T10" fmla="*/ 0 w 71"/>
                <a:gd name="T11" fmla="*/ 146 h 170"/>
                <a:gd name="T12" fmla="*/ 6 w 71"/>
                <a:gd name="T13" fmla="*/ 170 h 170"/>
                <a:gd name="T14" fmla="*/ 29 w 71"/>
                <a:gd name="T15" fmla="*/ 163 h 170"/>
                <a:gd name="T16" fmla="*/ 51 w 71"/>
                <a:gd name="T17" fmla="*/ 97 h 170"/>
                <a:gd name="T18" fmla="*/ 69 w 71"/>
                <a:gd name="T19" fmla="*/ 37 h 170"/>
                <a:gd name="T20" fmla="*/ 68 w 71"/>
                <a:gd name="T21" fmla="*/ 23 h 170"/>
                <a:gd name="T22" fmla="*/ 71 w 71"/>
                <a:gd name="T23" fmla="*/ 23 h 170"/>
                <a:gd name="T24" fmla="*/ 68 w 71"/>
                <a:gd name="T25" fmla="*/ 9 h 170"/>
                <a:gd name="T26" fmla="*/ 67 w 71"/>
                <a:gd name="T27" fmla="*/ 0 h 17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"/>
                <a:gd name="T43" fmla="*/ 0 h 170"/>
                <a:gd name="T44" fmla="*/ 71 w 71"/>
                <a:gd name="T45" fmla="*/ 170 h 17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" h="170">
                  <a:moveTo>
                    <a:pt x="67" y="0"/>
                  </a:move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5" y="6"/>
                    <a:pt x="63" y="11"/>
                  </a:cubicBezTo>
                  <a:cubicBezTo>
                    <a:pt x="60" y="16"/>
                    <a:pt x="61" y="19"/>
                    <a:pt x="57" y="22"/>
                  </a:cubicBezTo>
                  <a:cubicBezTo>
                    <a:pt x="54" y="24"/>
                    <a:pt x="46" y="37"/>
                    <a:pt x="38" y="55"/>
                  </a:cubicBezTo>
                  <a:cubicBezTo>
                    <a:pt x="31" y="73"/>
                    <a:pt x="0" y="146"/>
                    <a:pt x="0" y="146"/>
                  </a:cubicBezTo>
                  <a:cubicBezTo>
                    <a:pt x="6" y="170"/>
                    <a:pt x="6" y="170"/>
                    <a:pt x="6" y="170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9" y="163"/>
                    <a:pt x="43" y="120"/>
                    <a:pt x="51" y="97"/>
                  </a:cubicBezTo>
                  <a:cubicBezTo>
                    <a:pt x="59" y="73"/>
                    <a:pt x="68" y="44"/>
                    <a:pt x="69" y="37"/>
                  </a:cubicBezTo>
                  <a:cubicBezTo>
                    <a:pt x="70" y="29"/>
                    <a:pt x="68" y="23"/>
                    <a:pt x="68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3"/>
                    <a:pt x="68" y="15"/>
                    <a:pt x="68" y="9"/>
                  </a:cubicBezTo>
                  <a:cubicBezTo>
                    <a:pt x="67" y="3"/>
                    <a:pt x="67" y="0"/>
                    <a:pt x="67" y="0"/>
                  </a:cubicBez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itchFamily="34" charset="0"/>
                <a:ea typeface="微软雅黑" pitchFamily="34" charset="-122"/>
                <a:sym typeface="Segoe UI Semibold" pitchFamily="34" charset="0"/>
              </a:endParaRPr>
            </a:p>
          </p:txBody>
        </p:sp>
      </p:grpSp>
      <p:sp>
        <p:nvSpPr>
          <p:cNvPr id="24" name="矩形 7"/>
          <p:cNvSpPr>
            <a:spLocks noChangeArrowheads="1"/>
          </p:cNvSpPr>
          <p:nvPr userDrawn="1"/>
        </p:nvSpPr>
        <p:spPr bwMode="auto">
          <a:xfrm>
            <a:off x="8847138" y="2384429"/>
            <a:ext cx="296862" cy="1544637"/>
          </a:xfrm>
          <a:prstGeom prst="rect">
            <a:avLst/>
          </a:prstGeom>
          <a:solidFill>
            <a:srgbClr val="D01025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6" name="Picture 3" descr="C:\Users\PLH\Desktop\Img378625765.jpg"/>
          <p:cNvPicPr>
            <a:picLocks noChangeAspect="1" noChangeArrowheads="1"/>
          </p:cNvPicPr>
          <p:nvPr userDrawn="1"/>
        </p:nvPicPr>
        <p:blipFill>
          <a:blip r:embed="rId3" cstate="print"/>
          <a:srcRect l="3067" r="4914" b="2006"/>
          <a:stretch>
            <a:fillRect/>
          </a:stretch>
        </p:blipFill>
        <p:spPr bwMode="auto">
          <a:xfrm>
            <a:off x="6696000" y="2383200"/>
            <a:ext cx="2143140" cy="1544400"/>
          </a:xfrm>
          <a:prstGeom prst="rect">
            <a:avLst/>
          </a:prstGeom>
          <a:noFill/>
        </p:spPr>
      </p:pic>
      <p:sp>
        <p:nvSpPr>
          <p:cNvPr id="29" name="TextBox 1"/>
          <p:cNvSpPr>
            <a:spLocks noChangeArrowheads="1"/>
          </p:cNvSpPr>
          <p:nvPr userDrawn="1"/>
        </p:nvSpPr>
        <p:spPr bwMode="auto">
          <a:xfrm>
            <a:off x="1500166" y="2462751"/>
            <a:ext cx="52864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8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方正细圆简体" pitchFamily="65" charset="-122"/>
              </a:rPr>
              <a:t>谢谢聆听！</a:t>
            </a:r>
            <a:endParaRPr lang="en-US" altLang="zh-CN" sz="80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方正细圆简体" pitchFamily="65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8400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7800000">
            <a:off x="-868296" y="502436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01025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"/>
          <p:cNvSpPr>
            <a:spLocks noGrp="1"/>
          </p:cNvSpPr>
          <p:nvPr>
            <p:ph type="body" idx="1" hasCustomPrompt="1"/>
          </p:nvPr>
        </p:nvSpPr>
        <p:spPr>
          <a:xfrm rot="18600000">
            <a:off x="-902285" y="523625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  <p:pic>
        <p:nvPicPr>
          <p:cNvPr id="10" name="Picture 37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00100" y="1285860"/>
            <a:ext cx="5583238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7"/>
          <p:cNvSpPr>
            <a:spLocks noChangeArrowheads="1"/>
          </p:cNvSpPr>
          <p:nvPr userDrawn="1"/>
        </p:nvSpPr>
        <p:spPr bwMode="auto">
          <a:xfrm>
            <a:off x="8847138" y="2384429"/>
            <a:ext cx="296862" cy="1544637"/>
          </a:xfrm>
          <a:prstGeom prst="rect">
            <a:avLst/>
          </a:prstGeom>
          <a:solidFill>
            <a:srgbClr val="D01025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12" name="Picture 3" descr="C:\Users\PLH\Desktop\Img378625765.jpg"/>
          <p:cNvPicPr>
            <a:picLocks noChangeAspect="1" noChangeArrowheads="1"/>
          </p:cNvPicPr>
          <p:nvPr userDrawn="1"/>
        </p:nvPicPr>
        <p:blipFill>
          <a:blip r:embed="rId4" cstate="print"/>
          <a:srcRect l="3067" r="4914" b="2006"/>
          <a:stretch>
            <a:fillRect/>
          </a:stretch>
        </p:blipFill>
        <p:spPr bwMode="auto">
          <a:xfrm>
            <a:off x="6696000" y="2383200"/>
            <a:ext cx="2143140" cy="1544400"/>
          </a:xfrm>
          <a:prstGeom prst="rect">
            <a:avLst/>
          </a:prstGeom>
          <a:noFill/>
        </p:spPr>
      </p:pic>
      <p:sp>
        <p:nvSpPr>
          <p:cNvPr id="14" name="TextBox 1"/>
          <p:cNvSpPr>
            <a:spLocks noChangeArrowheads="1"/>
          </p:cNvSpPr>
          <p:nvPr userDrawn="1"/>
        </p:nvSpPr>
        <p:spPr bwMode="auto">
          <a:xfrm>
            <a:off x="1500166" y="2462751"/>
            <a:ext cx="52864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8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方正细圆简体" pitchFamily="65" charset="-122"/>
              </a:rPr>
              <a:t>谢谢聆听！</a:t>
            </a:r>
            <a:endParaRPr lang="en-US" altLang="zh-CN" sz="80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方正细圆简体" pitchFamily="65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049" descr="9F54018068281029"/>
          <p:cNvPicPr>
            <a:picLocks noChangeAspect="1" noChangeArrowheads="1"/>
          </p:cNvPicPr>
          <p:nvPr userDrawn="1"/>
        </p:nvPicPr>
        <p:blipFill>
          <a:blip r:embed="rId2">
            <a:lum bright="86000" contrast="-2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组合 2050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3" name="组合 2051"/>
            <p:cNvGrpSpPr>
              <a:grpSpLocks/>
            </p:cNvGrpSpPr>
            <p:nvPr userDrawn="1"/>
          </p:nvGrpSpPr>
          <p:grpSpPr bwMode="auto">
            <a:xfrm rot="-215207">
              <a:off x="3693" y="232"/>
              <a:ext cx="1856" cy="3627"/>
              <a:chOff x="0" y="-2"/>
              <a:chExt cx="1856" cy="3627"/>
            </a:xfrm>
          </p:grpSpPr>
          <p:sp>
            <p:nvSpPr>
              <p:cNvPr id="40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523" y="-2"/>
                <a:ext cx="1333" cy="1485"/>
              </a:xfrm>
              <a:custGeom>
                <a:avLst/>
                <a:gdLst/>
                <a:ahLst/>
                <a:cxnLst>
                  <a:cxn ang="0">
                    <a:pos x="16" y="370"/>
                  </a:cxn>
                  <a:cxn ang="0">
                    <a:pos x="6" y="341"/>
                  </a:cxn>
                  <a:cxn ang="0">
                    <a:pos x="0" y="289"/>
                  </a:cxn>
                  <a:cxn ang="0">
                    <a:pos x="4" y="222"/>
                  </a:cxn>
                  <a:cxn ang="0">
                    <a:pos x="25" y="151"/>
                  </a:cxn>
                  <a:cxn ang="0">
                    <a:pos x="69" y="84"/>
                  </a:cxn>
                  <a:cxn ang="0">
                    <a:pos x="142" y="31"/>
                  </a:cxn>
                  <a:cxn ang="0">
                    <a:pos x="247" y="2"/>
                  </a:cxn>
                  <a:cxn ang="0">
                    <a:pos x="380" y="9"/>
                  </a:cxn>
                  <a:cxn ang="0">
                    <a:pos x="484" y="68"/>
                  </a:cxn>
                  <a:cxn ang="0">
                    <a:pos x="554" y="165"/>
                  </a:cxn>
                  <a:cxn ang="0">
                    <a:pos x="591" y="284"/>
                  </a:cxn>
                  <a:cxn ang="0">
                    <a:pos x="595" y="409"/>
                  </a:cxn>
                  <a:cxn ang="0">
                    <a:pos x="566" y="525"/>
                  </a:cxn>
                  <a:cxn ang="0">
                    <a:pos x="507" y="615"/>
                  </a:cxn>
                  <a:cxn ang="0">
                    <a:pos x="417" y="663"/>
                  </a:cxn>
                  <a:cxn ang="0">
                    <a:pos x="389" y="659"/>
                  </a:cxn>
                  <a:cxn ang="0">
                    <a:pos x="441" y="617"/>
                  </a:cxn>
                  <a:cxn ang="0">
                    <a:pos x="482" y="544"/>
                  </a:cxn>
                  <a:cxn ang="0">
                    <a:pos x="509" y="454"/>
                  </a:cxn>
                  <a:cxn ang="0">
                    <a:pos x="520" y="355"/>
                  </a:cxn>
                  <a:cxn ang="0">
                    <a:pos x="514" y="258"/>
                  </a:cxn>
                  <a:cxn ang="0">
                    <a:pos x="485" y="174"/>
                  </a:cxn>
                  <a:cxn ang="0">
                    <a:pos x="433" y="112"/>
                  </a:cxn>
                  <a:cxn ang="0">
                    <a:pos x="341" y="75"/>
                  </a:cxn>
                  <a:cxn ang="0">
                    <a:pos x="246" y="61"/>
                  </a:cxn>
                  <a:cxn ang="0">
                    <a:pos x="174" y="71"/>
                  </a:cxn>
                  <a:cxn ang="0">
                    <a:pos x="121" y="101"/>
                  </a:cxn>
                  <a:cxn ang="0">
                    <a:pos x="84" y="149"/>
                  </a:cxn>
                  <a:cxn ang="0">
                    <a:pos x="57" y="206"/>
                  </a:cxn>
                  <a:cxn ang="0">
                    <a:pos x="40" y="272"/>
                  </a:cxn>
                  <a:cxn ang="0">
                    <a:pos x="28" y="339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1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1018" y="1022"/>
                <a:ext cx="571" cy="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"/>
                  </a:cxn>
                  <a:cxn ang="0">
                    <a:pos x="3" y="50"/>
                  </a:cxn>
                  <a:cxn ang="0">
                    <a:pos x="6" y="75"/>
                  </a:cxn>
                  <a:cxn ang="0">
                    <a:pos x="11" y="98"/>
                  </a:cxn>
                  <a:cxn ang="0">
                    <a:pos x="18" y="119"/>
                  </a:cxn>
                  <a:cxn ang="0">
                    <a:pos x="27" y="141"/>
                  </a:cxn>
                  <a:cxn ang="0">
                    <a:pos x="38" y="161"/>
                  </a:cxn>
                  <a:cxn ang="0">
                    <a:pos x="51" y="178"/>
                  </a:cxn>
                  <a:cxn ang="0">
                    <a:pos x="67" y="194"/>
                  </a:cxn>
                  <a:cxn ang="0">
                    <a:pos x="86" y="208"/>
                  </a:cxn>
                  <a:cxn ang="0">
                    <a:pos x="106" y="219"/>
                  </a:cxn>
                  <a:cxn ang="0">
                    <a:pos x="131" y="228"/>
                  </a:cxn>
                  <a:cxn ang="0">
                    <a:pos x="158" y="234"/>
                  </a:cxn>
                  <a:cxn ang="0">
                    <a:pos x="188" y="237"/>
                  </a:cxn>
                  <a:cxn ang="0">
                    <a:pos x="220" y="236"/>
                  </a:cxn>
                  <a:cxn ang="0">
                    <a:pos x="257" y="232"/>
                  </a:cxn>
                  <a:cxn ang="0">
                    <a:pos x="224" y="227"/>
                  </a:cxn>
                  <a:cxn ang="0">
                    <a:pos x="195" y="220"/>
                  </a:cxn>
                  <a:cxn ang="0">
                    <a:pos x="170" y="212"/>
                  </a:cxn>
                  <a:cxn ang="0">
                    <a:pos x="148" y="204"/>
                  </a:cxn>
                  <a:cxn ang="0">
                    <a:pos x="128" y="193"/>
                  </a:cxn>
                  <a:cxn ang="0">
                    <a:pos x="112" y="182"/>
                  </a:cxn>
                  <a:cxn ang="0">
                    <a:pos x="97" y="169"/>
                  </a:cxn>
                  <a:cxn ang="0">
                    <a:pos x="84" y="155"/>
                  </a:cxn>
                  <a:cxn ang="0">
                    <a:pos x="72" y="141"/>
                  </a:cxn>
                  <a:cxn ang="0">
                    <a:pos x="61" y="125"/>
                  </a:cxn>
                  <a:cxn ang="0">
                    <a:pos x="52" y="107"/>
                  </a:cxn>
                  <a:cxn ang="0">
                    <a:pos x="43" y="88"/>
                  </a:cxn>
                  <a:cxn ang="0">
                    <a:pos x="33" y="69"/>
                  </a:cxn>
                  <a:cxn ang="0">
                    <a:pos x="23" y="47"/>
                  </a:cxn>
                  <a:cxn ang="0">
                    <a:pos x="12" y="24"/>
                  </a:cxn>
                  <a:cxn ang="0">
                    <a:pos x="0" y="0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2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627" y="1387"/>
                <a:ext cx="277" cy="249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124" y="108"/>
                  </a:cxn>
                  <a:cxn ang="0">
                    <a:pos x="120" y="107"/>
                  </a:cxn>
                  <a:cxn ang="0">
                    <a:pos x="107" y="105"/>
                  </a:cxn>
                  <a:cxn ang="0">
                    <a:pos x="89" y="101"/>
                  </a:cxn>
                  <a:cxn ang="0">
                    <a:pos x="68" y="99"/>
                  </a:cxn>
                  <a:cxn ang="0">
                    <a:pos x="45" y="97"/>
                  </a:cxn>
                  <a:cxn ang="0">
                    <a:pos x="25" y="98"/>
                  </a:cxn>
                  <a:cxn ang="0">
                    <a:pos x="9" y="102"/>
                  </a:cxn>
                  <a:cxn ang="0">
                    <a:pos x="0" y="110"/>
                  </a:cxn>
                  <a:cxn ang="0">
                    <a:pos x="4" y="98"/>
                  </a:cxn>
                  <a:cxn ang="0">
                    <a:pos x="8" y="89"/>
                  </a:cxn>
                  <a:cxn ang="0">
                    <a:pos x="16" y="82"/>
                  </a:cxn>
                  <a:cxn ang="0">
                    <a:pos x="25" y="76"/>
                  </a:cxn>
                  <a:cxn ang="0">
                    <a:pos x="36" y="72"/>
                  </a:cxn>
                  <a:cxn ang="0">
                    <a:pos x="47" y="71"/>
                  </a:cxn>
                  <a:cxn ang="0">
                    <a:pos x="59" y="71"/>
                  </a:cxn>
                  <a:cxn ang="0">
                    <a:pos x="72" y="74"/>
                  </a:cxn>
                  <a:cxn ang="0">
                    <a:pos x="73" y="71"/>
                  </a:cxn>
                  <a:cxn ang="0">
                    <a:pos x="70" y="56"/>
                  </a:cxn>
                  <a:cxn ang="0">
                    <a:pos x="67" y="38"/>
                  </a:cxn>
                  <a:cxn ang="0">
                    <a:pos x="65" y="30"/>
                  </a:cxn>
                  <a:cxn ang="0">
                    <a:pos x="63" y="30"/>
                  </a:cxn>
                  <a:cxn ang="0">
                    <a:pos x="61" y="29"/>
                  </a:cxn>
                  <a:cxn ang="0">
                    <a:pos x="59" y="26"/>
                  </a:cxn>
                  <a:cxn ang="0">
                    <a:pos x="57" y="23"/>
                  </a:cxn>
                  <a:cxn ang="0">
                    <a:pos x="57" y="19"/>
                  </a:cxn>
                  <a:cxn ang="0">
                    <a:pos x="59" y="14"/>
                  </a:cxn>
                  <a:cxn ang="0">
                    <a:pos x="66" y="8"/>
                  </a:cxn>
                  <a:cxn ang="0">
                    <a:pos x="77" y="0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3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967" y="197"/>
                <a:ext cx="245" cy="3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"/>
                  </a:cxn>
                  <a:cxn ang="0">
                    <a:pos x="18" y="5"/>
                  </a:cxn>
                  <a:cxn ang="0">
                    <a:pos x="37" y="12"/>
                  </a:cxn>
                  <a:cxn ang="0">
                    <a:pos x="58" y="24"/>
                  </a:cxn>
                  <a:cxn ang="0">
                    <a:pos x="78" y="44"/>
                  </a:cxn>
                  <a:cxn ang="0">
                    <a:pos x="96" y="71"/>
                  </a:cxn>
                  <a:cxn ang="0">
                    <a:pos x="107" y="108"/>
                  </a:cxn>
                  <a:cxn ang="0">
                    <a:pos x="109" y="156"/>
                  </a:cxn>
                  <a:cxn ang="0">
                    <a:pos x="105" y="156"/>
                  </a:cxn>
                  <a:cxn ang="0">
                    <a:pos x="99" y="156"/>
                  </a:cxn>
                  <a:cxn ang="0">
                    <a:pos x="93" y="156"/>
                  </a:cxn>
                  <a:cxn ang="0">
                    <a:pos x="87" y="154"/>
                  </a:cxn>
                  <a:cxn ang="0">
                    <a:pos x="81" y="153"/>
                  </a:cxn>
                  <a:cxn ang="0">
                    <a:pos x="74" y="150"/>
                  </a:cxn>
                  <a:cxn ang="0">
                    <a:pos x="66" y="145"/>
                  </a:cxn>
                  <a:cxn ang="0">
                    <a:pos x="58" y="139"/>
                  </a:cxn>
                  <a:cxn ang="0">
                    <a:pos x="53" y="126"/>
                  </a:cxn>
                  <a:cxn ang="0">
                    <a:pos x="53" y="111"/>
                  </a:cxn>
                  <a:cxn ang="0">
                    <a:pos x="56" y="96"/>
                  </a:cxn>
                  <a:cxn ang="0">
                    <a:pos x="59" y="80"/>
                  </a:cxn>
                  <a:cxn ang="0">
                    <a:pos x="56" y="62"/>
                  </a:cxn>
                  <a:cxn ang="0">
                    <a:pos x="48" y="43"/>
                  </a:cxn>
                  <a:cxn ang="0">
                    <a:pos x="31" y="23"/>
                  </a:cxn>
                  <a:cxn ang="0">
                    <a:pos x="0" y="0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4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833" y="1429"/>
                <a:ext cx="103" cy="209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0" y="38"/>
                  </a:cxn>
                  <a:cxn ang="0">
                    <a:pos x="15" y="62"/>
                  </a:cxn>
                  <a:cxn ang="0">
                    <a:pos x="11" y="79"/>
                  </a:cxn>
                  <a:cxn ang="0">
                    <a:pos x="0" y="94"/>
                  </a:cxn>
                  <a:cxn ang="0">
                    <a:pos x="12" y="88"/>
                  </a:cxn>
                  <a:cxn ang="0">
                    <a:pos x="23" y="80"/>
                  </a:cxn>
                  <a:cxn ang="0">
                    <a:pos x="32" y="69"/>
                  </a:cxn>
                  <a:cxn ang="0">
                    <a:pos x="40" y="57"/>
                  </a:cxn>
                  <a:cxn ang="0">
                    <a:pos x="45" y="44"/>
                  </a:cxn>
                  <a:cxn ang="0">
                    <a:pos x="46" y="30"/>
                  </a:cxn>
                  <a:cxn ang="0">
                    <a:pos x="42" y="15"/>
                  </a:cxn>
                  <a:cxn ang="0">
                    <a:pos x="31" y="0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5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883" y="547"/>
                <a:ext cx="120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3"/>
                  </a:cxn>
                  <a:cxn ang="0">
                    <a:pos x="13" y="8"/>
                  </a:cxn>
                  <a:cxn ang="0">
                    <a:pos x="21" y="12"/>
                  </a:cxn>
                  <a:cxn ang="0">
                    <a:pos x="29" y="15"/>
                  </a:cxn>
                  <a:cxn ang="0">
                    <a:pos x="38" y="17"/>
                  </a:cxn>
                  <a:cxn ang="0">
                    <a:pos x="46" y="18"/>
                  </a:cxn>
                  <a:cxn ang="0">
                    <a:pos x="54" y="16"/>
                  </a:cxn>
                  <a:cxn ang="0">
                    <a:pos x="53" y="25"/>
                  </a:cxn>
                  <a:cxn ang="0">
                    <a:pos x="50" y="33"/>
                  </a:cxn>
                  <a:cxn ang="0">
                    <a:pos x="44" y="38"/>
                  </a:cxn>
                  <a:cxn ang="0">
                    <a:pos x="37" y="40"/>
                  </a:cxn>
                  <a:cxn ang="0">
                    <a:pos x="28" y="39"/>
                  </a:cxn>
                  <a:cxn ang="0">
                    <a:pos x="19" y="32"/>
                  </a:cxn>
                  <a:cxn ang="0">
                    <a:pos x="10" y="20"/>
                  </a:cxn>
                  <a:cxn ang="0">
                    <a:pos x="0" y="0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6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0" y="1566"/>
                <a:ext cx="330" cy="20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16" y="14"/>
                  </a:cxn>
                  <a:cxn ang="0">
                    <a:pos x="28" y="24"/>
                  </a:cxn>
                  <a:cxn ang="0">
                    <a:pos x="41" y="37"/>
                  </a:cxn>
                  <a:cxn ang="0">
                    <a:pos x="58" y="53"/>
                  </a:cxn>
                  <a:cxn ang="0">
                    <a:pos x="73" y="70"/>
                  </a:cxn>
                  <a:cxn ang="0">
                    <a:pos x="88" y="90"/>
                  </a:cxn>
                  <a:cxn ang="0">
                    <a:pos x="100" y="113"/>
                  </a:cxn>
                  <a:cxn ang="0">
                    <a:pos x="112" y="137"/>
                  </a:cxn>
                  <a:cxn ang="0">
                    <a:pos x="120" y="165"/>
                  </a:cxn>
                  <a:cxn ang="0">
                    <a:pos x="124" y="196"/>
                  </a:cxn>
                  <a:cxn ang="0">
                    <a:pos x="126" y="228"/>
                  </a:cxn>
                  <a:cxn ang="0">
                    <a:pos x="120" y="264"/>
                  </a:cxn>
                  <a:cxn ang="0">
                    <a:pos x="109" y="302"/>
                  </a:cxn>
                  <a:cxn ang="0">
                    <a:pos x="92" y="342"/>
                  </a:cxn>
                  <a:cxn ang="0">
                    <a:pos x="67" y="386"/>
                  </a:cxn>
                  <a:cxn ang="0">
                    <a:pos x="39" y="436"/>
                  </a:cxn>
                  <a:cxn ang="0">
                    <a:pos x="21" y="482"/>
                  </a:cxn>
                  <a:cxn ang="0">
                    <a:pos x="10" y="525"/>
                  </a:cxn>
                  <a:cxn ang="0">
                    <a:pos x="6" y="566"/>
                  </a:cxn>
                  <a:cxn ang="0">
                    <a:pos x="6" y="605"/>
                  </a:cxn>
                  <a:cxn ang="0">
                    <a:pos x="8" y="641"/>
                  </a:cxn>
                  <a:cxn ang="0">
                    <a:pos x="12" y="673"/>
                  </a:cxn>
                  <a:cxn ang="0">
                    <a:pos x="14" y="704"/>
                  </a:cxn>
                  <a:cxn ang="0">
                    <a:pos x="41" y="688"/>
                  </a:cxn>
                  <a:cxn ang="0">
                    <a:pos x="39" y="680"/>
                  </a:cxn>
                  <a:cxn ang="0">
                    <a:pos x="36" y="657"/>
                  </a:cxn>
                  <a:cxn ang="0">
                    <a:pos x="33" y="622"/>
                  </a:cxn>
                  <a:cxn ang="0">
                    <a:pos x="35" y="575"/>
                  </a:cxn>
                  <a:cxn ang="0">
                    <a:pos x="41" y="519"/>
                  </a:cxn>
                  <a:cxn ang="0">
                    <a:pos x="58" y="455"/>
                  </a:cxn>
                  <a:cxn ang="0">
                    <a:pos x="86" y="386"/>
                  </a:cxn>
                  <a:cxn ang="0">
                    <a:pos x="129" y="313"/>
                  </a:cxn>
                  <a:cxn ang="0">
                    <a:pos x="143" y="279"/>
                  </a:cxn>
                  <a:cxn ang="0">
                    <a:pos x="149" y="235"/>
                  </a:cxn>
                  <a:cxn ang="0">
                    <a:pos x="144" y="184"/>
                  </a:cxn>
                  <a:cxn ang="0">
                    <a:pos x="131" y="134"/>
                  </a:cxn>
                  <a:cxn ang="0">
                    <a:pos x="109" y="85"/>
                  </a:cxn>
                  <a:cxn ang="0">
                    <a:pos x="81" y="44"/>
                  </a:cxn>
                  <a:cxn ang="0">
                    <a:pos x="44" y="14"/>
                  </a:cxn>
                  <a:cxn ang="0">
                    <a:pos x="0" y="0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7" name="未知"/>
            <p:cNvSpPr>
              <a:spLocks noChangeArrowheads="1"/>
            </p:cNvSpPr>
            <p:nvPr/>
          </p:nvSpPr>
          <p:spPr bwMode="auto">
            <a:xfrm rot="373330" flipH="1">
              <a:off x="22" y="1957"/>
              <a:ext cx="323" cy="649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5" y="9"/>
                </a:cxn>
                <a:cxn ang="0">
                  <a:pos x="115" y="27"/>
                </a:cxn>
                <a:cxn ang="0">
                  <a:pos x="123" y="50"/>
                </a:cxn>
                <a:cxn ang="0">
                  <a:pos x="128" y="78"/>
                </a:cxn>
                <a:cxn ang="0">
                  <a:pos x="127" y="111"/>
                </a:cxn>
                <a:cxn ang="0">
                  <a:pos x="116" y="145"/>
                </a:cxn>
                <a:cxn ang="0">
                  <a:pos x="94" y="181"/>
                </a:cxn>
                <a:cxn ang="0">
                  <a:pos x="60" y="217"/>
                </a:cxn>
                <a:cxn ang="0">
                  <a:pos x="49" y="213"/>
                </a:cxn>
                <a:cxn ang="0">
                  <a:pos x="38" y="210"/>
                </a:cxn>
                <a:cxn ang="0">
                  <a:pos x="26" y="205"/>
                </a:cxn>
                <a:cxn ang="0">
                  <a:pos x="16" y="201"/>
                </a:cxn>
                <a:cxn ang="0">
                  <a:pos x="8" y="196"/>
                </a:cxn>
                <a:cxn ang="0">
                  <a:pos x="2" y="190"/>
                </a:cxn>
                <a:cxn ang="0">
                  <a:pos x="0" y="183"/>
                </a:cxn>
                <a:cxn ang="0">
                  <a:pos x="1" y="178"/>
                </a:cxn>
                <a:cxn ang="0">
                  <a:pos x="13" y="171"/>
                </a:cxn>
                <a:cxn ang="0">
                  <a:pos x="29" y="161"/>
                </a:cxn>
                <a:cxn ang="0">
                  <a:pos x="46" y="150"/>
                </a:cxn>
                <a:cxn ang="0">
                  <a:pos x="63" y="134"/>
                </a:cxn>
                <a:cxn ang="0">
                  <a:pos x="79" y="112"/>
                </a:cxn>
                <a:cxn ang="0">
                  <a:pos x="91" y="83"/>
                </a:cxn>
                <a:cxn ang="0">
                  <a:pos x="97" y="46"/>
                </a:cxn>
                <a:cxn ang="0">
                  <a:pos x="94" y="0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未知"/>
            <p:cNvSpPr>
              <a:spLocks noChangeArrowheads="1"/>
            </p:cNvSpPr>
            <p:nvPr/>
          </p:nvSpPr>
          <p:spPr bwMode="auto">
            <a:xfrm>
              <a:off x="168" y="1260"/>
              <a:ext cx="1259" cy="1532"/>
            </a:xfrm>
            <a:custGeom>
              <a:avLst/>
              <a:gdLst/>
              <a:ahLst/>
              <a:cxnLst>
                <a:cxn ang="0">
                  <a:pos x="891" y="1532"/>
                </a:cxn>
                <a:cxn ang="0">
                  <a:pos x="954" y="1452"/>
                </a:cxn>
                <a:cxn ang="0">
                  <a:pos x="1032" y="1338"/>
                </a:cxn>
                <a:cxn ang="0">
                  <a:pos x="1115" y="1188"/>
                </a:cxn>
                <a:cxn ang="0">
                  <a:pos x="1194" y="1023"/>
                </a:cxn>
                <a:cxn ang="0">
                  <a:pos x="1244" y="841"/>
                </a:cxn>
                <a:cxn ang="0">
                  <a:pos x="1259" y="647"/>
                </a:cxn>
                <a:cxn ang="0">
                  <a:pos x="1230" y="463"/>
                </a:cxn>
                <a:cxn ang="0">
                  <a:pos x="1140" y="294"/>
                </a:cxn>
                <a:cxn ang="0">
                  <a:pos x="1043" y="190"/>
                </a:cxn>
                <a:cxn ang="0">
                  <a:pos x="961" y="109"/>
                </a:cxn>
                <a:cxn ang="0">
                  <a:pos x="894" y="65"/>
                </a:cxn>
                <a:cxn ang="0">
                  <a:pos x="786" y="18"/>
                </a:cxn>
                <a:cxn ang="0">
                  <a:pos x="642" y="0"/>
                </a:cxn>
                <a:cxn ang="0">
                  <a:pos x="440" y="23"/>
                </a:cxn>
                <a:cxn ang="0">
                  <a:pos x="366" y="44"/>
                </a:cxn>
                <a:cxn ang="0">
                  <a:pos x="292" y="58"/>
                </a:cxn>
                <a:cxn ang="0">
                  <a:pos x="229" y="79"/>
                </a:cxn>
                <a:cxn ang="0">
                  <a:pos x="178" y="103"/>
                </a:cxn>
                <a:cxn ang="0">
                  <a:pos x="127" y="127"/>
                </a:cxn>
                <a:cxn ang="0">
                  <a:pos x="82" y="158"/>
                </a:cxn>
                <a:cxn ang="0">
                  <a:pos x="41" y="197"/>
                </a:cxn>
                <a:cxn ang="0">
                  <a:pos x="0" y="243"/>
                </a:cxn>
                <a:cxn ang="0">
                  <a:pos x="76" y="215"/>
                </a:cxn>
                <a:cxn ang="0">
                  <a:pos x="144" y="194"/>
                </a:cxn>
                <a:cxn ang="0">
                  <a:pos x="212" y="179"/>
                </a:cxn>
                <a:cxn ang="0">
                  <a:pos x="280" y="164"/>
                </a:cxn>
                <a:cxn ang="0">
                  <a:pos x="336" y="149"/>
                </a:cxn>
                <a:cxn ang="0">
                  <a:pos x="397" y="149"/>
                </a:cxn>
                <a:cxn ang="0">
                  <a:pos x="458" y="141"/>
                </a:cxn>
                <a:cxn ang="0">
                  <a:pos x="511" y="146"/>
                </a:cxn>
                <a:cxn ang="0">
                  <a:pos x="565" y="152"/>
                </a:cxn>
                <a:cxn ang="0">
                  <a:pos x="618" y="166"/>
                </a:cxn>
                <a:cxn ang="0">
                  <a:pos x="669" y="186"/>
                </a:cxn>
                <a:cxn ang="0">
                  <a:pos x="715" y="205"/>
                </a:cxn>
                <a:cxn ang="0">
                  <a:pos x="760" y="239"/>
                </a:cxn>
                <a:cxn ang="0">
                  <a:pos x="811" y="267"/>
                </a:cxn>
                <a:cxn ang="0">
                  <a:pos x="855" y="307"/>
                </a:cxn>
                <a:cxn ang="0">
                  <a:pos x="899" y="348"/>
                </a:cxn>
                <a:cxn ang="0">
                  <a:pos x="971" y="464"/>
                </a:cxn>
                <a:cxn ang="0">
                  <a:pos x="1016" y="606"/>
                </a:cxn>
                <a:cxn ang="0">
                  <a:pos x="1027" y="774"/>
                </a:cxn>
                <a:cxn ang="0">
                  <a:pos x="1022" y="939"/>
                </a:cxn>
                <a:cxn ang="0">
                  <a:pos x="1002" y="1117"/>
                </a:cxn>
                <a:cxn ang="0">
                  <a:pos x="966" y="1279"/>
                </a:cxn>
                <a:cxn ang="0">
                  <a:pos x="933" y="1421"/>
                </a:cxn>
                <a:cxn ang="0">
                  <a:pos x="891" y="1532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未知"/>
            <p:cNvSpPr>
              <a:spLocks noChangeArrowheads="1"/>
            </p:cNvSpPr>
            <p:nvPr/>
          </p:nvSpPr>
          <p:spPr bwMode="auto">
            <a:xfrm>
              <a:off x="0" y="2610"/>
              <a:ext cx="801" cy="4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69"/>
                </a:cxn>
                <a:cxn ang="0">
                  <a:pos x="68" y="132"/>
                </a:cxn>
                <a:cxn ang="0">
                  <a:pos x="110" y="188"/>
                </a:cxn>
                <a:cxn ang="0">
                  <a:pos x="149" y="229"/>
                </a:cxn>
                <a:cxn ang="0">
                  <a:pos x="192" y="278"/>
                </a:cxn>
                <a:cxn ang="0">
                  <a:pos x="250" y="314"/>
                </a:cxn>
                <a:cxn ang="0">
                  <a:pos x="308" y="336"/>
                </a:cxn>
                <a:cxn ang="0">
                  <a:pos x="365" y="365"/>
                </a:cxn>
                <a:cxn ang="0">
                  <a:pos x="430" y="381"/>
                </a:cxn>
                <a:cxn ang="0">
                  <a:pos x="501" y="390"/>
                </a:cxn>
                <a:cxn ang="0">
                  <a:pos x="573" y="392"/>
                </a:cxn>
                <a:cxn ang="0">
                  <a:pos x="646" y="381"/>
                </a:cxn>
                <a:cxn ang="0">
                  <a:pos x="726" y="362"/>
                </a:cxn>
                <a:cxn ang="0">
                  <a:pos x="801" y="335"/>
                </a:cxn>
                <a:cxn ang="0">
                  <a:pos x="731" y="377"/>
                </a:cxn>
                <a:cxn ang="0">
                  <a:pos x="662" y="404"/>
                </a:cxn>
                <a:cxn ang="0">
                  <a:pos x="594" y="432"/>
                </a:cxn>
                <a:cxn ang="0">
                  <a:pos x="532" y="445"/>
                </a:cxn>
                <a:cxn ang="0">
                  <a:pos x="471" y="459"/>
                </a:cxn>
                <a:cxn ang="0">
                  <a:pos x="411" y="458"/>
                </a:cxn>
                <a:cxn ang="0">
                  <a:pos x="350" y="458"/>
                </a:cxn>
                <a:cxn ang="0">
                  <a:pos x="291" y="450"/>
                </a:cxn>
                <a:cxn ang="0">
                  <a:pos x="244" y="436"/>
                </a:cxn>
                <a:cxn ang="0">
                  <a:pos x="192" y="415"/>
                </a:cxn>
                <a:cxn ang="0">
                  <a:pos x="145" y="394"/>
                </a:cxn>
                <a:cxn ang="0">
                  <a:pos x="100" y="373"/>
                </a:cxn>
                <a:cxn ang="0">
                  <a:pos x="60" y="347"/>
                </a:cxn>
                <a:cxn ang="0">
                  <a:pos x="0" y="294"/>
                </a:cxn>
                <a:cxn ang="0">
                  <a:pos x="0" y="0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未知"/>
            <p:cNvSpPr>
              <a:spLocks noChangeArrowheads="1"/>
            </p:cNvSpPr>
            <p:nvPr/>
          </p:nvSpPr>
          <p:spPr bwMode="auto">
            <a:xfrm rot="373330" flipH="1">
              <a:off x="898" y="2855"/>
              <a:ext cx="354" cy="464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0" y="25"/>
                </a:cxn>
                <a:cxn ang="0">
                  <a:pos x="3" y="26"/>
                </a:cxn>
                <a:cxn ang="0">
                  <a:pos x="14" y="29"/>
                </a:cxn>
                <a:cxn ang="0">
                  <a:pos x="29" y="36"/>
                </a:cxn>
                <a:cxn ang="0">
                  <a:pos x="46" y="47"/>
                </a:cxn>
                <a:cxn ang="0">
                  <a:pos x="66" y="62"/>
                </a:cxn>
                <a:cxn ang="0">
                  <a:pos x="84" y="80"/>
                </a:cxn>
                <a:cxn ang="0">
                  <a:pos x="102" y="103"/>
                </a:cxn>
                <a:cxn ang="0">
                  <a:pos x="116" y="132"/>
                </a:cxn>
                <a:cxn ang="0">
                  <a:pos x="117" y="120"/>
                </a:cxn>
                <a:cxn ang="0">
                  <a:pos x="115" y="107"/>
                </a:cxn>
                <a:cxn ang="0">
                  <a:pos x="108" y="90"/>
                </a:cxn>
                <a:cxn ang="0">
                  <a:pos x="99" y="74"/>
                </a:cxn>
                <a:cxn ang="0">
                  <a:pos x="89" y="58"/>
                </a:cxn>
                <a:cxn ang="0">
                  <a:pos x="78" y="45"/>
                </a:cxn>
                <a:cxn ang="0">
                  <a:pos x="67" y="36"/>
                </a:cxn>
                <a:cxn ang="0">
                  <a:pos x="58" y="32"/>
                </a:cxn>
                <a:cxn ang="0">
                  <a:pos x="69" y="29"/>
                </a:cxn>
                <a:cxn ang="0">
                  <a:pos x="79" y="28"/>
                </a:cxn>
                <a:cxn ang="0">
                  <a:pos x="89" y="26"/>
                </a:cxn>
                <a:cxn ang="0">
                  <a:pos x="98" y="25"/>
                </a:cxn>
                <a:cxn ang="0">
                  <a:pos x="105" y="24"/>
                </a:cxn>
                <a:cxn ang="0">
                  <a:pos x="109" y="22"/>
                </a:cxn>
                <a:cxn ang="0">
                  <a:pos x="113" y="21"/>
                </a:cxn>
                <a:cxn ang="0">
                  <a:pos x="114" y="21"/>
                </a:cxn>
                <a:cxn ang="0">
                  <a:pos x="75" y="0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未知"/>
            <p:cNvSpPr>
              <a:spLocks noChangeArrowheads="1"/>
            </p:cNvSpPr>
            <p:nvPr/>
          </p:nvSpPr>
          <p:spPr bwMode="auto">
            <a:xfrm rot="373330" flipH="1">
              <a:off x="799" y="2979"/>
              <a:ext cx="87" cy="27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3" y="0"/>
                </a:cxn>
                <a:cxn ang="0">
                  <a:pos x="16" y="4"/>
                </a:cxn>
                <a:cxn ang="0">
                  <a:pos x="9" y="9"/>
                </a:cxn>
                <a:cxn ang="0">
                  <a:pos x="4" y="19"/>
                </a:cxn>
                <a:cxn ang="0">
                  <a:pos x="1" y="30"/>
                </a:cxn>
                <a:cxn ang="0">
                  <a:pos x="0" y="44"/>
                </a:cxn>
                <a:cxn ang="0">
                  <a:pos x="3" y="60"/>
                </a:cxn>
                <a:cxn ang="0">
                  <a:pos x="11" y="77"/>
                </a:cxn>
                <a:cxn ang="0">
                  <a:pos x="15" y="53"/>
                </a:cxn>
                <a:cxn ang="0">
                  <a:pos x="19" y="37"/>
                </a:cxn>
                <a:cxn ang="0">
                  <a:pos x="23" y="22"/>
                </a:cxn>
                <a:cxn ang="0">
                  <a:pos x="29" y="0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未知"/>
            <p:cNvSpPr>
              <a:spLocks noChangeArrowheads="1"/>
            </p:cNvSpPr>
            <p:nvPr/>
          </p:nvSpPr>
          <p:spPr bwMode="auto">
            <a:xfrm>
              <a:off x="1190" y="3273"/>
              <a:ext cx="1108" cy="1047"/>
            </a:xfrm>
            <a:custGeom>
              <a:avLst/>
              <a:gdLst/>
              <a:ahLst/>
              <a:cxnLst>
                <a:cxn ang="0">
                  <a:pos x="784" y="1047"/>
                </a:cxn>
                <a:cxn ang="0">
                  <a:pos x="692" y="1011"/>
                </a:cxn>
                <a:cxn ang="0">
                  <a:pos x="607" y="945"/>
                </a:cxn>
                <a:cxn ang="0">
                  <a:pos x="517" y="861"/>
                </a:cxn>
                <a:cxn ang="0">
                  <a:pos x="432" y="776"/>
                </a:cxn>
                <a:cxn ang="0">
                  <a:pos x="350" y="677"/>
                </a:cxn>
                <a:cxn ang="0">
                  <a:pos x="266" y="563"/>
                </a:cxn>
                <a:cxn ang="0">
                  <a:pos x="188" y="447"/>
                </a:cxn>
                <a:cxn ang="0">
                  <a:pos x="122" y="325"/>
                </a:cxn>
                <a:cxn ang="0">
                  <a:pos x="65" y="211"/>
                </a:cxn>
                <a:cxn ang="0">
                  <a:pos x="21" y="101"/>
                </a:cxn>
                <a:cxn ang="0">
                  <a:pos x="0" y="0"/>
                </a:cxn>
                <a:cxn ang="0">
                  <a:pos x="109" y="217"/>
                </a:cxn>
                <a:cxn ang="0">
                  <a:pos x="209" y="378"/>
                </a:cxn>
                <a:cxn ang="0">
                  <a:pos x="294" y="500"/>
                </a:cxn>
                <a:cxn ang="0">
                  <a:pos x="373" y="590"/>
                </a:cxn>
                <a:cxn ang="0">
                  <a:pos x="441" y="661"/>
                </a:cxn>
                <a:cxn ang="0">
                  <a:pos x="506" y="713"/>
                </a:cxn>
                <a:cxn ang="0">
                  <a:pos x="564" y="754"/>
                </a:cxn>
                <a:cxn ang="0">
                  <a:pos x="620" y="801"/>
                </a:cxn>
                <a:cxn ang="0">
                  <a:pos x="754" y="899"/>
                </a:cxn>
                <a:cxn ang="0">
                  <a:pos x="925" y="977"/>
                </a:cxn>
                <a:cxn ang="0">
                  <a:pos x="1108" y="1047"/>
                </a:cxn>
                <a:cxn ang="0">
                  <a:pos x="784" y="10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5" name="组合 2065"/>
            <p:cNvGrpSpPr>
              <a:grpSpLocks/>
            </p:cNvGrpSpPr>
            <p:nvPr userDrawn="1"/>
          </p:nvGrpSpPr>
          <p:grpSpPr bwMode="auto">
            <a:xfrm rot="3220060">
              <a:off x="2624" y="747"/>
              <a:ext cx="569" cy="636"/>
              <a:chOff x="0" y="0"/>
              <a:chExt cx="129" cy="157"/>
            </a:xfrm>
          </p:grpSpPr>
          <p:sp>
            <p:nvSpPr>
              <p:cNvPr id="37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8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9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6" name="组合 2069"/>
            <p:cNvGrpSpPr>
              <a:grpSpLocks/>
            </p:cNvGrpSpPr>
            <p:nvPr userDrawn="1"/>
          </p:nvGrpSpPr>
          <p:grpSpPr bwMode="auto">
            <a:xfrm rot="-6691250">
              <a:off x="3626" y="120"/>
              <a:ext cx="356" cy="608"/>
              <a:chOff x="2" y="0"/>
              <a:chExt cx="129" cy="157"/>
            </a:xfrm>
          </p:grpSpPr>
          <p:sp>
            <p:nvSpPr>
              <p:cNvPr id="34" name="未知"/>
              <p:cNvSpPr>
                <a:spLocks noChangeArrowheads="1"/>
              </p:cNvSpPr>
              <p:nvPr/>
            </p:nvSpPr>
            <p:spPr bwMode="auto">
              <a:xfrm>
                <a:off x="2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5" name="未知"/>
              <p:cNvSpPr>
                <a:spLocks noChangeArrowheads="1"/>
              </p:cNvSpPr>
              <p:nvPr/>
            </p:nvSpPr>
            <p:spPr bwMode="auto">
              <a:xfrm>
                <a:off x="61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6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13" name="组合 2073"/>
            <p:cNvGrpSpPr>
              <a:grpSpLocks/>
            </p:cNvGrpSpPr>
            <p:nvPr userDrawn="1"/>
          </p:nvGrpSpPr>
          <p:grpSpPr bwMode="auto">
            <a:xfrm rot="8524840">
              <a:off x="665" y="3318"/>
              <a:ext cx="500" cy="500"/>
              <a:chOff x="0" y="2"/>
              <a:chExt cx="129" cy="156"/>
            </a:xfrm>
          </p:grpSpPr>
          <p:sp>
            <p:nvSpPr>
              <p:cNvPr id="31" name="未知"/>
              <p:cNvSpPr>
                <a:spLocks noChangeArrowheads="1"/>
              </p:cNvSpPr>
              <p:nvPr/>
            </p:nvSpPr>
            <p:spPr bwMode="auto">
              <a:xfrm>
                <a:off x="0" y="2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2" name="未知"/>
              <p:cNvSpPr>
                <a:spLocks noChangeArrowheads="1"/>
              </p:cNvSpPr>
              <p:nvPr/>
            </p:nvSpPr>
            <p:spPr bwMode="auto">
              <a:xfrm>
                <a:off x="59" y="30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3" name="未知"/>
              <p:cNvSpPr>
                <a:spLocks noChangeArrowheads="1"/>
              </p:cNvSpPr>
              <p:nvPr/>
            </p:nvSpPr>
            <p:spPr bwMode="auto">
              <a:xfrm>
                <a:off x="45" y="133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14" name="组合 2077"/>
            <p:cNvGrpSpPr>
              <a:grpSpLocks/>
            </p:cNvGrpSpPr>
            <p:nvPr userDrawn="1"/>
          </p:nvGrpSpPr>
          <p:grpSpPr bwMode="auto">
            <a:xfrm rot="4106450" flipH="1">
              <a:off x="387" y="251"/>
              <a:ext cx="708" cy="891"/>
              <a:chOff x="0" y="0"/>
              <a:chExt cx="129" cy="157"/>
            </a:xfrm>
          </p:grpSpPr>
          <p:sp>
            <p:nvSpPr>
              <p:cNvPr id="28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9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0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15" name="组合 2081"/>
            <p:cNvGrpSpPr>
              <a:grpSpLocks/>
            </p:cNvGrpSpPr>
            <p:nvPr userDrawn="1"/>
          </p:nvGrpSpPr>
          <p:grpSpPr bwMode="auto">
            <a:xfrm rot="10015322" flipH="1">
              <a:off x="4625" y="2384"/>
              <a:ext cx="708" cy="891"/>
              <a:chOff x="0" y="0"/>
              <a:chExt cx="129" cy="157"/>
            </a:xfrm>
          </p:grpSpPr>
          <p:sp>
            <p:nvSpPr>
              <p:cNvPr id="25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6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7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8" name="未知"/>
            <p:cNvSpPr>
              <a:spLocks noChangeArrowheads="1"/>
            </p:cNvSpPr>
            <p:nvPr/>
          </p:nvSpPr>
          <p:spPr bwMode="auto">
            <a:xfrm>
              <a:off x="1217" y="2"/>
              <a:ext cx="862" cy="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7"/>
                </a:cxn>
                <a:cxn ang="0">
                  <a:pos x="37" y="262"/>
                </a:cxn>
                <a:cxn ang="0">
                  <a:pos x="83" y="410"/>
                </a:cxn>
                <a:cxn ang="0">
                  <a:pos x="149" y="546"/>
                </a:cxn>
                <a:cxn ang="0">
                  <a:pos x="237" y="666"/>
                </a:cxn>
                <a:cxn ang="0">
                  <a:pos x="338" y="764"/>
                </a:cxn>
                <a:cxn ang="0">
                  <a:pos x="450" y="838"/>
                </a:cxn>
                <a:cxn ang="0">
                  <a:pos x="579" y="879"/>
                </a:cxn>
                <a:cxn ang="0">
                  <a:pos x="714" y="886"/>
                </a:cxn>
                <a:cxn ang="0">
                  <a:pos x="862" y="851"/>
                </a:cxn>
                <a:cxn ang="0">
                  <a:pos x="784" y="856"/>
                </a:cxn>
                <a:cxn ang="0">
                  <a:pos x="700" y="835"/>
                </a:cxn>
                <a:cxn ang="0">
                  <a:pos x="621" y="794"/>
                </a:cxn>
                <a:cxn ang="0">
                  <a:pos x="542" y="728"/>
                </a:cxn>
                <a:cxn ang="0">
                  <a:pos x="466" y="649"/>
                </a:cxn>
                <a:cxn ang="0">
                  <a:pos x="397" y="557"/>
                </a:cxn>
                <a:cxn ang="0">
                  <a:pos x="334" y="454"/>
                </a:cxn>
                <a:cxn ang="0">
                  <a:pos x="279" y="339"/>
                </a:cxn>
                <a:cxn ang="0">
                  <a:pos x="238" y="225"/>
                </a:cxn>
                <a:cxn ang="0">
                  <a:pos x="205" y="105"/>
                </a:cxn>
                <a:cxn ang="0">
                  <a:pos x="184" y="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未知"/>
            <p:cNvSpPr>
              <a:spLocks noChangeArrowheads="1"/>
            </p:cNvSpPr>
            <p:nvPr/>
          </p:nvSpPr>
          <p:spPr bwMode="auto">
            <a:xfrm rot="9832527" flipV="1">
              <a:off x="2158" y="102"/>
              <a:ext cx="681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未知"/>
            <p:cNvSpPr>
              <a:spLocks noChangeArrowheads="1"/>
            </p:cNvSpPr>
            <p:nvPr/>
          </p:nvSpPr>
          <p:spPr bwMode="auto">
            <a:xfrm rot="9832527" flipV="1">
              <a:off x="1997" y="858"/>
              <a:ext cx="330" cy="27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未知"/>
            <p:cNvSpPr>
              <a:spLocks noChangeArrowheads="1"/>
            </p:cNvSpPr>
            <p:nvPr/>
          </p:nvSpPr>
          <p:spPr bwMode="auto">
            <a:xfrm rot="9832527" flipV="1">
              <a:off x="2224" y="808"/>
              <a:ext cx="123" cy="23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未知"/>
            <p:cNvSpPr>
              <a:spLocks noChangeArrowheads="1"/>
            </p:cNvSpPr>
            <p:nvPr/>
          </p:nvSpPr>
          <p:spPr bwMode="auto">
            <a:xfrm>
              <a:off x="1603" y="0"/>
              <a:ext cx="124" cy="12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3" y="9"/>
                </a:cxn>
                <a:cxn ang="0">
                  <a:pos x="99" y="25"/>
                </a:cxn>
                <a:cxn ang="0">
                  <a:pos x="81" y="41"/>
                </a:cxn>
                <a:cxn ang="0">
                  <a:pos x="63" y="54"/>
                </a:cxn>
                <a:cxn ang="0">
                  <a:pos x="41" y="66"/>
                </a:cxn>
                <a:cxn ang="0">
                  <a:pos x="22" y="74"/>
                </a:cxn>
                <a:cxn ang="0">
                  <a:pos x="0" y="75"/>
                </a:cxn>
                <a:cxn ang="0">
                  <a:pos x="10" y="96"/>
                </a:cxn>
                <a:cxn ang="0">
                  <a:pos x="23" y="113"/>
                </a:cxn>
                <a:cxn ang="0">
                  <a:pos x="41" y="121"/>
                </a:cxn>
                <a:cxn ang="0">
                  <a:pos x="60" y="121"/>
                </a:cxn>
                <a:cxn ang="0">
                  <a:pos x="83" y="111"/>
                </a:cxn>
                <a:cxn ang="0">
                  <a:pos x="101" y="88"/>
                </a:cxn>
                <a:cxn ang="0">
                  <a:pos x="116" y="53"/>
                </a:cxn>
                <a:cxn ang="0">
                  <a:pos x="124" y="0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未知"/>
            <p:cNvSpPr>
              <a:spLocks noChangeArrowheads="1"/>
            </p:cNvSpPr>
            <p:nvPr/>
          </p:nvSpPr>
          <p:spPr bwMode="auto">
            <a:xfrm rot="9832527" flipV="1">
              <a:off x="2173" y="1238"/>
              <a:ext cx="393" cy="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6" y="14"/>
                </a:cxn>
                <a:cxn ang="0">
                  <a:pos x="28" y="24"/>
                </a:cxn>
                <a:cxn ang="0">
                  <a:pos x="41" y="37"/>
                </a:cxn>
                <a:cxn ang="0">
                  <a:pos x="58" y="53"/>
                </a:cxn>
                <a:cxn ang="0">
                  <a:pos x="73" y="70"/>
                </a:cxn>
                <a:cxn ang="0">
                  <a:pos x="88" y="90"/>
                </a:cxn>
                <a:cxn ang="0">
                  <a:pos x="100" y="113"/>
                </a:cxn>
                <a:cxn ang="0">
                  <a:pos x="112" y="137"/>
                </a:cxn>
                <a:cxn ang="0">
                  <a:pos x="120" y="165"/>
                </a:cxn>
                <a:cxn ang="0">
                  <a:pos x="124" y="196"/>
                </a:cxn>
                <a:cxn ang="0">
                  <a:pos x="126" y="228"/>
                </a:cxn>
                <a:cxn ang="0">
                  <a:pos x="120" y="264"/>
                </a:cxn>
                <a:cxn ang="0">
                  <a:pos x="109" y="302"/>
                </a:cxn>
                <a:cxn ang="0">
                  <a:pos x="92" y="342"/>
                </a:cxn>
                <a:cxn ang="0">
                  <a:pos x="67" y="386"/>
                </a:cxn>
                <a:cxn ang="0">
                  <a:pos x="39" y="436"/>
                </a:cxn>
                <a:cxn ang="0">
                  <a:pos x="21" y="482"/>
                </a:cxn>
                <a:cxn ang="0">
                  <a:pos x="10" y="525"/>
                </a:cxn>
                <a:cxn ang="0">
                  <a:pos x="6" y="566"/>
                </a:cxn>
                <a:cxn ang="0">
                  <a:pos x="6" y="605"/>
                </a:cxn>
                <a:cxn ang="0">
                  <a:pos x="8" y="641"/>
                </a:cxn>
                <a:cxn ang="0">
                  <a:pos x="12" y="673"/>
                </a:cxn>
                <a:cxn ang="0">
                  <a:pos x="14" y="704"/>
                </a:cxn>
                <a:cxn ang="0">
                  <a:pos x="41" y="688"/>
                </a:cxn>
                <a:cxn ang="0">
                  <a:pos x="39" y="680"/>
                </a:cxn>
                <a:cxn ang="0">
                  <a:pos x="36" y="657"/>
                </a:cxn>
                <a:cxn ang="0">
                  <a:pos x="33" y="622"/>
                </a:cxn>
                <a:cxn ang="0">
                  <a:pos x="35" y="575"/>
                </a:cxn>
                <a:cxn ang="0">
                  <a:pos x="41" y="519"/>
                </a:cxn>
                <a:cxn ang="0">
                  <a:pos x="58" y="455"/>
                </a:cxn>
                <a:cxn ang="0">
                  <a:pos x="86" y="386"/>
                </a:cxn>
                <a:cxn ang="0">
                  <a:pos x="129" y="313"/>
                </a:cxn>
                <a:cxn ang="0">
                  <a:pos x="143" y="279"/>
                </a:cxn>
                <a:cxn ang="0">
                  <a:pos x="149" y="235"/>
                </a:cxn>
                <a:cxn ang="0">
                  <a:pos x="144" y="184"/>
                </a:cxn>
                <a:cxn ang="0">
                  <a:pos x="131" y="134"/>
                </a:cxn>
                <a:cxn ang="0">
                  <a:pos x="109" y="85"/>
                </a:cxn>
                <a:cxn ang="0">
                  <a:pos x="81" y="44"/>
                </a:cxn>
                <a:cxn ang="0">
                  <a:pos x="44" y="14"/>
                </a:cxn>
                <a:cxn ang="0">
                  <a:pos x="0" y="0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未知"/>
            <p:cNvSpPr>
              <a:spLocks noChangeArrowheads="1"/>
            </p:cNvSpPr>
            <p:nvPr/>
          </p:nvSpPr>
          <p:spPr bwMode="auto">
            <a:xfrm>
              <a:off x="0" y="1848"/>
              <a:ext cx="36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0" y="132"/>
                </a:cxn>
                <a:cxn ang="0">
                  <a:pos x="0" y="0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095" name="标题 2094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buClrTx/>
              <a:buSzTx/>
              <a:buFontTx/>
              <a:defRPr sz="3900" b="1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96" name="副标题 2095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Tx/>
              <a:buSzTx/>
              <a:buFontTx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47" name="日期占位符 2092"/>
          <p:cNvSpPr>
            <a:spLocks noGrp="1"/>
          </p:cNvSpPr>
          <p:nvPr>
            <p:ph type="dt" sz="half" idx="10"/>
          </p:nvPr>
        </p:nvSpPr>
        <p:spPr>
          <a:xfrm>
            <a:off x="492125" y="6323013"/>
            <a:ext cx="2133600" cy="457200"/>
          </a:xfrm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669404FE-B1E4-4001-BF27-CB65BF300BD8}" type="datetime1">
              <a:rPr lang="zh-CN" altLang="en-US" kern="1200" noProof="1">
                <a:solidFill>
                  <a:srgbClr val="000000"/>
                </a:solidFill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8" name="灯片编号占位符 2093"/>
          <p:cNvSpPr>
            <a:spLocks noGrp="1"/>
          </p:cNvSpPr>
          <p:nvPr>
            <p:ph type="sldNum" sz="quarter" idx="11"/>
          </p:nvPr>
        </p:nvSpPr>
        <p:spPr>
          <a:xfrm>
            <a:off x="6588125" y="61658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2967ADA-2510-42D4-B0F8-88A32D549569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054029E0-62D2-4174-87C4-02AEA5B72F1E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FA7196F5-6254-4ACE-BBBE-0A3352CCFFB0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B4023AE8-2AF8-4891-AEFF-3091EE475748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ECDAAC89-FE8B-4A67-AD7C-BB8D43E11AD1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2504" cy="44561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409" y="1628775"/>
            <a:ext cx="4032504" cy="44561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F31D8179-F999-41B8-BF80-324261584031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04F9B02E-9A2F-4575-BAB5-E3CA73D7AB5A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FE566A4F-03A2-40F5-95EB-0E0F332DB6AB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B1E9BACD-9348-457A-883C-75203AACD0E0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5D87EFB5-5CE0-426D-9A11-5CD9E402ED1A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9BFA9089-497A-4EB5-8F5F-7301451C1A7C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 noChangeArrowheads="1"/>
          </p:cNvPicPr>
          <p:nvPr userDrawn="1"/>
        </p:nvPicPr>
        <p:blipFill>
          <a:blip r:embed="rId2"/>
          <a:srcRect l="333" r="28976"/>
          <a:stretch>
            <a:fillRect/>
          </a:stretch>
        </p:blipFill>
        <p:spPr bwMode="auto">
          <a:xfrm>
            <a:off x="5357819" y="-3103"/>
            <a:ext cx="3786214" cy="686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5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平行四边形 12"/>
          <p:cNvSpPr/>
          <p:nvPr userDrawn="1"/>
        </p:nvSpPr>
        <p:spPr>
          <a:xfrm>
            <a:off x="7916576" y="28572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平行四边形 13"/>
          <p:cNvSpPr/>
          <p:nvPr userDrawn="1"/>
        </p:nvSpPr>
        <p:spPr>
          <a:xfrm>
            <a:off x="6786578" y="285728"/>
            <a:ext cx="1108327" cy="164637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-32" y="1428736"/>
            <a:ext cx="4572000" cy="540000"/>
          </a:xfrm>
          <a:prstGeom prst="rect">
            <a:avLst/>
          </a:prstGeom>
          <a:solidFill>
            <a:srgbClr val="EDA20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2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72000" y="1440000"/>
            <a:ext cx="450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zh-CN" altLang="en-US" sz="2400" b="1" kern="12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子标题样式</a:t>
            </a:r>
          </a:p>
        </p:txBody>
      </p:sp>
      <p:sp>
        <p:nvSpPr>
          <p:cNvPr id="53" name="文本占位符 2"/>
          <p:cNvSpPr>
            <a:spLocks noGrp="1"/>
          </p:cNvSpPr>
          <p:nvPr userDrawn="1">
            <p:ph type="body" idx="10"/>
          </p:nvPr>
        </p:nvSpPr>
        <p:spPr>
          <a:xfrm>
            <a:off x="936000" y="31248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4" name="文本占位符 2"/>
          <p:cNvSpPr>
            <a:spLocks noGrp="1"/>
          </p:cNvSpPr>
          <p:nvPr>
            <p:ph type="body" idx="11"/>
          </p:nvPr>
        </p:nvSpPr>
        <p:spPr>
          <a:xfrm>
            <a:off x="936000" y="23544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5" name="文本占位符 2"/>
          <p:cNvSpPr>
            <a:spLocks noGrp="1"/>
          </p:cNvSpPr>
          <p:nvPr>
            <p:ph type="body" idx="12"/>
          </p:nvPr>
        </p:nvSpPr>
        <p:spPr>
          <a:xfrm>
            <a:off x="936000" y="39204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6" name="文本占位符 2"/>
          <p:cNvSpPr>
            <a:spLocks noGrp="1"/>
          </p:cNvSpPr>
          <p:nvPr>
            <p:ph type="body" idx="13"/>
          </p:nvPr>
        </p:nvSpPr>
        <p:spPr>
          <a:xfrm>
            <a:off x="936000" y="46800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4D541C1D-BCDF-43E6-AA5F-BBD9013487B9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1CFC4D7B-EAD6-4B3E-AD45-588C8BA63B78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4CB711CA-BD06-4734-8332-65FE767E09A3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5A6F357A-371D-48E8-913D-79313B98027F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B650F0EF-9B2B-4F86-BEB0-1C71613239B2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EE428794-9248-410F-A9D3-BE4ADDB8527A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8DF9976A-8716-4692-98F3-BA5145A77A25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CF61033-DA2C-4D97-B7C7-FA726B5BFC78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3435" y="0"/>
            <a:ext cx="2174478" cy="60848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97378" cy="60848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1BBCCCA4-41DB-41A0-B510-9365A40A33E9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E368D01B-E195-440F-8EDC-F5C8C54B6A8C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3E499C2E-2564-461D-BCBD-D7534A8D4F34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F915244D-6225-4A40-AA8D-40BB9CACD9FE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1B0261E1-87E7-44D0-B09B-A1A99CCDF9CB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8E27D408-4890-4994-9205-2F39DD9A165F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01D4E96C-4CF7-45B2-AF01-D5CC7BC9030F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0F2B3840-E5EC-4EE1-AE30-A407485C80F8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36513"/>
            <a:ext cx="449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7"/>
          <p:cNvGrpSpPr>
            <a:grpSpLocks/>
          </p:cNvGrpSpPr>
          <p:nvPr userDrawn="1"/>
        </p:nvGrpSpPr>
        <p:grpSpPr bwMode="auto">
          <a:xfrm>
            <a:off x="144463" y="517525"/>
            <a:ext cx="8858250" cy="123825"/>
            <a:chOff x="0" y="500042"/>
            <a:chExt cx="8858850" cy="159200"/>
          </a:xfrm>
        </p:grpSpPr>
        <p:sp>
          <p:nvSpPr>
            <p:cNvPr id="6" name="矩形 4"/>
            <p:cNvSpPr>
              <a:spLocks noChangeArrowheads="1"/>
            </p:cNvSpPr>
            <p:nvPr/>
          </p:nvSpPr>
          <p:spPr bwMode="auto">
            <a:xfrm>
              <a:off x="0" y="500042"/>
              <a:ext cx="1619360" cy="157160"/>
            </a:xfrm>
            <a:prstGeom prst="rect">
              <a:avLst/>
            </a:prstGeom>
            <a:solidFill>
              <a:srgbClr val="D01025"/>
            </a:solidFill>
            <a:ln w="12700">
              <a:noFill/>
              <a:miter lim="800000"/>
            </a:ln>
          </p:spPr>
          <p:txBody>
            <a:bodyPr anchor="ctr"/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800" kern="1200">
                <a:solidFill>
                  <a:srgbClr val="D01025"/>
                </a:solidFill>
                <a:latin typeface="方正兰亭细黑_GBK" charset="-122"/>
                <a:ea typeface="方正兰亭细黑_GBK" charset="-122"/>
                <a:cs typeface="+mn-cs"/>
              </a:endParaRPr>
            </a:p>
          </p:txBody>
        </p:sp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1619360" y="500042"/>
              <a:ext cx="7239490" cy="159200"/>
            </a:xfrm>
            <a:prstGeom prst="rect">
              <a:avLst/>
            </a:prstGeom>
            <a:solidFill>
              <a:srgbClr val="D8D8D8"/>
            </a:solidFill>
            <a:ln w="12700">
              <a:noFill/>
              <a:miter lim="800000"/>
            </a:ln>
          </p:spPr>
          <p:txBody>
            <a:bodyPr anchor="ctr"/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800" kern="1200">
                <a:solidFill>
                  <a:srgbClr val="FFFFFF"/>
                </a:solidFill>
                <a:latin typeface="方正兰亭细黑_GBK" charset="-122"/>
                <a:ea typeface="方正兰亭细黑_GBK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0" y="252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D0102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D70DE412-0E0C-445E-A52E-85E7BC99CE7C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DBCEC678-8767-4167-A3F5-A92E1B5797C1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049" descr="9F54018068281029"/>
          <p:cNvPicPr>
            <a:picLocks noChangeAspect="1" noChangeArrowheads="1"/>
          </p:cNvPicPr>
          <p:nvPr userDrawn="1"/>
        </p:nvPicPr>
        <p:blipFill>
          <a:blip r:embed="rId2">
            <a:lum bright="86000" contrast="-2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组合 2050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3" name="组合 2051"/>
            <p:cNvGrpSpPr>
              <a:grpSpLocks/>
            </p:cNvGrpSpPr>
            <p:nvPr userDrawn="1"/>
          </p:nvGrpSpPr>
          <p:grpSpPr bwMode="auto">
            <a:xfrm rot="-215207">
              <a:off x="3693" y="232"/>
              <a:ext cx="1856" cy="3627"/>
              <a:chOff x="0" y="-2"/>
              <a:chExt cx="1856" cy="3627"/>
            </a:xfrm>
          </p:grpSpPr>
          <p:sp>
            <p:nvSpPr>
              <p:cNvPr id="40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523" y="-2"/>
                <a:ext cx="1333" cy="1485"/>
              </a:xfrm>
              <a:custGeom>
                <a:avLst/>
                <a:gdLst/>
                <a:ahLst/>
                <a:cxnLst>
                  <a:cxn ang="0">
                    <a:pos x="16" y="370"/>
                  </a:cxn>
                  <a:cxn ang="0">
                    <a:pos x="6" y="341"/>
                  </a:cxn>
                  <a:cxn ang="0">
                    <a:pos x="0" y="289"/>
                  </a:cxn>
                  <a:cxn ang="0">
                    <a:pos x="4" y="222"/>
                  </a:cxn>
                  <a:cxn ang="0">
                    <a:pos x="25" y="151"/>
                  </a:cxn>
                  <a:cxn ang="0">
                    <a:pos x="69" y="84"/>
                  </a:cxn>
                  <a:cxn ang="0">
                    <a:pos x="142" y="31"/>
                  </a:cxn>
                  <a:cxn ang="0">
                    <a:pos x="247" y="2"/>
                  </a:cxn>
                  <a:cxn ang="0">
                    <a:pos x="380" y="9"/>
                  </a:cxn>
                  <a:cxn ang="0">
                    <a:pos x="484" y="68"/>
                  </a:cxn>
                  <a:cxn ang="0">
                    <a:pos x="554" y="165"/>
                  </a:cxn>
                  <a:cxn ang="0">
                    <a:pos x="591" y="284"/>
                  </a:cxn>
                  <a:cxn ang="0">
                    <a:pos x="595" y="409"/>
                  </a:cxn>
                  <a:cxn ang="0">
                    <a:pos x="566" y="525"/>
                  </a:cxn>
                  <a:cxn ang="0">
                    <a:pos x="507" y="615"/>
                  </a:cxn>
                  <a:cxn ang="0">
                    <a:pos x="417" y="663"/>
                  </a:cxn>
                  <a:cxn ang="0">
                    <a:pos x="389" y="659"/>
                  </a:cxn>
                  <a:cxn ang="0">
                    <a:pos x="441" y="617"/>
                  </a:cxn>
                  <a:cxn ang="0">
                    <a:pos x="482" y="544"/>
                  </a:cxn>
                  <a:cxn ang="0">
                    <a:pos x="509" y="454"/>
                  </a:cxn>
                  <a:cxn ang="0">
                    <a:pos x="520" y="355"/>
                  </a:cxn>
                  <a:cxn ang="0">
                    <a:pos x="514" y="258"/>
                  </a:cxn>
                  <a:cxn ang="0">
                    <a:pos x="485" y="174"/>
                  </a:cxn>
                  <a:cxn ang="0">
                    <a:pos x="433" y="112"/>
                  </a:cxn>
                  <a:cxn ang="0">
                    <a:pos x="341" y="75"/>
                  </a:cxn>
                  <a:cxn ang="0">
                    <a:pos x="246" y="61"/>
                  </a:cxn>
                  <a:cxn ang="0">
                    <a:pos x="174" y="71"/>
                  </a:cxn>
                  <a:cxn ang="0">
                    <a:pos x="121" y="101"/>
                  </a:cxn>
                  <a:cxn ang="0">
                    <a:pos x="84" y="149"/>
                  </a:cxn>
                  <a:cxn ang="0">
                    <a:pos x="57" y="206"/>
                  </a:cxn>
                  <a:cxn ang="0">
                    <a:pos x="40" y="272"/>
                  </a:cxn>
                  <a:cxn ang="0">
                    <a:pos x="28" y="339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1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1018" y="1022"/>
                <a:ext cx="571" cy="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"/>
                  </a:cxn>
                  <a:cxn ang="0">
                    <a:pos x="3" y="50"/>
                  </a:cxn>
                  <a:cxn ang="0">
                    <a:pos x="6" y="75"/>
                  </a:cxn>
                  <a:cxn ang="0">
                    <a:pos x="11" y="98"/>
                  </a:cxn>
                  <a:cxn ang="0">
                    <a:pos x="18" y="119"/>
                  </a:cxn>
                  <a:cxn ang="0">
                    <a:pos x="27" y="141"/>
                  </a:cxn>
                  <a:cxn ang="0">
                    <a:pos x="38" y="161"/>
                  </a:cxn>
                  <a:cxn ang="0">
                    <a:pos x="51" y="178"/>
                  </a:cxn>
                  <a:cxn ang="0">
                    <a:pos x="67" y="194"/>
                  </a:cxn>
                  <a:cxn ang="0">
                    <a:pos x="86" y="208"/>
                  </a:cxn>
                  <a:cxn ang="0">
                    <a:pos x="106" y="219"/>
                  </a:cxn>
                  <a:cxn ang="0">
                    <a:pos x="131" y="228"/>
                  </a:cxn>
                  <a:cxn ang="0">
                    <a:pos x="158" y="234"/>
                  </a:cxn>
                  <a:cxn ang="0">
                    <a:pos x="188" y="237"/>
                  </a:cxn>
                  <a:cxn ang="0">
                    <a:pos x="220" y="236"/>
                  </a:cxn>
                  <a:cxn ang="0">
                    <a:pos x="257" y="232"/>
                  </a:cxn>
                  <a:cxn ang="0">
                    <a:pos x="224" y="227"/>
                  </a:cxn>
                  <a:cxn ang="0">
                    <a:pos x="195" y="220"/>
                  </a:cxn>
                  <a:cxn ang="0">
                    <a:pos x="170" y="212"/>
                  </a:cxn>
                  <a:cxn ang="0">
                    <a:pos x="148" y="204"/>
                  </a:cxn>
                  <a:cxn ang="0">
                    <a:pos x="128" y="193"/>
                  </a:cxn>
                  <a:cxn ang="0">
                    <a:pos x="112" y="182"/>
                  </a:cxn>
                  <a:cxn ang="0">
                    <a:pos x="97" y="169"/>
                  </a:cxn>
                  <a:cxn ang="0">
                    <a:pos x="84" y="155"/>
                  </a:cxn>
                  <a:cxn ang="0">
                    <a:pos x="72" y="141"/>
                  </a:cxn>
                  <a:cxn ang="0">
                    <a:pos x="61" y="125"/>
                  </a:cxn>
                  <a:cxn ang="0">
                    <a:pos x="52" y="107"/>
                  </a:cxn>
                  <a:cxn ang="0">
                    <a:pos x="43" y="88"/>
                  </a:cxn>
                  <a:cxn ang="0">
                    <a:pos x="33" y="69"/>
                  </a:cxn>
                  <a:cxn ang="0">
                    <a:pos x="23" y="47"/>
                  </a:cxn>
                  <a:cxn ang="0">
                    <a:pos x="12" y="24"/>
                  </a:cxn>
                  <a:cxn ang="0">
                    <a:pos x="0" y="0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2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627" y="1387"/>
                <a:ext cx="277" cy="249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124" y="108"/>
                  </a:cxn>
                  <a:cxn ang="0">
                    <a:pos x="120" y="107"/>
                  </a:cxn>
                  <a:cxn ang="0">
                    <a:pos x="107" y="105"/>
                  </a:cxn>
                  <a:cxn ang="0">
                    <a:pos x="89" y="101"/>
                  </a:cxn>
                  <a:cxn ang="0">
                    <a:pos x="68" y="99"/>
                  </a:cxn>
                  <a:cxn ang="0">
                    <a:pos x="45" y="97"/>
                  </a:cxn>
                  <a:cxn ang="0">
                    <a:pos x="25" y="98"/>
                  </a:cxn>
                  <a:cxn ang="0">
                    <a:pos x="9" y="102"/>
                  </a:cxn>
                  <a:cxn ang="0">
                    <a:pos x="0" y="110"/>
                  </a:cxn>
                  <a:cxn ang="0">
                    <a:pos x="4" y="98"/>
                  </a:cxn>
                  <a:cxn ang="0">
                    <a:pos x="8" y="89"/>
                  </a:cxn>
                  <a:cxn ang="0">
                    <a:pos x="16" y="82"/>
                  </a:cxn>
                  <a:cxn ang="0">
                    <a:pos x="25" y="76"/>
                  </a:cxn>
                  <a:cxn ang="0">
                    <a:pos x="36" y="72"/>
                  </a:cxn>
                  <a:cxn ang="0">
                    <a:pos x="47" y="71"/>
                  </a:cxn>
                  <a:cxn ang="0">
                    <a:pos x="59" y="71"/>
                  </a:cxn>
                  <a:cxn ang="0">
                    <a:pos x="72" y="74"/>
                  </a:cxn>
                  <a:cxn ang="0">
                    <a:pos x="73" y="71"/>
                  </a:cxn>
                  <a:cxn ang="0">
                    <a:pos x="70" y="56"/>
                  </a:cxn>
                  <a:cxn ang="0">
                    <a:pos x="67" y="38"/>
                  </a:cxn>
                  <a:cxn ang="0">
                    <a:pos x="65" y="30"/>
                  </a:cxn>
                  <a:cxn ang="0">
                    <a:pos x="63" y="30"/>
                  </a:cxn>
                  <a:cxn ang="0">
                    <a:pos x="61" y="29"/>
                  </a:cxn>
                  <a:cxn ang="0">
                    <a:pos x="59" y="26"/>
                  </a:cxn>
                  <a:cxn ang="0">
                    <a:pos x="57" y="23"/>
                  </a:cxn>
                  <a:cxn ang="0">
                    <a:pos x="57" y="19"/>
                  </a:cxn>
                  <a:cxn ang="0">
                    <a:pos x="59" y="14"/>
                  </a:cxn>
                  <a:cxn ang="0">
                    <a:pos x="66" y="8"/>
                  </a:cxn>
                  <a:cxn ang="0">
                    <a:pos x="77" y="0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3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967" y="197"/>
                <a:ext cx="245" cy="3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"/>
                  </a:cxn>
                  <a:cxn ang="0">
                    <a:pos x="18" y="5"/>
                  </a:cxn>
                  <a:cxn ang="0">
                    <a:pos x="37" y="12"/>
                  </a:cxn>
                  <a:cxn ang="0">
                    <a:pos x="58" y="24"/>
                  </a:cxn>
                  <a:cxn ang="0">
                    <a:pos x="78" y="44"/>
                  </a:cxn>
                  <a:cxn ang="0">
                    <a:pos x="96" y="71"/>
                  </a:cxn>
                  <a:cxn ang="0">
                    <a:pos x="107" y="108"/>
                  </a:cxn>
                  <a:cxn ang="0">
                    <a:pos x="109" y="156"/>
                  </a:cxn>
                  <a:cxn ang="0">
                    <a:pos x="105" y="156"/>
                  </a:cxn>
                  <a:cxn ang="0">
                    <a:pos x="99" y="156"/>
                  </a:cxn>
                  <a:cxn ang="0">
                    <a:pos x="93" y="156"/>
                  </a:cxn>
                  <a:cxn ang="0">
                    <a:pos x="87" y="154"/>
                  </a:cxn>
                  <a:cxn ang="0">
                    <a:pos x="81" y="153"/>
                  </a:cxn>
                  <a:cxn ang="0">
                    <a:pos x="74" y="150"/>
                  </a:cxn>
                  <a:cxn ang="0">
                    <a:pos x="66" y="145"/>
                  </a:cxn>
                  <a:cxn ang="0">
                    <a:pos x="58" y="139"/>
                  </a:cxn>
                  <a:cxn ang="0">
                    <a:pos x="53" y="126"/>
                  </a:cxn>
                  <a:cxn ang="0">
                    <a:pos x="53" y="111"/>
                  </a:cxn>
                  <a:cxn ang="0">
                    <a:pos x="56" y="96"/>
                  </a:cxn>
                  <a:cxn ang="0">
                    <a:pos x="59" y="80"/>
                  </a:cxn>
                  <a:cxn ang="0">
                    <a:pos x="56" y="62"/>
                  </a:cxn>
                  <a:cxn ang="0">
                    <a:pos x="48" y="43"/>
                  </a:cxn>
                  <a:cxn ang="0">
                    <a:pos x="31" y="23"/>
                  </a:cxn>
                  <a:cxn ang="0">
                    <a:pos x="0" y="0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4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833" y="1429"/>
                <a:ext cx="103" cy="209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0" y="38"/>
                  </a:cxn>
                  <a:cxn ang="0">
                    <a:pos x="15" y="62"/>
                  </a:cxn>
                  <a:cxn ang="0">
                    <a:pos x="11" y="79"/>
                  </a:cxn>
                  <a:cxn ang="0">
                    <a:pos x="0" y="94"/>
                  </a:cxn>
                  <a:cxn ang="0">
                    <a:pos x="12" y="88"/>
                  </a:cxn>
                  <a:cxn ang="0">
                    <a:pos x="23" y="80"/>
                  </a:cxn>
                  <a:cxn ang="0">
                    <a:pos x="32" y="69"/>
                  </a:cxn>
                  <a:cxn ang="0">
                    <a:pos x="40" y="57"/>
                  </a:cxn>
                  <a:cxn ang="0">
                    <a:pos x="45" y="44"/>
                  </a:cxn>
                  <a:cxn ang="0">
                    <a:pos x="46" y="30"/>
                  </a:cxn>
                  <a:cxn ang="0">
                    <a:pos x="42" y="15"/>
                  </a:cxn>
                  <a:cxn ang="0">
                    <a:pos x="31" y="0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5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883" y="547"/>
                <a:ext cx="120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3"/>
                  </a:cxn>
                  <a:cxn ang="0">
                    <a:pos x="13" y="8"/>
                  </a:cxn>
                  <a:cxn ang="0">
                    <a:pos x="21" y="12"/>
                  </a:cxn>
                  <a:cxn ang="0">
                    <a:pos x="29" y="15"/>
                  </a:cxn>
                  <a:cxn ang="0">
                    <a:pos x="38" y="17"/>
                  </a:cxn>
                  <a:cxn ang="0">
                    <a:pos x="46" y="18"/>
                  </a:cxn>
                  <a:cxn ang="0">
                    <a:pos x="54" y="16"/>
                  </a:cxn>
                  <a:cxn ang="0">
                    <a:pos x="53" y="25"/>
                  </a:cxn>
                  <a:cxn ang="0">
                    <a:pos x="50" y="33"/>
                  </a:cxn>
                  <a:cxn ang="0">
                    <a:pos x="44" y="38"/>
                  </a:cxn>
                  <a:cxn ang="0">
                    <a:pos x="37" y="40"/>
                  </a:cxn>
                  <a:cxn ang="0">
                    <a:pos x="28" y="39"/>
                  </a:cxn>
                  <a:cxn ang="0">
                    <a:pos x="19" y="32"/>
                  </a:cxn>
                  <a:cxn ang="0">
                    <a:pos x="10" y="20"/>
                  </a:cxn>
                  <a:cxn ang="0">
                    <a:pos x="0" y="0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6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0" y="1566"/>
                <a:ext cx="330" cy="20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16" y="14"/>
                  </a:cxn>
                  <a:cxn ang="0">
                    <a:pos x="28" y="24"/>
                  </a:cxn>
                  <a:cxn ang="0">
                    <a:pos x="41" y="37"/>
                  </a:cxn>
                  <a:cxn ang="0">
                    <a:pos x="58" y="53"/>
                  </a:cxn>
                  <a:cxn ang="0">
                    <a:pos x="73" y="70"/>
                  </a:cxn>
                  <a:cxn ang="0">
                    <a:pos x="88" y="90"/>
                  </a:cxn>
                  <a:cxn ang="0">
                    <a:pos x="100" y="113"/>
                  </a:cxn>
                  <a:cxn ang="0">
                    <a:pos x="112" y="137"/>
                  </a:cxn>
                  <a:cxn ang="0">
                    <a:pos x="120" y="165"/>
                  </a:cxn>
                  <a:cxn ang="0">
                    <a:pos x="124" y="196"/>
                  </a:cxn>
                  <a:cxn ang="0">
                    <a:pos x="126" y="228"/>
                  </a:cxn>
                  <a:cxn ang="0">
                    <a:pos x="120" y="264"/>
                  </a:cxn>
                  <a:cxn ang="0">
                    <a:pos x="109" y="302"/>
                  </a:cxn>
                  <a:cxn ang="0">
                    <a:pos x="92" y="342"/>
                  </a:cxn>
                  <a:cxn ang="0">
                    <a:pos x="67" y="386"/>
                  </a:cxn>
                  <a:cxn ang="0">
                    <a:pos x="39" y="436"/>
                  </a:cxn>
                  <a:cxn ang="0">
                    <a:pos x="21" y="482"/>
                  </a:cxn>
                  <a:cxn ang="0">
                    <a:pos x="10" y="525"/>
                  </a:cxn>
                  <a:cxn ang="0">
                    <a:pos x="6" y="566"/>
                  </a:cxn>
                  <a:cxn ang="0">
                    <a:pos x="6" y="605"/>
                  </a:cxn>
                  <a:cxn ang="0">
                    <a:pos x="8" y="641"/>
                  </a:cxn>
                  <a:cxn ang="0">
                    <a:pos x="12" y="673"/>
                  </a:cxn>
                  <a:cxn ang="0">
                    <a:pos x="14" y="704"/>
                  </a:cxn>
                  <a:cxn ang="0">
                    <a:pos x="41" y="688"/>
                  </a:cxn>
                  <a:cxn ang="0">
                    <a:pos x="39" y="680"/>
                  </a:cxn>
                  <a:cxn ang="0">
                    <a:pos x="36" y="657"/>
                  </a:cxn>
                  <a:cxn ang="0">
                    <a:pos x="33" y="622"/>
                  </a:cxn>
                  <a:cxn ang="0">
                    <a:pos x="35" y="575"/>
                  </a:cxn>
                  <a:cxn ang="0">
                    <a:pos x="41" y="519"/>
                  </a:cxn>
                  <a:cxn ang="0">
                    <a:pos x="58" y="455"/>
                  </a:cxn>
                  <a:cxn ang="0">
                    <a:pos x="86" y="386"/>
                  </a:cxn>
                  <a:cxn ang="0">
                    <a:pos x="129" y="313"/>
                  </a:cxn>
                  <a:cxn ang="0">
                    <a:pos x="143" y="279"/>
                  </a:cxn>
                  <a:cxn ang="0">
                    <a:pos x="149" y="235"/>
                  </a:cxn>
                  <a:cxn ang="0">
                    <a:pos x="144" y="184"/>
                  </a:cxn>
                  <a:cxn ang="0">
                    <a:pos x="131" y="134"/>
                  </a:cxn>
                  <a:cxn ang="0">
                    <a:pos x="109" y="85"/>
                  </a:cxn>
                  <a:cxn ang="0">
                    <a:pos x="81" y="44"/>
                  </a:cxn>
                  <a:cxn ang="0">
                    <a:pos x="44" y="14"/>
                  </a:cxn>
                  <a:cxn ang="0">
                    <a:pos x="0" y="0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7" name="未知"/>
            <p:cNvSpPr>
              <a:spLocks noChangeArrowheads="1"/>
            </p:cNvSpPr>
            <p:nvPr/>
          </p:nvSpPr>
          <p:spPr bwMode="auto">
            <a:xfrm rot="373330" flipH="1">
              <a:off x="22" y="1957"/>
              <a:ext cx="323" cy="649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5" y="9"/>
                </a:cxn>
                <a:cxn ang="0">
                  <a:pos x="115" y="27"/>
                </a:cxn>
                <a:cxn ang="0">
                  <a:pos x="123" y="50"/>
                </a:cxn>
                <a:cxn ang="0">
                  <a:pos x="128" y="78"/>
                </a:cxn>
                <a:cxn ang="0">
                  <a:pos x="127" y="111"/>
                </a:cxn>
                <a:cxn ang="0">
                  <a:pos x="116" y="145"/>
                </a:cxn>
                <a:cxn ang="0">
                  <a:pos x="94" y="181"/>
                </a:cxn>
                <a:cxn ang="0">
                  <a:pos x="60" y="217"/>
                </a:cxn>
                <a:cxn ang="0">
                  <a:pos x="49" y="213"/>
                </a:cxn>
                <a:cxn ang="0">
                  <a:pos x="38" y="210"/>
                </a:cxn>
                <a:cxn ang="0">
                  <a:pos x="26" y="205"/>
                </a:cxn>
                <a:cxn ang="0">
                  <a:pos x="16" y="201"/>
                </a:cxn>
                <a:cxn ang="0">
                  <a:pos x="8" y="196"/>
                </a:cxn>
                <a:cxn ang="0">
                  <a:pos x="2" y="190"/>
                </a:cxn>
                <a:cxn ang="0">
                  <a:pos x="0" y="183"/>
                </a:cxn>
                <a:cxn ang="0">
                  <a:pos x="1" y="178"/>
                </a:cxn>
                <a:cxn ang="0">
                  <a:pos x="13" y="171"/>
                </a:cxn>
                <a:cxn ang="0">
                  <a:pos x="29" y="161"/>
                </a:cxn>
                <a:cxn ang="0">
                  <a:pos x="46" y="150"/>
                </a:cxn>
                <a:cxn ang="0">
                  <a:pos x="63" y="134"/>
                </a:cxn>
                <a:cxn ang="0">
                  <a:pos x="79" y="112"/>
                </a:cxn>
                <a:cxn ang="0">
                  <a:pos x="91" y="83"/>
                </a:cxn>
                <a:cxn ang="0">
                  <a:pos x="97" y="46"/>
                </a:cxn>
                <a:cxn ang="0">
                  <a:pos x="94" y="0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未知"/>
            <p:cNvSpPr>
              <a:spLocks noChangeArrowheads="1"/>
            </p:cNvSpPr>
            <p:nvPr/>
          </p:nvSpPr>
          <p:spPr bwMode="auto">
            <a:xfrm>
              <a:off x="168" y="1260"/>
              <a:ext cx="1259" cy="1532"/>
            </a:xfrm>
            <a:custGeom>
              <a:avLst/>
              <a:gdLst/>
              <a:ahLst/>
              <a:cxnLst>
                <a:cxn ang="0">
                  <a:pos x="891" y="1532"/>
                </a:cxn>
                <a:cxn ang="0">
                  <a:pos x="954" y="1452"/>
                </a:cxn>
                <a:cxn ang="0">
                  <a:pos x="1032" y="1338"/>
                </a:cxn>
                <a:cxn ang="0">
                  <a:pos x="1115" y="1188"/>
                </a:cxn>
                <a:cxn ang="0">
                  <a:pos x="1194" y="1023"/>
                </a:cxn>
                <a:cxn ang="0">
                  <a:pos x="1244" y="841"/>
                </a:cxn>
                <a:cxn ang="0">
                  <a:pos x="1259" y="647"/>
                </a:cxn>
                <a:cxn ang="0">
                  <a:pos x="1230" y="463"/>
                </a:cxn>
                <a:cxn ang="0">
                  <a:pos x="1140" y="294"/>
                </a:cxn>
                <a:cxn ang="0">
                  <a:pos x="1043" y="190"/>
                </a:cxn>
                <a:cxn ang="0">
                  <a:pos x="961" y="109"/>
                </a:cxn>
                <a:cxn ang="0">
                  <a:pos x="894" y="65"/>
                </a:cxn>
                <a:cxn ang="0">
                  <a:pos x="786" y="18"/>
                </a:cxn>
                <a:cxn ang="0">
                  <a:pos x="642" y="0"/>
                </a:cxn>
                <a:cxn ang="0">
                  <a:pos x="440" y="23"/>
                </a:cxn>
                <a:cxn ang="0">
                  <a:pos x="366" y="44"/>
                </a:cxn>
                <a:cxn ang="0">
                  <a:pos x="292" y="58"/>
                </a:cxn>
                <a:cxn ang="0">
                  <a:pos x="229" y="79"/>
                </a:cxn>
                <a:cxn ang="0">
                  <a:pos x="178" y="103"/>
                </a:cxn>
                <a:cxn ang="0">
                  <a:pos x="127" y="127"/>
                </a:cxn>
                <a:cxn ang="0">
                  <a:pos x="82" y="158"/>
                </a:cxn>
                <a:cxn ang="0">
                  <a:pos x="41" y="197"/>
                </a:cxn>
                <a:cxn ang="0">
                  <a:pos x="0" y="243"/>
                </a:cxn>
                <a:cxn ang="0">
                  <a:pos x="76" y="215"/>
                </a:cxn>
                <a:cxn ang="0">
                  <a:pos x="144" y="194"/>
                </a:cxn>
                <a:cxn ang="0">
                  <a:pos x="212" y="179"/>
                </a:cxn>
                <a:cxn ang="0">
                  <a:pos x="280" y="164"/>
                </a:cxn>
                <a:cxn ang="0">
                  <a:pos x="336" y="149"/>
                </a:cxn>
                <a:cxn ang="0">
                  <a:pos x="397" y="149"/>
                </a:cxn>
                <a:cxn ang="0">
                  <a:pos x="458" y="141"/>
                </a:cxn>
                <a:cxn ang="0">
                  <a:pos x="511" y="146"/>
                </a:cxn>
                <a:cxn ang="0">
                  <a:pos x="565" y="152"/>
                </a:cxn>
                <a:cxn ang="0">
                  <a:pos x="618" y="166"/>
                </a:cxn>
                <a:cxn ang="0">
                  <a:pos x="669" y="186"/>
                </a:cxn>
                <a:cxn ang="0">
                  <a:pos x="715" y="205"/>
                </a:cxn>
                <a:cxn ang="0">
                  <a:pos x="760" y="239"/>
                </a:cxn>
                <a:cxn ang="0">
                  <a:pos x="811" y="267"/>
                </a:cxn>
                <a:cxn ang="0">
                  <a:pos x="855" y="307"/>
                </a:cxn>
                <a:cxn ang="0">
                  <a:pos x="899" y="348"/>
                </a:cxn>
                <a:cxn ang="0">
                  <a:pos x="971" y="464"/>
                </a:cxn>
                <a:cxn ang="0">
                  <a:pos x="1016" y="606"/>
                </a:cxn>
                <a:cxn ang="0">
                  <a:pos x="1027" y="774"/>
                </a:cxn>
                <a:cxn ang="0">
                  <a:pos x="1022" y="939"/>
                </a:cxn>
                <a:cxn ang="0">
                  <a:pos x="1002" y="1117"/>
                </a:cxn>
                <a:cxn ang="0">
                  <a:pos x="966" y="1279"/>
                </a:cxn>
                <a:cxn ang="0">
                  <a:pos x="933" y="1421"/>
                </a:cxn>
                <a:cxn ang="0">
                  <a:pos x="891" y="1532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未知"/>
            <p:cNvSpPr>
              <a:spLocks noChangeArrowheads="1"/>
            </p:cNvSpPr>
            <p:nvPr/>
          </p:nvSpPr>
          <p:spPr bwMode="auto">
            <a:xfrm>
              <a:off x="0" y="2610"/>
              <a:ext cx="801" cy="4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69"/>
                </a:cxn>
                <a:cxn ang="0">
                  <a:pos x="68" y="132"/>
                </a:cxn>
                <a:cxn ang="0">
                  <a:pos x="110" y="188"/>
                </a:cxn>
                <a:cxn ang="0">
                  <a:pos x="149" y="229"/>
                </a:cxn>
                <a:cxn ang="0">
                  <a:pos x="192" y="278"/>
                </a:cxn>
                <a:cxn ang="0">
                  <a:pos x="250" y="314"/>
                </a:cxn>
                <a:cxn ang="0">
                  <a:pos x="308" y="336"/>
                </a:cxn>
                <a:cxn ang="0">
                  <a:pos x="365" y="365"/>
                </a:cxn>
                <a:cxn ang="0">
                  <a:pos x="430" y="381"/>
                </a:cxn>
                <a:cxn ang="0">
                  <a:pos x="501" y="390"/>
                </a:cxn>
                <a:cxn ang="0">
                  <a:pos x="573" y="392"/>
                </a:cxn>
                <a:cxn ang="0">
                  <a:pos x="646" y="381"/>
                </a:cxn>
                <a:cxn ang="0">
                  <a:pos x="726" y="362"/>
                </a:cxn>
                <a:cxn ang="0">
                  <a:pos x="801" y="335"/>
                </a:cxn>
                <a:cxn ang="0">
                  <a:pos x="731" y="377"/>
                </a:cxn>
                <a:cxn ang="0">
                  <a:pos x="662" y="404"/>
                </a:cxn>
                <a:cxn ang="0">
                  <a:pos x="594" y="432"/>
                </a:cxn>
                <a:cxn ang="0">
                  <a:pos x="532" y="445"/>
                </a:cxn>
                <a:cxn ang="0">
                  <a:pos x="471" y="459"/>
                </a:cxn>
                <a:cxn ang="0">
                  <a:pos x="411" y="458"/>
                </a:cxn>
                <a:cxn ang="0">
                  <a:pos x="350" y="458"/>
                </a:cxn>
                <a:cxn ang="0">
                  <a:pos x="291" y="450"/>
                </a:cxn>
                <a:cxn ang="0">
                  <a:pos x="244" y="436"/>
                </a:cxn>
                <a:cxn ang="0">
                  <a:pos x="192" y="415"/>
                </a:cxn>
                <a:cxn ang="0">
                  <a:pos x="145" y="394"/>
                </a:cxn>
                <a:cxn ang="0">
                  <a:pos x="100" y="373"/>
                </a:cxn>
                <a:cxn ang="0">
                  <a:pos x="60" y="347"/>
                </a:cxn>
                <a:cxn ang="0">
                  <a:pos x="0" y="294"/>
                </a:cxn>
                <a:cxn ang="0">
                  <a:pos x="0" y="0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未知"/>
            <p:cNvSpPr>
              <a:spLocks noChangeArrowheads="1"/>
            </p:cNvSpPr>
            <p:nvPr/>
          </p:nvSpPr>
          <p:spPr bwMode="auto">
            <a:xfrm rot="373330" flipH="1">
              <a:off x="898" y="2855"/>
              <a:ext cx="354" cy="464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0" y="25"/>
                </a:cxn>
                <a:cxn ang="0">
                  <a:pos x="3" y="26"/>
                </a:cxn>
                <a:cxn ang="0">
                  <a:pos x="14" y="29"/>
                </a:cxn>
                <a:cxn ang="0">
                  <a:pos x="29" y="36"/>
                </a:cxn>
                <a:cxn ang="0">
                  <a:pos x="46" y="47"/>
                </a:cxn>
                <a:cxn ang="0">
                  <a:pos x="66" y="62"/>
                </a:cxn>
                <a:cxn ang="0">
                  <a:pos x="84" y="80"/>
                </a:cxn>
                <a:cxn ang="0">
                  <a:pos x="102" y="103"/>
                </a:cxn>
                <a:cxn ang="0">
                  <a:pos x="116" y="132"/>
                </a:cxn>
                <a:cxn ang="0">
                  <a:pos x="117" y="120"/>
                </a:cxn>
                <a:cxn ang="0">
                  <a:pos x="115" y="107"/>
                </a:cxn>
                <a:cxn ang="0">
                  <a:pos x="108" y="90"/>
                </a:cxn>
                <a:cxn ang="0">
                  <a:pos x="99" y="74"/>
                </a:cxn>
                <a:cxn ang="0">
                  <a:pos x="89" y="58"/>
                </a:cxn>
                <a:cxn ang="0">
                  <a:pos x="78" y="45"/>
                </a:cxn>
                <a:cxn ang="0">
                  <a:pos x="67" y="36"/>
                </a:cxn>
                <a:cxn ang="0">
                  <a:pos x="58" y="32"/>
                </a:cxn>
                <a:cxn ang="0">
                  <a:pos x="69" y="29"/>
                </a:cxn>
                <a:cxn ang="0">
                  <a:pos x="79" y="28"/>
                </a:cxn>
                <a:cxn ang="0">
                  <a:pos x="89" y="26"/>
                </a:cxn>
                <a:cxn ang="0">
                  <a:pos x="98" y="25"/>
                </a:cxn>
                <a:cxn ang="0">
                  <a:pos x="105" y="24"/>
                </a:cxn>
                <a:cxn ang="0">
                  <a:pos x="109" y="22"/>
                </a:cxn>
                <a:cxn ang="0">
                  <a:pos x="113" y="21"/>
                </a:cxn>
                <a:cxn ang="0">
                  <a:pos x="114" y="21"/>
                </a:cxn>
                <a:cxn ang="0">
                  <a:pos x="75" y="0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未知"/>
            <p:cNvSpPr>
              <a:spLocks noChangeArrowheads="1"/>
            </p:cNvSpPr>
            <p:nvPr/>
          </p:nvSpPr>
          <p:spPr bwMode="auto">
            <a:xfrm rot="373330" flipH="1">
              <a:off x="799" y="2979"/>
              <a:ext cx="87" cy="27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3" y="0"/>
                </a:cxn>
                <a:cxn ang="0">
                  <a:pos x="16" y="4"/>
                </a:cxn>
                <a:cxn ang="0">
                  <a:pos x="9" y="9"/>
                </a:cxn>
                <a:cxn ang="0">
                  <a:pos x="4" y="19"/>
                </a:cxn>
                <a:cxn ang="0">
                  <a:pos x="1" y="30"/>
                </a:cxn>
                <a:cxn ang="0">
                  <a:pos x="0" y="44"/>
                </a:cxn>
                <a:cxn ang="0">
                  <a:pos x="3" y="60"/>
                </a:cxn>
                <a:cxn ang="0">
                  <a:pos x="11" y="77"/>
                </a:cxn>
                <a:cxn ang="0">
                  <a:pos x="15" y="53"/>
                </a:cxn>
                <a:cxn ang="0">
                  <a:pos x="19" y="37"/>
                </a:cxn>
                <a:cxn ang="0">
                  <a:pos x="23" y="22"/>
                </a:cxn>
                <a:cxn ang="0">
                  <a:pos x="29" y="0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未知"/>
            <p:cNvSpPr>
              <a:spLocks noChangeArrowheads="1"/>
            </p:cNvSpPr>
            <p:nvPr/>
          </p:nvSpPr>
          <p:spPr bwMode="auto">
            <a:xfrm>
              <a:off x="1190" y="3273"/>
              <a:ext cx="1108" cy="1047"/>
            </a:xfrm>
            <a:custGeom>
              <a:avLst/>
              <a:gdLst/>
              <a:ahLst/>
              <a:cxnLst>
                <a:cxn ang="0">
                  <a:pos x="784" y="1047"/>
                </a:cxn>
                <a:cxn ang="0">
                  <a:pos x="692" y="1011"/>
                </a:cxn>
                <a:cxn ang="0">
                  <a:pos x="607" y="945"/>
                </a:cxn>
                <a:cxn ang="0">
                  <a:pos x="517" y="861"/>
                </a:cxn>
                <a:cxn ang="0">
                  <a:pos x="432" y="776"/>
                </a:cxn>
                <a:cxn ang="0">
                  <a:pos x="350" y="677"/>
                </a:cxn>
                <a:cxn ang="0">
                  <a:pos x="266" y="563"/>
                </a:cxn>
                <a:cxn ang="0">
                  <a:pos x="188" y="447"/>
                </a:cxn>
                <a:cxn ang="0">
                  <a:pos x="122" y="325"/>
                </a:cxn>
                <a:cxn ang="0">
                  <a:pos x="65" y="211"/>
                </a:cxn>
                <a:cxn ang="0">
                  <a:pos x="21" y="101"/>
                </a:cxn>
                <a:cxn ang="0">
                  <a:pos x="0" y="0"/>
                </a:cxn>
                <a:cxn ang="0">
                  <a:pos x="109" y="217"/>
                </a:cxn>
                <a:cxn ang="0">
                  <a:pos x="209" y="378"/>
                </a:cxn>
                <a:cxn ang="0">
                  <a:pos x="294" y="500"/>
                </a:cxn>
                <a:cxn ang="0">
                  <a:pos x="373" y="590"/>
                </a:cxn>
                <a:cxn ang="0">
                  <a:pos x="441" y="661"/>
                </a:cxn>
                <a:cxn ang="0">
                  <a:pos x="506" y="713"/>
                </a:cxn>
                <a:cxn ang="0">
                  <a:pos x="564" y="754"/>
                </a:cxn>
                <a:cxn ang="0">
                  <a:pos x="620" y="801"/>
                </a:cxn>
                <a:cxn ang="0">
                  <a:pos x="754" y="899"/>
                </a:cxn>
                <a:cxn ang="0">
                  <a:pos x="925" y="977"/>
                </a:cxn>
                <a:cxn ang="0">
                  <a:pos x="1108" y="1047"/>
                </a:cxn>
                <a:cxn ang="0">
                  <a:pos x="784" y="10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5" name="组合 2065"/>
            <p:cNvGrpSpPr>
              <a:grpSpLocks/>
            </p:cNvGrpSpPr>
            <p:nvPr userDrawn="1"/>
          </p:nvGrpSpPr>
          <p:grpSpPr bwMode="auto">
            <a:xfrm rot="3220060">
              <a:off x="2624" y="747"/>
              <a:ext cx="569" cy="636"/>
              <a:chOff x="0" y="0"/>
              <a:chExt cx="129" cy="157"/>
            </a:xfrm>
          </p:grpSpPr>
          <p:sp>
            <p:nvSpPr>
              <p:cNvPr id="37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8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9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6" name="组合 2069"/>
            <p:cNvGrpSpPr>
              <a:grpSpLocks/>
            </p:cNvGrpSpPr>
            <p:nvPr userDrawn="1"/>
          </p:nvGrpSpPr>
          <p:grpSpPr bwMode="auto">
            <a:xfrm rot="-6691250">
              <a:off x="3626" y="120"/>
              <a:ext cx="356" cy="608"/>
              <a:chOff x="2" y="0"/>
              <a:chExt cx="129" cy="157"/>
            </a:xfrm>
          </p:grpSpPr>
          <p:sp>
            <p:nvSpPr>
              <p:cNvPr id="34" name="未知"/>
              <p:cNvSpPr>
                <a:spLocks noChangeArrowheads="1"/>
              </p:cNvSpPr>
              <p:nvPr/>
            </p:nvSpPr>
            <p:spPr bwMode="auto">
              <a:xfrm>
                <a:off x="2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5" name="未知"/>
              <p:cNvSpPr>
                <a:spLocks noChangeArrowheads="1"/>
              </p:cNvSpPr>
              <p:nvPr/>
            </p:nvSpPr>
            <p:spPr bwMode="auto">
              <a:xfrm>
                <a:off x="61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6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13" name="组合 2073"/>
            <p:cNvGrpSpPr>
              <a:grpSpLocks/>
            </p:cNvGrpSpPr>
            <p:nvPr userDrawn="1"/>
          </p:nvGrpSpPr>
          <p:grpSpPr bwMode="auto">
            <a:xfrm rot="8524840">
              <a:off x="665" y="3318"/>
              <a:ext cx="500" cy="500"/>
              <a:chOff x="0" y="2"/>
              <a:chExt cx="129" cy="156"/>
            </a:xfrm>
          </p:grpSpPr>
          <p:sp>
            <p:nvSpPr>
              <p:cNvPr id="31" name="未知"/>
              <p:cNvSpPr>
                <a:spLocks noChangeArrowheads="1"/>
              </p:cNvSpPr>
              <p:nvPr/>
            </p:nvSpPr>
            <p:spPr bwMode="auto">
              <a:xfrm>
                <a:off x="0" y="2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2" name="未知"/>
              <p:cNvSpPr>
                <a:spLocks noChangeArrowheads="1"/>
              </p:cNvSpPr>
              <p:nvPr/>
            </p:nvSpPr>
            <p:spPr bwMode="auto">
              <a:xfrm>
                <a:off x="59" y="30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3" name="未知"/>
              <p:cNvSpPr>
                <a:spLocks noChangeArrowheads="1"/>
              </p:cNvSpPr>
              <p:nvPr/>
            </p:nvSpPr>
            <p:spPr bwMode="auto">
              <a:xfrm>
                <a:off x="45" y="133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14" name="组合 2077"/>
            <p:cNvGrpSpPr>
              <a:grpSpLocks/>
            </p:cNvGrpSpPr>
            <p:nvPr userDrawn="1"/>
          </p:nvGrpSpPr>
          <p:grpSpPr bwMode="auto">
            <a:xfrm rot="4106450" flipH="1">
              <a:off x="387" y="251"/>
              <a:ext cx="708" cy="891"/>
              <a:chOff x="0" y="0"/>
              <a:chExt cx="129" cy="157"/>
            </a:xfrm>
          </p:grpSpPr>
          <p:sp>
            <p:nvSpPr>
              <p:cNvPr id="28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9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0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15" name="组合 2081"/>
            <p:cNvGrpSpPr>
              <a:grpSpLocks/>
            </p:cNvGrpSpPr>
            <p:nvPr userDrawn="1"/>
          </p:nvGrpSpPr>
          <p:grpSpPr bwMode="auto">
            <a:xfrm rot="10015322" flipH="1">
              <a:off x="4625" y="2384"/>
              <a:ext cx="708" cy="891"/>
              <a:chOff x="0" y="0"/>
              <a:chExt cx="129" cy="157"/>
            </a:xfrm>
          </p:grpSpPr>
          <p:sp>
            <p:nvSpPr>
              <p:cNvPr id="25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6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7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8" name="未知"/>
            <p:cNvSpPr>
              <a:spLocks noChangeArrowheads="1"/>
            </p:cNvSpPr>
            <p:nvPr/>
          </p:nvSpPr>
          <p:spPr bwMode="auto">
            <a:xfrm>
              <a:off x="1217" y="2"/>
              <a:ext cx="862" cy="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7"/>
                </a:cxn>
                <a:cxn ang="0">
                  <a:pos x="37" y="262"/>
                </a:cxn>
                <a:cxn ang="0">
                  <a:pos x="83" y="410"/>
                </a:cxn>
                <a:cxn ang="0">
                  <a:pos x="149" y="546"/>
                </a:cxn>
                <a:cxn ang="0">
                  <a:pos x="237" y="666"/>
                </a:cxn>
                <a:cxn ang="0">
                  <a:pos x="338" y="764"/>
                </a:cxn>
                <a:cxn ang="0">
                  <a:pos x="450" y="838"/>
                </a:cxn>
                <a:cxn ang="0">
                  <a:pos x="579" y="879"/>
                </a:cxn>
                <a:cxn ang="0">
                  <a:pos x="714" y="886"/>
                </a:cxn>
                <a:cxn ang="0">
                  <a:pos x="862" y="851"/>
                </a:cxn>
                <a:cxn ang="0">
                  <a:pos x="784" y="856"/>
                </a:cxn>
                <a:cxn ang="0">
                  <a:pos x="700" y="835"/>
                </a:cxn>
                <a:cxn ang="0">
                  <a:pos x="621" y="794"/>
                </a:cxn>
                <a:cxn ang="0">
                  <a:pos x="542" y="728"/>
                </a:cxn>
                <a:cxn ang="0">
                  <a:pos x="466" y="649"/>
                </a:cxn>
                <a:cxn ang="0">
                  <a:pos x="397" y="557"/>
                </a:cxn>
                <a:cxn ang="0">
                  <a:pos x="334" y="454"/>
                </a:cxn>
                <a:cxn ang="0">
                  <a:pos x="279" y="339"/>
                </a:cxn>
                <a:cxn ang="0">
                  <a:pos x="238" y="225"/>
                </a:cxn>
                <a:cxn ang="0">
                  <a:pos x="205" y="105"/>
                </a:cxn>
                <a:cxn ang="0">
                  <a:pos x="184" y="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未知"/>
            <p:cNvSpPr>
              <a:spLocks noChangeArrowheads="1"/>
            </p:cNvSpPr>
            <p:nvPr/>
          </p:nvSpPr>
          <p:spPr bwMode="auto">
            <a:xfrm rot="9832527" flipV="1">
              <a:off x="2158" y="102"/>
              <a:ext cx="681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未知"/>
            <p:cNvSpPr>
              <a:spLocks noChangeArrowheads="1"/>
            </p:cNvSpPr>
            <p:nvPr/>
          </p:nvSpPr>
          <p:spPr bwMode="auto">
            <a:xfrm rot="9832527" flipV="1">
              <a:off x="1997" y="858"/>
              <a:ext cx="330" cy="27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未知"/>
            <p:cNvSpPr>
              <a:spLocks noChangeArrowheads="1"/>
            </p:cNvSpPr>
            <p:nvPr/>
          </p:nvSpPr>
          <p:spPr bwMode="auto">
            <a:xfrm rot="9832527" flipV="1">
              <a:off x="2224" y="808"/>
              <a:ext cx="123" cy="23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未知"/>
            <p:cNvSpPr>
              <a:spLocks noChangeArrowheads="1"/>
            </p:cNvSpPr>
            <p:nvPr/>
          </p:nvSpPr>
          <p:spPr bwMode="auto">
            <a:xfrm>
              <a:off x="1603" y="0"/>
              <a:ext cx="124" cy="12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3" y="9"/>
                </a:cxn>
                <a:cxn ang="0">
                  <a:pos x="99" y="25"/>
                </a:cxn>
                <a:cxn ang="0">
                  <a:pos x="81" y="41"/>
                </a:cxn>
                <a:cxn ang="0">
                  <a:pos x="63" y="54"/>
                </a:cxn>
                <a:cxn ang="0">
                  <a:pos x="41" y="66"/>
                </a:cxn>
                <a:cxn ang="0">
                  <a:pos x="22" y="74"/>
                </a:cxn>
                <a:cxn ang="0">
                  <a:pos x="0" y="75"/>
                </a:cxn>
                <a:cxn ang="0">
                  <a:pos x="10" y="96"/>
                </a:cxn>
                <a:cxn ang="0">
                  <a:pos x="23" y="113"/>
                </a:cxn>
                <a:cxn ang="0">
                  <a:pos x="41" y="121"/>
                </a:cxn>
                <a:cxn ang="0">
                  <a:pos x="60" y="121"/>
                </a:cxn>
                <a:cxn ang="0">
                  <a:pos x="83" y="111"/>
                </a:cxn>
                <a:cxn ang="0">
                  <a:pos x="101" y="88"/>
                </a:cxn>
                <a:cxn ang="0">
                  <a:pos x="116" y="53"/>
                </a:cxn>
                <a:cxn ang="0">
                  <a:pos x="124" y="0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未知"/>
            <p:cNvSpPr>
              <a:spLocks noChangeArrowheads="1"/>
            </p:cNvSpPr>
            <p:nvPr/>
          </p:nvSpPr>
          <p:spPr bwMode="auto">
            <a:xfrm rot="9832527" flipV="1">
              <a:off x="2173" y="1238"/>
              <a:ext cx="393" cy="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6" y="14"/>
                </a:cxn>
                <a:cxn ang="0">
                  <a:pos x="28" y="24"/>
                </a:cxn>
                <a:cxn ang="0">
                  <a:pos x="41" y="37"/>
                </a:cxn>
                <a:cxn ang="0">
                  <a:pos x="58" y="53"/>
                </a:cxn>
                <a:cxn ang="0">
                  <a:pos x="73" y="70"/>
                </a:cxn>
                <a:cxn ang="0">
                  <a:pos x="88" y="90"/>
                </a:cxn>
                <a:cxn ang="0">
                  <a:pos x="100" y="113"/>
                </a:cxn>
                <a:cxn ang="0">
                  <a:pos x="112" y="137"/>
                </a:cxn>
                <a:cxn ang="0">
                  <a:pos x="120" y="165"/>
                </a:cxn>
                <a:cxn ang="0">
                  <a:pos x="124" y="196"/>
                </a:cxn>
                <a:cxn ang="0">
                  <a:pos x="126" y="228"/>
                </a:cxn>
                <a:cxn ang="0">
                  <a:pos x="120" y="264"/>
                </a:cxn>
                <a:cxn ang="0">
                  <a:pos x="109" y="302"/>
                </a:cxn>
                <a:cxn ang="0">
                  <a:pos x="92" y="342"/>
                </a:cxn>
                <a:cxn ang="0">
                  <a:pos x="67" y="386"/>
                </a:cxn>
                <a:cxn ang="0">
                  <a:pos x="39" y="436"/>
                </a:cxn>
                <a:cxn ang="0">
                  <a:pos x="21" y="482"/>
                </a:cxn>
                <a:cxn ang="0">
                  <a:pos x="10" y="525"/>
                </a:cxn>
                <a:cxn ang="0">
                  <a:pos x="6" y="566"/>
                </a:cxn>
                <a:cxn ang="0">
                  <a:pos x="6" y="605"/>
                </a:cxn>
                <a:cxn ang="0">
                  <a:pos x="8" y="641"/>
                </a:cxn>
                <a:cxn ang="0">
                  <a:pos x="12" y="673"/>
                </a:cxn>
                <a:cxn ang="0">
                  <a:pos x="14" y="704"/>
                </a:cxn>
                <a:cxn ang="0">
                  <a:pos x="41" y="688"/>
                </a:cxn>
                <a:cxn ang="0">
                  <a:pos x="39" y="680"/>
                </a:cxn>
                <a:cxn ang="0">
                  <a:pos x="36" y="657"/>
                </a:cxn>
                <a:cxn ang="0">
                  <a:pos x="33" y="622"/>
                </a:cxn>
                <a:cxn ang="0">
                  <a:pos x="35" y="575"/>
                </a:cxn>
                <a:cxn ang="0">
                  <a:pos x="41" y="519"/>
                </a:cxn>
                <a:cxn ang="0">
                  <a:pos x="58" y="455"/>
                </a:cxn>
                <a:cxn ang="0">
                  <a:pos x="86" y="386"/>
                </a:cxn>
                <a:cxn ang="0">
                  <a:pos x="129" y="313"/>
                </a:cxn>
                <a:cxn ang="0">
                  <a:pos x="143" y="279"/>
                </a:cxn>
                <a:cxn ang="0">
                  <a:pos x="149" y="235"/>
                </a:cxn>
                <a:cxn ang="0">
                  <a:pos x="144" y="184"/>
                </a:cxn>
                <a:cxn ang="0">
                  <a:pos x="131" y="134"/>
                </a:cxn>
                <a:cxn ang="0">
                  <a:pos x="109" y="85"/>
                </a:cxn>
                <a:cxn ang="0">
                  <a:pos x="81" y="44"/>
                </a:cxn>
                <a:cxn ang="0">
                  <a:pos x="44" y="14"/>
                </a:cxn>
                <a:cxn ang="0">
                  <a:pos x="0" y="0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未知"/>
            <p:cNvSpPr>
              <a:spLocks noChangeArrowheads="1"/>
            </p:cNvSpPr>
            <p:nvPr/>
          </p:nvSpPr>
          <p:spPr bwMode="auto">
            <a:xfrm>
              <a:off x="0" y="1848"/>
              <a:ext cx="36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0" y="132"/>
                </a:cxn>
                <a:cxn ang="0">
                  <a:pos x="0" y="0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095" name="标题 2094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buClrTx/>
              <a:buSzTx/>
              <a:buFontTx/>
              <a:defRPr sz="3900" b="1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96" name="副标题 2095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Tx/>
              <a:buSzTx/>
              <a:buFontTx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47" name="日期占位符 2092"/>
          <p:cNvSpPr>
            <a:spLocks noGrp="1"/>
          </p:cNvSpPr>
          <p:nvPr>
            <p:ph type="dt" sz="half" idx="10"/>
          </p:nvPr>
        </p:nvSpPr>
        <p:spPr>
          <a:xfrm>
            <a:off x="492125" y="6323013"/>
            <a:ext cx="2133600" cy="457200"/>
          </a:xfrm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669404FE-B1E4-4001-BF27-CB65BF300BD8}" type="datetime1">
              <a:rPr lang="zh-CN" altLang="en-US" kern="1200" noProof="1">
                <a:solidFill>
                  <a:srgbClr val="000000"/>
                </a:solidFill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8" name="灯片编号占位符 2093"/>
          <p:cNvSpPr>
            <a:spLocks noGrp="1"/>
          </p:cNvSpPr>
          <p:nvPr>
            <p:ph type="sldNum" sz="quarter" idx="11"/>
          </p:nvPr>
        </p:nvSpPr>
        <p:spPr>
          <a:xfrm>
            <a:off x="6588125" y="61658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2967ADA-2510-42D4-B0F8-88A32D549569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 noChangeArrowheads="1"/>
          </p:cNvPicPr>
          <p:nvPr userDrawn="1"/>
        </p:nvPicPr>
        <p:blipFill>
          <a:blip r:embed="rId2"/>
          <a:srcRect l="333" r="28976"/>
          <a:stretch>
            <a:fillRect/>
          </a:stretch>
        </p:blipFill>
        <p:spPr bwMode="auto">
          <a:xfrm>
            <a:off x="5357819" y="-3103"/>
            <a:ext cx="3786214" cy="686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5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平行四边形 12"/>
          <p:cNvSpPr/>
          <p:nvPr userDrawn="1"/>
        </p:nvSpPr>
        <p:spPr>
          <a:xfrm>
            <a:off x="7916576" y="28572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平行四边形 13"/>
          <p:cNvSpPr/>
          <p:nvPr userDrawn="1"/>
        </p:nvSpPr>
        <p:spPr>
          <a:xfrm>
            <a:off x="6786578" y="285728"/>
            <a:ext cx="1108327" cy="164637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36000" y="928670"/>
            <a:ext cx="5072066" cy="5429288"/>
            <a:chOff x="0" y="0"/>
            <a:chExt cx="5072221" cy="5429486"/>
          </a:xfrm>
        </p:grpSpPr>
        <p:sp>
          <p:nvSpPr>
            <p:cNvPr id="34" name="矩形 12"/>
            <p:cNvSpPr>
              <a:spLocks noChangeArrowheads="1"/>
            </p:cNvSpPr>
            <p:nvPr/>
          </p:nvSpPr>
          <p:spPr bwMode="auto">
            <a:xfrm>
              <a:off x="598487" y="0"/>
              <a:ext cx="4473734" cy="5429486"/>
            </a:xfrm>
            <a:prstGeom prst="rect">
              <a:avLst/>
            </a:prstGeom>
            <a:solidFill>
              <a:srgbClr val="002060"/>
            </a:solidFill>
            <a:ln w="12700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4" name="组合 15"/>
            <p:cNvGrpSpPr>
              <a:grpSpLocks/>
            </p:cNvGrpSpPr>
            <p:nvPr/>
          </p:nvGrpSpPr>
          <p:grpSpPr bwMode="auto">
            <a:xfrm>
              <a:off x="0" y="0"/>
              <a:ext cx="4415906" cy="934266"/>
              <a:chOff x="0" y="0"/>
              <a:chExt cx="4415906" cy="1582924"/>
            </a:xfrm>
          </p:grpSpPr>
          <p:grpSp>
            <p:nvGrpSpPr>
              <p:cNvPr id="5" name="组合 17"/>
              <p:cNvGrpSpPr>
                <a:grpSpLocks/>
              </p:cNvGrpSpPr>
              <p:nvPr/>
            </p:nvGrpSpPr>
            <p:grpSpPr bwMode="auto">
              <a:xfrm>
                <a:off x="0" y="462148"/>
                <a:ext cx="4415906" cy="1120776"/>
                <a:chOff x="0" y="0"/>
                <a:chExt cx="4415906" cy="1120776"/>
              </a:xfrm>
            </p:grpSpPr>
            <p:sp>
              <p:nvSpPr>
                <p:cNvPr id="40" name="燕尾形 19"/>
                <p:cNvSpPr>
                  <a:spLocks noChangeArrowheads="1"/>
                </p:cNvSpPr>
                <p:nvPr/>
              </p:nvSpPr>
              <p:spPr bwMode="auto">
                <a:xfrm rot="10800000">
                  <a:off x="3393009" y="0"/>
                  <a:ext cx="1022897" cy="838200"/>
                </a:xfrm>
                <a:prstGeom prst="chevron">
                  <a:avLst>
                    <a:gd name="adj" fmla="val 49995"/>
                  </a:avLst>
                </a:prstGeom>
                <a:solidFill>
                  <a:srgbClr val="EDA20B"/>
                </a:solidFill>
                <a:ln w="12700" cap="flat" cmpd="sng">
                  <a:noFill/>
                  <a:bevel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latin typeface="宋体" pitchFamily="2" charset="-122"/>
                    <a:sym typeface="宋体" pitchFamily="2" charset="-122"/>
                  </a:endParaRPr>
                </a:p>
              </p:txBody>
            </p:sp>
            <p:sp>
              <p:nvSpPr>
                <p:cNvPr id="41" name="矩形 20"/>
                <p:cNvSpPr>
                  <a:spLocks noChangeArrowheads="1"/>
                </p:cNvSpPr>
                <p:nvPr/>
              </p:nvSpPr>
              <p:spPr bwMode="auto">
                <a:xfrm>
                  <a:off x="2" y="1"/>
                  <a:ext cx="3835400" cy="838200"/>
                </a:xfrm>
                <a:prstGeom prst="rect">
                  <a:avLst/>
                </a:prstGeom>
                <a:solidFill>
                  <a:srgbClr val="EDA20B"/>
                </a:solidFill>
                <a:ln w="12700" cap="flat" cmpd="sng">
                  <a:noFill/>
                  <a:bevel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sp>
              <p:nvSpPr>
                <p:cNvPr id="42" name="等腰三角形 21"/>
                <p:cNvSpPr>
                  <a:spLocks noChangeArrowheads="1"/>
                </p:cNvSpPr>
                <p:nvPr/>
              </p:nvSpPr>
              <p:spPr bwMode="auto">
                <a:xfrm flipH="1" flipV="1">
                  <a:off x="0" y="838201"/>
                  <a:ext cx="598487" cy="282575"/>
                </a:xfrm>
                <a:prstGeom prst="triangle">
                  <a:avLst>
                    <a:gd name="adj" fmla="val 0"/>
                  </a:avLst>
                </a:prstGeom>
                <a:solidFill>
                  <a:srgbClr val="BF9000"/>
                </a:solidFill>
                <a:ln w="12700" cap="flat" cmpd="sng">
                  <a:noFill/>
                  <a:bevel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</p:grpSp>
          <p:sp>
            <p:nvSpPr>
              <p:cNvPr id="39" name="文本框 18"/>
              <p:cNvSpPr>
                <a:spLocks noChangeArrowheads="1"/>
              </p:cNvSpPr>
              <p:nvPr/>
            </p:nvSpPr>
            <p:spPr bwMode="auto">
              <a:xfrm>
                <a:off x="69058" y="0"/>
                <a:ext cx="4267200" cy="961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zh-CN" sz="4000" b="1">
                  <a:solidFill>
                    <a:srgbClr val="262626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</p:grpSp>
      <p:sp>
        <p:nvSpPr>
          <p:cNvPr id="52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284400" y="1216800"/>
            <a:ext cx="36648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zh-CN" altLang="en-US" sz="2400" b="1" kern="12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子标题样式</a:t>
            </a:r>
          </a:p>
        </p:txBody>
      </p:sp>
      <p:sp>
        <p:nvSpPr>
          <p:cNvPr id="43" name="内容占位符 2"/>
          <p:cNvSpPr>
            <a:spLocks noGrp="1"/>
          </p:cNvSpPr>
          <p:nvPr>
            <p:ph sz="half" idx="10" hasCustomPrompt="1"/>
          </p:nvPr>
        </p:nvSpPr>
        <p:spPr>
          <a:xfrm>
            <a:off x="857224" y="2000240"/>
            <a:ext cx="3929090" cy="412592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文本内容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054029E0-62D2-4174-87C4-02AEA5B72F1E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FA7196F5-6254-4ACE-BBBE-0A3352CCFFB0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B4023AE8-2AF8-4891-AEFF-3091EE475748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ECDAAC89-FE8B-4A67-AD7C-BB8D43E11AD1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2504" cy="44561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409" y="1628775"/>
            <a:ext cx="4032504" cy="44561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F31D8179-F999-41B8-BF80-324261584031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04F9B02E-9A2F-4575-BAB5-E3CA73D7AB5A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FE566A4F-03A2-40F5-95EB-0E0F332DB6AB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B1E9BACD-9348-457A-883C-75203AACD0E0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5D87EFB5-5CE0-426D-9A11-5CD9E402ED1A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9BFA9089-497A-4EB5-8F5F-7301451C1A7C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4D541C1D-BCDF-43E6-AA5F-BBD9013487B9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1CFC4D7B-EAD6-4B3E-AD45-588C8BA63B78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4CB711CA-BD06-4734-8332-65FE767E09A3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5A6F357A-371D-48E8-913D-79313B98027F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B650F0EF-9B2B-4F86-BEB0-1C71613239B2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EE428794-9248-410F-A9D3-BE4ADDB8527A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8DF9976A-8716-4692-98F3-BA5145A77A25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CF61033-DA2C-4D97-B7C7-FA726B5BFC78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3435" y="0"/>
            <a:ext cx="2174478" cy="60848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97378" cy="60848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1BBCCCA4-41DB-41A0-B510-9365A40A33E9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E368D01B-E195-440F-8EDC-F5C8C54B6A8C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2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0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3E499C2E-2564-461D-BCBD-D7534A8D4F34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F915244D-6225-4A40-AA8D-40BB9CACD9FE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1B0261E1-87E7-44D0-B09B-A1A99CCDF9CB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8E27D408-4890-4994-9205-2F39DD9A165F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01D4E96C-4CF7-45B2-AF01-D5CC7BC9030F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0F2B3840-E5EC-4EE1-AE30-A407485C80F8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36513"/>
            <a:ext cx="449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7"/>
          <p:cNvGrpSpPr>
            <a:grpSpLocks/>
          </p:cNvGrpSpPr>
          <p:nvPr userDrawn="1"/>
        </p:nvGrpSpPr>
        <p:grpSpPr bwMode="auto">
          <a:xfrm>
            <a:off x="144463" y="517525"/>
            <a:ext cx="8858250" cy="123825"/>
            <a:chOff x="0" y="500042"/>
            <a:chExt cx="8858850" cy="159200"/>
          </a:xfrm>
        </p:grpSpPr>
        <p:sp>
          <p:nvSpPr>
            <p:cNvPr id="6" name="矩形 4"/>
            <p:cNvSpPr>
              <a:spLocks noChangeArrowheads="1"/>
            </p:cNvSpPr>
            <p:nvPr/>
          </p:nvSpPr>
          <p:spPr bwMode="auto">
            <a:xfrm>
              <a:off x="0" y="500042"/>
              <a:ext cx="1619360" cy="157160"/>
            </a:xfrm>
            <a:prstGeom prst="rect">
              <a:avLst/>
            </a:prstGeom>
            <a:solidFill>
              <a:srgbClr val="D01025"/>
            </a:solidFill>
            <a:ln w="12700">
              <a:noFill/>
              <a:miter lim="800000"/>
            </a:ln>
          </p:spPr>
          <p:txBody>
            <a:bodyPr anchor="ctr"/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800" kern="1200">
                <a:solidFill>
                  <a:srgbClr val="D01025"/>
                </a:solidFill>
                <a:latin typeface="方正兰亭细黑_GBK" charset="-122"/>
                <a:ea typeface="方正兰亭细黑_GBK" charset="-122"/>
                <a:cs typeface="+mn-cs"/>
              </a:endParaRPr>
            </a:p>
          </p:txBody>
        </p:sp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1619360" y="500042"/>
              <a:ext cx="7239490" cy="159200"/>
            </a:xfrm>
            <a:prstGeom prst="rect">
              <a:avLst/>
            </a:prstGeom>
            <a:solidFill>
              <a:srgbClr val="D8D8D8"/>
            </a:solidFill>
            <a:ln w="12700">
              <a:noFill/>
              <a:miter lim="800000"/>
            </a:ln>
          </p:spPr>
          <p:txBody>
            <a:bodyPr anchor="ctr"/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800" kern="1200">
                <a:solidFill>
                  <a:srgbClr val="FFFFFF"/>
                </a:solidFill>
                <a:latin typeface="方正兰亭细黑_GBK" charset="-122"/>
                <a:ea typeface="方正兰亭细黑_GBK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0" y="252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D0102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D70DE412-0E0C-445E-A52E-85E7BC99CE7C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DBCEC678-8767-4167-A3F5-A92E1B5797C1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049" descr="9F54018068281029"/>
          <p:cNvPicPr>
            <a:picLocks noChangeAspect="1" noChangeArrowheads="1"/>
          </p:cNvPicPr>
          <p:nvPr userDrawn="1"/>
        </p:nvPicPr>
        <p:blipFill>
          <a:blip r:embed="rId2">
            <a:lum bright="86000" contrast="-2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组合 2050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3" name="组合 2051"/>
            <p:cNvGrpSpPr>
              <a:grpSpLocks/>
            </p:cNvGrpSpPr>
            <p:nvPr userDrawn="1"/>
          </p:nvGrpSpPr>
          <p:grpSpPr bwMode="auto">
            <a:xfrm rot="-215207">
              <a:off x="3693" y="232"/>
              <a:ext cx="1856" cy="3627"/>
              <a:chOff x="0" y="-2"/>
              <a:chExt cx="1856" cy="3627"/>
            </a:xfrm>
          </p:grpSpPr>
          <p:sp>
            <p:nvSpPr>
              <p:cNvPr id="40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523" y="-2"/>
                <a:ext cx="1333" cy="1485"/>
              </a:xfrm>
              <a:custGeom>
                <a:avLst/>
                <a:gdLst/>
                <a:ahLst/>
                <a:cxnLst>
                  <a:cxn ang="0">
                    <a:pos x="16" y="370"/>
                  </a:cxn>
                  <a:cxn ang="0">
                    <a:pos x="6" y="341"/>
                  </a:cxn>
                  <a:cxn ang="0">
                    <a:pos x="0" y="289"/>
                  </a:cxn>
                  <a:cxn ang="0">
                    <a:pos x="4" y="222"/>
                  </a:cxn>
                  <a:cxn ang="0">
                    <a:pos x="25" y="151"/>
                  </a:cxn>
                  <a:cxn ang="0">
                    <a:pos x="69" y="84"/>
                  </a:cxn>
                  <a:cxn ang="0">
                    <a:pos x="142" y="31"/>
                  </a:cxn>
                  <a:cxn ang="0">
                    <a:pos x="247" y="2"/>
                  </a:cxn>
                  <a:cxn ang="0">
                    <a:pos x="380" y="9"/>
                  </a:cxn>
                  <a:cxn ang="0">
                    <a:pos x="484" y="68"/>
                  </a:cxn>
                  <a:cxn ang="0">
                    <a:pos x="554" y="165"/>
                  </a:cxn>
                  <a:cxn ang="0">
                    <a:pos x="591" y="284"/>
                  </a:cxn>
                  <a:cxn ang="0">
                    <a:pos x="595" y="409"/>
                  </a:cxn>
                  <a:cxn ang="0">
                    <a:pos x="566" y="525"/>
                  </a:cxn>
                  <a:cxn ang="0">
                    <a:pos x="507" y="615"/>
                  </a:cxn>
                  <a:cxn ang="0">
                    <a:pos x="417" y="663"/>
                  </a:cxn>
                  <a:cxn ang="0">
                    <a:pos x="389" y="659"/>
                  </a:cxn>
                  <a:cxn ang="0">
                    <a:pos x="441" y="617"/>
                  </a:cxn>
                  <a:cxn ang="0">
                    <a:pos x="482" y="544"/>
                  </a:cxn>
                  <a:cxn ang="0">
                    <a:pos x="509" y="454"/>
                  </a:cxn>
                  <a:cxn ang="0">
                    <a:pos x="520" y="355"/>
                  </a:cxn>
                  <a:cxn ang="0">
                    <a:pos x="514" y="258"/>
                  </a:cxn>
                  <a:cxn ang="0">
                    <a:pos x="485" y="174"/>
                  </a:cxn>
                  <a:cxn ang="0">
                    <a:pos x="433" y="112"/>
                  </a:cxn>
                  <a:cxn ang="0">
                    <a:pos x="341" y="75"/>
                  </a:cxn>
                  <a:cxn ang="0">
                    <a:pos x="246" y="61"/>
                  </a:cxn>
                  <a:cxn ang="0">
                    <a:pos x="174" y="71"/>
                  </a:cxn>
                  <a:cxn ang="0">
                    <a:pos x="121" y="101"/>
                  </a:cxn>
                  <a:cxn ang="0">
                    <a:pos x="84" y="149"/>
                  </a:cxn>
                  <a:cxn ang="0">
                    <a:pos x="57" y="206"/>
                  </a:cxn>
                  <a:cxn ang="0">
                    <a:pos x="40" y="272"/>
                  </a:cxn>
                  <a:cxn ang="0">
                    <a:pos x="28" y="339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1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1018" y="1022"/>
                <a:ext cx="571" cy="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"/>
                  </a:cxn>
                  <a:cxn ang="0">
                    <a:pos x="3" y="50"/>
                  </a:cxn>
                  <a:cxn ang="0">
                    <a:pos x="6" y="75"/>
                  </a:cxn>
                  <a:cxn ang="0">
                    <a:pos x="11" y="98"/>
                  </a:cxn>
                  <a:cxn ang="0">
                    <a:pos x="18" y="119"/>
                  </a:cxn>
                  <a:cxn ang="0">
                    <a:pos x="27" y="141"/>
                  </a:cxn>
                  <a:cxn ang="0">
                    <a:pos x="38" y="161"/>
                  </a:cxn>
                  <a:cxn ang="0">
                    <a:pos x="51" y="178"/>
                  </a:cxn>
                  <a:cxn ang="0">
                    <a:pos x="67" y="194"/>
                  </a:cxn>
                  <a:cxn ang="0">
                    <a:pos x="86" y="208"/>
                  </a:cxn>
                  <a:cxn ang="0">
                    <a:pos x="106" y="219"/>
                  </a:cxn>
                  <a:cxn ang="0">
                    <a:pos x="131" y="228"/>
                  </a:cxn>
                  <a:cxn ang="0">
                    <a:pos x="158" y="234"/>
                  </a:cxn>
                  <a:cxn ang="0">
                    <a:pos x="188" y="237"/>
                  </a:cxn>
                  <a:cxn ang="0">
                    <a:pos x="220" y="236"/>
                  </a:cxn>
                  <a:cxn ang="0">
                    <a:pos x="257" y="232"/>
                  </a:cxn>
                  <a:cxn ang="0">
                    <a:pos x="224" y="227"/>
                  </a:cxn>
                  <a:cxn ang="0">
                    <a:pos x="195" y="220"/>
                  </a:cxn>
                  <a:cxn ang="0">
                    <a:pos x="170" y="212"/>
                  </a:cxn>
                  <a:cxn ang="0">
                    <a:pos x="148" y="204"/>
                  </a:cxn>
                  <a:cxn ang="0">
                    <a:pos x="128" y="193"/>
                  </a:cxn>
                  <a:cxn ang="0">
                    <a:pos x="112" y="182"/>
                  </a:cxn>
                  <a:cxn ang="0">
                    <a:pos x="97" y="169"/>
                  </a:cxn>
                  <a:cxn ang="0">
                    <a:pos x="84" y="155"/>
                  </a:cxn>
                  <a:cxn ang="0">
                    <a:pos x="72" y="141"/>
                  </a:cxn>
                  <a:cxn ang="0">
                    <a:pos x="61" y="125"/>
                  </a:cxn>
                  <a:cxn ang="0">
                    <a:pos x="52" y="107"/>
                  </a:cxn>
                  <a:cxn ang="0">
                    <a:pos x="43" y="88"/>
                  </a:cxn>
                  <a:cxn ang="0">
                    <a:pos x="33" y="69"/>
                  </a:cxn>
                  <a:cxn ang="0">
                    <a:pos x="23" y="47"/>
                  </a:cxn>
                  <a:cxn ang="0">
                    <a:pos x="12" y="24"/>
                  </a:cxn>
                  <a:cxn ang="0">
                    <a:pos x="0" y="0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2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627" y="1387"/>
                <a:ext cx="277" cy="249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124" y="108"/>
                  </a:cxn>
                  <a:cxn ang="0">
                    <a:pos x="120" y="107"/>
                  </a:cxn>
                  <a:cxn ang="0">
                    <a:pos x="107" y="105"/>
                  </a:cxn>
                  <a:cxn ang="0">
                    <a:pos x="89" y="101"/>
                  </a:cxn>
                  <a:cxn ang="0">
                    <a:pos x="68" y="99"/>
                  </a:cxn>
                  <a:cxn ang="0">
                    <a:pos x="45" y="97"/>
                  </a:cxn>
                  <a:cxn ang="0">
                    <a:pos x="25" y="98"/>
                  </a:cxn>
                  <a:cxn ang="0">
                    <a:pos x="9" y="102"/>
                  </a:cxn>
                  <a:cxn ang="0">
                    <a:pos x="0" y="110"/>
                  </a:cxn>
                  <a:cxn ang="0">
                    <a:pos x="4" y="98"/>
                  </a:cxn>
                  <a:cxn ang="0">
                    <a:pos x="8" y="89"/>
                  </a:cxn>
                  <a:cxn ang="0">
                    <a:pos x="16" y="82"/>
                  </a:cxn>
                  <a:cxn ang="0">
                    <a:pos x="25" y="76"/>
                  </a:cxn>
                  <a:cxn ang="0">
                    <a:pos x="36" y="72"/>
                  </a:cxn>
                  <a:cxn ang="0">
                    <a:pos x="47" y="71"/>
                  </a:cxn>
                  <a:cxn ang="0">
                    <a:pos x="59" y="71"/>
                  </a:cxn>
                  <a:cxn ang="0">
                    <a:pos x="72" y="74"/>
                  </a:cxn>
                  <a:cxn ang="0">
                    <a:pos x="73" y="71"/>
                  </a:cxn>
                  <a:cxn ang="0">
                    <a:pos x="70" y="56"/>
                  </a:cxn>
                  <a:cxn ang="0">
                    <a:pos x="67" y="38"/>
                  </a:cxn>
                  <a:cxn ang="0">
                    <a:pos x="65" y="30"/>
                  </a:cxn>
                  <a:cxn ang="0">
                    <a:pos x="63" y="30"/>
                  </a:cxn>
                  <a:cxn ang="0">
                    <a:pos x="61" y="29"/>
                  </a:cxn>
                  <a:cxn ang="0">
                    <a:pos x="59" y="26"/>
                  </a:cxn>
                  <a:cxn ang="0">
                    <a:pos x="57" y="23"/>
                  </a:cxn>
                  <a:cxn ang="0">
                    <a:pos x="57" y="19"/>
                  </a:cxn>
                  <a:cxn ang="0">
                    <a:pos x="59" y="14"/>
                  </a:cxn>
                  <a:cxn ang="0">
                    <a:pos x="66" y="8"/>
                  </a:cxn>
                  <a:cxn ang="0">
                    <a:pos x="77" y="0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3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967" y="197"/>
                <a:ext cx="245" cy="3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"/>
                  </a:cxn>
                  <a:cxn ang="0">
                    <a:pos x="18" y="5"/>
                  </a:cxn>
                  <a:cxn ang="0">
                    <a:pos x="37" y="12"/>
                  </a:cxn>
                  <a:cxn ang="0">
                    <a:pos x="58" y="24"/>
                  </a:cxn>
                  <a:cxn ang="0">
                    <a:pos x="78" y="44"/>
                  </a:cxn>
                  <a:cxn ang="0">
                    <a:pos x="96" y="71"/>
                  </a:cxn>
                  <a:cxn ang="0">
                    <a:pos x="107" y="108"/>
                  </a:cxn>
                  <a:cxn ang="0">
                    <a:pos x="109" y="156"/>
                  </a:cxn>
                  <a:cxn ang="0">
                    <a:pos x="105" y="156"/>
                  </a:cxn>
                  <a:cxn ang="0">
                    <a:pos x="99" y="156"/>
                  </a:cxn>
                  <a:cxn ang="0">
                    <a:pos x="93" y="156"/>
                  </a:cxn>
                  <a:cxn ang="0">
                    <a:pos x="87" y="154"/>
                  </a:cxn>
                  <a:cxn ang="0">
                    <a:pos x="81" y="153"/>
                  </a:cxn>
                  <a:cxn ang="0">
                    <a:pos x="74" y="150"/>
                  </a:cxn>
                  <a:cxn ang="0">
                    <a:pos x="66" y="145"/>
                  </a:cxn>
                  <a:cxn ang="0">
                    <a:pos x="58" y="139"/>
                  </a:cxn>
                  <a:cxn ang="0">
                    <a:pos x="53" y="126"/>
                  </a:cxn>
                  <a:cxn ang="0">
                    <a:pos x="53" y="111"/>
                  </a:cxn>
                  <a:cxn ang="0">
                    <a:pos x="56" y="96"/>
                  </a:cxn>
                  <a:cxn ang="0">
                    <a:pos x="59" y="80"/>
                  </a:cxn>
                  <a:cxn ang="0">
                    <a:pos x="56" y="62"/>
                  </a:cxn>
                  <a:cxn ang="0">
                    <a:pos x="48" y="43"/>
                  </a:cxn>
                  <a:cxn ang="0">
                    <a:pos x="31" y="23"/>
                  </a:cxn>
                  <a:cxn ang="0">
                    <a:pos x="0" y="0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4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833" y="1429"/>
                <a:ext cx="103" cy="209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0" y="38"/>
                  </a:cxn>
                  <a:cxn ang="0">
                    <a:pos x="15" y="62"/>
                  </a:cxn>
                  <a:cxn ang="0">
                    <a:pos x="11" y="79"/>
                  </a:cxn>
                  <a:cxn ang="0">
                    <a:pos x="0" y="94"/>
                  </a:cxn>
                  <a:cxn ang="0">
                    <a:pos x="12" y="88"/>
                  </a:cxn>
                  <a:cxn ang="0">
                    <a:pos x="23" y="80"/>
                  </a:cxn>
                  <a:cxn ang="0">
                    <a:pos x="32" y="69"/>
                  </a:cxn>
                  <a:cxn ang="0">
                    <a:pos x="40" y="57"/>
                  </a:cxn>
                  <a:cxn ang="0">
                    <a:pos x="45" y="44"/>
                  </a:cxn>
                  <a:cxn ang="0">
                    <a:pos x="46" y="30"/>
                  </a:cxn>
                  <a:cxn ang="0">
                    <a:pos x="42" y="15"/>
                  </a:cxn>
                  <a:cxn ang="0">
                    <a:pos x="31" y="0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5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883" y="547"/>
                <a:ext cx="120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3"/>
                  </a:cxn>
                  <a:cxn ang="0">
                    <a:pos x="13" y="8"/>
                  </a:cxn>
                  <a:cxn ang="0">
                    <a:pos x="21" y="12"/>
                  </a:cxn>
                  <a:cxn ang="0">
                    <a:pos x="29" y="15"/>
                  </a:cxn>
                  <a:cxn ang="0">
                    <a:pos x="38" y="17"/>
                  </a:cxn>
                  <a:cxn ang="0">
                    <a:pos x="46" y="18"/>
                  </a:cxn>
                  <a:cxn ang="0">
                    <a:pos x="54" y="16"/>
                  </a:cxn>
                  <a:cxn ang="0">
                    <a:pos x="53" y="25"/>
                  </a:cxn>
                  <a:cxn ang="0">
                    <a:pos x="50" y="33"/>
                  </a:cxn>
                  <a:cxn ang="0">
                    <a:pos x="44" y="38"/>
                  </a:cxn>
                  <a:cxn ang="0">
                    <a:pos x="37" y="40"/>
                  </a:cxn>
                  <a:cxn ang="0">
                    <a:pos x="28" y="39"/>
                  </a:cxn>
                  <a:cxn ang="0">
                    <a:pos x="19" y="32"/>
                  </a:cxn>
                  <a:cxn ang="0">
                    <a:pos x="10" y="20"/>
                  </a:cxn>
                  <a:cxn ang="0">
                    <a:pos x="0" y="0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6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0" y="1566"/>
                <a:ext cx="330" cy="20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16" y="14"/>
                  </a:cxn>
                  <a:cxn ang="0">
                    <a:pos x="28" y="24"/>
                  </a:cxn>
                  <a:cxn ang="0">
                    <a:pos x="41" y="37"/>
                  </a:cxn>
                  <a:cxn ang="0">
                    <a:pos x="58" y="53"/>
                  </a:cxn>
                  <a:cxn ang="0">
                    <a:pos x="73" y="70"/>
                  </a:cxn>
                  <a:cxn ang="0">
                    <a:pos x="88" y="90"/>
                  </a:cxn>
                  <a:cxn ang="0">
                    <a:pos x="100" y="113"/>
                  </a:cxn>
                  <a:cxn ang="0">
                    <a:pos x="112" y="137"/>
                  </a:cxn>
                  <a:cxn ang="0">
                    <a:pos x="120" y="165"/>
                  </a:cxn>
                  <a:cxn ang="0">
                    <a:pos x="124" y="196"/>
                  </a:cxn>
                  <a:cxn ang="0">
                    <a:pos x="126" y="228"/>
                  </a:cxn>
                  <a:cxn ang="0">
                    <a:pos x="120" y="264"/>
                  </a:cxn>
                  <a:cxn ang="0">
                    <a:pos x="109" y="302"/>
                  </a:cxn>
                  <a:cxn ang="0">
                    <a:pos x="92" y="342"/>
                  </a:cxn>
                  <a:cxn ang="0">
                    <a:pos x="67" y="386"/>
                  </a:cxn>
                  <a:cxn ang="0">
                    <a:pos x="39" y="436"/>
                  </a:cxn>
                  <a:cxn ang="0">
                    <a:pos x="21" y="482"/>
                  </a:cxn>
                  <a:cxn ang="0">
                    <a:pos x="10" y="525"/>
                  </a:cxn>
                  <a:cxn ang="0">
                    <a:pos x="6" y="566"/>
                  </a:cxn>
                  <a:cxn ang="0">
                    <a:pos x="6" y="605"/>
                  </a:cxn>
                  <a:cxn ang="0">
                    <a:pos x="8" y="641"/>
                  </a:cxn>
                  <a:cxn ang="0">
                    <a:pos x="12" y="673"/>
                  </a:cxn>
                  <a:cxn ang="0">
                    <a:pos x="14" y="704"/>
                  </a:cxn>
                  <a:cxn ang="0">
                    <a:pos x="41" y="688"/>
                  </a:cxn>
                  <a:cxn ang="0">
                    <a:pos x="39" y="680"/>
                  </a:cxn>
                  <a:cxn ang="0">
                    <a:pos x="36" y="657"/>
                  </a:cxn>
                  <a:cxn ang="0">
                    <a:pos x="33" y="622"/>
                  </a:cxn>
                  <a:cxn ang="0">
                    <a:pos x="35" y="575"/>
                  </a:cxn>
                  <a:cxn ang="0">
                    <a:pos x="41" y="519"/>
                  </a:cxn>
                  <a:cxn ang="0">
                    <a:pos x="58" y="455"/>
                  </a:cxn>
                  <a:cxn ang="0">
                    <a:pos x="86" y="386"/>
                  </a:cxn>
                  <a:cxn ang="0">
                    <a:pos x="129" y="313"/>
                  </a:cxn>
                  <a:cxn ang="0">
                    <a:pos x="143" y="279"/>
                  </a:cxn>
                  <a:cxn ang="0">
                    <a:pos x="149" y="235"/>
                  </a:cxn>
                  <a:cxn ang="0">
                    <a:pos x="144" y="184"/>
                  </a:cxn>
                  <a:cxn ang="0">
                    <a:pos x="131" y="134"/>
                  </a:cxn>
                  <a:cxn ang="0">
                    <a:pos x="109" y="85"/>
                  </a:cxn>
                  <a:cxn ang="0">
                    <a:pos x="81" y="44"/>
                  </a:cxn>
                  <a:cxn ang="0">
                    <a:pos x="44" y="14"/>
                  </a:cxn>
                  <a:cxn ang="0">
                    <a:pos x="0" y="0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7" name="未知"/>
            <p:cNvSpPr>
              <a:spLocks noChangeArrowheads="1"/>
            </p:cNvSpPr>
            <p:nvPr/>
          </p:nvSpPr>
          <p:spPr bwMode="auto">
            <a:xfrm rot="373330" flipH="1">
              <a:off x="22" y="1957"/>
              <a:ext cx="323" cy="649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5" y="9"/>
                </a:cxn>
                <a:cxn ang="0">
                  <a:pos x="115" y="27"/>
                </a:cxn>
                <a:cxn ang="0">
                  <a:pos x="123" y="50"/>
                </a:cxn>
                <a:cxn ang="0">
                  <a:pos x="128" y="78"/>
                </a:cxn>
                <a:cxn ang="0">
                  <a:pos x="127" y="111"/>
                </a:cxn>
                <a:cxn ang="0">
                  <a:pos x="116" y="145"/>
                </a:cxn>
                <a:cxn ang="0">
                  <a:pos x="94" y="181"/>
                </a:cxn>
                <a:cxn ang="0">
                  <a:pos x="60" y="217"/>
                </a:cxn>
                <a:cxn ang="0">
                  <a:pos x="49" y="213"/>
                </a:cxn>
                <a:cxn ang="0">
                  <a:pos x="38" y="210"/>
                </a:cxn>
                <a:cxn ang="0">
                  <a:pos x="26" y="205"/>
                </a:cxn>
                <a:cxn ang="0">
                  <a:pos x="16" y="201"/>
                </a:cxn>
                <a:cxn ang="0">
                  <a:pos x="8" y="196"/>
                </a:cxn>
                <a:cxn ang="0">
                  <a:pos x="2" y="190"/>
                </a:cxn>
                <a:cxn ang="0">
                  <a:pos x="0" y="183"/>
                </a:cxn>
                <a:cxn ang="0">
                  <a:pos x="1" y="178"/>
                </a:cxn>
                <a:cxn ang="0">
                  <a:pos x="13" y="171"/>
                </a:cxn>
                <a:cxn ang="0">
                  <a:pos x="29" y="161"/>
                </a:cxn>
                <a:cxn ang="0">
                  <a:pos x="46" y="150"/>
                </a:cxn>
                <a:cxn ang="0">
                  <a:pos x="63" y="134"/>
                </a:cxn>
                <a:cxn ang="0">
                  <a:pos x="79" y="112"/>
                </a:cxn>
                <a:cxn ang="0">
                  <a:pos x="91" y="83"/>
                </a:cxn>
                <a:cxn ang="0">
                  <a:pos x="97" y="46"/>
                </a:cxn>
                <a:cxn ang="0">
                  <a:pos x="94" y="0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未知"/>
            <p:cNvSpPr>
              <a:spLocks noChangeArrowheads="1"/>
            </p:cNvSpPr>
            <p:nvPr/>
          </p:nvSpPr>
          <p:spPr bwMode="auto">
            <a:xfrm>
              <a:off x="168" y="1260"/>
              <a:ext cx="1259" cy="1532"/>
            </a:xfrm>
            <a:custGeom>
              <a:avLst/>
              <a:gdLst/>
              <a:ahLst/>
              <a:cxnLst>
                <a:cxn ang="0">
                  <a:pos x="891" y="1532"/>
                </a:cxn>
                <a:cxn ang="0">
                  <a:pos x="954" y="1452"/>
                </a:cxn>
                <a:cxn ang="0">
                  <a:pos x="1032" y="1338"/>
                </a:cxn>
                <a:cxn ang="0">
                  <a:pos x="1115" y="1188"/>
                </a:cxn>
                <a:cxn ang="0">
                  <a:pos x="1194" y="1023"/>
                </a:cxn>
                <a:cxn ang="0">
                  <a:pos x="1244" y="841"/>
                </a:cxn>
                <a:cxn ang="0">
                  <a:pos x="1259" y="647"/>
                </a:cxn>
                <a:cxn ang="0">
                  <a:pos x="1230" y="463"/>
                </a:cxn>
                <a:cxn ang="0">
                  <a:pos x="1140" y="294"/>
                </a:cxn>
                <a:cxn ang="0">
                  <a:pos x="1043" y="190"/>
                </a:cxn>
                <a:cxn ang="0">
                  <a:pos x="961" y="109"/>
                </a:cxn>
                <a:cxn ang="0">
                  <a:pos x="894" y="65"/>
                </a:cxn>
                <a:cxn ang="0">
                  <a:pos x="786" y="18"/>
                </a:cxn>
                <a:cxn ang="0">
                  <a:pos x="642" y="0"/>
                </a:cxn>
                <a:cxn ang="0">
                  <a:pos x="440" y="23"/>
                </a:cxn>
                <a:cxn ang="0">
                  <a:pos x="366" y="44"/>
                </a:cxn>
                <a:cxn ang="0">
                  <a:pos x="292" y="58"/>
                </a:cxn>
                <a:cxn ang="0">
                  <a:pos x="229" y="79"/>
                </a:cxn>
                <a:cxn ang="0">
                  <a:pos x="178" y="103"/>
                </a:cxn>
                <a:cxn ang="0">
                  <a:pos x="127" y="127"/>
                </a:cxn>
                <a:cxn ang="0">
                  <a:pos x="82" y="158"/>
                </a:cxn>
                <a:cxn ang="0">
                  <a:pos x="41" y="197"/>
                </a:cxn>
                <a:cxn ang="0">
                  <a:pos x="0" y="243"/>
                </a:cxn>
                <a:cxn ang="0">
                  <a:pos x="76" y="215"/>
                </a:cxn>
                <a:cxn ang="0">
                  <a:pos x="144" y="194"/>
                </a:cxn>
                <a:cxn ang="0">
                  <a:pos x="212" y="179"/>
                </a:cxn>
                <a:cxn ang="0">
                  <a:pos x="280" y="164"/>
                </a:cxn>
                <a:cxn ang="0">
                  <a:pos x="336" y="149"/>
                </a:cxn>
                <a:cxn ang="0">
                  <a:pos x="397" y="149"/>
                </a:cxn>
                <a:cxn ang="0">
                  <a:pos x="458" y="141"/>
                </a:cxn>
                <a:cxn ang="0">
                  <a:pos x="511" y="146"/>
                </a:cxn>
                <a:cxn ang="0">
                  <a:pos x="565" y="152"/>
                </a:cxn>
                <a:cxn ang="0">
                  <a:pos x="618" y="166"/>
                </a:cxn>
                <a:cxn ang="0">
                  <a:pos x="669" y="186"/>
                </a:cxn>
                <a:cxn ang="0">
                  <a:pos x="715" y="205"/>
                </a:cxn>
                <a:cxn ang="0">
                  <a:pos x="760" y="239"/>
                </a:cxn>
                <a:cxn ang="0">
                  <a:pos x="811" y="267"/>
                </a:cxn>
                <a:cxn ang="0">
                  <a:pos x="855" y="307"/>
                </a:cxn>
                <a:cxn ang="0">
                  <a:pos x="899" y="348"/>
                </a:cxn>
                <a:cxn ang="0">
                  <a:pos x="971" y="464"/>
                </a:cxn>
                <a:cxn ang="0">
                  <a:pos x="1016" y="606"/>
                </a:cxn>
                <a:cxn ang="0">
                  <a:pos x="1027" y="774"/>
                </a:cxn>
                <a:cxn ang="0">
                  <a:pos x="1022" y="939"/>
                </a:cxn>
                <a:cxn ang="0">
                  <a:pos x="1002" y="1117"/>
                </a:cxn>
                <a:cxn ang="0">
                  <a:pos x="966" y="1279"/>
                </a:cxn>
                <a:cxn ang="0">
                  <a:pos x="933" y="1421"/>
                </a:cxn>
                <a:cxn ang="0">
                  <a:pos x="891" y="1532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未知"/>
            <p:cNvSpPr>
              <a:spLocks noChangeArrowheads="1"/>
            </p:cNvSpPr>
            <p:nvPr/>
          </p:nvSpPr>
          <p:spPr bwMode="auto">
            <a:xfrm>
              <a:off x="0" y="2610"/>
              <a:ext cx="801" cy="4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69"/>
                </a:cxn>
                <a:cxn ang="0">
                  <a:pos x="68" y="132"/>
                </a:cxn>
                <a:cxn ang="0">
                  <a:pos x="110" y="188"/>
                </a:cxn>
                <a:cxn ang="0">
                  <a:pos x="149" y="229"/>
                </a:cxn>
                <a:cxn ang="0">
                  <a:pos x="192" y="278"/>
                </a:cxn>
                <a:cxn ang="0">
                  <a:pos x="250" y="314"/>
                </a:cxn>
                <a:cxn ang="0">
                  <a:pos x="308" y="336"/>
                </a:cxn>
                <a:cxn ang="0">
                  <a:pos x="365" y="365"/>
                </a:cxn>
                <a:cxn ang="0">
                  <a:pos x="430" y="381"/>
                </a:cxn>
                <a:cxn ang="0">
                  <a:pos x="501" y="390"/>
                </a:cxn>
                <a:cxn ang="0">
                  <a:pos x="573" y="392"/>
                </a:cxn>
                <a:cxn ang="0">
                  <a:pos x="646" y="381"/>
                </a:cxn>
                <a:cxn ang="0">
                  <a:pos x="726" y="362"/>
                </a:cxn>
                <a:cxn ang="0">
                  <a:pos x="801" y="335"/>
                </a:cxn>
                <a:cxn ang="0">
                  <a:pos x="731" y="377"/>
                </a:cxn>
                <a:cxn ang="0">
                  <a:pos x="662" y="404"/>
                </a:cxn>
                <a:cxn ang="0">
                  <a:pos x="594" y="432"/>
                </a:cxn>
                <a:cxn ang="0">
                  <a:pos x="532" y="445"/>
                </a:cxn>
                <a:cxn ang="0">
                  <a:pos x="471" y="459"/>
                </a:cxn>
                <a:cxn ang="0">
                  <a:pos x="411" y="458"/>
                </a:cxn>
                <a:cxn ang="0">
                  <a:pos x="350" y="458"/>
                </a:cxn>
                <a:cxn ang="0">
                  <a:pos x="291" y="450"/>
                </a:cxn>
                <a:cxn ang="0">
                  <a:pos x="244" y="436"/>
                </a:cxn>
                <a:cxn ang="0">
                  <a:pos x="192" y="415"/>
                </a:cxn>
                <a:cxn ang="0">
                  <a:pos x="145" y="394"/>
                </a:cxn>
                <a:cxn ang="0">
                  <a:pos x="100" y="373"/>
                </a:cxn>
                <a:cxn ang="0">
                  <a:pos x="60" y="347"/>
                </a:cxn>
                <a:cxn ang="0">
                  <a:pos x="0" y="294"/>
                </a:cxn>
                <a:cxn ang="0">
                  <a:pos x="0" y="0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未知"/>
            <p:cNvSpPr>
              <a:spLocks noChangeArrowheads="1"/>
            </p:cNvSpPr>
            <p:nvPr/>
          </p:nvSpPr>
          <p:spPr bwMode="auto">
            <a:xfrm rot="373330" flipH="1">
              <a:off x="898" y="2855"/>
              <a:ext cx="354" cy="464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0" y="25"/>
                </a:cxn>
                <a:cxn ang="0">
                  <a:pos x="3" y="26"/>
                </a:cxn>
                <a:cxn ang="0">
                  <a:pos x="14" y="29"/>
                </a:cxn>
                <a:cxn ang="0">
                  <a:pos x="29" y="36"/>
                </a:cxn>
                <a:cxn ang="0">
                  <a:pos x="46" y="47"/>
                </a:cxn>
                <a:cxn ang="0">
                  <a:pos x="66" y="62"/>
                </a:cxn>
                <a:cxn ang="0">
                  <a:pos x="84" y="80"/>
                </a:cxn>
                <a:cxn ang="0">
                  <a:pos x="102" y="103"/>
                </a:cxn>
                <a:cxn ang="0">
                  <a:pos x="116" y="132"/>
                </a:cxn>
                <a:cxn ang="0">
                  <a:pos x="117" y="120"/>
                </a:cxn>
                <a:cxn ang="0">
                  <a:pos x="115" y="107"/>
                </a:cxn>
                <a:cxn ang="0">
                  <a:pos x="108" y="90"/>
                </a:cxn>
                <a:cxn ang="0">
                  <a:pos x="99" y="74"/>
                </a:cxn>
                <a:cxn ang="0">
                  <a:pos x="89" y="58"/>
                </a:cxn>
                <a:cxn ang="0">
                  <a:pos x="78" y="45"/>
                </a:cxn>
                <a:cxn ang="0">
                  <a:pos x="67" y="36"/>
                </a:cxn>
                <a:cxn ang="0">
                  <a:pos x="58" y="32"/>
                </a:cxn>
                <a:cxn ang="0">
                  <a:pos x="69" y="29"/>
                </a:cxn>
                <a:cxn ang="0">
                  <a:pos x="79" y="28"/>
                </a:cxn>
                <a:cxn ang="0">
                  <a:pos x="89" y="26"/>
                </a:cxn>
                <a:cxn ang="0">
                  <a:pos x="98" y="25"/>
                </a:cxn>
                <a:cxn ang="0">
                  <a:pos x="105" y="24"/>
                </a:cxn>
                <a:cxn ang="0">
                  <a:pos x="109" y="22"/>
                </a:cxn>
                <a:cxn ang="0">
                  <a:pos x="113" y="21"/>
                </a:cxn>
                <a:cxn ang="0">
                  <a:pos x="114" y="21"/>
                </a:cxn>
                <a:cxn ang="0">
                  <a:pos x="75" y="0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未知"/>
            <p:cNvSpPr>
              <a:spLocks noChangeArrowheads="1"/>
            </p:cNvSpPr>
            <p:nvPr/>
          </p:nvSpPr>
          <p:spPr bwMode="auto">
            <a:xfrm rot="373330" flipH="1">
              <a:off x="799" y="2979"/>
              <a:ext cx="87" cy="27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3" y="0"/>
                </a:cxn>
                <a:cxn ang="0">
                  <a:pos x="16" y="4"/>
                </a:cxn>
                <a:cxn ang="0">
                  <a:pos x="9" y="9"/>
                </a:cxn>
                <a:cxn ang="0">
                  <a:pos x="4" y="19"/>
                </a:cxn>
                <a:cxn ang="0">
                  <a:pos x="1" y="30"/>
                </a:cxn>
                <a:cxn ang="0">
                  <a:pos x="0" y="44"/>
                </a:cxn>
                <a:cxn ang="0">
                  <a:pos x="3" y="60"/>
                </a:cxn>
                <a:cxn ang="0">
                  <a:pos x="11" y="77"/>
                </a:cxn>
                <a:cxn ang="0">
                  <a:pos x="15" y="53"/>
                </a:cxn>
                <a:cxn ang="0">
                  <a:pos x="19" y="37"/>
                </a:cxn>
                <a:cxn ang="0">
                  <a:pos x="23" y="22"/>
                </a:cxn>
                <a:cxn ang="0">
                  <a:pos x="29" y="0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未知"/>
            <p:cNvSpPr>
              <a:spLocks noChangeArrowheads="1"/>
            </p:cNvSpPr>
            <p:nvPr/>
          </p:nvSpPr>
          <p:spPr bwMode="auto">
            <a:xfrm>
              <a:off x="1190" y="3273"/>
              <a:ext cx="1108" cy="1047"/>
            </a:xfrm>
            <a:custGeom>
              <a:avLst/>
              <a:gdLst/>
              <a:ahLst/>
              <a:cxnLst>
                <a:cxn ang="0">
                  <a:pos x="784" y="1047"/>
                </a:cxn>
                <a:cxn ang="0">
                  <a:pos x="692" y="1011"/>
                </a:cxn>
                <a:cxn ang="0">
                  <a:pos x="607" y="945"/>
                </a:cxn>
                <a:cxn ang="0">
                  <a:pos x="517" y="861"/>
                </a:cxn>
                <a:cxn ang="0">
                  <a:pos x="432" y="776"/>
                </a:cxn>
                <a:cxn ang="0">
                  <a:pos x="350" y="677"/>
                </a:cxn>
                <a:cxn ang="0">
                  <a:pos x="266" y="563"/>
                </a:cxn>
                <a:cxn ang="0">
                  <a:pos x="188" y="447"/>
                </a:cxn>
                <a:cxn ang="0">
                  <a:pos x="122" y="325"/>
                </a:cxn>
                <a:cxn ang="0">
                  <a:pos x="65" y="211"/>
                </a:cxn>
                <a:cxn ang="0">
                  <a:pos x="21" y="101"/>
                </a:cxn>
                <a:cxn ang="0">
                  <a:pos x="0" y="0"/>
                </a:cxn>
                <a:cxn ang="0">
                  <a:pos x="109" y="217"/>
                </a:cxn>
                <a:cxn ang="0">
                  <a:pos x="209" y="378"/>
                </a:cxn>
                <a:cxn ang="0">
                  <a:pos x="294" y="500"/>
                </a:cxn>
                <a:cxn ang="0">
                  <a:pos x="373" y="590"/>
                </a:cxn>
                <a:cxn ang="0">
                  <a:pos x="441" y="661"/>
                </a:cxn>
                <a:cxn ang="0">
                  <a:pos x="506" y="713"/>
                </a:cxn>
                <a:cxn ang="0">
                  <a:pos x="564" y="754"/>
                </a:cxn>
                <a:cxn ang="0">
                  <a:pos x="620" y="801"/>
                </a:cxn>
                <a:cxn ang="0">
                  <a:pos x="754" y="899"/>
                </a:cxn>
                <a:cxn ang="0">
                  <a:pos x="925" y="977"/>
                </a:cxn>
                <a:cxn ang="0">
                  <a:pos x="1108" y="1047"/>
                </a:cxn>
                <a:cxn ang="0">
                  <a:pos x="784" y="10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5" name="组合 2065"/>
            <p:cNvGrpSpPr>
              <a:grpSpLocks/>
            </p:cNvGrpSpPr>
            <p:nvPr userDrawn="1"/>
          </p:nvGrpSpPr>
          <p:grpSpPr bwMode="auto">
            <a:xfrm rot="3220060">
              <a:off x="2624" y="747"/>
              <a:ext cx="569" cy="636"/>
              <a:chOff x="0" y="0"/>
              <a:chExt cx="129" cy="157"/>
            </a:xfrm>
          </p:grpSpPr>
          <p:sp>
            <p:nvSpPr>
              <p:cNvPr id="37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8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9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6" name="组合 2069"/>
            <p:cNvGrpSpPr>
              <a:grpSpLocks/>
            </p:cNvGrpSpPr>
            <p:nvPr userDrawn="1"/>
          </p:nvGrpSpPr>
          <p:grpSpPr bwMode="auto">
            <a:xfrm rot="-6691250">
              <a:off x="3626" y="120"/>
              <a:ext cx="356" cy="608"/>
              <a:chOff x="2" y="0"/>
              <a:chExt cx="129" cy="157"/>
            </a:xfrm>
          </p:grpSpPr>
          <p:sp>
            <p:nvSpPr>
              <p:cNvPr id="34" name="未知"/>
              <p:cNvSpPr>
                <a:spLocks noChangeArrowheads="1"/>
              </p:cNvSpPr>
              <p:nvPr/>
            </p:nvSpPr>
            <p:spPr bwMode="auto">
              <a:xfrm>
                <a:off x="2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5" name="未知"/>
              <p:cNvSpPr>
                <a:spLocks noChangeArrowheads="1"/>
              </p:cNvSpPr>
              <p:nvPr/>
            </p:nvSpPr>
            <p:spPr bwMode="auto">
              <a:xfrm>
                <a:off x="61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6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13" name="组合 2073"/>
            <p:cNvGrpSpPr>
              <a:grpSpLocks/>
            </p:cNvGrpSpPr>
            <p:nvPr userDrawn="1"/>
          </p:nvGrpSpPr>
          <p:grpSpPr bwMode="auto">
            <a:xfrm rot="8524840">
              <a:off x="665" y="3318"/>
              <a:ext cx="500" cy="500"/>
              <a:chOff x="0" y="2"/>
              <a:chExt cx="129" cy="156"/>
            </a:xfrm>
          </p:grpSpPr>
          <p:sp>
            <p:nvSpPr>
              <p:cNvPr id="31" name="未知"/>
              <p:cNvSpPr>
                <a:spLocks noChangeArrowheads="1"/>
              </p:cNvSpPr>
              <p:nvPr/>
            </p:nvSpPr>
            <p:spPr bwMode="auto">
              <a:xfrm>
                <a:off x="0" y="2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2" name="未知"/>
              <p:cNvSpPr>
                <a:spLocks noChangeArrowheads="1"/>
              </p:cNvSpPr>
              <p:nvPr/>
            </p:nvSpPr>
            <p:spPr bwMode="auto">
              <a:xfrm>
                <a:off x="59" y="30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3" name="未知"/>
              <p:cNvSpPr>
                <a:spLocks noChangeArrowheads="1"/>
              </p:cNvSpPr>
              <p:nvPr/>
            </p:nvSpPr>
            <p:spPr bwMode="auto">
              <a:xfrm>
                <a:off x="45" y="133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14" name="组合 2077"/>
            <p:cNvGrpSpPr>
              <a:grpSpLocks/>
            </p:cNvGrpSpPr>
            <p:nvPr userDrawn="1"/>
          </p:nvGrpSpPr>
          <p:grpSpPr bwMode="auto">
            <a:xfrm rot="4106450" flipH="1">
              <a:off x="387" y="251"/>
              <a:ext cx="708" cy="891"/>
              <a:chOff x="0" y="0"/>
              <a:chExt cx="129" cy="157"/>
            </a:xfrm>
          </p:grpSpPr>
          <p:sp>
            <p:nvSpPr>
              <p:cNvPr id="28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9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0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15" name="组合 2081"/>
            <p:cNvGrpSpPr>
              <a:grpSpLocks/>
            </p:cNvGrpSpPr>
            <p:nvPr userDrawn="1"/>
          </p:nvGrpSpPr>
          <p:grpSpPr bwMode="auto">
            <a:xfrm rot="10015322" flipH="1">
              <a:off x="4625" y="2384"/>
              <a:ext cx="708" cy="891"/>
              <a:chOff x="0" y="0"/>
              <a:chExt cx="129" cy="157"/>
            </a:xfrm>
          </p:grpSpPr>
          <p:sp>
            <p:nvSpPr>
              <p:cNvPr id="25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6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7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8" name="未知"/>
            <p:cNvSpPr>
              <a:spLocks noChangeArrowheads="1"/>
            </p:cNvSpPr>
            <p:nvPr/>
          </p:nvSpPr>
          <p:spPr bwMode="auto">
            <a:xfrm>
              <a:off x="1217" y="2"/>
              <a:ext cx="862" cy="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7"/>
                </a:cxn>
                <a:cxn ang="0">
                  <a:pos x="37" y="262"/>
                </a:cxn>
                <a:cxn ang="0">
                  <a:pos x="83" y="410"/>
                </a:cxn>
                <a:cxn ang="0">
                  <a:pos x="149" y="546"/>
                </a:cxn>
                <a:cxn ang="0">
                  <a:pos x="237" y="666"/>
                </a:cxn>
                <a:cxn ang="0">
                  <a:pos x="338" y="764"/>
                </a:cxn>
                <a:cxn ang="0">
                  <a:pos x="450" y="838"/>
                </a:cxn>
                <a:cxn ang="0">
                  <a:pos x="579" y="879"/>
                </a:cxn>
                <a:cxn ang="0">
                  <a:pos x="714" y="886"/>
                </a:cxn>
                <a:cxn ang="0">
                  <a:pos x="862" y="851"/>
                </a:cxn>
                <a:cxn ang="0">
                  <a:pos x="784" y="856"/>
                </a:cxn>
                <a:cxn ang="0">
                  <a:pos x="700" y="835"/>
                </a:cxn>
                <a:cxn ang="0">
                  <a:pos x="621" y="794"/>
                </a:cxn>
                <a:cxn ang="0">
                  <a:pos x="542" y="728"/>
                </a:cxn>
                <a:cxn ang="0">
                  <a:pos x="466" y="649"/>
                </a:cxn>
                <a:cxn ang="0">
                  <a:pos x="397" y="557"/>
                </a:cxn>
                <a:cxn ang="0">
                  <a:pos x="334" y="454"/>
                </a:cxn>
                <a:cxn ang="0">
                  <a:pos x="279" y="339"/>
                </a:cxn>
                <a:cxn ang="0">
                  <a:pos x="238" y="225"/>
                </a:cxn>
                <a:cxn ang="0">
                  <a:pos x="205" y="105"/>
                </a:cxn>
                <a:cxn ang="0">
                  <a:pos x="184" y="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未知"/>
            <p:cNvSpPr>
              <a:spLocks noChangeArrowheads="1"/>
            </p:cNvSpPr>
            <p:nvPr/>
          </p:nvSpPr>
          <p:spPr bwMode="auto">
            <a:xfrm rot="9832527" flipV="1">
              <a:off x="2158" y="102"/>
              <a:ext cx="681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未知"/>
            <p:cNvSpPr>
              <a:spLocks noChangeArrowheads="1"/>
            </p:cNvSpPr>
            <p:nvPr/>
          </p:nvSpPr>
          <p:spPr bwMode="auto">
            <a:xfrm rot="9832527" flipV="1">
              <a:off x="1997" y="858"/>
              <a:ext cx="330" cy="27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未知"/>
            <p:cNvSpPr>
              <a:spLocks noChangeArrowheads="1"/>
            </p:cNvSpPr>
            <p:nvPr/>
          </p:nvSpPr>
          <p:spPr bwMode="auto">
            <a:xfrm rot="9832527" flipV="1">
              <a:off x="2224" y="808"/>
              <a:ext cx="123" cy="23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未知"/>
            <p:cNvSpPr>
              <a:spLocks noChangeArrowheads="1"/>
            </p:cNvSpPr>
            <p:nvPr/>
          </p:nvSpPr>
          <p:spPr bwMode="auto">
            <a:xfrm>
              <a:off x="1603" y="0"/>
              <a:ext cx="124" cy="12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3" y="9"/>
                </a:cxn>
                <a:cxn ang="0">
                  <a:pos x="99" y="25"/>
                </a:cxn>
                <a:cxn ang="0">
                  <a:pos x="81" y="41"/>
                </a:cxn>
                <a:cxn ang="0">
                  <a:pos x="63" y="54"/>
                </a:cxn>
                <a:cxn ang="0">
                  <a:pos x="41" y="66"/>
                </a:cxn>
                <a:cxn ang="0">
                  <a:pos x="22" y="74"/>
                </a:cxn>
                <a:cxn ang="0">
                  <a:pos x="0" y="75"/>
                </a:cxn>
                <a:cxn ang="0">
                  <a:pos x="10" y="96"/>
                </a:cxn>
                <a:cxn ang="0">
                  <a:pos x="23" y="113"/>
                </a:cxn>
                <a:cxn ang="0">
                  <a:pos x="41" y="121"/>
                </a:cxn>
                <a:cxn ang="0">
                  <a:pos x="60" y="121"/>
                </a:cxn>
                <a:cxn ang="0">
                  <a:pos x="83" y="111"/>
                </a:cxn>
                <a:cxn ang="0">
                  <a:pos x="101" y="88"/>
                </a:cxn>
                <a:cxn ang="0">
                  <a:pos x="116" y="53"/>
                </a:cxn>
                <a:cxn ang="0">
                  <a:pos x="124" y="0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未知"/>
            <p:cNvSpPr>
              <a:spLocks noChangeArrowheads="1"/>
            </p:cNvSpPr>
            <p:nvPr/>
          </p:nvSpPr>
          <p:spPr bwMode="auto">
            <a:xfrm rot="9832527" flipV="1">
              <a:off x="2173" y="1238"/>
              <a:ext cx="393" cy="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6" y="14"/>
                </a:cxn>
                <a:cxn ang="0">
                  <a:pos x="28" y="24"/>
                </a:cxn>
                <a:cxn ang="0">
                  <a:pos x="41" y="37"/>
                </a:cxn>
                <a:cxn ang="0">
                  <a:pos x="58" y="53"/>
                </a:cxn>
                <a:cxn ang="0">
                  <a:pos x="73" y="70"/>
                </a:cxn>
                <a:cxn ang="0">
                  <a:pos x="88" y="90"/>
                </a:cxn>
                <a:cxn ang="0">
                  <a:pos x="100" y="113"/>
                </a:cxn>
                <a:cxn ang="0">
                  <a:pos x="112" y="137"/>
                </a:cxn>
                <a:cxn ang="0">
                  <a:pos x="120" y="165"/>
                </a:cxn>
                <a:cxn ang="0">
                  <a:pos x="124" y="196"/>
                </a:cxn>
                <a:cxn ang="0">
                  <a:pos x="126" y="228"/>
                </a:cxn>
                <a:cxn ang="0">
                  <a:pos x="120" y="264"/>
                </a:cxn>
                <a:cxn ang="0">
                  <a:pos x="109" y="302"/>
                </a:cxn>
                <a:cxn ang="0">
                  <a:pos x="92" y="342"/>
                </a:cxn>
                <a:cxn ang="0">
                  <a:pos x="67" y="386"/>
                </a:cxn>
                <a:cxn ang="0">
                  <a:pos x="39" y="436"/>
                </a:cxn>
                <a:cxn ang="0">
                  <a:pos x="21" y="482"/>
                </a:cxn>
                <a:cxn ang="0">
                  <a:pos x="10" y="525"/>
                </a:cxn>
                <a:cxn ang="0">
                  <a:pos x="6" y="566"/>
                </a:cxn>
                <a:cxn ang="0">
                  <a:pos x="6" y="605"/>
                </a:cxn>
                <a:cxn ang="0">
                  <a:pos x="8" y="641"/>
                </a:cxn>
                <a:cxn ang="0">
                  <a:pos x="12" y="673"/>
                </a:cxn>
                <a:cxn ang="0">
                  <a:pos x="14" y="704"/>
                </a:cxn>
                <a:cxn ang="0">
                  <a:pos x="41" y="688"/>
                </a:cxn>
                <a:cxn ang="0">
                  <a:pos x="39" y="680"/>
                </a:cxn>
                <a:cxn ang="0">
                  <a:pos x="36" y="657"/>
                </a:cxn>
                <a:cxn ang="0">
                  <a:pos x="33" y="622"/>
                </a:cxn>
                <a:cxn ang="0">
                  <a:pos x="35" y="575"/>
                </a:cxn>
                <a:cxn ang="0">
                  <a:pos x="41" y="519"/>
                </a:cxn>
                <a:cxn ang="0">
                  <a:pos x="58" y="455"/>
                </a:cxn>
                <a:cxn ang="0">
                  <a:pos x="86" y="386"/>
                </a:cxn>
                <a:cxn ang="0">
                  <a:pos x="129" y="313"/>
                </a:cxn>
                <a:cxn ang="0">
                  <a:pos x="143" y="279"/>
                </a:cxn>
                <a:cxn ang="0">
                  <a:pos x="149" y="235"/>
                </a:cxn>
                <a:cxn ang="0">
                  <a:pos x="144" y="184"/>
                </a:cxn>
                <a:cxn ang="0">
                  <a:pos x="131" y="134"/>
                </a:cxn>
                <a:cxn ang="0">
                  <a:pos x="109" y="85"/>
                </a:cxn>
                <a:cxn ang="0">
                  <a:pos x="81" y="44"/>
                </a:cxn>
                <a:cxn ang="0">
                  <a:pos x="44" y="14"/>
                </a:cxn>
                <a:cxn ang="0">
                  <a:pos x="0" y="0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未知"/>
            <p:cNvSpPr>
              <a:spLocks noChangeArrowheads="1"/>
            </p:cNvSpPr>
            <p:nvPr/>
          </p:nvSpPr>
          <p:spPr bwMode="auto">
            <a:xfrm>
              <a:off x="0" y="1848"/>
              <a:ext cx="36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0" y="132"/>
                </a:cxn>
                <a:cxn ang="0">
                  <a:pos x="0" y="0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095" name="标题 2094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buClrTx/>
              <a:buSzTx/>
              <a:buFontTx/>
              <a:defRPr sz="3900" b="1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96" name="副标题 2095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Tx/>
              <a:buSzTx/>
              <a:buFontTx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47" name="日期占位符 2092"/>
          <p:cNvSpPr>
            <a:spLocks noGrp="1"/>
          </p:cNvSpPr>
          <p:nvPr>
            <p:ph type="dt" sz="half" idx="10"/>
          </p:nvPr>
        </p:nvSpPr>
        <p:spPr>
          <a:xfrm>
            <a:off x="492125" y="6323013"/>
            <a:ext cx="2133600" cy="457200"/>
          </a:xfrm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669404FE-B1E4-4001-BF27-CB65BF300BD8}" type="datetime1">
              <a:rPr lang="zh-CN" altLang="en-US" kern="1200" noProof="1">
                <a:solidFill>
                  <a:srgbClr val="000000"/>
                </a:solidFill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8" name="灯片编号占位符 2093"/>
          <p:cNvSpPr>
            <a:spLocks noGrp="1"/>
          </p:cNvSpPr>
          <p:nvPr>
            <p:ph type="sldNum" sz="quarter" idx="11"/>
          </p:nvPr>
        </p:nvSpPr>
        <p:spPr>
          <a:xfrm>
            <a:off x="6588125" y="61658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2967ADA-2510-42D4-B0F8-88A32D549569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  <p:hf hd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054029E0-62D2-4174-87C4-02AEA5B72F1E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FA7196F5-6254-4ACE-BBBE-0A3352CCFFB0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B4023AE8-2AF8-4891-AEFF-3091EE475748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ECDAAC89-FE8B-4A67-AD7C-BB8D43E11AD1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2504" cy="44561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409" y="1628775"/>
            <a:ext cx="4032504" cy="44561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F31D8179-F999-41B8-BF80-324261584031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04F9B02E-9A2F-4575-BAB5-E3CA73D7AB5A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FE566A4F-03A2-40F5-95EB-0E0F332DB6AB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B1E9BACD-9348-457A-883C-75203AACD0E0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5D87EFB5-5CE0-426D-9A11-5CD9E402ED1A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9BFA9089-497A-4EB5-8F5F-7301451C1A7C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4D541C1D-BCDF-43E6-AA5F-BBD9013487B9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1CFC4D7B-EAD6-4B3E-AD45-588C8BA63B78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4CB711CA-BD06-4734-8332-65FE767E09A3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5A6F357A-371D-48E8-913D-79313B98027F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B650F0EF-9B2B-4F86-BEB0-1C71613239B2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EE428794-9248-410F-A9D3-BE4ADDB8527A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8DF9976A-8716-4692-98F3-BA5145A77A25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CF61033-DA2C-4D97-B7C7-FA726B5BFC78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3435" y="0"/>
            <a:ext cx="2174478" cy="60848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97378" cy="60848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1BBCCCA4-41DB-41A0-B510-9365A40A33E9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E368D01B-E195-440F-8EDC-F5C8C54B6A8C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3E499C2E-2564-461D-BCBD-D7534A8D4F34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F915244D-6225-4A40-AA8D-40BB9CACD9FE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1B0261E1-87E7-44D0-B09B-A1A99CCDF9CB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8E27D408-4890-4994-9205-2F39DD9A165F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01D4E96C-4CF7-45B2-AF01-D5CC7BC9030F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0F2B3840-E5EC-4EE1-AE30-A407485C80F8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36513"/>
            <a:ext cx="449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7"/>
          <p:cNvGrpSpPr>
            <a:grpSpLocks/>
          </p:cNvGrpSpPr>
          <p:nvPr userDrawn="1"/>
        </p:nvGrpSpPr>
        <p:grpSpPr bwMode="auto">
          <a:xfrm>
            <a:off x="144463" y="517525"/>
            <a:ext cx="8858250" cy="123825"/>
            <a:chOff x="0" y="500042"/>
            <a:chExt cx="8858850" cy="159200"/>
          </a:xfrm>
        </p:grpSpPr>
        <p:sp>
          <p:nvSpPr>
            <p:cNvPr id="6" name="矩形 4"/>
            <p:cNvSpPr>
              <a:spLocks noChangeArrowheads="1"/>
            </p:cNvSpPr>
            <p:nvPr/>
          </p:nvSpPr>
          <p:spPr bwMode="auto">
            <a:xfrm>
              <a:off x="0" y="500042"/>
              <a:ext cx="1619360" cy="157160"/>
            </a:xfrm>
            <a:prstGeom prst="rect">
              <a:avLst/>
            </a:prstGeom>
            <a:solidFill>
              <a:srgbClr val="D01025"/>
            </a:solidFill>
            <a:ln w="12700">
              <a:noFill/>
              <a:miter lim="800000"/>
            </a:ln>
          </p:spPr>
          <p:txBody>
            <a:bodyPr anchor="ctr"/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800" kern="1200">
                <a:solidFill>
                  <a:srgbClr val="D01025"/>
                </a:solidFill>
                <a:latin typeface="方正兰亭细黑_GBK" charset="-122"/>
                <a:ea typeface="方正兰亭细黑_GBK" charset="-122"/>
                <a:cs typeface="+mn-cs"/>
              </a:endParaRPr>
            </a:p>
          </p:txBody>
        </p:sp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1619360" y="500042"/>
              <a:ext cx="7239490" cy="159200"/>
            </a:xfrm>
            <a:prstGeom prst="rect">
              <a:avLst/>
            </a:prstGeom>
            <a:solidFill>
              <a:srgbClr val="D8D8D8"/>
            </a:solidFill>
            <a:ln w="12700">
              <a:noFill/>
              <a:miter lim="800000"/>
            </a:ln>
          </p:spPr>
          <p:txBody>
            <a:bodyPr anchor="ctr"/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800" kern="1200">
                <a:solidFill>
                  <a:srgbClr val="FFFFFF"/>
                </a:solidFill>
                <a:latin typeface="方正兰亭细黑_GBK" charset="-122"/>
                <a:ea typeface="方正兰亭细黑_GBK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0" y="252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D0102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D70DE412-0E0C-445E-A52E-85E7BC99CE7C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DBCEC678-8767-4167-A3F5-A92E1B5797C1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049" descr="9F54018068281029"/>
          <p:cNvPicPr>
            <a:picLocks noChangeAspect="1" noChangeArrowheads="1"/>
          </p:cNvPicPr>
          <p:nvPr userDrawn="1"/>
        </p:nvPicPr>
        <p:blipFill>
          <a:blip r:embed="rId2">
            <a:lum bright="86000" contrast="-2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组合 2050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3" name="组合 2051"/>
            <p:cNvGrpSpPr>
              <a:grpSpLocks/>
            </p:cNvGrpSpPr>
            <p:nvPr userDrawn="1"/>
          </p:nvGrpSpPr>
          <p:grpSpPr bwMode="auto">
            <a:xfrm rot="-215207">
              <a:off x="3693" y="232"/>
              <a:ext cx="1856" cy="3627"/>
              <a:chOff x="0" y="-2"/>
              <a:chExt cx="1856" cy="3627"/>
            </a:xfrm>
          </p:grpSpPr>
          <p:sp>
            <p:nvSpPr>
              <p:cNvPr id="40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523" y="-2"/>
                <a:ext cx="1333" cy="1485"/>
              </a:xfrm>
              <a:custGeom>
                <a:avLst/>
                <a:gdLst/>
                <a:ahLst/>
                <a:cxnLst>
                  <a:cxn ang="0">
                    <a:pos x="16" y="370"/>
                  </a:cxn>
                  <a:cxn ang="0">
                    <a:pos x="6" y="341"/>
                  </a:cxn>
                  <a:cxn ang="0">
                    <a:pos x="0" y="289"/>
                  </a:cxn>
                  <a:cxn ang="0">
                    <a:pos x="4" y="222"/>
                  </a:cxn>
                  <a:cxn ang="0">
                    <a:pos x="25" y="151"/>
                  </a:cxn>
                  <a:cxn ang="0">
                    <a:pos x="69" y="84"/>
                  </a:cxn>
                  <a:cxn ang="0">
                    <a:pos x="142" y="31"/>
                  </a:cxn>
                  <a:cxn ang="0">
                    <a:pos x="247" y="2"/>
                  </a:cxn>
                  <a:cxn ang="0">
                    <a:pos x="380" y="9"/>
                  </a:cxn>
                  <a:cxn ang="0">
                    <a:pos x="484" y="68"/>
                  </a:cxn>
                  <a:cxn ang="0">
                    <a:pos x="554" y="165"/>
                  </a:cxn>
                  <a:cxn ang="0">
                    <a:pos x="591" y="284"/>
                  </a:cxn>
                  <a:cxn ang="0">
                    <a:pos x="595" y="409"/>
                  </a:cxn>
                  <a:cxn ang="0">
                    <a:pos x="566" y="525"/>
                  </a:cxn>
                  <a:cxn ang="0">
                    <a:pos x="507" y="615"/>
                  </a:cxn>
                  <a:cxn ang="0">
                    <a:pos x="417" y="663"/>
                  </a:cxn>
                  <a:cxn ang="0">
                    <a:pos x="389" y="659"/>
                  </a:cxn>
                  <a:cxn ang="0">
                    <a:pos x="441" y="617"/>
                  </a:cxn>
                  <a:cxn ang="0">
                    <a:pos x="482" y="544"/>
                  </a:cxn>
                  <a:cxn ang="0">
                    <a:pos x="509" y="454"/>
                  </a:cxn>
                  <a:cxn ang="0">
                    <a:pos x="520" y="355"/>
                  </a:cxn>
                  <a:cxn ang="0">
                    <a:pos x="514" y="258"/>
                  </a:cxn>
                  <a:cxn ang="0">
                    <a:pos x="485" y="174"/>
                  </a:cxn>
                  <a:cxn ang="0">
                    <a:pos x="433" y="112"/>
                  </a:cxn>
                  <a:cxn ang="0">
                    <a:pos x="341" y="75"/>
                  </a:cxn>
                  <a:cxn ang="0">
                    <a:pos x="246" y="61"/>
                  </a:cxn>
                  <a:cxn ang="0">
                    <a:pos x="174" y="71"/>
                  </a:cxn>
                  <a:cxn ang="0">
                    <a:pos x="121" y="101"/>
                  </a:cxn>
                  <a:cxn ang="0">
                    <a:pos x="84" y="149"/>
                  </a:cxn>
                  <a:cxn ang="0">
                    <a:pos x="57" y="206"/>
                  </a:cxn>
                  <a:cxn ang="0">
                    <a:pos x="40" y="272"/>
                  </a:cxn>
                  <a:cxn ang="0">
                    <a:pos x="28" y="339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1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1018" y="1022"/>
                <a:ext cx="571" cy="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"/>
                  </a:cxn>
                  <a:cxn ang="0">
                    <a:pos x="3" y="50"/>
                  </a:cxn>
                  <a:cxn ang="0">
                    <a:pos x="6" y="75"/>
                  </a:cxn>
                  <a:cxn ang="0">
                    <a:pos x="11" y="98"/>
                  </a:cxn>
                  <a:cxn ang="0">
                    <a:pos x="18" y="119"/>
                  </a:cxn>
                  <a:cxn ang="0">
                    <a:pos x="27" y="141"/>
                  </a:cxn>
                  <a:cxn ang="0">
                    <a:pos x="38" y="161"/>
                  </a:cxn>
                  <a:cxn ang="0">
                    <a:pos x="51" y="178"/>
                  </a:cxn>
                  <a:cxn ang="0">
                    <a:pos x="67" y="194"/>
                  </a:cxn>
                  <a:cxn ang="0">
                    <a:pos x="86" y="208"/>
                  </a:cxn>
                  <a:cxn ang="0">
                    <a:pos x="106" y="219"/>
                  </a:cxn>
                  <a:cxn ang="0">
                    <a:pos x="131" y="228"/>
                  </a:cxn>
                  <a:cxn ang="0">
                    <a:pos x="158" y="234"/>
                  </a:cxn>
                  <a:cxn ang="0">
                    <a:pos x="188" y="237"/>
                  </a:cxn>
                  <a:cxn ang="0">
                    <a:pos x="220" y="236"/>
                  </a:cxn>
                  <a:cxn ang="0">
                    <a:pos x="257" y="232"/>
                  </a:cxn>
                  <a:cxn ang="0">
                    <a:pos x="224" y="227"/>
                  </a:cxn>
                  <a:cxn ang="0">
                    <a:pos x="195" y="220"/>
                  </a:cxn>
                  <a:cxn ang="0">
                    <a:pos x="170" y="212"/>
                  </a:cxn>
                  <a:cxn ang="0">
                    <a:pos x="148" y="204"/>
                  </a:cxn>
                  <a:cxn ang="0">
                    <a:pos x="128" y="193"/>
                  </a:cxn>
                  <a:cxn ang="0">
                    <a:pos x="112" y="182"/>
                  </a:cxn>
                  <a:cxn ang="0">
                    <a:pos x="97" y="169"/>
                  </a:cxn>
                  <a:cxn ang="0">
                    <a:pos x="84" y="155"/>
                  </a:cxn>
                  <a:cxn ang="0">
                    <a:pos x="72" y="141"/>
                  </a:cxn>
                  <a:cxn ang="0">
                    <a:pos x="61" y="125"/>
                  </a:cxn>
                  <a:cxn ang="0">
                    <a:pos x="52" y="107"/>
                  </a:cxn>
                  <a:cxn ang="0">
                    <a:pos x="43" y="88"/>
                  </a:cxn>
                  <a:cxn ang="0">
                    <a:pos x="33" y="69"/>
                  </a:cxn>
                  <a:cxn ang="0">
                    <a:pos x="23" y="47"/>
                  </a:cxn>
                  <a:cxn ang="0">
                    <a:pos x="12" y="24"/>
                  </a:cxn>
                  <a:cxn ang="0">
                    <a:pos x="0" y="0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2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627" y="1387"/>
                <a:ext cx="277" cy="249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124" y="108"/>
                  </a:cxn>
                  <a:cxn ang="0">
                    <a:pos x="120" y="107"/>
                  </a:cxn>
                  <a:cxn ang="0">
                    <a:pos x="107" y="105"/>
                  </a:cxn>
                  <a:cxn ang="0">
                    <a:pos x="89" y="101"/>
                  </a:cxn>
                  <a:cxn ang="0">
                    <a:pos x="68" y="99"/>
                  </a:cxn>
                  <a:cxn ang="0">
                    <a:pos x="45" y="97"/>
                  </a:cxn>
                  <a:cxn ang="0">
                    <a:pos x="25" y="98"/>
                  </a:cxn>
                  <a:cxn ang="0">
                    <a:pos x="9" y="102"/>
                  </a:cxn>
                  <a:cxn ang="0">
                    <a:pos x="0" y="110"/>
                  </a:cxn>
                  <a:cxn ang="0">
                    <a:pos x="4" y="98"/>
                  </a:cxn>
                  <a:cxn ang="0">
                    <a:pos x="8" y="89"/>
                  </a:cxn>
                  <a:cxn ang="0">
                    <a:pos x="16" y="82"/>
                  </a:cxn>
                  <a:cxn ang="0">
                    <a:pos x="25" y="76"/>
                  </a:cxn>
                  <a:cxn ang="0">
                    <a:pos x="36" y="72"/>
                  </a:cxn>
                  <a:cxn ang="0">
                    <a:pos x="47" y="71"/>
                  </a:cxn>
                  <a:cxn ang="0">
                    <a:pos x="59" y="71"/>
                  </a:cxn>
                  <a:cxn ang="0">
                    <a:pos x="72" y="74"/>
                  </a:cxn>
                  <a:cxn ang="0">
                    <a:pos x="73" y="71"/>
                  </a:cxn>
                  <a:cxn ang="0">
                    <a:pos x="70" y="56"/>
                  </a:cxn>
                  <a:cxn ang="0">
                    <a:pos x="67" y="38"/>
                  </a:cxn>
                  <a:cxn ang="0">
                    <a:pos x="65" y="30"/>
                  </a:cxn>
                  <a:cxn ang="0">
                    <a:pos x="63" y="30"/>
                  </a:cxn>
                  <a:cxn ang="0">
                    <a:pos x="61" y="29"/>
                  </a:cxn>
                  <a:cxn ang="0">
                    <a:pos x="59" y="26"/>
                  </a:cxn>
                  <a:cxn ang="0">
                    <a:pos x="57" y="23"/>
                  </a:cxn>
                  <a:cxn ang="0">
                    <a:pos x="57" y="19"/>
                  </a:cxn>
                  <a:cxn ang="0">
                    <a:pos x="59" y="14"/>
                  </a:cxn>
                  <a:cxn ang="0">
                    <a:pos x="66" y="8"/>
                  </a:cxn>
                  <a:cxn ang="0">
                    <a:pos x="77" y="0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3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967" y="197"/>
                <a:ext cx="245" cy="3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"/>
                  </a:cxn>
                  <a:cxn ang="0">
                    <a:pos x="18" y="5"/>
                  </a:cxn>
                  <a:cxn ang="0">
                    <a:pos x="37" y="12"/>
                  </a:cxn>
                  <a:cxn ang="0">
                    <a:pos x="58" y="24"/>
                  </a:cxn>
                  <a:cxn ang="0">
                    <a:pos x="78" y="44"/>
                  </a:cxn>
                  <a:cxn ang="0">
                    <a:pos x="96" y="71"/>
                  </a:cxn>
                  <a:cxn ang="0">
                    <a:pos x="107" y="108"/>
                  </a:cxn>
                  <a:cxn ang="0">
                    <a:pos x="109" y="156"/>
                  </a:cxn>
                  <a:cxn ang="0">
                    <a:pos x="105" y="156"/>
                  </a:cxn>
                  <a:cxn ang="0">
                    <a:pos x="99" y="156"/>
                  </a:cxn>
                  <a:cxn ang="0">
                    <a:pos x="93" y="156"/>
                  </a:cxn>
                  <a:cxn ang="0">
                    <a:pos x="87" y="154"/>
                  </a:cxn>
                  <a:cxn ang="0">
                    <a:pos x="81" y="153"/>
                  </a:cxn>
                  <a:cxn ang="0">
                    <a:pos x="74" y="150"/>
                  </a:cxn>
                  <a:cxn ang="0">
                    <a:pos x="66" y="145"/>
                  </a:cxn>
                  <a:cxn ang="0">
                    <a:pos x="58" y="139"/>
                  </a:cxn>
                  <a:cxn ang="0">
                    <a:pos x="53" y="126"/>
                  </a:cxn>
                  <a:cxn ang="0">
                    <a:pos x="53" y="111"/>
                  </a:cxn>
                  <a:cxn ang="0">
                    <a:pos x="56" y="96"/>
                  </a:cxn>
                  <a:cxn ang="0">
                    <a:pos x="59" y="80"/>
                  </a:cxn>
                  <a:cxn ang="0">
                    <a:pos x="56" y="62"/>
                  </a:cxn>
                  <a:cxn ang="0">
                    <a:pos x="48" y="43"/>
                  </a:cxn>
                  <a:cxn ang="0">
                    <a:pos x="31" y="23"/>
                  </a:cxn>
                  <a:cxn ang="0">
                    <a:pos x="0" y="0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4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833" y="1429"/>
                <a:ext cx="103" cy="209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0" y="38"/>
                  </a:cxn>
                  <a:cxn ang="0">
                    <a:pos x="15" y="62"/>
                  </a:cxn>
                  <a:cxn ang="0">
                    <a:pos x="11" y="79"/>
                  </a:cxn>
                  <a:cxn ang="0">
                    <a:pos x="0" y="94"/>
                  </a:cxn>
                  <a:cxn ang="0">
                    <a:pos x="12" y="88"/>
                  </a:cxn>
                  <a:cxn ang="0">
                    <a:pos x="23" y="80"/>
                  </a:cxn>
                  <a:cxn ang="0">
                    <a:pos x="32" y="69"/>
                  </a:cxn>
                  <a:cxn ang="0">
                    <a:pos x="40" y="57"/>
                  </a:cxn>
                  <a:cxn ang="0">
                    <a:pos x="45" y="44"/>
                  </a:cxn>
                  <a:cxn ang="0">
                    <a:pos x="46" y="30"/>
                  </a:cxn>
                  <a:cxn ang="0">
                    <a:pos x="42" y="15"/>
                  </a:cxn>
                  <a:cxn ang="0">
                    <a:pos x="31" y="0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5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883" y="547"/>
                <a:ext cx="120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3"/>
                  </a:cxn>
                  <a:cxn ang="0">
                    <a:pos x="13" y="8"/>
                  </a:cxn>
                  <a:cxn ang="0">
                    <a:pos x="21" y="12"/>
                  </a:cxn>
                  <a:cxn ang="0">
                    <a:pos x="29" y="15"/>
                  </a:cxn>
                  <a:cxn ang="0">
                    <a:pos x="38" y="17"/>
                  </a:cxn>
                  <a:cxn ang="0">
                    <a:pos x="46" y="18"/>
                  </a:cxn>
                  <a:cxn ang="0">
                    <a:pos x="54" y="16"/>
                  </a:cxn>
                  <a:cxn ang="0">
                    <a:pos x="53" y="25"/>
                  </a:cxn>
                  <a:cxn ang="0">
                    <a:pos x="50" y="33"/>
                  </a:cxn>
                  <a:cxn ang="0">
                    <a:pos x="44" y="38"/>
                  </a:cxn>
                  <a:cxn ang="0">
                    <a:pos x="37" y="40"/>
                  </a:cxn>
                  <a:cxn ang="0">
                    <a:pos x="28" y="39"/>
                  </a:cxn>
                  <a:cxn ang="0">
                    <a:pos x="19" y="32"/>
                  </a:cxn>
                  <a:cxn ang="0">
                    <a:pos x="10" y="20"/>
                  </a:cxn>
                  <a:cxn ang="0">
                    <a:pos x="0" y="0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6" name="未知"/>
              <p:cNvSpPr>
                <a:spLocks noChangeArrowheads="1"/>
              </p:cNvSpPr>
              <p:nvPr/>
            </p:nvSpPr>
            <p:spPr bwMode="auto">
              <a:xfrm rot="12185230" flipV="1">
                <a:off x="0" y="1566"/>
                <a:ext cx="330" cy="20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16" y="14"/>
                  </a:cxn>
                  <a:cxn ang="0">
                    <a:pos x="28" y="24"/>
                  </a:cxn>
                  <a:cxn ang="0">
                    <a:pos x="41" y="37"/>
                  </a:cxn>
                  <a:cxn ang="0">
                    <a:pos x="58" y="53"/>
                  </a:cxn>
                  <a:cxn ang="0">
                    <a:pos x="73" y="70"/>
                  </a:cxn>
                  <a:cxn ang="0">
                    <a:pos x="88" y="90"/>
                  </a:cxn>
                  <a:cxn ang="0">
                    <a:pos x="100" y="113"/>
                  </a:cxn>
                  <a:cxn ang="0">
                    <a:pos x="112" y="137"/>
                  </a:cxn>
                  <a:cxn ang="0">
                    <a:pos x="120" y="165"/>
                  </a:cxn>
                  <a:cxn ang="0">
                    <a:pos x="124" y="196"/>
                  </a:cxn>
                  <a:cxn ang="0">
                    <a:pos x="126" y="228"/>
                  </a:cxn>
                  <a:cxn ang="0">
                    <a:pos x="120" y="264"/>
                  </a:cxn>
                  <a:cxn ang="0">
                    <a:pos x="109" y="302"/>
                  </a:cxn>
                  <a:cxn ang="0">
                    <a:pos x="92" y="342"/>
                  </a:cxn>
                  <a:cxn ang="0">
                    <a:pos x="67" y="386"/>
                  </a:cxn>
                  <a:cxn ang="0">
                    <a:pos x="39" y="436"/>
                  </a:cxn>
                  <a:cxn ang="0">
                    <a:pos x="21" y="482"/>
                  </a:cxn>
                  <a:cxn ang="0">
                    <a:pos x="10" y="525"/>
                  </a:cxn>
                  <a:cxn ang="0">
                    <a:pos x="6" y="566"/>
                  </a:cxn>
                  <a:cxn ang="0">
                    <a:pos x="6" y="605"/>
                  </a:cxn>
                  <a:cxn ang="0">
                    <a:pos x="8" y="641"/>
                  </a:cxn>
                  <a:cxn ang="0">
                    <a:pos x="12" y="673"/>
                  </a:cxn>
                  <a:cxn ang="0">
                    <a:pos x="14" y="704"/>
                  </a:cxn>
                  <a:cxn ang="0">
                    <a:pos x="41" y="688"/>
                  </a:cxn>
                  <a:cxn ang="0">
                    <a:pos x="39" y="680"/>
                  </a:cxn>
                  <a:cxn ang="0">
                    <a:pos x="36" y="657"/>
                  </a:cxn>
                  <a:cxn ang="0">
                    <a:pos x="33" y="622"/>
                  </a:cxn>
                  <a:cxn ang="0">
                    <a:pos x="35" y="575"/>
                  </a:cxn>
                  <a:cxn ang="0">
                    <a:pos x="41" y="519"/>
                  </a:cxn>
                  <a:cxn ang="0">
                    <a:pos x="58" y="455"/>
                  </a:cxn>
                  <a:cxn ang="0">
                    <a:pos x="86" y="386"/>
                  </a:cxn>
                  <a:cxn ang="0">
                    <a:pos x="129" y="313"/>
                  </a:cxn>
                  <a:cxn ang="0">
                    <a:pos x="143" y="279"/>
                  </a:cxn>
                  <a:cxn ang="0">
                    <a:pos x="149" y="235"/>
                  </a:cxn>
                  <a:cxn ang="0">
                    <a:pos x="144" y="184"/>
                  </a:cxn>
                  <a:cxn ang="0">
                    <a:pos x="131" y="134"/>
                  </a:cxn>
                  <a:cxn ang="0">
                    <a:pos x="109" y="85"/>
                  </a:cxn>
                  <a:cxn ang="0">
                    <a:pos x="81" y="44"/>
                  </a:cxn>
                  <a:cxn ang="0">
                    <a:pos x="44" y="14"/>
                  </a:cxn>
                  <a:cxn ang="0">
                    <a:pos x="0" y="0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7" name="未知"/>
            <p:cNvSpPr>
              <a:spLocks noChangeArrowheads="1"/>
            </p:cNvSpPr>
            <p:nvPr/>
          </p:nvSpPr>
          <p:spPr bwMode="auto">
            <a:xfrm rot="373330" flipH="1">
              <a:off x="22" y="1957"/>
              <a:ext cx="323" cy="649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5" y="9"/>
                </a:cxn>
                <a:cxn ang="0">
                  <a:pos x="115" y="27"/>
                </a:cxn>
                <a:cxn ang="0">
                  <a:pos x="123" y="50"/>
                </a:cxn>
                <a:cxn ang="0">
                  <a:pos x="128" y="78"/>
                </a:cxn>
                <a:cxn ang="0">
                  <a:pos x="127" y="111"/>
                </a:cxn>
                <a:cxn ang="0">
                  <a:pos x="116" y="145"/>
                </a:cxn>
                <a:cxn ang="0">
                  <a:pos x="94" y="181"/>
                </a:cxn>
                <a:cxn ang="0">
                  <a:pos x="60" y="217"/>
                </a:cxn>
                <a:cxn ang="0">
                  <a:pos x="49" y="213"/>
                </a:cxn>
                <a:cxn ang="0">
                  <a:pos x="38" y="210"/>
                </a:cxn>
                <a:cxn ang="0">
                  <a:pos x="26" y="205"/>
                </a:cxn>
                <a:cxn ang="0">
                  <a:pos x="16" y="201"/>
                </a:cxn>
                <a:cxn ang="0">
                  <a:pos x="8" y="196"/>
                </a:cxn>
                <a:cxn ang="0">
                  <a:pos x="2" y="190"/>
                </a:cxn>
                <a:cxn ang="0">
                  <a:pos x="0" y="183"/>
                </a:cxn>
                <a:cxn ang="0">
                  <a:pos x="1" y="178"/>
                </a:cxn>
                <a:cxn ang="0">
                  <a:pos x="13" y="171"/>
                </a:cxn>
                <a:cxn ang="0">
                  <a:pos x="29" y="161"/>
                </a:cxn>
                <a:cxn ang="0">
                  <a:pos x="46" y="150"/>
                </a:cxn>
                <a:cxn ang="0">
                  <a:pos x="63" y="134"/>
                </a:cxn>
                <a:cxn ang="0">
                  <a:pos x="79" y="112"/>
                </a:cxn>
                <a:cxn ang="0">
                  <a:pos x="91" y="83"/>
                </a:cxn>
                <a:cxn ang="0">
                  <a:pos x="97" y="46"/>
                </a:cxn>
                <a:cxn ang="0">
                  <a:pos x="94" y="0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未知"/>
            <p:cNvSpPr>
              <a:spLocks noChangeArrowheads="1"/>
            </p:cNvSpPr>
            <p:nvPr/>
          </p:nvSpPr>
          <p:spPr bwMode="auto">
            <a:xfrm>
              <a:off x="168" y="1260"/>
              <a:ext cx="1259" cy="1532"/>
            </a:xfrm>
            <a:custGeom>
              <a:avLst/>
              <a:gdLst/>
              <a:ahLst/>
              <a:cxnLst>
                <a:cxn ang="0">
                  <a:pos x="891" y="1532"/>
                </a:cxn>
                <a:cxn ang="0">
                  <a:pos x="954" y="1452"/>
                </a:cxn>
                <a:cxn ang="0">
                  <a:pos x="1032" y="1338"/>
                </a:cxn>
                <a:cxn ang="0">
                  <a:pos x="1115" y="1188"/>
                </a:cxn>
                <a:cxn ang="0">
                  <a:pos x="1194" y="1023"/>
                </a:cxn>
                <a:cxn ang="0">
                  <a:pos x="1244" y="841"/>
                </a:cxn>
                <a:cxn ang="0">
                  <a:pos x="1259" y="647"/>
                </a:cxn>
                <a:cxn ang="0">
                  <a:pos x="1230" y="463"/>
                </a:cxn>
                <a:cxn ang="0">
                  <a:pos x="1140" y="294"/>
                </a:cxn>
                <a:cxn ang="0">
                  <a:pos x="1043" y="190"/>
                </a:cxn>
                <a:cxn ang="0">
                  <a:pos x="961" y="109"/>
                </a:cxn>
                <a:cxn ang="0">
                  <a:pos x="894" y="65"/>
                </a:cxn>
                <a:cxn ang="0">
                  <a:pos x="786" y="18"/>
                </a:cxn>
                <a:cxn ang="0">
                  <a:pos x="642" y="0"/>
                </a:cxn>
                <a:cxn ang="0">
                  <a:pos x="440" y="23"/>
                </a:cxn>
                <a:cxn ang="0">
                  <a:pos x="366" y="44"/>
                </a:cxn>
                <a:cxn ang="0">
                  <a:pos x="292" y="58"/>
                </a:cxn>
                <a:cxn ang="0">
                  <a:pos x="229" y="79"/>
                </a:cxn>
                <a:cxn ang="0">
                  <a:pos x="178" y="103"/>
                </a:cxn>
                <a:cxn ang="0">
                  <a:pos x="127" y="127"/>
                </a:cxn>
                <a:cxn ang="0">
                  <a:pos x="82" y="158"/>
                </a:cxn>
                <a:cxn ang="0">
                  <a:pos x="41" y="197"/>
                </a:cxn>
                <a:cxn ang="0">
                  <a:pos x="0" y="243"/>
                </a:cxn>
                <a:cxn ang="0">
                  <a:pos x="76" y="215"/>
                </a:cxn>
                <a:cxn ang="0">
                  <a:pos x="144" y="194"/>
                </a:cxn>
                <a:cxn ang="0">
                  <a:pos x="212" y="179"/>
                </a:cxn>
                <a:cxn ang="0">
                  <a:pos x="280" y="164"/>
                </a:cxn>
                <a:cxn ang="0">
                  <a:pos x="336" y="149"/>
                </a:cxn>
                <a:cxn ang="0">
                  <a:pos x="397" y="149"/>
                </a:cxn>
                <a:cxn ang="0">
                  <a:pos x="458" y="141"/>
                </a:cxn>
                <a:cxn ang="0">
                  <a:pos x="511" y="146"/>
                </a:cxn>
                <a:cxn ang="0">
                  <a:pos x="565" y="152"/>
                </a:cxn>
                <a:cxn ang="0">
                  <a:pos x="618" y="166"/>
                </a:cxn>
                <a:cxn ang="0">
                  <a:pos x="669" y="186"/>
                </a:cxn>
                <a:cxn ang="0">
                  <a:pos x="715" y="205"/>
                </a:cxn>
                <a:cxn ang="0">
                  <a:pos x="760" y="239"/>
                </a:cxn>
                <a:cxn ang="0">
                  <a:pos x="811" y="267"/>
                </a:cxn>
                <a:cxn ang="0">
                  <a:pos x="855" y="307"/>
                </a:cxn>
                <a:cxn ang="0">
                  <a:pos x="899" y="348"/>
                </a:cxn>
                <a:cxn ang="0">
                  <a:pos x="971" y="464"/>
                </a:cxn>
                <a:cxn ang="0">
                  <a:pos x="1016" y="606"/>
                </a:cxn>
                <a:cxn ang="0">
                  <a:pos x="1027" y="774"/>
                </a:cxn>
                <a:cxn ang="0">
                  <a:pos x="1022" y="939"/>
                </a:cxn>
                <a:cxn ang="0">
                  <a:pos x="1002" y="1117"/>
                </a:cxn>
                <a:cxn ang="0">
                  <a:pos x="966" y="1279"/>
                </a:cxn>
                <a:cxn ang="0">
                  <a:pos x="933" y="1421"/>
                </a:cxn>
                <a:cxn ang="0">
                  <a:pos x="891" y="1532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未知"/>
            <p:cNvSpPr>
              <a:spLocks noChangeArrowheads="1"/>
            </p:cNvSpPr>
            <p:nvPr/>
          </p:nvSpPr>
          <p:spPr bwMode="auto">
            <a:xfrm>
              <a:off x="0" y="2610"/>
              <a:ext cx="801" cy="4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69"/>
                </a:cxn>
                <a:cxn ang="0">
                  <a:pos x="68" y="132"/>
                </a:cxn>
                <a:cxn ang="0">
                  <a:pos x="110" y="188"/>
                </a:cxn>
                <a:cxn ang="0">
                  <a:pos x="149" y="229"/>
                </a:cxn>
                <a:cxn ang="0">
                  <a:pos x="192" y="278"/>
                </a:cxn>
                <a:cxn ang="0">
                  <a:pos x="250" y="314"/>
                </a:cxn>
                <a:cxn ang="0">
                  <a:pos x="308" y="336"/>
                </a:cxn>
                <a:cxn ang="0">
                  <a:pos x="365" y="365"/>
                </a:cxn>
                <a:cxn ang="0">
                  <a:pos x="430" y="381"/>
                </a:cxn>
                <a:cxn ang="0">
                  <a:pos x="501" y="390"/>
                </a:cxn>
                <a:cxn ang="0">
                  <a:pos x="573" y="392"/>
                </a:cxn>
                <a:cxn ang="0">
                  <a:pos x="646" y="381"/>
                </a:cxn>
                <a:cxn ang="0">
                  <a:pos x="726" y="362"/>
                </a:cxn>
                <a:cxn ang="0">
                  <a:pos x="801" y="335"/>
                </a:cxn>
                <a:cxn ang="0">
                  <a:pos x="731" y="377"/>
                </a:cxn>
                <a:cxn ang="0">
                  <a:pos x="662" y="404"/>
                </a:cxn>
                <a:cxn ang="0">
                  <a:pos x="594" y="432"/>
                </a:cxn>
                <a:cxn ang="0">
                  <a:pos x="532" y="445"/>
                </a:cxn>
                <a:cxn ang="0">
                  <a:pos x="471" y="459"/>
                </a:cxn>
                <a:cxn ang="0">
                  <a:pos x="411" y="458"/>
                </a:cxn>
                <a:cxn ang="0">
                  <a:pos x="350" y="458"/>
                </a:cxn>
                <a:cxn ang="0">
                  <a:pos x="291" y="450"/>
                </a:cxn>
                <a:cxn ang="0">
                  <a:pos x="244" y="436"/>
                </a:cxn>
                <a:cxn ang="0">
                  <a:pos x="192" y="415"/>
                </a:cxn>
                <a:cxn ang="0">
                  <a:pos x="145" y="394"/>
                </a:cxn>
                <a:cxn ang="0">
                  <a:pos x="100" y="373"/>
                </a:cxn>
                <a:cxn ang="0">
                  <a:pos x="60" y="347"/>
                </a:cxn>
                <a:cxn ang="0">
                  <a:pos x="0" y="294"/>
                </a:cxn>
                <a:cxn ang="0">
                  <a:pos x="0" y="0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未知"/>
            <p:cNvSpPr>
              <a:spLocks noChangeArrowheads="1"/>
            </p:cNvSpPr>
            <p:nvPr/>
          </p:nvSpPr>
          <p:spPr bwMode="auto">
            <a:xfrm rot="373330" flipH="1">
              <a:off x="898" y="2855"/>
              <a:ext cx="354" cy="464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0" y="25"/>
                </a:cxn>
                <a:cxn ang="0">
                  <a:pos x="3" y="26"/>
                </a:cxn>
                <a:cxn ang="0">
                  <a:pos x="14" y="29"/>
                </a:cxn>
                <a:cxn ang="0">
                  <a:pos x="29" y="36"/>
                </a:cxn>
                <a:cxn ang="0">
                  <a:pos x="46" y="47"/>
                </a:cxn>
                <a:cxn ang="0">
                  <a:pos x="66" y="62"/>
                </a:cxn>
                <a:cxn ang="0">
                  <a:pos x="84" y="80"/>
                </a:cxn>
                <a:cxn ang="0">
                  <a:pos x="102" y="103"/>
                </a:cxn>
                <a:cxn ang="0">
                  <a:pos x="116" y="132"/>
                </a:cxn>
                <a:cxn ang="0">
                  <a:pos x="117" y="120"/>
                </a:cxn>
                <a:cxn ang="0">
                  <a:pos x="115" y="107"/>
                </a:cxn>
                <a:cxn ang="0">
                  <a:pos x="108" y="90"/>
                </a:cxn>
                <a:cxn ang="0">
                  <a:pos x="99" y="74"/>
                </a:cxn>
                <a:cxn ang="0">
                  <a:pos x="89" y="58"/>
                </a:cxn>
                <a:cxn ang="0">
                  <a:pos x="78" y="45"/>
                </a:cxn>
                <a:cxn ang="0">
                  <a:pos x="67" y="36"/>
                </a:cxn>
                <a:cxn ang="0">
                  <a:pos x="58" y="32"/>
                </a:cxn>
                <a:cxn ang="0">
                  <a:pos x="69" y="29"/>
                </a:cxn>
                <a:cxn ang="0">
                  <a:pos x="79" y="28"/>
                </a:cxn>
                <a:cxn ang="0">
                  <a:pos x="89" y="26"/>
                </a:cxn>
                <a:cxn ang="0">
                  <a:pos x="98" y="25"/>
                </a:cxn>
                <a:cxn ang="0">
                  <a:pos x="105" y="24"/>
                </a:cxn>
                <a:cxn ang="0">
                  <a:pos x="109" y="22"/>
                </a:cxn>
                <a:cxn ang="0">
                  <a:pos x="113" y="21"/>
                </a:cxn>
                <a:cxn ang="0">
                  <a:pos x="114" y="21"/>
                </a:cxn>
                <a:cxn ang="0">
                  <a:pos x="75" y="0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未知"/>
            <p:cNvSpPr>
              <a:spLocks noChangeArrowheads="1"/>
            </p:cNvSpPr>
            <p:nvPr/>
          </p:nvSpPr>
          <p:spPr bwMode="auto">
            <a:xfrm rot="373330" flipH="1">
              <a:off x="799" y="2979"/>
              <a:ext cx="87" cy="27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3" y="0"/>
                </a:cxn>
                <a:cxn ang="0">
                  <a:pos x="16" y="4"/>
                </a:cxn>
                <a:cxn ang="0">
                  <a:pos x="9" y="9"/>
                </a:cxn>
                <a:cxn ang="0">
                  <a:pos x="4" y="19"/>
                </a:cxn>
                <a:cxn ang="0">
                  <a:pos x="1" y="30"/>
                </a:cxn>
                <a:cxn ang="0">
                  <a:pos x="0" y="44"/>
                </a:cxn>
                <a:cxn ang="0">
                  <a:pos x="3" y="60"/>
                </a:cxn>
                <a:cxn ang="0">
                  <a:pos x="11" y="77"/>
                </a:cxn>
                <a:cxn ang="0">
                  <a:pos x="15" y="53"/>
                </a:cxn>
                <a:cxn ang="0">
                  <a:pos x="19" y="37"/>
                </a:cxn>
                <a:cxn ang="0">
                  <a:pos x="23" y="22"/>
                </a:cxn>
                <a:cxn ang="0">
                  <a:pos x="29" y="0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未知"/>
            <p:cNvSpPr>
              <a:spLocks noChangeArrowheads="1"/>
            </p:cNvSpPr>
            <p:nvPr/>
          </p:nvSpPr>
          <p:spPr bwMode="auto">
            <a:xfrm>
              <a:off x="1190" y="3273"/>
              <a:ext cx="1108" cy="1047"/>
            </a:xfrm>
            <a:custGeom>
              <a:avLst/>
              <a:gdLst/>
              <a:ahLst/>
              <a:cxnLst>
                <a:cxn ang="0">
                  <a:pos x="784" y="1047"/>
                </a:cxn>
                <a:cxn ang="0">
                  <a:pos x="692" y="1011"/>
                </a:cxn>
                <a:cxn ang="0">
                  <a:pos x="607" y="945"/>
                </a:cxn>
                <a:cxn ang="0">
                  <a:pos x="517" y="861"/>
                </a:cxn>
                <a:cxn ang="0">
                  <a:pos x="432" y="776"/>
                </a:cxn>
                <a:cxn ang="0">
                  <a:pos x="350" y="677"/>
                </a:cxn>
                <a:cxn ang="0">
                  <a:pos x="266" y="563"/>
                </a:cxn>
                <a:cxn ang="0">
                  <a:pos x="188" y="447"/>
                </a:cxn>
                <a:cxn ang="0">
                  <a:pos x="122" y="325"/>
                </a:cxn>
                <a:cxn ang="0">
                  <a:pos x="65" y="211"/>
                </a:cxn>
                <a:cxn ang="0">
                  <a:pos x="21" y="101"/>
                </a:cxn>
                <a:cxn ang="0">
                  <a:pos x="0" y="0"/>
                </a:cxn>
                <a:cxn ang="0">
                  <a:pos x="109" y="217"/>
                </a:cxn>
                <a:cxn ang="0">
                  <a:pos x="209" y="378"/>
                </a:cxn>
                <a:cxn ang="0">
                  <a:pos x="294" y="500"/>
                </a:cxn>
                <a:cxn ang="0">
                  <a:pos x="373" y="590"/>
                </a:cxn>
                <a:cxn ang="0">
                  <a:pos x="441" y="661"/>
                </a:cxn>
                <a:cxn ang="0">
                  <a:pos x="506" y="713"/>
                </a:cxn>
                <a:cxn ang="0">
                  <a:pos x="564" y="754"/>
                </a:cxn>
                <a:cxn ang="0">
                  <a:pos x="620" y="801"/>
                </a:cxn>
                <a:cxn ang="0">
                  <a:pos x="754" y="899"/>
                </a:cxn>
                <a:cxn ang="0">
                  <a:pos x="925" y="977"/>
                </a:cxn>
                <a:cxn ang="0">
                  <a:pos x="1108" y="1047"/>
                </a:cxn>
                <a:cxn ang="0">
                  <a:pos x="784" y="10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5" name="组合 2065"/>
            <p:cNvGrpSpPr>
              <a:grpSpLocks/>
            </p:cNvGrpSpPr>
            <p:nvPr userDrawn="1"/>
          </p:nvGrpSpPr>
          <p:grpSpPr bwMode="auto">
            <a:xfrm rot="3220060">
              <a:off x="2624" y="747"/>
              <a:ext cx="569" cy="636"/>
              <a:chOff x="0" y="0"/>
              <a:chExt cx="129" cy="157"/>
            </a:xfrm>
          </p:grpSpPr>
          <p:sp>
            <p:nvSpPr>
              <p:cNvPr id="37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8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9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6" name="组合 2069"/>
            <p:cNvGrpSpPr>
              <a:grpSpLocks/>
            </p:cNvGrpSpPr>
            <p:nvPr userDrawn="1"/>
          </p:nvGrpSpPr>
          <p:grpSpPr bwMode="auto">
            <a:xfrm rot="-6691250">
              <a:off x="3626" y="120"/>
              <a:ext cx="356" cy="608"/>
              <a:chOff x="2" y="0"/>
              <a:chExt cx="129" cy="157"/>
            </a:xfrm>
          </p:grpSpPr>
          <p:sp>
            <p:nvSpPr>
              <p:cNvPr id="34" name="未知"/>
              <p:cNvSpPr>
                <a:spLocks noChangeArrowheads="1"/>
              </p:cNvSpPr>
              <p:nvPr/>
            </p:nvSpPr>
            <p:spPr bwMode="auto">
              <a:xfrm>
                <a:off x="2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5" name="未知"/>
              <p:cNvSpPr>
                <a:spLocks noChangeArrowheads="1"/>
              </p:cNvSpPr>
              <p:nvPr/>
            </p:nvSpPr>
            <p:spPr bwMode="auto">
              <a:xfrm>
                <a:off x="61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6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13" name="组合 2073"/>
            <p:cNvGrpSpPr>
              <a:grpSpLocks/>
            </p:cNvGrpSpPr>
            <p:nvPr userDrawn="1"/>
          </p:nvGrpSpPr>
          <p:grpSpPr bwMode="auto">
            <a:xfrm rot="8524840">
              <a:off x="665" y="3318"/>
              <a:ext cx="500" cy="500"/>
              <a:chOff x="0" y="2"/>
              <a:chExt cx="129" cy="156"/>
            </a:xfrm>
          </p:grpSpPr>
          <p:sp>
            <p:nvSpPr>
              <p:cNvPr id="31" name="未知"/>
              <p:cNvSpPr>
                <a:spLocks noChangeArrowheads="1"/>
              </p:cNvSpPr>
              <p:nvPr/>
            </p:nvSpPr>
            <p:spPr bwMode="auto">
              <a:xfrm>
                <a:off x="0" y="2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2" name="未知"/>
              <p:cNvSpPr>
                <a:spLocks noChangeArrowheads="1"/>
              </p:cNvSpPr>
              <p:nvPr/>
            </p:nvSpPr>
            <p:spPr bwMode="auto">
              <a:xfrm>
                <a:off x="59" y="30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3" name="未知"/>
              <p:cNvSpPr>
                <a:spLocks noChangeArrowheads="1"/>
              </p:cNvSpPr>
              <p:nvPr/>
            </p:nvSpPr>
            <p:spPr bwMode="auto">
              <a:xfrm>
                <a:off x="45" y="133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14" name="组合 2077"/>
            <p:cNvGrpSpPr>
              <a:grpSpLocks/>
            </p:cNvGrpSpPr>
            <p:nvPr userDrawn="1"/>
          </p:nvGrpSpPr>
          <p:grpSpPr bwMode="auto">
            <a:xfrm rot="4106450" flipH="1">
              <a:off x="387" y="251"/>
              <a:ext cx="708" cy="891"/>
              <a:chOff x="0" y="0"/>
              <a:chExt cx="129" cy="157"/>
            </a:xfrm>
          </p:grpSpPr>
          <p:sp>
            <p:nvSpPr>
              <p:cNvPr id="28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9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0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15" name="组合 2081"/>
            <p:cNvGrpSpPr>
              <a:grpSpLocks/>
            </p:cNvGrpSpPr>
            <p:nvPr userDrawn="1"/>
          </p:nvGrpSpPr>
          <p:grpSpPr bwMode="auto">
            <a:xfrm rot="10015322" flipH="1">
              <a:off x="4625" y="2384"/>
              <a:ext cx="708" cy="891"/>
              <a:chOff x="0" y="0"/>
              <a:chExt cx="129" cy="157"/>
            </a:xfrm>
          </p:grpSpPr>
          <p:sp>
            <p:nvSpPr>
              <p:cNvPr id="25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6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7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8" name="未知"/>
            <p:cNvSpPr>
              <a:spLocks noChangeArrowheads="1"/>
            </p:cNvSpPr>
            <p:nvPr/>
          </p:nvSpPr>
          <p:spPr bwMode="auto">
            <a:xfrm>
              <a:off x="1217" y="2"/>
              <a:ext cx="862" cy="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7"/>
                </a:cxn>
                <a:cxn ang="0">
                  <a:pos x="37" y="262"/>
                </a:cxn>
                <a:cxn ang="0">
                  <a:pos x="83" y="410"/>
                </a:cxn>
                <a:cxn ang="0">
                  <a:pos x="149" y="546"/>
                </a:cxn>
                <a:cxn ang="0">
                  <a:pos x="237" y="666"/>
                </a:cxn>
                <a:cxn ang="0">
                  <a:pos x="338" y="764"/>
                </a:cxn>
                <a:cxn ang="0">
                  <a:pos x="450" y="838"/>
                </a:cxn>
                <a:cxn ang="0">
                  <a:pos x="579" y="879"/>
                </a:cxn>
                <a:cxn ang="0">
                  <a:pos x="714" y="886"/>
                </a:cxn>
                <a:cxn ang="0">
                  <a:pos x="862" y="851"/>
                </a:cxn>
                <a:cxn ang="0">
                  <a:pos x="784" y="856"/>
                </a:cxn>
                <a:cxn ang="0">
                  <a:pos x="700" y="835"/>
                </a:cxn>
                <a:cxn ang="0">
                  <a:pos x="621" y="794"/>
                </a:cxn>
                <a:cxn ang="0">
                  <a:pos x="542" y="728"/>
                </a:cxn>
                <a:cxn ang="0">
                  <a:pos x="466" y="649"/>
                </a:cxn>
                <a:cxn ang="0">
                  <a:pos x="397" y="557"/>
                </a:cxn>
                <a:cxn ang="0">
                  <a:pos x="334" y="454"/>
                </a:cxn>
                <a:cxn ang="0">
                  <a:pos x="279" y="339"/>
                </a:cxn>
                <a:cxn ang="0">
                  <a:pos x="238" y="225"/>
                </a:cxn>
                <a:cxn ang="0">
                  <a:pos x="205" y="105"/>
                </a:cxn>
                <a:cxn ang="0">
                  <a:pos x="184" y="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未知"/>
            <p:cNvSpPr>
              <a:spLocks noChangeArrowheads="1"/>
            </p:cNvSpPr>
            <p:nvPr/>
          </p:nvSpPr>
          <p:spPr bwMode="auto">
            <a:xfrm rot="9832527" flipV="1">
              <a:off x="2158" y="102"/>
              <a:ext cx="681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未知"/>
            <p:cNvSpPr>
              <a:spLocks noChangeArrowheads="1"/>
            </p:cNvSpPr>
            <p:nvPr/>
          </p:nvSpPr>
          <p:spPr bwMode="auto">
            <a:xfrm rot="9832527" flipV="1">
              <a:off x="1997" y="858"/>
              <a:ext cx="330" cy="27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未知"/>
            <p:cNvSpPr>
              <a:spLocks noChangeArrowheads="1"/>
            </p:cNvSpPr>
            <p:nvPr/>
          </p:nvSpPr>
          <p:spPr bwMode="auto">
            <a:xfrm rot="9832527" flipV="1">
              <a:off x="2224" y="808"/>
              <a:ext cx="123" cy="23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未知"/>
            <p:cNvSpPr>
              <a:spLocks noChangeArrowheads="1"/>
            </p:cNvSpPr>
            <p:nvPr/>
          </p:nvSpPr>
          <p:spPr bwMode="auto">
            <a:xfrm>
              <a:off x="1603" y="0"/>
              <a:ext cx="124" cy="12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3" y="9"/>
                </a:cxn>
                <a:cxn ang="0">
                  <a:pos x="99" y="25"/>
                </a:cxn>
                <a:cxn ang="0">
                  <a:pos x="81" y="41"/>
                </a:cxn>
                <a:cxn ang="0">
                  <a:pos x="63" y="54"/>
                </a:cxn>
                <a:cxn ang="0">
                  <a:pos x="41" y="66"/>
                </a:cxn>
                <a:cxn ang="0">
                  <a:pos x="22" y="74"/>
                </a:cxn>
                <a:cxn ang="0">
                  <a:pos x="0" y="75"/>
                </a:cxn>
                <a:cxn ang="0">
                  <a:pos x="10" y="96"/>
                </a:cxn>
                <a:cxn ang="0">
                  <a:pos x="23" y="113"/>
                </a:cxn>
                <a:cxn ang="0">
                  <a:pos x="41" y="121"/>
                </a:cxn>
                <a:cxn ang="0">
                  <a:pos x="60" y="121"/>
                </a:cxn>
                <a:cxn ang="0">
                  <a:pos x="83" y="111"/>
                </a:cxn>
                <a:cxn ang="0">
                  <a:pos x="101" y="88"/>
                </a:cxn>
                <a:cxn ang="0">
                  <a:pos x="116" y="53"/>
                </a:cxn>
                <a:cxn ang="0">
                  <a:pos x="124" y="0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未知"/>
            <p:cNvSpPr>
              <a:spLocks noChangeArrowheads="1"/>
            </p:cNvSpPr>
            <p:nvPr/>
          </p:nvSpPr>
          <p:spPr bwMode="auto">
            <a:xfrm rot="9832527" flipV="1">
              <a:off x="2173" y="1238"/>
              <a:ext cx="393" cy="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6" y="14"/>
                </a:cxn>
                <a:cxn ang="0">
                  <a:pos x="28" y="24"/>
                </a:cxn>
                <a:cxn ang="0">
                  <a:pos x="41" y="37"/>
                </a:cxn>
                <a:cxn ang="0">
                  <a:pos x="58" y="53"/>
                </a:cxn>
                <a:cxn ang="0">
                  <a:pos x="73" y="70"/>
                </a:cxn>
                <a:cxn ang="0">
                  <a:pos x="88" y="90"/>
                </a:cxn>
                <a:cxn ang="0">
                  <a:pos x="100" y="113"/>
                </a:cxn>
                <a:cxn ang="0">
                  <a:pos x="112" y="137"/>
                </a:cxn>
                <a:cxn ang="0">
                  <a:pos x="120" y="165"/>
                </a:cxn>
                <a:cxn ang="0">
                  <a:pos x="124" y="196"/>
                </a:cxn>
                <a:cxn ang="0">
                  <a:pos x="126" y="228"/>
                </a:cxn>
                <a:cxn ang="0">
                  <a:pos x="120" y="264"/>
                </a:cxn>
                <a:cxn ang="0">
                  <a:pos x="109" y="302"/>
                </a:cxn>
                <a:cxn ang="0">
                  <a:pos x="92" y="342"/>
                </a:cxn>
                <a:cxn ang="0">
                  <a:pos x="67" y="386"/>
                </a:cxn>
                <a:cxn ang="0">
                  <a:pos x="39" y="436"/>
                </a:cxn>
                <a:cxn ang="0">
                  <a:pos x="21" y="482"/>
                </a:cxn>
                <a:cxn ang="0">
                  <a:pos x="10" y="525"/>
                </a:cxn>
                <a:cxn ang="0">
                  <a:pos x="6" y="566"/>
                </a:cxn>
                <a:cxn ang="0">
                  <a:pos x="6" y="605"/>
                </a:cxn>
                <a:cxn ang="0">
                  <a:pos x="8" y="641"/>
                </a:cxn>
                <a:cxn ang="0">
                  <a:pos x="12" y="673"/>
                </a:cxn>
                <a:cxn ang="0">
                  <a:pos x="14" y="704"/>
                </a:cxn>
                <a:cxn ang="0">
                  <a:pos x="41" y="688"/>
                </a:cxn>
                <a:cxn ang="0">
                  <a:pos x="39" y="680"/>
                </a:cxn>
                <a:cxn ang="0">
                  <a:pos x="36" y="657"/>
                </a:cxn>
                <a:cxn ang="0">
                  <a:pos x="33" y="622"/>
                </a:cxn>
                <a:cxn ang="0">
                  <a:pos x="35" y="575"/>
                </a:cxn>
                <a:cxn ang="0">
                  <a:pos x="41" y="519"/>
                </a:cxn>
                <a:cxn ang="0">
                  <a:pos x="58" y="455"/>
                </a:cxn>
                <a:cxn ang="0">
                  <a:pos x="86" y="386"/>
                </a:cxn>
                <a:cxn ang="0">
                  <a:pos x="129" y="313"/>
                </a:cxn>
                <a:cxn ang="0">
                  <a:pos x="143" y="279"/>
                </a:cxn>
                <a:cxn ang="0">
                  <a:pos x="149" y="235"/>
                </a:cxn>
                <a:cxn ang="0">
                  <a:pos x="144" y="184"/>
                </a:cxn>
                <a:cxn ang="0">
                  <a:pos x="131" y="134"/>
                </a:cxn>
                <a:cxn ang="0">
                  <a:pos x="109" y="85"/>
                </a:cxn>
                <a:cxn ang="0">
                  <a:pos x="81" y="44"/>
                </a:cxn>
                <a:cxn ang="0">
                  <a:pos x="44" y="14"/>
                </a:cxn>
                <a:cxn ang="0">
                  <a:pos x="0" y="0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未知"/>
            <p:cNvSpPr>
              <a:spLocks noChangeArrowheads="1"/>
            </p:cNvSpPr>
            <p:nvPr/>
          </p:nvSpPr>
          <p:spPr bwMode="auto">
            <a:xfrm>
              <a:off x="0" y="1848"/>
              <a:ext cx="36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0" y="132"/>
                </a:cxn>
                <a:cxn ang="0">
                  <a:pos x="0" y="0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095" name="标题 2094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buClrTx/>
              <a:buSzTx/>
              <a:buFontTx/>
              <a:defRPr sz="3900" b="1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96" name="副标题 2095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Tx/>
              <a:buSzTx/>
              <a:buFontTx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ClrTx/>
              <a:buSzTx/>
              <a:buFontTx/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47" name="日期占位符 2092"/>
          <p:cNvSpPr>
            <a:spLocks noGrp="1"/>
          </p:cNvSpPr>
          <p:nvPr>
            <p:ph type="dt" sz="half" idx="10"/>
          </p:nvPr>
        </p:nvSpPr>
        <p:spPr>
          <a:xfrm>
            <a:off x="492125" y="6323013"/>
            <a:ext cx="2133600" cy="457200"/>
          </a:xfrm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669404FE-B1E4-4001-BF27-CB65BF300BD8}" type="datetime1">
              <a:rPr lang="zh-CN" altLang="en-US" kern="1200" noProof="1">
                <a:solidFill>
                  <a:srgbClr val="000000"/>
                </a:solidFill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8" name="灯片编号占位符 2093"/>
          <p:cNvSpPr>
            <a:spLocks noGrp="1"/>
          </p:cNvSpPr>
          <p:nvPr>
            <p:ph type="sldNum" sz="quarter" idx="11"/>
          </p:nvPr>
        </p:nvSpPr>
        <p:spPr>
          <a:xfrm>
            <a:off x="6588125" y="61658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2967ADA-2510-42D4-B0F8-88A32D549569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01025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"/>
          <p:cNvSpPr>
            <a:spLocks noGrp="1"/>
          </p:cNvSpPr>
          <p:nvPr>
            <p:ph type="body" idx="1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054029E0-62D2-4174-87C4-02AEA5B72F1E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FA7196F5-6254-4ACE-BBBE-0A3352CCFFB0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B4023AE8-2AF8-4891-AEFF-3091EE475748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ECDAAC89-FE8B-4A67-AD7C-BB8D43E11AD1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2504" cy="44561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409" y="1628775"/>
            <a:ext cx="4032504" cy="44561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F31D8179-F999-41B8-BF80-324261584031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04F9B02E-9A2F-4575-BAB5-E3CA73D7AB5A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FE566A4F-03A2-40F5-95EB-0E0F332DB6AB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B1E9BACD-9348-457A-883C-75203AACD0E0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5D87EFB5-5CE0-426D-9A11-5CD9E402ED1A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9BFA9089-497A-4EB5-8F5F-7301451C1A7C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4D541C1D-BCDF-43E6-AA5F-BBD9013487B9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1CFC4D7B-EAD6-4B3E-AD45-588C8BA63B78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4CB711CA-BD06-4734-8332-65FE767E09A3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5A6F357A-371D-48E8-913D-79313B98027F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B650F0EF-9B2B-4F86-BEB0-1C71613239B2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EE428794-9248-410F-A9D3-BE4ADDB8527A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8DF9976A-8716-4692-98F3-BA5145A77A25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CF61033-DA2C-4D97-B7C7-FA726B5BFC78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3435" y="0"/>
            <a:ext cx="2174478" cy="60848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97378" cy="60848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1BBCCCA4-41DB-41A0-B510-9365A40A33E9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E368D01B-E195-440F-8EDC-F5C8C54B6A8C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3E499C2E-2564-461D-BCBD-D7534A8D4F34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F915244D-6225-4A40-AA8D-40BB9CACD9FE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1B0261E1-87E7-44D0-B09B-A1A99CCDF9CB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8E27D408-4890-4994-9205-2F39DD9A165F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107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01D4E96C-4CF7-45B2-AF01-D5CC7BC9030F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108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0F2B3840-E5EC-4EE1-AE30-A407485C80F8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36513"/>
            <a:ext cx="449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7"/>
          <p:cNvGrpSpPr>
            <a:grpSpLocks/>
          </p:cNvGrpSpPr>
          <p:nvPr userDrawn="1"/>
        </p:nvGrpSpPr>
        <p:grpSpPr bwMode="auto">
          <a:xfrm>
            <a:off x="144463" y="517525"/>
            <a:ext cx="8858250" cy="123825"/>
            <a:chOff x="0" y="500042"/>
            <a:chExt cx="8858850" cy="159200"/>
          </a:xfrm>
        </p:grpSpPr>
        <p:sp>
          <p:nvSpPr>
            <p:cNvPr id="6" name="矩形 4"/>
            <p:cNvSpPr>
              <a:spLocks noChangeArrowheads="1"/>
            </p:cNvSpPr>
            <p:nvPr/>
          </p:nvSpPr>
          <p:spPr bwMode="auto">
            <a:xfrm>
              <a:off x="0" y="500042"/>
              <a:ext cx="1619360" cy="157160"/>
            </a:xfrm>
            <a:prstGeom prst="rect">
              <a:avLst/>
            </a:prstGeom>
            <a:solidFill>
              <a:srgbClr val="D01025"/>
            </a:solidFill>
            <a:ln w="12700">
              <a:noFill/>
              <a:miter lim="800000"/>
            </a:ln>
          </p:spPr>
          <p:txBody>
            <a:bodyPr anchor="ctr"/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800" kern="1200">
                <a:solidFill>
                  <a:srgbClr val="D01025"/>
                </a:solidFill>
                <a:latin typeface="方正兰亭细黑_GBK" charset="-122"/>
                <a:ea typeface="方正兰亭细黑_GBK" charset="-122"/>
                <a:cs typeface="+mn-cs"/>
              </a:endParaRPr>
            </a:p>
          </p:txBody>
        </p:sp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1619360" y="500042"/>
              <a:ext cx="7239490" cy="159200"/>
            </a:xfrm>
            <a:prstGeom prst="rect">
              <a:avLst/>
            </a:prstGeom>
            <a:solidFill>
              <a:srgbClr val="D8D8D8"/>
            </a:solidFill>
            <a:ln w="12700">
              <a:noFill/>
              <a:miter lim="800000"/>
            </a:ln>
          </p:spPr>
          <p:txBody>
            <a:bodyPr anchor="ctr"/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800" kern="1200">
                <a:solidFill>
                  <a:srgbClr val="FFFFFF"/>
                </a:solidFill>
                <a:latin typeface="方正兰亭细黑_GBK" charset="-122"/>
                <a:ea typeface="方正兰亭细黑_GBK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0" y="252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D0102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D70DE412-0E0C-445E-A52E-85E7BC99CE7C}" type="datetime1">
              <a:rPr lang="zh-CN"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sz="1400" kern="1200" noProof="1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DBCEC678-8767-4167-A3F5-A92E1B5797C1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image" Target="../media/image12.gi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image" Target="../media/image11.jpeg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image" Target="../media/image12.gif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image" Target="../media/image11.jpeg"/><Relationship Id="rId2" Type="http://schemas.openxmlformats.org/officeDocument/2006/relationships/slideLayout" Target="../slideLayouts/slideLayout40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image" Target="../media/image12.gif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image" Target="../media/image11.jpeg"/><Relationship Id="rId2" Type="http://schemas.openxmlformats.org/officeDocument/2006/relationships/slideLayout" Target="../slideLayouts/slideLayout55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image" Target="../media/image12.gif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image" Target="../media/image11.jpeg"/><Relationship Id="rId2" Type="http://schemas.openxmlformats.org/officeDocument/2006/relationships/slideLayout" Target="../slideLayouts/slideLayout70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1139849" y="1281127"/>
            <a:ext cx="6861175" cy="4148137"/>
            <a:chOff x="0" y="0"/>
            <a:chExt cx="4531" cy="2740"/>
          </a:xfrm>
        </p:grpSpPr>
        <p:sp>
          <p:nvSpPr>
            <p:cNvPr id="194" name="Freeform 191"/>
            <p:cNvSpPr>
              <a:spLocks noChangeArrowheads="1"/>
            </p:cNvSpPr>
            <p:nvPr/>
          </p:nvSpPr>
          <p:spPr bwMode="auto">
            <a:xfrm>
              <a:off x="982" y="264"/>
              <a:ext cx="84" cy="186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186"/>
                <a:gd name="T98" fmla="*/ 84 w 84"/>
                <a:gd name="T99" fmla="*/ 186 h 18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195" name="Freeform 192"/>
            <p:cNvSpPr>
              <a:spLocks noChangeArrowheads="1"/>
            </p:cNvSpPr>
            <p:nvPr/>
          </p:nvSpPr>
          <p:spPr bwMode="auto">
            <a:xfrm>
              <a:off x="804" y="108"/>
              <a:ext cx="110" cy="7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0"/>
                <a:gd name="T163" fmla="*/ 0 h 70"/>
                <a:gd name="T164" fmla="*/ 110 w 110"/>
                <a:gd name="T165" fmla="*/ 70 h 7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196" name="Freeform 193"/>
            <p:cNvSpPr>
              <a:spLocks noChangeArrowheads="1"/>
            </p:cNvSpPr>
            <p:nvPr/>
          </p:nvSpPr>
          <p:spPr bwMode="auto">
            <a:xfrm>
              <a:off x="434" y="124"/>
              <a:ext cx="110" cy="220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0"/>
                <a:gd name="T130" fmla="*/ 0 h 220"/>
                <a:gd name="T131" fmla="*/ 110 w 110"/>
                <a:gd name="T132" fmla="*/ 220 h 22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197" name="Freeform 194"/>
            <p:cNvSpPr>
              <a:spLocks noChangeArrowheads="1"/>
            </p:cNvSpPr>
            <p:nvPr/>
          </p:nvSpPr>
          <p:spPr bwMode="auto">
            <a:xfrm>
              <a:off x="522" y="84"/>
              <a:ext cx="122" cy="9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2"/>
                <a:gd name="T106" fmla="*/ 0 h 94"/>
                <a:gd name="T107" fmla="*/ 122 w 122"/>
                <a:gd name="T108" fmla="*/ 94 h 9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198" name="Freeform 195"/>
            <p:cNvSpPr>
              <a:spLocks noChangeArrowheads="1"/>
            </p:cNvSpPr>
            <p:nvPr/>
          </p:nvSpPr>
          <p:spPr bwMode="auto">
            <a:xfrm>
              <a:off x="550" y="248"/>
              <a:ext cx="46" cy="46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6"/>
                <a:gd name="T109" fmla="*/ 0 h 46"/>
                <a:gd name="T110" fmla="*/ 46 w 46"/>
                <a:gd name="T111" fmla="*/ 46 h 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199" name="Freeform 196"/>
            <p:cNvSpPr>
              <a:spLocks noChangeArrowheads="1"/>
            </p:cNvSpPr>
            <p:nvPr/>
          </p:nvSpPr>
          <p:spPr bwMode="auto">
            <a:xfrm>
              <a:off x="2024" y="908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"/>
                <a:gd name="T181" fmla="*/ 0 h 164"/>
                <a:gd name="T182" fmla="*/ 32 w 32"/>
                <a:gd name="T183" fmla="*/ 164 h 16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00" name="Freeform 197"/>
            <p:cNvSpPr>
              <a:spLocks noChangeArrowheads="1"/>
            </p:cNvSpPr>
            <p:nvPr/>
          </p:nvSpPr>
          <p:spPr bwMode="auto">
            <a:xfrm>
              <a:off x="504" y="102"/>
              <a:ext cx="2132" cy="1160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32"/>
                <a:gd name="T187" fmla="*/ 0 h 1160"/>
                <a:gd name="T188" fmla="*/ 2132 w 2132"/>
                <a:gd name="T189" fmla="*/ 1160 h 11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01" name="Freeform 198"/>
            <p:cNvSpPr>
              <a:spLocks noChangeArrowheads="1"/>
            </p:cNvSpPr>
            <p:nvPr/>
          </p:nvSpPr>
          <p:spPr bwMode="auto">
            <a:xfrm>
              <a:off x="1490" y="1448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6"/>
                <a:gd name="T136" fmla="*/ 0 h 116"/>
                <a:gd name="T137" fmla="*/ 86 w 86"/>
                <a:gd name="T138" fmla="*/ 116 h 11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02" name="Freeform 199"/>
            <p:cNvSpPr>
              <a:spLocks noChangeArrowheads="1"/>
            </p:cNvSpPr>
            <p:nvPr/>
          </p:nvSpPr>
          <p:spPr bwMode="auto">
            <a:xfrm>
              <a:off x="1004" y="1256"/>
              <a:ext cx="200" cy="174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0"/>
                <a:gd name="T130" fmla="*/ 0 h 174"/>
                <a:gd name="T131" fmla="*/ 200 w 200"/>
                <a:gd name="T132" fmla="*/ 174 h 1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03" name="Freeform 200"/>
            <p:cNvSpPr>
              <a:spLocks noChangeArrowheads="1"/>
            </p:cNvSpPr>
            <p:nvPr/>
          </p:nvSpPr>
          <p:spPr bwMode="auto">
            <a:xfrm>
              <a:off x="1482" y="1668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8"/>
                <a:gd name="T76" fmla="*/ 0 h 66"/>
                <a:gd name="T77" fmla="*/ 68 w 68"/>
                <a:gd name="T78" fmla="*/ 66 h 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04" name="Freeform 201"/>
            <p:cNvSpPr>
              <a:spLocks noChangeArrowheads="1"/>
            </p:cNvSpPr>
            <p:nvPr/>
          </p:nvSpPr>
          <p:spPr bwMode="auto">
            <a:xfrm>
              <a:off x="1344" y="1414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4"/>
                <a:gd name="T172" fmla="*/ 0 h 56"/>
                <a:gd name="T173" fmla="*/ 54 w 54"/>
                <a:gd name="T174" fmla="*/ 56 h 5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05" name="Freeform 202"/>
            <p:cNvSpPr>
              <a:spLocks noChangeArrowheads="1"/>
            </p:cNvSpPr>
            <p:nvPr/>
          </p:nvSpPr>
          <p:spPr bwMode="auto">
            <a:xfrm>
              <a:off x="1394" y="1376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0"/>
                <a:gd name="T178" fmla="*/ 0 h 272"/>
                <a:gd name="T179" fmla="*/ 100 w 100"/>
                <a:gd name="T180" fmla="*/ 272 h 27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06" name="Freeform 203"/>
            <p:cNvSpPr>
              <a:spLocks noChangeArrowheads="1"/>
            </p:cNvSpPr>
            <p:nvPr/>
          </p:nvSpPr>
          <p:spPr bwMode="auto">
            <a:xfrm>
              <a:off x="1520" y="1438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0"/>
                <a:gd name="T154" fmla="*/ 0 h 168"/>
                <a:gd name="T155" fmla="*/ 90 w 90"/>
                <a:gd name="T156" fmla="*/ 168 h 16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07" name="Freeform 204"/>
            <p:cNvSpPr>
              <a:spLocks noChangeArrowheads="1"/>
            </p:cNvSpPr>
            <p:nvPr/>
          </p:nvSpPr>
          <p:spPr bwMode="auto">
            <a:xfrm>
              <a:off x="1470" y="1474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2"/>
                <a:gd name="T163" fmla="*/ 0 h 208"/>
                <a:gd name="T164" fmla="*/ 82 w 82"/>
                <a:gd name="T165" fmla="*/ 208 h 20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08" name="Freeform 205"/>
            <p:cNvSpPr>
              <a:spLocks noChangeArrowheads="1"/>
            </p:cNvSpPr>
            <p:nvPr/>
          </p:nvSpPr>
          <p:spPr bwMode="auto">
            <a:xfrm>
              <a:off x="1340" y="1364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38"/>
                <a:gd name="T80" fmla="*/ 70 w 70"/>
                <a:gd name="T81" fmla="*/ 38 h 3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09" name="Freeform 206"/>
            <p:cNvSpPr>
              <a:spLocks noChangeArrowheads="1"/>
            </p:cNvSpPr>
            <p:nvPr/>
          </p:nvSpPr>
          <p:spPr bwMode="auto">
            <a:xfrm>
              <a:off x="1238" y="1342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8"/>
                <a:gd name="T73" fmla="*/ 0 h 52"/>
                <a:gd name="T74" fmla="*/ 98 w 98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10" name="Freeform 207"/>
            <p:cNvSpPr>
              <a:spLocks noChangeArrowheads="1"/>
            </p:cNvSpPr>
            <p:nvPr/>
          </p:nvSpPr>
          <p:spPr bwMode="auto">
            <a:xfrm>
              <a:off x="1080" y="1264"/>
              <a:ext cx="378" cy="372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78"/>
                <a:gd name="T175" fmla="*/ 0 h 372"/>
                <a:gd name="T176" fmla="*/ 378 w 378"/>
                <a:gd name="T177" fmla="*/ 372 h 3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11" name="Freeform 208"/>
            <p:cNvSpPr>
              <a:spLocks noChangeArrowheads="1"/>
            </p:cNvSpPr>
            <p:nvPr/>
          </p:nvSpPr>
          <p:spPr bwMode="auto">
            <a:xfrm>
              <a:off x="992" y="1220"/>
              <a:ext cx="196" cy="136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96"/>
                <a:gd name="T118" fmla="*/ 0 h 136"/>
                <a:gd name="T119" fmla="*/ 196 w 196"/>
                <a:gd name="T120" fmla="*/ 136 h 1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12" name="Freeform 209"/>
            <p:cNvSpPr>
              <a:spLocks noChangeArrowheads="1"/>
            </p:cNvSpPr>
            <p:nvPr/>
          </p:nvSpPr>
          <p:spPr bwMode="auto">
            <a:xfrm>
              <a:off x="1784" y="1094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6"/>
                <a:gd name="T133" fmla="*/ 0 h 172"/>
                <a:gd name="T134" fmla="*/ 116 w 116"/>
                <a:gd name="T135" fmla="*/ 172 h 17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13" name="Freeform 210"/>
            <p:cNvSpPr>
              <a:spLocks noChangeArrowheads="1"/>
            </p:cNvSpPr>
            <p:nvPr/>
          </p:nvSpPr>
          <p:spPr bwMode="auto">
            <a:xfrm>
              <a:off x="1350" y="980"/>
              <a:ext cx="420" cy="174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20"/>
                <a:gd name="T175" fmla="*/ 0 h 174"/>
                <a:gd name="T176" fmla="*/ 420 w 420"/>
                <a:gd name="T177" fmla="*/ 174 h 17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14" name="Freeform 211"/>
            <p:cNvSpPr>
              <a:spLocks noChangeArrowheads="1"/>
            </p:cNvSpPr>
            <p:nvPr/>
          </p:nvSpPr>
          <p:spPr bwMode="auto">
            <a:xfrm>
              <a:off x="1158" y="926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90"/>
                <a:gd name="T184" fmla="*/ 0 h 574"/>
                <a:gd name="T185" fmla="*/ 790 w 790"/>
                <a:gd name="T186" fmla="*/ 574 h 57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15" name="Freeform 212"/>
            <p:cNvSpPr>
              <a:spLocks noChangeArrowheads="1"/>
            </p:cNvSpPr>
            <p:nvPr/>
          </p:nvSpPr>
          <p:spPr bwMode="auto">
            <a:xfrm>
              <a:off x="1516" y="1554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8"/>
                <a:gd name="T103" fmla="*/ 0 h 56"/>
                <a:gd name="T104" fmla="*/ 68 w 68"/>
                <a:gd name="T105" fmla="*/ 56 h 5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16" name="Freeform 213"/>
            <p:cNvSpPr>
              <a:spLocks noChangeArrowheads="1"/>
            </p:cNvSpPr>
            <p:nvPr/>
          </p:nvSpPr>
          <p:spPr bwMode="auto">
            <a:xfrm>
              <a:off x="1870" y="1280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"/>
                <a:gd name="T115" fmla="*/ 0 h 44"/>
                <a:gd name="T116" fmla="*/ 36 w 36"/>
                <a:gd name="T117" fmla="*/ 44 h 4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17" name="Freeform 214"/>
            <p:cNvSpPr>
              <a:spLocks noChangeArrowheads="1"/>
            </p:cNvSpPr>
            <p:nvPr/>
          </p:nvSpPr>
          <p:spPr bwMode="auto">
            <a:xfrm>
              <a:off x="1882" y="1158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4"/>
                <a:gd name="T115" fmla="*/ 0 h 122"/>
                <a:gd name="T116" fmla="*/ 144 w 144"/>
                <a:gd name="T117" fmla="*/ 122 h 12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18" name="Freeform 215"/>
            <p:cNvSpPr>
              <a:spLocks noChangeArrowheads="1"/>
            </p:cNvSpPr>
            <p:nvPr/>
          </p:nvSpPr>
          <p:spPr bwMode="auto">
            <a:xfrm>
              <a:off x="1902" y="1274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6"/>
                <a:gd name="T20" fmla="*/ 24 w 24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19" name="Freeform 216"/>
            <p:cNvSpPr>
              <a:spLocks noChangeArrowheads="1"/>
            </p:cNvSpPr>
            <p:nvPr/>
          </p:nvSpPr>
          <p:spPr bwMode="auto">
            <a:xfrm>
              <a:off x="2000" y="1084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8"/>
                <a:gd name="T187" fmla="*/ 0 h 60"/>
                <a:gd name="T188" fmla="*/ 78 w 78"/>
                <a:gd name="T189" fmla="*/ 60 h 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20" name="Freeform 217"/>
            <p:cNvSpPr>
              <a:spLocks noChangeArrowheads="1"/>
            </p:cNvSpPr>
            <p:nvPr/>
          </p:nvSpPr>
          <p:spPr bwMode="auto">
            <a:xfrm>
              <a:off x="1160" y="1254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21" name="Freeform 218"/>
            <p:cNvSpPr>
              <a:spLocks noChangeArrowheads="1"/>
            </p:cNvSpPr>
            <p:nvPr/>
          </p:nvSpPr>
          <p:spPr bwMode="auto">
            <a:xfrm>
              <a:off x="1160" y="1254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22" name="Freeform 219"/>
            <p:cNvSpPr>
              <a:spLocks noChangeArrowheads="1"/>
            </p:cNvSpPr>
            <p:nvPr/>
          </p:nvSpPr>
          <p:spPr bwMode="auto">
            <a:xfrm>
              <a:off x="308" y="410"/>
              <a:ext cx="336" cy="41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36"/>
                <a:gd name="T157" fmla="*/ 0 h 412"/>
                <a:gd name="T158" fmla="*/ 336 w 336"/>
                <a:gd name="T159" fmla="*/ 412 h 41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23" name="Freeform 220"/>
            <p:cNvSpPr>
              <a:spLocks noChangeArrowheads="1"/>
            </p:cNvSpPr>
            <p:nvPr/>
          </p:nvSpPr>
          <p:spPr bwMode="auto">
            <a:xfrm>
              <a:off x="122" y="1108"/>
              <a:ext cx="158" cy="13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58"/>
                <a:gd name="T190" fmla="*/ 0 h 132"/>
                <a:gd name="T191" fmla="*/ 158 w 158"/>
                <a:gd name="T192" fmla="*/ 132 h 13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24" name="Freeform 221"/>
            <p:cNvSpPr>
              <a:spLocks noChangeArrowheads="1"/>
            </p:cNvSpPr>
            <p:nvPr/>
          </p:nvSpPr>
          <p:spPr bwMode="auto">
            <a:xfrm>
              <a:off x="322" y="1070"/>
              <a:ext cx="156" cy="146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6"/>
                <a:gd name="T181" fmla="*/ 0 h 146"/>
                <a:gd name="T182" fmla="*/ 156 w 156"/>
                <a:gd name="T183" fmla="*/ 146 h 14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25" name="Freeform 222"/>
            <p:cNvSpPr>
              <a:spLocks noChangeArrowheads="1"/>
            </p:cNvSpPr>
            <p:nvPr/>
          </p:nvSpPr>
          <p:spPr bwMode="auto">
            <a:xfrm>
              <a:off x="396" y="1206"/>
              <a:ext cx="42" cy="2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"/>
                <a:gd name="T106" fmla="*/ 0 h 24"/>
                <a:gd name="T107" fmla="*/ 42 w 42"/>
                <a:gd name="T108" fmla="*/ 24 h 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26" name="Freeform 223"/>
            <p:cNvSpPr>
              <a:spLocks noChangeArrowheads="1"/>
            </p:cNvSpPr>
            <p:nvPr/>
          </p:nvSpPr>
          <p:spPr bwMode="auto">
            <a:xfrm>
              <a:off x="346" y="1154"/>
              <a:ext cx="20" cy="42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"/>
                <a:gd name="T100" fmla="*/ 0 h 42"/>
                <a:gd name="T101" fmla="*/ 20 w 20"/>
                <a:gd name="T102" fmla="*/ 42 h 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27" name="Freeform 224"/>
            <p:cNvSpPr>
              <a:spLocks noChangeArrowheads="1"/>
            </p:cNvSpPr>
            <p:nvPr/>
          </p:nvSpPr>
          <p:spPr bwMode="auto">
            <a:xfrm>
              <a:off x="350" y="1122"/>
              <a:ext cx="18" cy="2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"/>
                <a:gd name="T73" fmla="*/ 0 h 28"/>
                <a:gd name="T74" fmla="*/ 18 w 18"/>
                <a:gd name="T75" fmla="*/ 28 h 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28" name="Freeform 225"/>
            <p:cNvSpPr>
              <a:spLocks noChangeArrowheads="1"/>
            </p:cNvSpPr>
            <p:nvPr/>
          </p:nvSpPr>
          <p:spPr bwMode="auto">
            <a:xfrm>
              <a:off x="360" y="1014"/>
              <a:ext cx="102" cy="60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2"/>
                <a:gd name="T103" fmla="*/ 0 h 60"/>
                <a:gd name="T104" fmla="*/ 102 w 102"/>
                <a:gd name="T105" fmla="*/ 60 h 6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29" name="Freeform 226"/>
            <p:cNvSpPr>
              <a:spLocks noChangeArrowheads="1"/>
            </p:cNvSpPr>
            <p:nvPr/>
          </p:nvSpPr>
          <p:spPr bwMode="auto">
            <a:xfrm>
              <a:off x="316" y="1052"/>
              <a:ext cx="54" cy="42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4"/>
                <a:gd name="T166" fmla="*/ 0 h 42"/>
                <a:gd name="T167" fmla="*/ 54 w 54"/>
                <a:gd name="T168" fmla="*/ 42 h 4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30" name="Freeform 227"/>
            <p:cNvSpPr>
              <a:spLocks noChangeArrowheads="1"/>
            </p:cNvSpPr>
            <p:nvPr/>
          </p:nvSpPr>
          <p:spPr bwMode="auto">
            <a:xfrm>
              <a:off x="184" y="970"/>
              <a:ext cx="158" cy="182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8"/>
                <a:gd name="T127" fmla="*/ 0 h 182"/>
                <a:gd name="T128" fmla="*/ 158 w 158"/>
                <a:gd name="T129" fmla="*/ 182 h 1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31" name="Freeform 228"/>
            <p:cNvSpPr>
              <a:spLocks noChangeArrowheads="1"/>
            </p:cNvSpPr>
            <p:nvPr/>
          </p:nvSpPr>
          <p:spPr bwMode="auto">
            <a:xfrm>
              <a:off x="120" y="1136"/>
              <a:ext cx="40" cy="90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0"/>
                <a:gd name="T136" fmla="*/ 0 h 90"/>
                <a:gd name="T137" fmla="*/ 40 w 40"/>
                <a:gd name="T138" fmla="*/ 90 h 9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32" name="Freeform 229"/>
            <p:cNvSpPr>
              <a:spLocks noChangeArrowheads="1"/>
            </p:cNvSpPr>
            <p:nvPr/>
          </p:nvSpPr>
          <p:spPr bwMode="auto">
            <a:xfrm>
              <a:off x="310" y="882"/>
              <a:ext cx="104" cy="178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4"/>
                <a:gd name="T130" fmla="*/ 0 h 178"/>
                <a:gd name="T131" fmla="*/ 104 w 104"/>
                <a:gd name="T132" fmla="*/ 178 h 17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33" name="Freeform 230"/>
            <p:cNvSpPr>
              <a:spLocks noChangeArrowheads="1"/>
            </p:cNvSpPr>
            <p:nvPr/>
          </p:nvSpPr>
          <p:spPr bwMode="auto">
            <a:xfrm>
              <a:off x="286" y="918"/>
              <a:ext cx="46" cy="62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6"/>
                <a:gd name="T145" fmla="*/ 0 h 62"/>
                <a:gd name="T146" fmla="*/ 46 w 46"/>
                <a:gd name="T147" fmla="*/ 62 h 6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34" name="Freeform 231"/>
            <p:cNvSpPr>
              <a:spLocks noChangeArrowheads="1"/>
            </p:cNvSpPr>
            <p:nvPr/>
          </p:nvSpPr>
          <p:spPr bwMode="auto">
            <a:xfrm>
              <a:off x="278" y="964"/>
              <a:ext cx="40" cy="46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0"/>
                <a:gd name="T118" fmla="*/ 0 h 46"/>
                <a:gd name="T119" fmla="*/ 40 w 40"/>
                <a:gd name="T120" fmla="*/ 46 h 4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35" name="Freeform 232"/>
            <p:cNvSpPr>
              <a:spLocks noChangeArrowheads="1"/>
            </p:cNvSpPr>
            <p:nvPr/>
          </p:nvSpPr>
          <p:spPr bwMode="auto">
            <a:xfrm>
              <a:off x="306" y="998"/>
              <a:ext cx="16" cy="26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"/>
                <a:gd name="T43" fmla="*/ 0 h 26"/>
                <a:gd name="T44" fmla="*/ 16 w 16"/>
                <a:gd name="T45" fmla="*/ 26 h 2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36" name="Freeform 233"/>
            <p:cNvSpPr>
              <a:spLocks noChangeArrowheads="1"/>
            </p:cNvSpPr>
            <p:nvPr/>
          </p:nvSpPr>
          <p:spPr bwMode="auto">
            <a:xfrm>
              <a:off x="102" y="876"/>
              <a:ext cx="70" cy="84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0"/>
                <a:gd name="T106" fmla="*/ 0 h 84"/>
                <a:gd name="T107" fmla="*/ 70 w 70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37" name="Freeform 234"/>
            <p:cNvSpPr>
              <a:spLocks noChangeArrowheads="1"/>
            </p:cNvSpPr>
            <p:nvPr/>
          </p:nvSpPr>
          <p:spPr bwMode="auto">
            <a:xfrm>
              <a:off x="162" y="794"/>
              <a:ext cx="108" cy="20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8"/>
                <a:gd name="T166" fmla="*/ 0 h 200"/>
                <a:gd name="T167" fmla="*/ 108 w 108"/>
                <a:gd name="T168" fmla="*/ 200 h 2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38" name="Freeform 235"/>
            <p:cNvSpPr>
              <a:spLocks noChangeArrowheads="1"/>
            </p:cNvSpPr>
            <p:nvPr/>
          </p:nvSpPr>
          <p:spPr bwMode="auto">
            <a:xfrm>
              <a:off x="140" y="876"/>
              <a:ext cx="36" cy="32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"/>
                <a:gd name="T112" fmla="*/ 0 h 32"/>
                <a:gd name="T113" fmla="*/ 36 w 36"/>
                <a:gd name="T114" fmla="*/ 32 h 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39" name="Freeform 236"/>
            <p:cNvSpPr>
              <a:spLocks noChangeArrowheads="1"/>
            </p:cNvSpPr>
            <p:nvPr/>
          </p:nvSpPr>
          <p:spPr bwMode="auto">
            <a:xfrm>
              <a:off x="344" y="824"/>
              <a:ext cx="36" cy="62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"/>
                <a:gd name="T97" fmla="*/ 0 h 62"/>
                <a:gd name="T98" fmla="*/ 36 w 36"/>
                <a:gd name="T99" fmla="*/ 62 h 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40" name="Freeform 237"/>
            <p:cNvSpPr>
              <a:spLocks noChangeArrowheads="1"/>
            </p:cNvSpPr>
            <p:nvPr/>
          </p:nvSpPr>
          <p:spPr bwMode="auto">
            <a:xfrm>
              <a:off x="394" y="486"/>
              <a:ext cx="168" cy="390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8"/>
                <a:gd name="T142" fmla="*/ 0 h 390"/>
                <a:gd name="T143" fmla="*/ 168 w 168"/>
                <a:gd name="T144" fmla="*/ 390 h 39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41" name="Freeform 238"/>
            <p:cNvSpPr>
              <a:spLocks noChangeArrowheads="1"/>
            </p:cNvSpPr>
            <p:nvPr/>
          </p:nvSpPr>
          <p:spPr bwMode="auto">
            <a:xfrm>
              <a:off x="512" y="458"/>
              <a:ext cx="124" cy="310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4"/>
                <a:gd name="T172" fmla="*/ 0 h 310"/>
                <a:gd name="T173" fmla="*/ 124 w 124"/>
                <a:gd name="T174" fmla="*/ 310 h 3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42" name="Freeform 239"/>
            <p:cNvSpPr>
              <a:spLocks noChangeArrowheads="1"/>
            </p:cNvSpPr>
            <p:nvPr/>
          </p:nvSpPr>
          <p:spPr bwMode="auto">
            <a:xfrm>
              <a:off x="372" y="896"/>
              <a:ext cx="54" cy="84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4"/>
                <a:gd name="T154" fmla="*/ 0 h 84"/>
                <a:gd name="T155" fmla="*/ 54 w 54"/>
                <a:gd name="T156" fmla="*/ 84 h 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43" name="Freeform 240"/>
            <p:cNvSpPr>
              <a:spLocks noChangeArrowheads="1"/>
            </p:cNvSpPr>
            <p:nvPr/>
          </p:nvSpPr>
          <p:spPr bwMode="auto">
            <a:xfrm>
              <a:off x="574" y="1138"/>
              <a:ext cx="224" cy="110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4"/>
                <a:gd name="T172" fmla="*/ 0 h 110"/>
                <a:gd name="T173" fmla="*/ 224 w 224"/>
                <a:gd name="T174" fmla="*/ 110 h 1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44" name="Freeform 241"/>
            <p:cNvSpPr>
              <a:spLocks noChangeArrowheads="1"/>
            </p:cNvSpPr>
            <p:nvPr/>
          </p:nvSpPr>
          <p:spPr bwMode="auto">
            <a:xfrm>
              <a:off x="502" y="1068"/>
              <a:ext cx="110" cy="90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0"/>
                <a:gd name="T115" fmla="*/ 0 h 90"/>
                <a:gd name="T116" fmla="*/ 110 w 110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45" name="Freeform 242"/>
            <p:cNvSpPr>
              <a:spLocks noChangeArrowheads="1"/>
            </p:cNvSpPr>
            <p:nvPr/>
          </p:nvSpPr>
          <p:spPr bwMode="auto">
            <a:xfrm>
              <a:off x="490" y="1154"/>
              <a:ext cx="84" cy="84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84"/>
                <a:gd name="T149" fmla="*/ 84 w 84"/>
                <a:gd name="T150" fmla="*/ 84 h 8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46" name="Freeform 243"/>
            <p:cNvSpPr>
              <a:spLocks noChangeArrowheads="1"/>
            </p:cNvSpPr>
            <p:nvPr/>
          </p:nvSpPr>
          <p:spPr bwMode="auto">
            <a:xfrm>
              <a:off x="482" y="1126"/>
              <a:ext cx="28" cy="64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"/>
                <a:gd name="T133" fmla="*/ 0 h 64"/>
                <a:gd name="T134" fmla="*/ 28 w 28"/>
                <a:gd name="T135" fmla="*/ 64 h 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47" name="Freeform 244"/>
            <p:cNvSpPr>
              <a:spLocks noChangeArrowheads="1"/>
            </p:cNvSpPr>
            <p:nvPr/>
          </p:nvSpPr>
          <p:spPr bwMode="auto">
            <a:xfrm>
              <a:off x="396" y="1048"/>
              <a:ext cx="142" cy="114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2"/>
                <a:gd name="T133" fmla="*/ 0 h 114"/>
                <a:gd name="T134" fmla="*/ 142 w 142"/>
                <a:gd name="T135" fmla="*/ 114 h 11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48" name="Freeform 245"/>
            <p:cNvSpPr>
              <a:spLocks noChangeArrowheads="1"/>
            </p:cNvSpPr>
            <p:nvPr/>
          </p:nvSpPr>
          <p:spPr bwMode="auto">
            <a:xfrm>
              <a:off x="456" y="1014"/>
              <a:ext cx="76" cy="58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6"/>
                <a:gd name="T106" fmla="*/ 0 h 58"/>
                <a:gd name="T107" fmla="*/ 76 w 76"/>
                <a:gd name="T108" fmla="*/ 58 h 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49" name="Freeform 246"/>
            <p:cNvSpPr>
              <a:spLocks noChangeArrowheads="1"/>
            </p:cNvSpPr>
            <p:nvPr/>
          </p:nvSpPr>
          <p:spPr bwMode="auto">
            <a:xfrm>
              <a:off x="398" y="972"/>
              <a:ext cx="138" cy="66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8"/>
                <a:gd name="T190" fmla="*/ 0 h 66"/>
                <a:gd name="T191" fmla="*/ 138 w 138"/>
                <a:gd name="T192" fmla="*/ 66 h 6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50" name="Freeform 247"/>
            <p:cNvSpPr>
              <a:spLocks noChangeArrowheads="1"/>
            </p:cNvSpPr>
            <p:nvPr/>
          </p:nvSpPr>
          <p:spPr bwMode="auto">
            <a:xfrm>
              <a:off x="414" y="876"/>
              <a:ext cx="152" cy="122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2"/>
                <a:gd name="T151" fmla="*/ 0 h 122"/>
                <a:gd name="T152" fmla="*/ 152 w 152"/>
                <a:gd name="T153" fmla="*/ 122 h 12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51" name="Freeform 248"/>
            <p:cNvSpPr>
              <a:spLocks noChangeArrowheads="1"/>
            </p:cNvSpPr>
            <p:nvPr/>
          </p:nvSpPr>
          <p:spPr bwMode="auto">
            <a:xfrm>
              <a:off x="512" y="1014"/>
              <a:ext cx="102" cy="84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2"/>
                <a:gd name="T127" fmla="*/ 0 h 84"/>
                <a:gd name="T128" fmla="*/ 102 w 102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52" name="Freeform 249"/>
            <p:cNvSpPr>
              <a:spLocks noChangeArrowheads="1"/>
            </p:cNvSpPr>
            <p:nvPr/>
          </p:nvSpPr>
          <p:spPr bwMode="auto">
            <a:xfrm>
              <a:off x="572" y="1136"/>
              <a:ext cx="42" cy="44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"/>
                <a:gd name="T127" fmla="*/ 0 h 44"/>
                <a:gd name="T128" fmla="*/ 42 w 42"/>
                <a:gd name="T129" fmla="*/ 44 h 4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53" name="Freeform 250"/>
            <p:cNvSpPr>
              <a:spLocks noChangeArrowheads="1"/>
            </p:cNvSpPr>
            <p:nvPr/>
          </p:nvSpPr>
          <p:spPr bwMode="auto">
            <a:xfrm>
              <a:off x="678" y="1314"/>
              <a:ext cx="270" cy="232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70"/>
                <a:gd name="T178" fmla="*/ 0 h 232"/>
                <a:gd name="T179" fmla="*/ 270 w 270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54" name="Freeform 251"/>
            <p:cNvSpPr>
              <a:spLocks noChangeArrowheads="1"/>
            </p:cNvSpPr>
            <p:nvPr/>
          </p:nvSpPr>
          <p:spPr bwMode="auto">
            <a:xfrm>
              <a:off x="772" y="1516"/>
              <a:ext cx="42" cy="66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2"/>
                <a:gd name="T172" fmla="*/ 0 h 66"/>
                <a:gd name="T173" fmla="*/ 42 w 42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55" name="Freeform 252"/>
            <p:cNvSpPr>
              <a:spLocks noChangeArrowheads="1"/>
            </p:cNvSpPr>
            <p:nvPr/>
          </p:nvSpPr>
          <p:spPr bwMode="auto">
            <a:xfrm>
              <a:off x="792" y="1498"/>
              <a:ext cx="118" cy="86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"/>
                <a:gd name="T178" fmla="*/ 0 h 86"/>
                <a:gd name="T179" fmla="*/ 118 w 118"/>
                <a:gd name="T180" fmla="*/ 86 h 8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56" name="Freeform 253"/>
            <p:cNvSpPr>
              <a:spLocks noChangeArrowheads="1"/>
            </p:cNvSpPr>
            <p:nvPr/>
          </p:nvSpPr>
          <p:spPr bwMode="auto">
            <a:xfrm>
              <a:off x="898" y="1424"/>
              <a:ext cx="92" cy="102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102"/>
                <a:gd name="T191" fmla="*/ 92 w 92"/>
                <a:gd name="T192" fmla="*/ 102 h 1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57" name="Freeform 254"/>
            <p:cNvSpPr>
              <a:spLocks noChangeArrowheads="1"/>
            </p:cNvSpPr>
            <p:nvPr/>
          </p:nvSpPr>
          <p:spPr bwMode="auto">
            <a:xfrm>
              <a:off x="722" y="1216"/>
              <a:ext cx="116" cy="134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6"/>
                <a:gd name="T145" fmla="*/ 0 h 134"/>
                <a:gd name="T146" fmla="*/ 116 w 116"/>
                <a:gd name="T147" fmla="*/ 134 h 1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58" name="Freeform 255"/>
            <p:cNvSpPr>
              <a:spLocks noChangeArrowheads="1"/>
            </p:cNvSpPr>
            <p:nvPr/>
          </p:nvSpPr>
          <p:spPr bwMode="auto">
            <a:xfrm>
              <a:off x="678" y="1284"/>
              <a:ext cx="62" cy="72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2"/>
                <a:gd name="T160" fmla="*/ 0 h 72"/>
                <a:gd name="T161" fmla="*/ 62 w 6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59" name="Freeform 256"/>
            <p:cNvSpPr>
              <a:spLocks noChangeArrowheads="1"/>
            </p:cNvSpPr>
            <p:nvPr/>
          </p:nvSpPr>
          <p:spPr bwMode="auto">
            <a:xfrm>
              <a:off x="660" y="1292"/>
              <a:ext cx="22" cy="62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62"/>
                <a:gd name="T83" fmla="*/ 22 w 22"/>
                <a:gd name="T84" fmla="*/ 62 h 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60" name="Freeform 257"/>
            <p:cNvSpPr>
              <a:spLocks noChangeArrowheads="1"/>
            </p:cNvSpPr>
            <p:nvPr/>
          </p:nvSpPr>
          <p:spPr bwMode="auto">
            <a:xfrm>
              <a:off x="682" y="1224"/>
              <a:ext cx="80" cy="7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76"/>
                <a:gd name="T134" fmla="*/ 80 w 80"/>
                <a:gd name="T135" fmla="*/ 76 h 7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61" name="Freeform 258"/>
            <p:cNvSpPr>
              <a:spLocks noChangeArrowheads="1"/>
            </p:cNvSpPr>
            <p:nvPr/>
          </p:nvSpPr>
          <p:spPr bwMode="auto">
            <a:xfrm>
              <a:off x="786" y="1178"/>
              <a:ext cx="234" cy="248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4"/>
                <a:gd name="T154" fmla="*/ 0 h 248"/>
                <a:gd name="T155" fmla="*/ 234 w 234"/>
                <a:gd name="T156" fmla="*/ 248 h 24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62" name="Freeform 259"/>
            <p:cNvSpPr>
              <a:spLocks noChangeArrowheads="1"/>
            </p:cNvSpPr>
            <p:nvPr/>
          </p:nvSpPr>
          <p:spPr bwMode="auto">
            <a:xfrm>
              <a:off x="370" y="1802"/>
              <a:ext cx="28" cy="22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22"/>
                <a:gd name="T35" fmla="*/ 28 w 28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63" name="Freeform 260"/>
            <p:cNvSpPr>
              <a:spLocks noChangeArrowheads="1"/>
            </p:cNvSpPr>
            <p:nvPr/>
          </p:nvSpPr>
          <p:spPr bwMode="auto">
            <a:xfrm>
              <a:off x="114" y="1226"/>
              <a:ext cx="260" cy="24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60"/>
                <a:gd name="T166" fmla="*/ 0 h 246"/>
                <a:gd name="T167" fmla="*/ 260 w 260"/>
                <a:gd name="T168" fmla="*/ 246 h 24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64" name="Freeform 261"/>
            <p:cNvSpPr>
              <a:spLocks noChangeArrowheads="1"/>
            </p:cNvSpPr>
            <p:nvPr/>
          </p:nvSpPr>
          <p:spPr bwMode="auto">
            <a:xfrm>
              <a:off x="6" y="1364"/>
              <a:ext cx="112" cy="98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2"/>
                <a:gd name="T97" fmla="*/ 0 h 98"/>
                <a:gd name="T98" fmla="*/ 112 w 112"/>
                <a:gd name="T99" fmla="*/ 98 h 9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65" name="Freeform 262"/>
            <p:cNvSpPr>
              <a:spLocks noChangeArrowheads="1"/>
            </p:cNvSpPr>
            <p:nvPr/>
          </p:nvSpPr>
          <p:spPr bwMode="auto">
            <a:xfrm>
              <a:off x="0" y="1370"/>
              <a:ext cx="158" cy="182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8"/>
                <a:gd name="T151" fmla="*/ 0 h 182"/>
                <a:gd name="T152" fmla="*/ 158 w 158"/>
                <a:gd name="T153" fmla="*/ 182 h 18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66" name="Freeform 263"/>
            <p:cNvSpPr>
              <a:spLocks noChangeArrowheads="1"/>
            </p:cNvSpPr>
            <p:nvPr/>
          </p:nvSpPr>
          <p:spPr bwMode="auto">
            <a:xfrm>
              <a:off x="14" y="1568"/>
              <a:ext cx="40" cy="2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28"/>
                <a:gd name="T77" fmla="*/ 40 w 40"/>
                <a:gd name="T78" fmla="*/ 28 h 2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67" name="Freeform 264"/>
            <p:cNvSpPr>
              <a:spLocks noChangeArrowheads="1"/>
            </p:cNvSpPr>
            <p:nvPr/>
          </p:nvSpPr>
          <p:spPr bwMode="auto">
            <a:xfrm>
              <a:off x="0" y="1526"/>
              <a:ext cx="66" cy="50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6"/>
                <a:gd name="T148" fmla="*/ 0 h 50"/>
                <a:gd name="T149" fmla="*/ 66 w 66"/>
                <a:gd name="T150" fmla="*/ 50 h 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68" name="Freeform 265"/>
            <p:cNvSpPr>
              <a:spLocks noChangeArrowheads="1"/>
            </p:cNvSpPr>
            <p:nvPr/>
          </p:nvSpPr>
          <p:spPr bwMode="auto">
            <a:xfrm>
              <a:off x="4" y="1546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2"/>
                <a:gd name="T97" fmla="*/ 0 h 10"/>
                <a:gd name="T98" fmla="*/ 42 w 42"/>
                <a:gd name="T99" fmla="*/ 10 h 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69" name="Freeform 266"/>
            <p:cNvSpPr>
              <a:spLocks noChangeArrowheads="1"/>
            </p:cNvSpPr>
            <p:nvPr/>
          </p:nvSpPr>
          <p:spPr bwMode="auto">
            <a:xfrm>
              <a:off x="80" y="1630"/>
              <a:ext cx="84" cy="56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4"/>
                <a:gd name="T157" fmla="*/ 0 h 56"/>
                <a:gd name="T158" fmla="*/ 84 w 84"/>
                <a:gd name="T159" fmla="*/ 56 h 5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70" name="Freeform 267"/>
            <p:cNvSpPr>
              <a:spLocks noChangeArrowheads="1"/>
            </p:cNvSpPr>
            <p:nvPr/>
          </p:nvSpPr>
          <p:spPr bwMode="auto">
            <a:xfrm>
              <a:off x="62" y="1606"/>
              <a:ext cx="36" cy="44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6"/>
                <a:gd name="T91" fmla="*/ 0 h 44"/>
                <a:gd name="T92" fmla="*/ 36 w 36"/>
                <a:gd name="T93" fmla="*/ 44 h 4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71" name="Freeform 268"/>
            <p:cNvSpPr>
              <a:spLocks noChangeArrowheads="1"/>
            </p:cNvSpPr>
            <p:nvPr/>
          </p:nvSpPr>
          <p:spPr bwMode="auto">
            <a:xfrm>
              <a:off x="30" y="1570"/>
              <a:ext cx="100" cy="7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"/>
                <a:gd name="T118" fmla="*/ 0 h 70"/>
                <a:gd name="T119" fmla="*/ 100 w 100"/>
                <a:gd name="T120" fmla="*/ 70 h 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72" name="Freeform 269"/>
            <p:cNvSpPr>
              <a:spLocks noChangeArrowheads="1"/>
            </p:cNvSpPr>
            <p:nvPr/>
          </p:nvSpPr>
          <p:spPr bwMode="auto">
            <a:xfrm>
              <a:off x="118" y="1590"/>
              <a:ext cx="84" cy="88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4"/>
                <a:gd name="T115" fmla="*/ 0 h 88"/>
                <a:gd name="T116" fmla="*/ 84 w 84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73" name="Freeform 270"/>
            <p:cNvSpPr>
              <a:spLocks noChangeArrowheads="1"/>
            </p:cNvSpPr>
            <p:nvPr/>
          </p:nvSpPr>
          <p:spPr bwMode="auto">
            <a:xfrm>
              <a:off x="156" y="1554"/>
              <a:ext cx="74" cy="3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4"/>
                <a:gd name="T172" fmla="*/ 0 h 38"/>
                <a:gd name="T173" fmla="*/ 74 w 74"/>
                <a:gd name="T174" fmla="*/ 38 h 3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74" name="Freeform 271"/>
            <p:cNvSpPr>
              <a:spLocks noChangeArrowheads="1"/>
            </p:cNvSpPr>
            <p:nvPr/>
          </p:nvSpPr>
          <p:spPr bwMode="auto">
            <a:xfrm>
              <a:off x="192" y="1574"/>
              <a:ext cx="32" cy="10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"/>
                <a:gd name="T115" fmla="*/ 0 h 106"/>
                <a:gd name="T116" fmla="*/ 32 w 32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75" name="Freeform 272"/>
            <p:cNvSpPr>
              <a:spLocks noChangeArrowheads="1"/>
            </p:cNvSpPr>
            <p:nvPr/>
          </p:nvSpPr>
          <p:spPr bwMode="auto">
            <a:xfrm>
              <a:off x="212" y="1574"/>
              <a:ext cx="26" cy="10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6"/>
                <a:gd name="T121" fmla="*/ 0 h 106"/>
                <a:gd name="T122" fmla="*/ 26 w 26"/>
                <a:gd name="T123" fmla="*/ 106 h 10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76" name="Freeform 273"/>
            <p:cNvSpPr>
              <a:spLocks noChangeArrowheads="1"/>
            </p:cNvSpPr>
            <p:nvPr/>
          </p:nvSpPr>
          <p:spPr bwMode="auto">
            <a:xfrm>
              <a:off x="224" y="1568"/>
              <a:ext cx="42" cy="102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2"/>
                <a:gd name="T76" fmla="*/ 0 h 102"/>
                <a:gd name="T77" fmla="*/ 42 w 42"/>
                <a:gd name="T78" fmla="*/ 102 h 1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77" name="Freeform 274"/>
            <p:cNvSpPr>
              <a:spLocks noChangeArrowheads="1"/>
            </p:cNvSpPr>
            <p:nvPr/>
          </p:nvSpPr>
          <p:spPr bwMode="auto">
            <a:xfrm>
              <a:off x="66" y="1244"/>
              <a:ext cx="158" cy="126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8"/>
                <a:gd name="T184" fmla="*/ 0 h 126"/>
                <a:gd name="T185" fmla="*/ 158 w 158"/>
                <a:gd name="T186" fmla="*/ 126 h 12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78" name="Freeform 275"/>
            <p:cNvSpPr>
              <a:spLocks noChangeArrowheads="1"/>
            </p:cNvSpPr>
            <p:nvPr/>
          </p:nvSpPr>
          <p:spPr bwMode="auto">
            <a:xfrm>
              <a:off x="324" y="1222"/>
              <a:ext cx="52" cy="112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"/>
                <a:gd name="T124" fmla="*/ 0 h 112"/>
                <a:gd name="T125" fmla="*/ 52 w 52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79" name="Freeform 276"/>
            <p:cNvSpPr>
              <a:spLocks noChangeArrowheads="1"/>
            </p:cNvSpPr>
            <p:nvPr/>
          </p:nvSpPr>
          <p:spPr bwMode="auto">
            <a:xfrm>
              <a:off x="346" y="1284"/>
              <a:ext cx="206" cy="202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06"/>
                <a:gd name="T163" fmla="*/ 0 h 202"/>
                <a:gd name="T164" fmla="*/ 206 w 206"/>
                <a:gd name="T165" fmla="*/ 202 h 2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80" name="Freeform 277"/>
            <p:cNvSpPr>
              <a:spLocks noChangeArrowheads="1"/>
            </p:cNvSpPr>
            <p:nvPr/>
          </p:nvSpPr>
          <p:spPr bwMode="auto">
            <a:xfrm>
              <a:off x="258" y="1566"/>
              <a:ext cx="146" cy="120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6"/>
                <a:gd name="T133" fmla="*/ 0 h 120"/>
                <a:gd name="T134" fmla="*/ 146 w 146"/>
                <a:gd name="T135" fmla="*/ 120 h 12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81" name="Freeform 278"/>
            <p:cNvSpPr>
              <a:spLocks noChangeArrowheads="1"/>
            </p:cNvSpPr>
            <p:nvPr/>
          </p:nvSpPr>
          <p:spPr bwMode="auto">
            <a:xfrm>
              <a:off x="378" y="1426"/>
              <a:ext cx="52" cy="13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2"/>
                <a:gd name="T85" fmla="*/ 0 h 132"/>
                <a:gd name="T86" fmla="*/ 52 w 52"/>
                <a:gd name="T87" fmla="*/ 132 h 13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82" name="Freeform 279"/>
            <p:cNvSpPr>
              <a:spLocks noChangeArrowheads="1"/>
            </p:cNvSpPr>
            <p:nvPr/>
          </p:nvSpPr>
          <p:spPr bwMode="auto">
            <a:xfrm>
              <a:off x="212" y="1426"/>
              <a:ext cx="218" cy="162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18"/>
                <a:gd name="T166" fmla="*/ 0 h 162"/>
                <a:gd name="T167" fmla="*/ 218 w 218"/>
                <a:gd name="T168" fmla="*/ 162 h 16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83" name="Freeform 280"/>
            <p:cNvSpPr>
              <a:spLocks noChangeArrowheads="1"/>
            </p:cNvSpPr>
            <p:nvPr/>
          </p:nvSpPr>
          <p:spPr bwMode="auto">
            <a:xfrm>
              <a:off x="344" y="1566"/>
              <a:ext cx="88" cy="148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8"/>
                <a:gd name="T145" fmla="*/ 0 h 148"/>
                <a:gd name="T146" fmla="*/ 88 w 88"/>
                <a:gd name="T147" fmla="*/ 148 h 14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84" name="Freeform 281"/>
            <p:cNvSpPr>
              <a:spLocks noChangeArrowheads="1"/>
            </p:cNvSpPr>
            <p:nvPr/>
          </p:nvSpPr>
          <p:spPr bwMode="auto">
            <a:xfrm>
              <a:off x="404" y="1440"/>
              <a:ext cx="126" cy="21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6"/>
                <a:gd name="T187" fmla="*/ 0 h 212"/>
                <a:gd name="T188" fmla="*/ 126 w 126"/>
                <a:gd name="T189" fmla="*/ 212 h 2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85" name="Freeform 282"/>
            <p:cNvSpPr>
              <a:spLocks noChangeArrowheads="1"/>
            </p:cNvSpPr>
            <p:nvPr/>
          </p:nvSpPr>
          <p:spPr bwMode="auto">
            <a:xfrm>
              <a:off x="502" y="1446"/>
              <a:ext cx="218" cy="250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8"/>
                <a:gd name="T133" fmla="*/ 0 h 250"/>
                <a:gd name="T134" fmla="*/ 218 w 218"/>
                <a:gd name="T135" fmla="*/ 250 h 25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86" name="Freeform 283"/>
            <p:cNvSpPr>
              <a:spLocks noChangeArrowheads="1"/>
            </p:cNvSpPr>
            <p:nvPr/>
          </p:nvSpPr>
          <p:spPr bwMode="auto">
            <a:xfrm>
              <a:off x="406" y="1616"/>
              <a:ext cx="148" cy="84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48"/>
                <a:gd name="T118" fmla="*/ 0 h 84"/>
                <a:gd name="T119" fmla="*/ 148 w 148"/>
                <a:gd name="T120" fmla="*/ 84 h 8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87" name="Freeform 284"/>
            <p:cNvSpPr>
              <a:spLocks noChangeArrowheads="1"/>
            </p:cNvSpPr>
            <p:nvPr/>
          </p:nvSpPr>
          <p:spPr bwMode="auto">
            <a:xfrm>
              <a:off x="336" y="1712"/>
              <a:ext cx="74" cy="8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4"/>
                <a:gd name="T103" fmla="*/ 0 h 82"/>
                <a:gd name="T104" fmla="*/ 74 w 74"/>
                <a:gd name="T105" fmla="*/ 82 h 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88" name="Freeform 285"/>
            <p:cNvSpPr>
              <a:spLocks noChangeArrowheads="1"/>
            </p:cNvSpPr>
            <p:nvPr/>
          </p:nvSpPr>
          <p:spPr bwMode="auto">
            <a:xfrm>
              <a:off x="342" y="1714"/>
              <a:ext cx="26" cy="16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"/>
                <a:gd name="T52" fmla="*/ 0 h 16"/>
                <a:gd name="T53" fmla="*/ 26 w 26"/>
                <a:gd name="T54" fmla="*/ 16 h 1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89" name="Freeform 286"/>
            <p:cNvSpPr>
              <a:spLocks noChangeArrowheads="1"/>
            </p:cNvSpPr>
            <p:nvPr/>
          </p:nvSpPr>
          <p:spPr bwMode="auto">
            <a:xfrm>
              <a:off x="360" y="1690"/>
              <a:ext cx="88" cy="122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8"/>
                <a:gd name="T166" fmla="*/ 0 h 122"/>
                <a:gd name="T167" fmla="*/ 88 w 88"/>
                <a:gd name="T168" fmla="*/ 122 h 1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90" name="Freeform 287"/>
            <p:cNvSpPr>
              <a:spLocks noChangeArrowheads="1"/>
            </p:cNvSpPr>
            <p:nvPr/>
          </p:nvSpPr>
          <p:spPr bwMode="auto">
            <a:xfrm>
              <a:off x="370" y="1830"/>
              <a:ext cx="130" cy="156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0"/>
                <a:gd name="T136" fmla="*/ 0 h 156"/>
                <a:gd name="T137" fmla="*/ 130 w 130"/>
                <a:gd name="T138" fmla="*/ 156 h 15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91" name="Freeform 288"/>
            <p:cNvSpPr>
              <a:spLocks noChangeArrowheads="1"/>
            </p:cNvSpPr>
            <p:nvPr/>
          </p:nvSpPr>
          <p:spPr bwMode="auto">
            <a:xfrm>
              <a:off x="374" y="1672"/>
              <a:ext cx="254" cy="258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54"/>
                <a:gd name="T178" fmla="*/ 0 h 258"/>
                <a:gd name="T179" fmla="*/ 254 w 254"/>
                <a:gd name="T180" fmla="*/ 258 h 25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92" name="Freeform 289"/>
            <p:cNvSpPr>
              <a:spLocks noChangeArrowheads="1"/>
            </p:cNvSpPr>
            <p:nvPr/>
          </p:nvSpPr>
          <p:spPr bwMode="auto">
            <a:xfrm>
              <a:off x="482" y="1864"/>
              <a:ext cx="194" cy="120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4"/>
                <a:gd name="T145" fmla="*/ 0 h 120"/>
                <a:gd name="T146" fmla="*/ 194 w 194"/>
                <a:gd name="T147" fmla="*/ 120 h 12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93" name="Freeform 290"/>
            <p:cNvSpPr>
              <a:spLocks noChangeArrowheads="1"/>
            </p:cNvSpPr>
            <p:nvPr/>
          </p:nvSpPr>
          <p:spPr bwMode="auto">
            <a:xfrm>
              <a:off x="368" y="1972"/>
              <a:ext cx="192" cy="166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92"/>
                <a:gd name="T139" fmla="*/ 0 h 166"/>
                <a:gd name="T140" fmla="*/ 192 w 192"/>
                <a:gd name="T141" fmla="*/ 166 h 16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94" name="Freeform 291"/>
            <p:cNvSpPr>
              <a:spLocks noChangeArrowheads="1"/>
            </p:cNvSpPr>
            <p:nvPr/>
          </p:nvSpPr>
          <p:spPr bwMode="auto">
            <a:xfrm>
              <a:off x="482" y="1986"/>
              <a:ext cx="120" cy="138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0"/>
                <a:gd name="T145" fmla="*/ 0 h 138"/>
                <a:gd name="T146" fmla="*/ 120 w 120"/>
                <a:gd name="T147" fmla="*/ 138 h 1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95" name="Freeform 292"/>
            <p:cNvSpPr>
              <a:spLocks noChangeArrowheads="1"/>
            </p:cNvSpPr>
            <p:nvPr/>
          </p:nvSpPr>
          <p:spPr bwMode="auto">
            <a:xfrm>
              <a:off x="760" y="1590"/>
              <a:ext cx="116" cy="164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6"/>
                <a:gd name="T127" fmla="*/ 0 h 164"/>
                <a:gd name="T128" fmla="*/ 116 w 116"/>
                <a:gd name="T129" fmla="*/ 164 h 1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96" name="Freeform 293"/>
            <p:cNvSpPr>
              <a:spLocks noChangeArrowheads="1"/>
            </p:cNvSpPr>
            <p:nvPr/>
          </p:nvSpPr>
          <p:spPr bwMode="auto">
            <a:xfrm>
              <a:off x="660" y="1686"/>
              <a:ext cx="106" cy="124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6"/>
                <a:gd name="T106" fmla="*/ 0 h 124"/>
                <a:gd name="T107" fmla="*/ 106 w 106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97" name="Freeform 294"/>
            <p:cNvSpPr>
              <a:spLocks noChangeArrowheads="1"/>
            </p:cNvSpPr>
            <p:nvPr/>
          </p:nvSpPr>
          <p:spPr bwMode="auto">
            <a:xfrm>
              <a:off x="602" y="1692"/>
              <a:ext cx="72" cy="7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2"/>
                <a:gd name="T151" fmla="*/ 0 h 76"/>
                <a:gd name="T152" fmla="*/ 72 w 72"/>
                <a:gd name="T153" fmla="*/ 76 h 7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98" name="Freeform 295"/>
            <p:cNvSpPr>
              <a:spLocks noChangeArrowheads="1"/>
            </p:cNvSpPr>
            <p:nvPr/>
          </p:nvSpPr>
          <p:spPr bwMode="auto">
            <a:xfrm>
              <a:off x="654" y="1514"/>
              <a:ext cx="178" cy="190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8"/>
                <a:gd name="T130" fmla="*/ 0 h 190"/>
                <a:gd name="T131" fmla="*/ 178 w 178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299" name="Freeform 296"/>
            <p:cNvSpPr>
              <a:spLocks noChangeArrowheads="1"/>
            </p:cNvSpPr>
            <p:nvPr/>
          </p:nvSpPr>
          <p:spPr bwMode="auto">
            <a:xfrm>
              <a:off x="604" y="1762"/>
              <a:ext cx="22" cy="26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2"/>
                <a:gd name="T79" fmla="*/ 0 h 26"/>
                <a:gd name="T80" fmla="*/ 22 w 22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00" name="Freeform 297"/>
            <p:cNvSpPr>
              <a:spLocks noChangeArrowheads="1"/>
            </p:cNvSpPr>
            <p:nvPr/>
          </p:nvSpPr>
          <p:spPr bwMode="auto">
            <a:xfrm>
              <a:off x="606" y="1780"/>
              <a:ext cx="24" cy="32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"/>
                <a:gd name="T76" fmla="*/ 0 h 32"/>
                <a:gd name="T77" fmla="*/ 24 w 24"/>
                <a:gd name="T78" fmla="*/ 32 h 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01" name="Freeform 298"/>
            <p:cNvSpPr>
              <a:spLocks noChangeArrowheads="1"/>
            </p:cNvSpPr>
            <p:nvPr/>
          </p:nvSpPr>
          <p:spPr bwMode="auto">
            <a:xfrm>
              <a:off x="614" y="1760"/>
              <a:ext cx="126" cy="14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6"/>
                <a:gd name="T115" fmla="*/ 0 h 142"/>
                <a:gd name="T116" fmla="*/ 126 w 126"/>
                <a:gd name="T117" fmla="*/ 142 h 14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02" name="Freeform 299"/>
            <p:cNvSpPr>
              <a:spLocks noChangeArrowheads="1"/>
            </p:cNvSpPr>
            <p:nvPr/>
          </p:nvSpPr>
          <p:spPr bwMode="auto">
            <a:xfrm>
              <a:off x="630" y="1894"/>
              <a:ext cx="112" cy="21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212"/>
                <a:gd name="T155" fmla="*/ 112 w 112"/>
                <a:gd name="T156" fmla="*/ 212 h 2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03" name="Freeform 300"/>
            <p:cNvSpPr>
              <a:spLocks noChangeArrowheads="1"/>
            </p:cNvSpPr>
            <p:nvPr/>
          </p:nvSpPr>
          <p:spPr bwMode="auto">
            <a:xfrm>
              <a:off x="428" y="2054"/>
              <a:ext cx="224" cy="17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24"/>
                <a:gd name="T136" fmla="*/ 0 h 176"/>
                <a:gd name="T137" fmla="*/ 224 w 224"/>
                <a:gd name="T138" fmla="*/ 176 h 1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04" name="Freeform 301"/>
            <p:cNvSpPr>
              <a:spLocks noChangeArrowheads="1"/>
            </p:cNvSpPr>
            <p:nvPr/>
          </p:nvSpPr>
          <p:spPr bwMode="auto">
            <a:xfrm>
              <a:off x="630" y="2084"/>
              <a:ext cx="14" cy="2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"/>
                <a:gd name="T67" fmla="*/ 0 h 28"/>
                <a:gd name="T68" fmla="*/ 14 w 14"/>
                <a:gd name="T69" fmla="*/ 28 h 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05" name="Freeform 302"/>
            <p:cNvSpPr>
              <a:spLocks noChangeArrowheads="1"/>
            </p:cNvSpPr>
            <p:nvPr/>
          </p:nvSpPr>
          <p:spPr bwMode="auto">
            <a:xfrm>
              <a:off x="572" y="2130"/>
              <a:ext cx="22" cy="26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"/>
                <a:gd name="T49" fmla="*/ 0 h 26"/>
                <a:gd name="T50" fmla="*/ 22 w 22"/>
                <a:gd name="T51" fmla="*/ 26 h 2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06" name="Freeform 303"/>
            <p:cNvSpPr>
              <a:spLocks noChangeArrowheads="1"/>
            </p:cNvSpPr>
            <p:nvPr/>
          </p:nvSpPr>
          <p:spPr bwMode="auto">
            <a:xfrm>
              <a:off x="560" y="1958"/>
              <a:ext cx="100" cy="96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0"/>
                <a:gd name="T100" fmla="*/ 0 h 96"/>
                <a:gd name="T101" fmla="*/ 100 w 100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07" name="Freeform 304"/>
            <p:cNvSpPr>
              <a:spLocks noChangeArrowheads="1"/>
            </p:cNvSpPr>
            <p:nvPr/>
          </p:nvSpPr>
          <p:spPr bwMode="auto">
            <a:xfrm>
              <a:off x="64" y="1398"/>
              <a:ext cx="210" cy="20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10"/>
                <a:gd name="T178" fmla="*/ 0 h 200"/>
                <a:gd name="T179" fmla="*/ 210 w 210"/>
                <a:gd name="T180" fmla="*/ 200 h 20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08" name="Freeform 305"/>
            <p:cNvSpPr>
              <a:spLocks noChangeArrowheads="1"/>
            </p:cNvSpPr>
            <p:nvPr/>
          </p:nvSpPr>
          <p:spPr bwMode="auto">
            <a:xfrm>
              <a:off x="552" y="1318"/>
              <a:ext cx="138" cy="150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8"/>
                <a:gd name="T121" fmla="*/ 0 h 150"/>
                <a:gd name="T122" fmla="*/ 138 w 138"/>
                <a:gd name="T123" fmla="*/ 150 h 1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09" name="Freeform 306"/>
            <p:cNvSpPr>
              <a:spLocks noChangeArrowheads="1"/>
            </p:cNvSpPr>
            <p:nvPr/>
          </p:nvSpPr>
          <p:spPr bwMode="auto">
            <a:xfrm>
              <a:off x="638" y="1322"/>
              <a:ext cx="40" cy="50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"/>
                <a:gd name="T91" fmla="*/ 0 h 50"/>
                <a:gd name="T92" fmla="*/ 40 w 40"/>
                <a:gd name="T93" fmla="*/ 50 h 5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10" name="Freeform 307"/>
            <p:cNvSpPr>
              <a:spLocks noChangeArrowheads="1"/>
            </p:cNvSpPr>
            <p:nvPr/>
          </p:nvSpPr>
          <p:spPr bwMode="auto">
            <a:xfrm>
              <a:off x="776" y="1896"/>
              <a:ext cx="86" cy="182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"/>
                <a:gd name="T139" fmla="*/ 0 h 182"/>
                <a:gd name="T140" fmla="*/ 86 w 86"/>
                <a:gd name="T141" fmla="*/ 182 h 18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11" name="Freeform 308"/>
            <p:cNvSpPr>
              <a:spLocks noChangeArrowheads="1"/>
            </p:cNvSpPr>
            <p:nvPr/>
          </p:nvSpPr>
          <p:spPr bwMode="auto">
            <a:xfrm>
              <a:off x="2060" y="2356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"/>
                <a:gd name="T133" fmla="*/ 0 h 56"/>
                <a:gd name="T134" fmla="*/ 58 w 58"/>
                <a:gd name="T135" fmla="*/ 56 h 5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12" name="Freeform 309"/>
            <p:cNvSpPr>
              <a:spLocks noChangeArrowheads="1"/>
            </p:cNvSpPr>
            <p:nvPr/>
          </p:nvSpPr>
          <p:spPr bwMode="auto">
            <a:xfrm>
              <a:off x="2114" y="1768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"/>
                <a:gd name="T82" fmla="*/ 0 h 54"/>
                <a:gd name="T83" fmla="*/ 70 w 70"/>
                <a:gd name="T84" fmla="*/ 54 h 5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13" name="Freeform 310"/>
            <p:cNvSpPr>
              <a:spLocks noChangeArrowheads="1"/>
            </p:cNvSpPr>
            <p:nvPr/>
          </p:nvSpPr>
          <p:spPr bwMode="auto">
            <a:xfrm>
              <a:off x="2340" y="2336"/>
              <a:ext cx="74" cy="110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"/>
                <a:gd name="T100" fmla="*/ 0 h 110"/>
                <a:gd name="T101" fmla="*/ 74 w 74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14" name="Freeform 311"/>
            <p:cNvSpPr>
              <a:spLocks noChangeArrowheads="1"/>
            </p:cNvSpPr>
            <p:nvPr/>
          </p:nvSpPr>
          <p:spPr bwMode="auto">
            <a:xfrm>
              <a:off x="2270" y="2440"/>
              <a:ext cx="92" cy="10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2"/>
                <a:gd name="T184" fmla="*/ 0 h 104"/>
                <a:gd name="T185" fmla="*/ 92 w 92"/>
                <a:gd name="T186" fmla="*/ 104 h 10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15" name="Freeform 312"/>
            <p:cNvSpPr>
              <a:spLocks noChangeArrowheads="1"/>
            </p:cNvSpPr>
            <p:nvPr/>
          </p:nvSpPr>
          <p:spPr bwMode="auto">
            <a:xfrm>
              <a:off x="1746" y="1498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6"/>
                <a:gd name="T169" fmla="*/ 0 h 96"/>
                <a:gd name="T170" fmla="*/ 36 w 36"/>
                <a:gd name="T171" fmla="*/ 96 h 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16" name="Freeform 313"/>
            <p:cNvSpPr>
              <a:spLocks noChangeArrowheads="1"/>
            </p:cNvSpPr>
            <p:nvPr/>
          </p:nvSpPr>
          <p:spPr bwMode="auto">
            <a:xfrm>
              <a:off x="1714" y="1598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34"/>
                <a:gd name="T101" fmla="*/ 32 w 32"/>
                <a:gd name="T102" fmla="*/ 34 h 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17" name="Freeform 314"/>
            <p:cNvSpPr>
              <a:spLocks noChangeArrowheads="1"/>
            </p:cNvSpPr>
            <p:nvPr/>
          </p:nvSpPr>
          <p:spPr bwMode="auto">
            <a:xfrm>
              <a:off x="1774" y="1622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0"/>
                <a:gd name="T151" fmla="*/ 0 h 46"/>
                <a:gd name="T152" fmla="*/ 60 w 60"/>
                <a:gd name="T153" fmla="*/ 46 h 4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18" name="Freeform 315"/>
            <p:cNvSpPr>
              <a:spLocks noChangeArrowheads="1"/>
            </p:cNvSpPr>
            <p:nvPr/>
          </p:nvSpPr>
          <p:spPr bwMode="auto">
            <a:xfrm>
              <a:off x="1632" y="1650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8"/>
                <a:gd name="T100" fmla="*/ 0 h 96"/>
                <a:gd name="T101" fmla="*/ 108 w 108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19" name="Freeform 316"/>
            <p:cNvSpPr>
              <a:spLocks noChangeArrowheads="1"/>
            </p:cNvSpPr>
            <p:nvPr/>
          </p:nvSpPr>
          <p:spPr bwMode="auto">
            <a:xfrm>
              <a:off x="1612" y="1692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0"/>
                <a:gd name="T154" fmla="*/ 0 h 110"/>
                <a:gd name="T155" fmla="*/ 120 w 120"/>
                <a:gd name="T156" fmla="*/ 110 h 1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20" name="Freeform 317"/>
            <p:cNvSpPr>
              <a:spLocks noChangeArrowheads="1"/>
            </p:cNvSpPr>
            <p:nvPr/>
          </p:nvSpPr>
          <p:spPr bwMode="auto">
            <a:xfrm>
              <a:off x="2016" y="1776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8"/>
                <a:gd name="T166" fmla="*/ 0 h 108"/>
                <a:gd name="T167" fmla="*/ 128 w 128"/>
                <a:gd name="T168" fmla="*/ 108 h 1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21" name="Freeform 318"/>
            <p:cNvSpPr>
              <a:spLocks noChangeArrowheads="1"/>
            </p:cNvSpPr>
            <p:nvPr/>
          </p:nvSpPr>
          <p:spPr bwMode="auto">
            <a:xfrm>
              <a:off x="1896" y="1748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22"/>
                <a:gd name="T181" fmla="*/ 0 h 108"/>
                <a:gd name="T182" fmla="*/ 122 w 122"/>
                <a:gd name="T183" fmla="*/ 108 h 10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22" name="Freeform 319"/>
            <p:cNvSpPr>
              <a:spLocks noChangeArrowheads="1"/>
            </p:cNvSpPr>
            <p:nvPr/>
          </p:nvSpPr>
          <p:spPr bwMode="auto">
            <a:xfrm>
              <a:off x="1668" y="1926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08"/>
                <a:gd name="T166" fmla="*/ 0 h 408"/>
                <a:gd name="T167" fmla="*/ 508 w 508"/>
                <a:gd name="T168" fmla="*/ 408 h 4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23" name="Freeform 320"/>
            <p:cNvSpPr>
              <a:spLocks noChangeArrowheads="1"/>
            </p:cNvSpPr>
            <p:nvPr/>
          </p:nvSpPr>
          <p:spPr bwMode="auto">
            <a:xfrm>
              <a:off x="1736" y="1714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2"/>
                <a:gd name="T190" fmla="*/ 0 h 96"/>
                <a:gd name="T191" fmla="*/ 82 w 82"/>
                <a:gd name="T192" fmla="*/ 96 h 9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24" name="Freeform 321"/>
            <p:cNvSpPr>
              <a:spLocks noChangeArrowheads="1"/>
            </p:cNvSpPr>
            <p:nvPr/>
          </p:nvSpPr>
          <p:spPr bwMode="auto">
            <a:xfrm>
              <a:off x="1430" y="1672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6"/>
                <a:gd name="T121" fmla="*/ 0 h 148"/>
                <a:gd name="T122" fmla="*/ 136 w 136"/>
                <a:gd name="T123" fmla="*/ 148 h 14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25" name="Freeform 322"/>
            <p:cNvSpPr>
              <a:spLocks noChangeArrowheads="1"/>
            </p:cNvSpPr>
            <p:nvPr/>
          </p:nvSpPr>
          <p:spPr bwMode="auto">
            <a:xfrm>
              <a:off x="1562" y="1824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6"/>
                <a:gd name="T106" fmla="*/ 0 h 32"/>
                <a:gd name="T107" fmla="*/ 116 w 116"/>
                <a:gd name="T108" fmla="*/ 32 h 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26" name="Freeform 323"/>
            <p:cNvSpPr>
              <a:spLocks noChangeArrowheads="1"/>
            </p:cNvSpPr>
            <p:nvPr/>
          </p:nvSpPr>
          <p:spPr bwMode="auto">
            <a:xfrm>
              <a:off x="3934" y="1888"/>
              <a:ext cx="176" cy="204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76"/>
                <a:gd name="T136" fmla="*/ 0 h 204"/>
                <a:gd name="T137" fmla="*/ 176 w 176"/>
                <a:gd name="T138" fmla="*/ 204 h 20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27" name="Freeform 324"/>
            <p:cNvSpPr>
              <a:spLocks noChangeArrowheads="1"/>
            </p:cNvSpPr>
            <p:nvPr/>
          </p:nvSpPr>
          <p:spPr bwMode="auto">
            <a:xfrm>
              <a:off x="3784" y="1748"/>
              <a:ext cx="178" cy="244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8"/>
                <a:gd name="T187" fmla="*/ 0 h 244"/>
                <a:gd name="T188" fmla="*/ 178 w 178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28" name="Freeform 325"/>
            <p:cNvSpPr>
              <a:spLocks noChangeArrowheads="1"/>
            </p:cNvSpPr>
            <p:nvPr/>
          </p:nvSpPr>
          <p:spPr bwMode="auto">
            <a:xfrm>
              <a:off x="3908" y="1568"/>
              <a:ext cx="176" cy="172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6"/>
                <a:gd name="T184" fmla="*/ 0 h 172"/>
                <a:gd name="T185" fmla="*/ 176 w 176"/>
                <a:gd name="T186" fmla="*/ 172 h 17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29" name="Freeform 326"/>
            <p:cNvSpPr>
              <a:spLocks noChangeArrowheads="1"/>
            </p:cNvSpPr>
            <p:nvPr/>
          </p:nvSpPr>
          <p:spPr bwMode="auto">
            <a:xfrm>
              <a:off x="4062" y="1626"/>
              <a:ext cx="52" cy="86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2"/>
                <a:gd name="T184" fmla="*/ 0 h 86"/>
                <a:gd name="T185" fmla="*/ 52 w 52"/>
                <a:gd name="T186" fmla="*/ 86 h 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30" name="Freeform 327"/>
            <p:cNvSpPr>
              <a:spLocks noChangeArrowheads="1"/>
            </p:cNvSpPr>
            <p:nvPr/>
          </p:nvSpPr>
          <p:spPr bwMode="auto">
            <a:xfrm>
              <a:off x="4094" y="1654"/>
              <a:ext cx="46" cy="56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6"/>
                <a:gd name="T178" fmla="*/ 0 h 56"/>
                <a:gd name="T179" fmla="*/ 46 w 46"/>
                <a:gd name="T180" fmla="*/ 56 h 5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31" name="Freeform 328"/>
            <p:cNvSpPr>
              <a:spLocks noChangeArrowheads="1"/>
            </p:cNvSpPr>
            <p:nvPr/>
          </p:nvSpPr>
          <p:spPr bwMode="auto">
            <a:xfrm>
              <a:off x="4130" y="1664"/>
              <a:ext cx="46" cy="42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6"/>
                <a:gd name="T157" fmla="*/ 0 h 42"/>
                <a:gd name="T158" fmla="*/ 46 w 46"/>
                <a:gd name="T159" fmla="*/ 42 h 4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32" name="Freeform 329"/>
            <p:cNvSpPr>
              <a:spLocks noChangeArrowheads="1"/>
            </p:cNvSpPr>
            <p:nvPr/>
          </p:nvSpPr>
          <p:spPr bwMode="auto">
            <a:xfrm>
              <a:off x="3828" y="1566"/>
              <a:ext cx="148" cy="242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8"/>
                <a:gd name="T178" fmla="*/ 0 h 242"/>
                <a:gd name="T179" fmla="*/ 148 w 148"/>
                <a:gd name="T180" fmla="*/ 242 h 2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33" name="Freeform 330"/>
            <p:cNvSpPr>
              <a:spLocks noChangeArrowheads="1"/>
            </p:cNvSpPr>
            <p:nvPr/>
          </p:nvSpPr>
          <p:spPr bwMode="auto">
            <a:xfrm>
              <a:off x="3788" y="1732"/>
              <a:ext cx="80" cy="84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"/>
                <a:gd name="T184" fmla="*/ 0 h 84"/>
                <a:gd name="T185" fmla="*/ 80 w 80"/>
                <a:gd name="T186" fmla="*/ 84 h 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34" name="Freeform 331"/>
            <p:cNvSpPr>
              <a:spLocks noChangeArrowheads="1"/>
            </p:cNvSpPr>
            <p:nvPr/>
          </p:nvSpPr>
          <p:spPr bwMode="auto">
            <a:xfrm>
              <a:off x="3898" y="2072"/>
              <a:ext cx="268" cy="660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68"/>
                <a:gd name="T187" fmla="*/ 0 h 660"/>
                <a:gd name="T188" fmla="*/ 268 w 268"/>
                <a:gd name="T189" fmla="*/ 660 h 6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35" name="Freeform 332"/>
            <p:cNvSpPr>
              <a:spLocks noChangeArrowheads="1"/>
            </p:cNvSpPr>
            <p:nvPr/>
          </p:nvSpPr>
          <p:spPr bwMode="auto">
            <a:xfrm>
              <a:off x="3894" y="1682"/>
              <a:ext cx="532" cy="572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32"/>
                <a:gd name="T172" fmla="*/ 0 h 572"/>
                <a:gd name="T173" fmla="*/ 532 w 532"/>
                <a:gd name="T174" fmla="*/ 572 h 5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36" name="Freeform 333"/>
            <p:cNvSpPr>
              <a:spLocks noChangeArrowheads="1"/>
            </p:cNvSpPr>
            <p:nvPr/>
          </p:nvSpPr>
          <p:spPr bwMode="auto">
            <a:xfrm>
              <a:off x="3862" y="1984"/>
              <a:ext cx="150" cy="75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0"/>
                <a:gd name="T160" fmla="*/ 0 h 756"/>
                <a:gd name="T161" fmla="*/ 150 w 150"/>
                <a:gd name="T162" fmla="*/ 756 h 75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37" name="Freeform 334"/>
            <p:cNvSpPr>
              <a:spLocks noChangeArrowheads="1"/>
            </p:cNvSpPr>
            <p:nvPr/>
          </p:nvSpPr>
          <p:spPr bwMode="auto">
            <a:xfrm>
              <a:off x="4042" y="2034"/>
              <a:ext cx="110" cy="126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26"/>
                <a:gd name="T101" fmla="*/ 110 w 110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38" name="Freeform 335"/>
            <p:cNvSpPr>
              <a:spLocks noChangeArrowheads="1"/>
            </p:cNvSpPr>
            <p:nvPr/>
          </p:nvSpPr>
          <p:spPr bwMode="auto">
            <a:xfrm>
              <a:off x="3718" y="1558"/>
              <a:ext cx="52" cy="7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2"/>
                <a:gd name="T130" fmla="*/ 0 h 70"/>
                <a:gd name="T131" fmla="*/ 52 w 52"/>
                <a:gd name="T132" fmla="*/ 70 h 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2" y="7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39" name="Freeform 336"/>
            <p:cNvSpPr>
              <a:spLocks noChangeArrowheads="1"/>
            </p:cNvSpPr>
            <p:nvPr/>
          </p:nvSpPr>
          <p:spPr bwMode="auto">
            <a:xfrm>
              <a:off x="3658" y="1510"/>
              <a:ext cx="60" cy="74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0"/>
                <a:gd name="T157" fmla="*/ 0 h 74"/>
                <a:gd name="T158" fmla="*/ 60 w 60"/>
                <a:gd name="T159" fmla="*/ 74 h 7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40" name="Freeform 337"/>
            <p:cNvSpPr>
              <a:spLocks noChangeArrowheads="1"/>
            </p:cNvSpPr>
            <p:nvPr/>
          </p:nvSpPr>
          <p:spPr bwMode="auto">
            <a:xfrm>
              <a:off x="3704" y="1502"/>
              <a:ext cx="14" cy="40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"/>
                <a:gd name="T94" fmla="*/ 0 h 40"/>
                <a:gd name="T95" fmla="*/ 14 w 14"/>
                <a:gd name="T96" fmla="*/ 40 h 4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41" name="Freeform 338"/>
            <p:cNvSpPr>
              <a:spLocks noChangeArrowheads="1"/>
            </p:cNvSpPr>
            <p:nvPr/>
          </p:nvSpPr>
          <p:spPr bwMode="auto">
            <a:xfrm>
              <a:off x="3732" y="1622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8"/>
                <a:gd name="T109" fmla="*/ 0 h 40"/>
                <a:gd name="T110" fmla="*/ 48 w 48"/>
                <a:gd name="T111" fmla="*/ 40 h 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42" name="Freeform 339"/>
            <p:cNvSpPr>
              <a:spLocks noChangeArrowheads="1"/>
            </p:cNvSpPr>
            <p:nvPr/>
          </p:nvSpPr>
          <p:spPr bwMode="auto">
            <a:xfrm>
              <a:off x="3766" y="1640"/>
              <a:ext cx="82" cy="30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2"/>
                <a:gd name="T121" fmla="*/ 0 h 30"/>
                <a:gd name="T122" fmla="*/ 82 w 82"/>
                <a:gd name="T123" fmla="*/ 30 h 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43" name="Freeform 340"/>
            <p:cNvSpPr>
              <a:spLocks noChangeArrowheads="1"/>
            </p:cNvSpPr>
            <p:nvPr/>
          </p:nvSpPr>
          <p:spPr bwMode="auto">
            <a:xfrm>
              <a:off x="3344" y="1316"/>
              <a:ext cx="386" cy="248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86"/>
                <a:gd name="T178" fmla="*/ 0 h 248"/>
                <a:gd name="T179" fmla="*/ 386 w 386"/>
                <a:gd name="T180" fmla="*/ 248 h 24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44" name="Freeform 341"/>
            <p:cNvSpPr>
              <a:spLocks noChangeArrowheads="1"/>
            </p:cNvSpPr>
            <p:nvPr/>
          </p:nvSpPr>
          <p:spPr bwMode="auto">
            <a:xfrm>
              <a:off x="3688" y="1550"/>
              <a:ext cx="82" cy="46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"/>
                <a:gd name="T142" fmla="*/ 0 h 46"/>
                <a:gd name="T143" fmla="*/ 82 w 82"/>
                <a:gd name="T144" fmla="*/ 46 h 4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45" name="Freeform 342"/>
            <p:cNvSpPr>
              <a:spLocks noChangeArrowheads="1"/>
            </p:cNvSpPr>
            <p:nvPr/>
          </p:nvSpPr>
          <p:spPr bwMode="auto">
            <a:xfrm>
              <a:off x="3676" y="1574"/>
              <a:ext cx="44" cy="2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4"/>
                <a:gd name="T109" fmla="*/ 0 h 24"/>
                <a:gd name="T110" fmla="*/ 44 w 44"/>
                <a:gd name="T111" fmla="*/ 24 h 2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46" name="Freeform 343"/>
            <p:cNvSpPr>
              <a:spLocks noChangeArrowheads="1"/>
            </p:cNvSpPr>
            <p:nvPr/>
          </p:nvSpPr>
          <p:spPr bwMode="auto">
            <a:xfrm>
              <a:off x="3926" y="1502"/>
              <a:ext cx="38" cy="2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"/>
                <a:gd name="T97" fmla="*/ 0 h 28"/>
                <a:gd name="T98" fmla="*/ 38 w 38"/>
                <a:gd name="T99" fmla="*/ 28 h 2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47" name="Freeform 344"/>
            <p:cNvSpPr>
              <a:spLocks noChangeArrowheads="1"/>
            </p:cNvSpPr>
            <p:nvPr/>
          </p:nvSpPr>
          <p:spPr bwMode="auto">
            <a:xfrm>
              <a:off x="3888" y="1496"/>
              <a:ext cx="44" cy="36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4"/>
                <a:gd name="T145" fmla="*/ 0 h 36"/>
                <a:gd name="T146" fmla="*/ 44 w 44"/>
                <a:gd name="T147" fmla="*/ 36 h 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48" name="Freeform 345"/>
            <p:cNvSpPr>
              <a:spLocks noChangeArrowheads="1"/>
            </p:cNvSpPr>
            <p:nvPr/>
          </p:nvSpPr>
          <p:spPr bwMode="auto">
            <a:xfrm>
              <a:off x="3752" y="1450"/>
              <a:ext cx="140" cy="54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0"/>
                <a:gd name="T175" fmla="*/ 0 h 54"/>
                <a:gd name="T176" fmla="*/ 140 w 140"/>
                <a:gd name="T177" fmla="*/ 54 h 5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49" name="Freeform 346"/>
            <p:cNvSpPr>
              <a:spLocks noChangeArrowheads="1"/>
            </p:cNvSpPr>
            <p:nvPr/>
          </p:nvSpPr>
          <p:spPr bwMode="auto">
            <a:xfrm>
              <a:off x="3988" y="92"/>
              <a:ext cx="440" cy="65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40"/>
                <a:gd name="T187" fmla="*/ 0 h 658"/>
                <a:gd name="T188" fmla="*/ 440 w 440"/>
                <a:gd name="T189" fmla="*/ 658 h 6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50" name="Freeform 347"/>
            <p:cNvSpPr>
              <a:spLocks noChangeArrowheads="1"/>
            </p:cNvSpPr>
            <p:nvPr/>
          </p:nvSpPr>
          <p:spPr bwMode="auto">
            <a:xfrm>
              <a:off x="4382" y="340"/>
              <a:ext cx="38" cy="46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8"/>
                <a:gd name="T190" fmla="*/ 0 h 46"/>
                <a:gd name="T191" fmla="*/ 38 w 38"/>
                <a:gd name="T192" fmla="*/ 46 h 4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51" name="Freeform 348"/>
            <p:cNvSpPr>
              <a:spLocks noChangeArrowheads="1"/>
            </p:cNvSpPr>
            <p:nvPr/>
          </p:nvSpPr>
          <p:spPr bwMode="auto">
            <a:xfrm>
              <a:off x="3798" y="384"/>
              <a:ext cx="278" cy="320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8"/>
                <a:gd name="T184" fmla="*/ 0 h 320"/>
                <a:gd name="T185" fmla="*/ 278 w 278"/>
                <a:gd name="T186" fmla="*/ 320 h 32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52" name="Freeform 349"/>
            <p:cNvSpPr>
              <a:spLocks noChangeArrowheads="1"/>
            </p:cNvSpPr>
            <p:nvPr/>
          </p:nvSpPr>
          <p:spPr bwMode="auto">
            <a:xfrm>
              <a:off x="3734" y="622"/>
              <a:ext cx="80" cy="58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58"/>
                <a:gd name="T134" fmla="*/ 80 w 80"/>
                <a:gd name="T135" fmla="*/ 58 h 5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53" name="Freeform 350"/>
            <p:cNvSpPr>
              <a:spLocks noChangeArrowheads="1"/>
            </p:cNvSpPr>
            <p:nvPr/>
          </p:nvSpPr>
          <p:spPr bwMode="auto">
            <a:xfrm>
              <a:off x="3532" y="298"/>
              <a:ext cx="84" cy="122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122"/>
                <a:gd name="T149" fmla="*/ 84 w 84"/>
                <a:gd name="T150" fmla="*/ 122 h 12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54" name="Freeform 351"/>
            <p:cNvSpPr>
              <a:spLocks noChangeArrowheads="1"/>
            </p:cNvSpPr>
            <p:nvPr/>
          </p:nvSpPr>
          <p:spPr bwMode="auto">
            <a:xfrm>
              <a:off x="3676" y="310"/>
              <a:ext cx="68" cy="10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8"/>
                <a:gd name="T124" fmla="*/ 0 h 106"/>
                <a:gd name="T125" fmla="*/ 68 w 68"/>
                <a:gd name="T126" fmla="*/ 106 h 1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55" name="Freeform 352"/>
            <p:cNvSpPr>
              <a:spLocks noChangeArrowheads="1"/>
            </p:cNvSpPr>
            <p:nvPr/>
          </p:nvSpPr>
          <p:spPr bwMode="auto">
            <a:xfrm>
              <a:off x="3276" y="282"/>
              <a:ext cx="104" cy="116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4"/>
                <a:gd name="T157" fmla="*/ 0 h 116"/>
                <a:gd name="T158" fmla="*/ 104 w 104"/>
                <a:gd name="T159" fmla="*/ 116 h 1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56" name="Freeform 353"/>
            <p:cNvSpPr>
              <a:spLocks noChangeArrowheads="1"/>
            </p:cNvSpPr>
            <p:nvPr/>
          </p:nvSpPr>
          <p:spPr bwMode="auto">
            <a:xfrm>
              <a:off x="3332" y="338"/>
              <a:ext cx="232" cy="186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2"/>
                <a:gd name="T166" fmla="*/ 0 h 186"/>
                <a:gd name="T167" fmla="*/ 232 w 232"/>
                <a:gd name="T168" fmla="*/ 186 h 18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57" name="Freeform 354"/>
            <p:cNvSpPr>
              <a:spLocks noChangeArrowheads="1"/>
            </p:cNvSpPr>
            <p:nvPr/>
          </p:nvSpPr>
          <p:spPr bwMode="auto">
            <a:xfrm>
              <a:off x="3340" y="124"/>
              <a:ext cx="118" cy="90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8"/>
                <a:gd name="T115" fmla="*/ 0 h 90"/>
                <a:gd name="T116" fmla="*/ 118 w 118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58" name="Freeform 355"/>
            <p:cNvSpPr>
              <a:spLocks noChangeArrowheads="1"/>
            </p:cNvSpPr>
            <p:nvPr/>
          </p:nvSpPr>
          <p:spPr bwMode="auto">
            <a:xfrm>
              <a:off x="3452" y="84"/>
              <a:ext cx="22" cy="2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28"/>
                <a:gd name="T83" fmla="*/ 22 w 22"/>
                <a:gd name="T84" fmla="*/ 28 h 2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59" name="Freeform 356"/>
            <p:cNvSpPr>
              <a:spLocks noChangeArrowheads="1"/>
            </p:cNvSpPr>
            <p:nvPr/>
          </p:nvSpPr>
          <p:spPr bwMode="auto">
            <a:xfrm>
              <a:off x="3478" y="46"/>
              <a:ext cx="68" cy="42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"/>
                <a:gd name="T118" fmla="*/ 0 h 42"/>
                <a:gd name="T119" fmla="*/ 68 w 68"/>
                <a:gd name="T120" fmla="*/ 42 h 4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60" name="Freeform 357"/>
            <p:cNvSpPr>
              <a:spLocks noChangeArrowheads="1"/>
            </p:cNvSpPr>
            <p:nvPr/>
          </p:nvSpPr>
          <p:spPr bwMode="auto">
            <a:xfrm>
              <a:off x="3478" y="100"/>
              <a:ext cx="58" cy="34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8"/>
                <a:gd name="T82" fmla="*/ 0 h 34"/>
                <a:gd name="T83" fmla="*/ 58 w 58"/>
                <a:gd name="T84" fmla="*/ 34 h 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61" name="Freeform 358"/>
            <p:cNvSpPr>
              <a:spLocks noChangeArrowheads="1"/>
            </p:cNvSpPr>
            <p:nvPr/>
          </p:nvSpPr>
          <p:spPr bwMode="auto">
            <a:xfrm>
              <a:off x="3404" y="206"/>
              <a:ext cx="20" cy="2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"/>
                <a:gd name="T70" fmla="*/ 0 h 28"/>
                <a:gd name="T71" fmla="*/ 20 w 20"/>
                <a:gd name="T72" fmla="*/ 28 h 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62" name="Freeform 359"/>
            <p:cNvSpPr>
              <a:spLocks noChangeArrowheads="1"/>
            </p:cNvSpPr>
            <p:nvPr/>
          </p:nvSpPr>
          <p:spPr bwMode="auto">
            <a:xfrm>
              <a:off x="3402" y="226"/>
              <a:ext cx="114" cy="90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4"/>
                <a:gd name="T145" fmla="*/ 0 h 90"/>
                <a:gd name="T146" fmla="*/ 114 w 114"/>
                <a:gd name="T147" fmla="*/ 90 h 9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63" name="Freeform 360"/>
            <p:cNvSpPr>
              <a:spLocks noChangeArrowheads="1"/>
            </p:cNvSpPr>
            <p:nvPr/>
          </p:nvSpPr>
          <p:spPr bwMode="auto">
            <a:xfrm>
              <a:off x="3582" y="96"/>
              <a:ext cx="20" cy="4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"/>
                <a:gd name="T85" fmla="*/ 0 h 48"/>
                <a:gd name="T86" fmla="*/ 20 w 20"/>
                <a:gd name="T87" fmla="*/ 48 h 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64" name="Freeform 361"/>
            <p:cNvSpPr>
              <a:spLocks noChangeArrowheads="1"/>
            </p:cNvSpPr>
            <p:nvPr/>
          </p:nvSpPr>
          <p:spPr bwMode="auto">
            <a:xfrm>
              <a:off x="3532" y="164"/>
              <a:ext cx="74" cy="90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4"/>
                <a:gd name="T112" fmla="*/ 0 h 90"/>
                <a:gd name="T113" fmla="*/ 74 w 74"/>
                <a:gd name="T114" fmla="*/ 90 h 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65" name="Freeform 362"/>
            <p:cNvSpPr>
              <a:spLocks noChangeArrowheads="1"/>
            </p:cNvSpPr>
            <p:nvPr/>
          </p:nvSpPr>
          <p:spPr bwMode="auto">
            <a:xfrm>
              <a:off x="3608" y="222"/>
              <a:ext cx="44" cy="46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"/>
                <a:gd name="T115" fmla="*/ 0 h 46"/>
                <a:gd name="T116" fmla="*/ 44 w 44"/>
                <a:gd name="T117" fmla="*/ 46 h 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66" name="Freeform 363"/>
            <p:cNvSpPr>
              <a:spLocks noChangeArrowheads="1"/>
            </p:cNvSpPr>
            <p:nvPr/>
          </p:nvSpPr>
          <p:spPr bwMode="auto">
            <a:xfrm>
              <a:off x="3658" y="204"/>
              <a:ext cx="168" cy="98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8"/>
                <a:gd name="T139" fmla="*/ 0 h 98"/>
                <a:gd name="T140" fmla="*/ 168 w 168"/>
                <a:gd name="T141" fmla="*/ 98 h 9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67" name="Freeform 364"/>
            <p:cNvSpPr>
              <a:spLocks noChangeArrowheads="1"/>
            </p:cNvSpPr>
            <p:nvPr/>
          </p:nvSpPr>
          <p:spPr bwMode="auto">
            <a:xfrm>
              <a:off x="3568" y="0"/>
              <a:ext cx="88" cy="102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8"/>
                <a:gd name="T139" fmla="*/ 0 h 102"/>
                <a:gd name="T140" fmla="*/ 88 w 88"/>
                <a:gd name="T141" fmla="*/ 102 h 10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68" name="Freeform 365"/>
            <p:cNvSpPr>
              <a:spLocks noChangeArrowheads="1"/>
            </p:cNvSpPr>
            <p:nvPr/>
          </p:nvSpPr>
          <p:spPr bwMode="auto">
            <a:xfrm>
              <a:off x="3674" y="44"/>
              <a:ext cx="38" cy="54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54"/>
                <a:gd name="T53" fmla="*/ 38 w 38"/>
                <a:gd name="T54" fmla="*/ 54 h 5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69" name="Freeform 366"/>
            <p:cNvSpPr>
              <a:spLocks noChangeArrowheads="1"/>
            </p:cNvSpPr>
            <p:nvPr/>
          </p:nvSpPr>
          <p:spPr bwMode="auto">
            <a:xfrm>
              <a:off x="3800" y="54"/>
              <a:ext cx="68" cy="146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"/>
                <a:gd name="T178" fmla="*/ 0 h 146"/>
                <a:gd name="T179" fmla="*/ 68 w 68"/>
                <a:gd name="T180" fmla="*/ 146 h 14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70" name="Freeform 367"/>
            <p:cNvSpPr>
              <a:spLocks noChangeArrowheads="1"/>
            </p:cNvSpPr>
            <p:nvPr/>
          </p:nvSpPr>
          <p:spPr bwMode="auto">
            <a:xfrm>
              <a:off x="3562" y="468"/>
              <a:ext cx="50" cy="46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0"/>
                <a:gd name="T130" fmla="*/ 0 h 46"/>
                <a:gd name="T131" fmla="*/ 50 w 50"/>
                <a:gd name="T132" fmla="*/ 46 h 4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71" name="Freeform 368"/>
            <p:cNvSpPr>
              <a:spLocks noChangeArrowheads="1"/>
            </p:cNvSpPr>
            <p:nvPr/>
          </p:nvSpPr>
          <p:spPr bwMode="auto">
            <a:xfrm>
              <a:off x="3814" y="306"/>
              <a:ext cx="60" cy="44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0"/>
                <a:gd name="T118" fmla="*/ 0 h 44"/>
                <a:gd name="T119" fmla="*/ 60 w 60"/>
                <a:gd name="T120" fmla="*/ 44 h 4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72" name="Freeform 369"/>
            <p:cNvSpPr>
              <a:spLocks noChangeArrowheads="1"/>
            </p:cNvSpPr>
            <p:nvPr/>
          </p:nvSpPr>
          <p:spPr bwMode="auto">
            <a:xfrm>
              <a:off x="3856" y="512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"/>
                <a:gd name="T97" fmla="*/ 0 h 32"/>
                <a:gd name="T98" fmla="*/ 24 w 24"/>
                <a:gd name="T99" fmla="*/ 32 h 3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73" name="Freeform 370"/>
            <p:cNvSpPr>
              <a:spLocks noChangeArrowheads="1"/>
            </p:cNvSpPr>
            <p:nvPr/>
          </p:nvSpPr>
          <p:spPr bwMode="auto">
            <a:xfrm>
              <a:off x="3846" y="30"/>
              <a:ext cx="228" cy="268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8"/>
                <a:gd name="T169" fmla="*/ 0 h 268"/>
                <a:gd name="T170" fmla="*/ 228 w 228"/>
                <a:gd name="T171" fmla="*/ 268 h 26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74" name="Freeform 371"/>
            <p:cNvSpPr>
              <a:spLocks noChangeArrowheads="1"/>
            </p:cNvSpPr>
            <p:nvPr/>
          </p:nvSpPr>
          <p:spPr bwMode="auto">
            <a:xfrm>
              <a:off x="4098" y="2204"/>
              <a:ext cx="78" cy="9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8"/>
                <a:gd name="T151" fmla="*/ 0 h 90"/>
                <a:gd name="T152" fmla="*/ 78 w 78"/>
                <a:gd name="T153" fmla="*/ 90 h 9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75" name="Freeform 372"/>
            <p:cNvSpPr>
              <a:spLocks noChangeArrowheads="1"/>
            </p:cNvSpPr>
            <p:nvPr/>
          </p:nvSpPr>
          <p:spPr bwMode="auto">
            <a:xfrm>
              <a:off x="3034" y="404"/>
              <a:ext cx="1094" cy="746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94"/>
                <a:gd name="T184" fmla="*/ 0 h 746"/>
                <a:gd name="T185" fmla="*/ 1094 w 1094"/>
                <a:gd name="T186" fmla="*/ 746 h 74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76" name="Freeform 373"/>
            <p:cNvSpPr>
              <a:spLocks noChangeArrowheads="1"/>
            </p:cNvSpPr>
            <p:nvPr/>
          </p:nvSpPr>
          <p:spPr bwMode="auto">
            <a:xfrm>
              <a:off x="2696" y="426"/>
              <a:ext cx="492" cy="498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2"/>
                <a:gd name="T166" fmla="*/ 0 h 498"/>
                <a:gd name="T167" fmla="*/ 492 w 492"/>
                <a:gd name="T168" fmla="*/ 498 h 49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77" name="Freeform 374"/>
            <p:cNvSpPr>
              <a:spLocks noChangeArrowheads="1"/>
            </p:cNvSpPr>
            <p:nvPr/>
          </p:nvSpPr>
          <p:spPr bwMode="auto">
            <a:xfrm>
              <a:off x="3246" y="1030"/>
              <a:ext cx="738" cy="404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38"/>
                <a:gd name="T181" fmla="*/ 0 h 404"/>
                <a:gd name="T182" fmla="*/ 738 w 738"/>
                <a:gd name="T183" fmla="*/ 404 h 4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  <p:sp>
          <p:nvSpPr>
            <p:cNvPr id="378" name="Freeform 375"/>
            <p:cNvSpPr>
              <a:spLocks noChangeArrowheads="1"/>
            </p:cNvSpPr>
            <p:nvPr/>
          </p:nvSpPr>
          <p:spPr bwMode="auto">
            <a:xfrm>
              <a:off x="4395" y="646"/>
              <a:ext cx="136" cy="98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6"/>
                <a:gd name="T127" fmla="*/ 0 h 98"/>
                <a:gd name="T128" fmla="*/ 136 w 136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itchFamily="34" charset="-122"/>
                <a:sym typeface="DotumChe" pitchFamily="49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71" r:id="rId8"/>
    <p:sldLayoutId id="2147483856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600000">
            <a:off x="2571736" y="142852"/>
            <a:ext cx="4286280" cy="6215106"/>
            <a:chOff x="8151721" y="291298"/>
            <a:chExt cx="5084620" cy="7422945"/>
          </a:xfrm>
        </p:grpSpPr>
        <p:sp>
          <p:nvSpPr>
            <p:cNvPr id="3" name="矩形 2"/>
            <p:cNvSpPr/>
            <p:nvPr/>
          </p:nvSpPr>
          <p:spPr>
            <a:xfrm rot="2678193">
              <a:off x="9296158" y="4145726"/>
              <a:ext cx="3940183" cy="32689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35885">
              <a:off x="8151721" y="6380118"/>
              <a:ext cx="1334125" cy="1334125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2575587">
              <a:off x="10909034" y="485869"/>
              <a:ext cx="714427" cy="714427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575587">
              <a:off x="10274728" y="291298"/>
              <a:ext cx="178029" cy="17802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73" r:id="rId2"/>
    <p:sldLayoutId id="2147483859" r:id="rId3"/>
    <p:sldLayoutId id="2147483860" r:id="rId4"/>
    <p:sldLayoutId id="2147483861" r:id="rId5"/>
    <p:sldLayoutId id="214748387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9F54018068281029"/>
          <p:cNvPicPr>
            <a:picLocks noChangeAspect="1" noChangeArrowheads="1"/>
          </p:cNvPicPr>
          <p:nvPr userDrawn="1"/>
        </p:nvPicPr>
        <p:blipFill>
          <a:blip r:embed="rId17">
            <a:lum bright="86000" contrast="-2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组合 1026"/>
          <p:cNvGrpSpPr>
            <a:grpSpLocks/>
          </p:cNvGrpSpPr>
          <p:nvPr/>
        </p:nvGrpSpPr>
        <p:grpSpPr bwMode="auto">
          <a:xfrm>
            <a:off x="-4763" y="0"/>
            <a:ext cx="2830513" cy="6856413"/>
            <a:chOff x="0" y="0"/>
            <a:chExt cx="1785" cy="4319"/>
          </a:xfrm>
        </p:grpSpPr>
        <p:sp>
          <p:nvSpPr>
            <p:cNvPr id="1028" name="未知"/>
            <p:cNvSpPr>
              <a:spLocks noChangeArrowheads="1"/>
            </p:cNvSpPr>
            <p:nvPr/>
          </p:nvSpPr>
          <p:spPr bwMode="auto">
            <a:xfrm>
              <a:off x="0" y="3262"/>
              <a:ext cx="472" cy="802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189" y="26"/>
                </a:cxn>
                <a:cxn ang="0">
                  <a:pos x="309" y="66"/>
                </a:cxn>
                <a:cxn ang="0">
                  <a:pos x="357" y="98"/>
                </a:cxn>
                <a:cxn ang="0">
                  <a:pos x="413" y="162"/>
                </a:cxn>
                <a:cxn ang="0">
                  <a:pos x="437" y="250"/>
                </a:cxn>
                <a:cxn ang="0">
                  <a:pos x="397" y="530"/>
                </a:cxn>
                <a:cxn ang="0">
                  <a:pos x="341" y="634"/>
                </a:cxn>
                <a:cxn ang="0">
                  <a:pos x="173" y="714"/>
                </a:cxn>
                <a:cxn ang="0">
                  <a:pos x="77" y="730"/>
                </a:cxn>
                <a:cxn ang="0">
                  <a:pos x="69" y="802"/>
                </a:cxn>
                <a:cxn ang="0">
                  <a:pos x="7" y="788"/>
                </a:cxn>
                <a:cxn ang="0">
                  <a:pos x="5" y="751"/>
                </a:cxn>
                <a:cxn ang="0">
                  <a:pos x="37" y="722"/>
                </a:cxn>
                <a:cxn ang="0">
                  <a:pos x="5" y="670"/>
                </a:cxn>
                <a:cxn ang="0">
                  <a:pos x="5" y="32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3" name="组合 1028"/>
            <p:cNvGrpSpPr>
              <a:grpSpLocks/>
            </p:cNvGrpSpPr>
            <p:nvPr/>
          </p:nvGrpSpPr>
          <p:grpSpPr bwMode="auto">
            <a:xfrm rot="14964908" flipH="1">
              <a:off x="109" y="2441"/>
              <a:ext cx="452" cy="444"/>
              <a:chOff x="0" y="0"/>
              <a:chExt cx="129" cy="157"/>
            </a:xfrm>
          </p:grpSpPr>
          <p:sp>
            <p:nvSpPr>
              <p:cNvPr id="1030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1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2" name="未知"/>
              <p:cNvSpPr>
                <a:spLocks noChangeArrowheads="1"/>
              </p:cNvSpPr>
              <p:nvPr/>
            </p:nvSpPr>
            <p:spPr bwMode="auto">
              <a:xfrm>
                <a:off x="44" y="131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033" name="未知"/>
            <p:cNvSpPr>
              <a:spLocks noChangeArrowheads="1"/>
            </p:cNvSpPr>
            <p:nvPr/>
          </p:nvSpPr>
          <p:spPr bwMode="auto">
            <a:xfrm>
              <a:off x="95" y="1736"/>
              <a:ext cx="710" cy="768"/>
            </a:xfrm>
            <a:custGeom>
              <a:avLst/>
              <a:gdLst/>
              <a:ahLst/>
              <a:cxnLst>
                <a:cxn ang="0">
                  <a:pos x="14" y="416"/>
                </a:cxn>
                <a:cxn ang="0">
                  <a:pos x="14" y="272"/>
                </a:cxn>
                <a:cxn ang="0">
                  <a:pos x="102" y="144"/>
                </a:cxn>
                <a:cxn ang="0">
                  <a:pos x="150" y="96"/>
                </a:cxn>
                <a:cxn ang="0">
                  <a:pos x="198" y="64"/>
                </a:cxn>
                <a:cxn ang="0">
                  <a:pos x="350" y="0"/>
                </a:cxn>
                <a:cxn ang="0">
                  <a:pos x="534" y="8"/>
                </a:cxn>
                <a:cxn ang="0">
                  <a:pos x="662" y="96"/>
                </a:cxn>
                <a:cxn ang="0">
                  <a:pos x="710" y="200"/>
                </a:cxn>
                <a:cxn ang="0">
                  <a:pos x="702" y="400"/>
                </a:cxn>
                <a:cxn ang="0">
                  <a:pos x="678" y="448"/>
                </a:cxn>
                <a:cxn ang="0">
                  <a:pos x="550" y="632"/>
                </a:cxn>
                <a:cxn ang="0">
                  <a:pos x="518" y="656"/>
                </a:cxn>
                <a:cxn ang="0">
                  <a:pos x="470" y="664"/>
                </a:cxn>
                <a:cxn ang="0">
                  <a:pos x="518" y="680"/>
                </a:cxn>
                <a:cxn ang="0">
                  <a:pos x="566" y="696"/>
                </a:cxn>
                <a:cxn ang="0">
                  <a:pos x="574" y="720"/>
                </a:cxn>
                <a:cxn ang="0">
                  <a:pos x="526" y="736"/>
                </a:cxn>
                <a:cxn ang="0">
                  <a:pos x="502" y="752"/>
                </a:cxn>
                <a:cxn ang="0">
                  <a:pos x="454" y="768"/>
                </a:cxn>
                <a:cxn ang="0">
                  <a:pos x="438" y="712"/>
                </a:cxn>
                <a:cxn ang="0">
                  <a:pos x="246" y="688"/>
                </a:cxn>
                <a:cxn ang="0">
                  <a:pos x="134" y="648"/>
                </a:cxn>
                <a:cxn ang="0">
                  <a:pos x="110" y="624"/>
                </a:cxn>
                <a:cxn ang="0">
                  <a:pos x="78" y="576"/>
                </a:cxn>
                <a:cxn ang="0">
                  <a:pos x="54" y="464"/>
                </a:cxn>
                <a:cxn ang="0">
                  <a:pos x="30" y="408"/>
                </a:cxn>
                <a:cxn ang="0">
                  <a:pos x="22" y="384"/>
                </a:cxn>
                <a:cxn ang="0">
                  <a:pos x="14" y="416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4" name="组合 1033"/>
            <p:cNvGrpSpPr>
              <a:grpSpLocks/>
            </p:cNvGrpSpPr>
            <p:nvPr/>
          </p:nvGrpSpPr>
          <p:grpSpPr bwMode="auto">
            <a:xfrm rot="416244">
              <a:off x="14" y="1746"/>
              <a:ext cx="1771" cy="1741"/>
              <a:chOff x="0" y="0"/>
              <a:chExt cx="902" cy="833"/>
            </a:xfrm>
          </p:grpSpPr>
          <p:sp>
            <p:nvSpPr>
              <p:cNvPr id="1035" name="未知"/>
              <p:cNvSpPr>
                <a:spLocks noChangeArrowheads="1"/>
              </p:cNvSpPr>
              <p:nvPr/>
            </p:nvSpPr>
            <p:spPr bwMode="auto">
              <a:xfrm rot="373330" flipH="1">
                <a:off x="84" y="0"/>
                <a:ext cx="313" cy="303"/>
              </a:xfrm>
              <a:custGeom>
                <a:avLst/>
                <a:gdLst/>
                <a:ahLst/>
                <a:cxnLst>
                  <a:cxn ang="0">
                    <a:pos x="46" y="210"/>
                  </a:cxn>
                  <a:cxn ang="0">
                    <a:pos x="37" y="198"/>
                  </a:cxn>
                  <a:cxn ang="0">
                    <a:pos x="26" y="181"/>
                  </a:cxn>
                  <a:cxn ang="0">
                    <a:pos x="15" y="159"/>
                  </a:cxn>
                  <a:cxn ang="0">
                    <a:pos x="5" y="135"/>
                  </a:cxn>
                  <a:cxn ang="0">
                    <a:pos x="0" y="109"/>
                  </a:cxn>
                  <a:cxn ang="0">
                    <a:pos x="1" y="82"/>
                  </a:cxn>
                  <a:cxn ang="0">
                    <a:pos x="9" y="57"/>
                  </a:cxn>
                  <a:cxn ang="0">
                    <a:pos x="27" y="35"/>
                  </a:cxn>
                  <a:cxn ang="0">
                    <a:pos x="45" y="22"/>
                  </a:cxn>
                  <a:cxn ang="0">
                    <a:pos x="60" y="12"/>
                  </a:cxn>
                  <a:cxn ang="0">
                    <a:pos x="72" y="7"/>
                  </a:cxn>
                  <a:cxn ang="0">
                    <a:pos x="81" y="5"/>
                  </a:cxn>
                  <a:cxn ang="0">
                    <a:pos x="88" y="5"/>
                  </a:cxn>
                  <a:cxn ang="0">
                    <a:pos x="104" y="0"/>
                  </a:cxn>
                  <a:cxn ang="0">
                    <a:pos x="148" y="8"/>
                  </a:cxn>
                  <a:cxn ang="0">
                    <a:pos x="160" y="12"/>
                  </a:cxn>
                  <a:cxn ang="0">
                    <a:pos x="172" y="15"/>
                  </a:cxn>
                  <a:cxn ang="0">
                    <a:pos x="182" y="19"/>
                  </a:cxn>
                  <a:cxn ang="0">
                    <a:pos x="190" y="23"/>
                  </a:cxn>
                  <a:cxn ang="0">
                    <a:pos x="198" y="27"/>
                  </a:cxn>
                  <a:cxn ang="0">
                    <a:pos x="205" y="32"/>
                  </a:cxn>
                  <a:cxn ang="0">
                    <a:pos x="211" y="38"/>
                  </a:cxn>
                  <a:cxn ang="0">
                    <a:pos x="217" y="45"/>
                  </a:cxn>
                  <a:cxn ang="0">
                    <a:pos x="205" y="40"/>
                  </a:cxn>
                  <a:cxn ang="0">
                    <a:pos x="194" y="36"/>
                  </a:cxn>
                  <a:cxn ang="0">
                    <a:pos x="183" y="33"/>
                  </a:cxn>
                  <a:cxn ang="0">
                    <a:pos x="172" y="30"/>
                  </a:cxn>
                  <a:cxn ang="0">
                    <a:pos x="163" y="27"/>
                  </a:cxn>
                  <a:cxn ang="0">
                    <a:pos x="153" y="26"/>
                  </a:cxn>
                  <a:cxn ang="0">
                    <a:pos x="143" y="24"/>
                  </a:cxn>
                  <a:cxn ang="0">
                    <a:pos x="134" y="24"/>
                  </a:cxn>
                  <a:cxn ang="0">
                    <a:pos x="125" y="24"/>
                  </a:cxn>
                  <a:cxn ang="0">
                    <a:pos x="116" y="25"/>
                  </a:cxn>
                  <a:cxn ang="0">
                    <a:pos x="107" y="27"/>
                  </a:cxn>
                  <a:cxn ang="0">
                    <a:pos x="99" y="29"/>
                  </a:cxn>
                  <a:cxn ang="0">
                    <a:pos x="91" y="33"/>
                  </a:cxn>
                  <a:cxn ang="0">
                    <a:pos x="82" y="36"/>
                  </a:cxn>
                  <a:cxn ang="0">
                    <a:pos x="74" y="41"/>
                  </a:cxn>
                  <a:cxn ang="0">
                    <a:pos x="66" y="46"/>
                  </a:cxn>
                  <a:cxn ang="0">
                    <a:pos x="52" y="61"/>
                  </a:cxn>
                  <a:cxn ang="0">
                    <a:pos x="42" y="80"/>
                  </a:cxn>
                  <a:cxn ang="0">
                    <a:pos x="37" y="103"/>
                  </a:cxn>
                  <a:cxn ang="0">
                    <a:pos x="35" y="126"/>
                  </a:cxn>
                  <a:cxn ang="0">
                    <a:pos x="35" y="151"/>
                  </a:cxn>
                  <a:cxn ang="0">
                    <a:pos x="38" y="174"/>
                  </a:cxn>
                  <a:cxn ang="0">
                    <a:pos x="41" y="194"/>
                  </a:cxn>
                  <a:cxn ang="0">
                    <a:pos x="46" y="210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6" name="未知"/>
              <p:cNvSpPr>
                <a:spLocks noChangeArrowheads="1"/>
              </p:cNvSpPr>
              <p:nvPr/>
            </p:nvSpPr>
            <p:spPr bwMode="auto">
              <a:xfrm rot="373330" flipH="1">
                <a:off x="0" y="56"/>
                <a:ext cx="262" cy="308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112" y="2"/>
                  </a:cxn>
                  <a:cxn ang="0">
                    <a:pos x="118" y="8"/>
                  </a:cxn>
                  <a:cxn ang="0">
                    <a:pos x="127" y="18"/>
                  </a:cxn>
                  <a:cxn ang="0">
                    <a:pos x="137" y="33"/>
                  </a:cxn>
                  <a:cxn ang="0">
                    <a:pos x="145" y="52"/>
                  </a:cxn>
                  <a:cxn ang="0">
                    <a:pos x="150" y="76"/>
                  </a:cxn>
                  <a:cxn ang="0">
                    <a:pos x="150" y="105"/>
                  </a:cxn>
                  <a:cxn ang="0">
                    <a:pos x="144" y="139"/>
                  </a:cxn>
                  <a:cxn ang="0">
                    <a:pos x="140" y="149"/>
                  </a:cxn>
                  <a:cxn ang="0">
                    <a:pos x="136" y="157"/>
                  </a:cxn>
                  <a:cxn ang="0">
                    <a:pos x="131" y="165"/>
                  </a:cxn>
                  <a:cxn ang="0">
                    <a:pos x="125" y="173"/>
                  </a:cxn>
                  <a:cxn ang="0">
                    <a:pos x="117" y="180"/>
                  </a:cxn>
                  <a:cxn ang="0">
                    <a:pos x="110" y="185"/>
                  </a:cxn>
                  <a:cxn ang="0">
                    <a:pos x="102" y="191"/>
                  </a:cxn>
                  <a:cxn ang="0">
                    <a:pos x="92" y="195"/>
                  </a:cxn>
                  <a:cxn ang="0">
                    <a:pos x="82" y="197"/>
                  </a:cxn>
                  <a:cxn ang="0">
                    <a:pos x="72" y="200"/>
                  </a:cxn>
                  <a:cxn ang="0">
                    <a:pos x="61" y="201"/>
                  </a:cxn>
                  <a:cxn ang="0">
                    <a:pos x="49" y="201"/>
                  </a:cxn>
                  <a:cxn ang="0">
                    <a:pos x="37" y="200"/>
                  </a:cxn>
                  <a:cxn ang="0">
                    <a:pos x="25" y="197"/>
                  </a:cxn>
                  <a:cxn ang="0">
                    <a:pos x="12" y="193"/>
                  </a:cxn>
                  <a:cxn ang="0">
                    <a:pos x="0" y="188"/>
                  </a:cxn>
                  <a:cxn ang="0">
                    <a:pos x="11" y="195"/>
                  </a:cxn>
                  <a:cxn ang="0">
                    <a:pos x="22" y="200"/>
                  </a:cxn>
                  <a:cxn ang="0">
                    <a:pos x="33" y="205"/>
                  </a:cxn>
                  <a:cxn ang="0">
                    <a:pos x="43" y="208"/>
                  </a:cxn>
                  <a:cxn ang="0">
                    <a:pos x="53" y="211"/>
                  </a:cxn>
                  <a:cxn ang="0">
                    <a:pos x="63" y="212"/>
                  </a:cxn>
                  <a:cxn ang="0">
                    <a:pos x="73" y="213"/>
                  </a:cxn>
                  <a:cxn ang="0">
                    <a:pos x="83" y="213"/>
                  </a:cxn>
                  <a:cxn ang="0">
                    <a:pos x="91" y="212"/>
                  </a:cxn>
                  <a:cxn ang="0">
                    <a:pos x="100" y="210"/>
                  </a:cxn>
                  <a:cxn ang="0">
                    <a:pos x="108" y="208"/>
                  </a:cxn>
                  <a:cxn ang="0">
                    <a:pos x="116" y="206"/>
                  </a:cxn>
                  <a:cxn ang="0">
                    <a:pos x="123" y="203"/>
                  </a:cxn>
                  <a:cxn ang="0">
                    <a:pos x="130" y="199"/>
                  </a:cxn>
                  <a:cxn ang="0">
                    <a:pos x="136" y="195"/>
                  </a:cxn>
                  <a:cxn ang="0">
                    <a:pos x="142" y="191"/>
                  </a:cxn>
                  <a:cxn ang="0">
                    <a:pos x="158" y="176"/>
                  </a:cxn>
                  <a:cxn ang="0">
                    <a:pos x="169" y="161"/>
                  </a:cxn>
                  <a:cxn ang="0">
                    <a:pos x="176" y="144"/>
                  </a:cxn>
                  <a:cxn ang="0">
                    <a:pos x="179" y="128"/>
                  </a:cxn>
                  <a:cxn ang="0">
                    <a:pos x="181" y="111"/>
                  </a:cxn>
                  <a:cxn ang="0">
                    <a:pos x="181" y="95"/>
                  </a:cxn>
                  <a:cxn ang="0">
                    <a:pos x="182" y="79"/>
                  </a:cxn>
                  <a:cxn ang="0">
                    <a:pos x="173" y="46"/>
                  </a:cxn>
                  <a:cxn ang="0">
                    <a:pos x="156" y="21"/>
                  </a:cxn>
                  <a:cxn ang="0">
                    <a:pos x="151" y="18"/>
                  </a:cxn>
                  <a:cxn ang="0">
                    <a:pos x="147" y="15"/>
                  </a:cxn>
                  <a:cxn ang="0">
                    <a:pos x="142" y="13"/>
                  </a:cxn>
                  <a:cxn ang="0">
                    <a:pos x="138" y="11"/>
                  </a:cxn>
                  <a:cxn ang="0">
                    <a:pos x="132" y="9"/>
                  </a:cxn>
                  <a:cxn ang="0">
                    <a:pos x="126" y="6"/>
                  </a:cxn>
                  <a:cxn ang="0">
                    <a:pos x="119" y="3"/>
                  </a:cxn>
                  <a:cxn ang="0">
                    <a:pos x="109" y="0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7" name="未知"/>
              <p:cNvSpPr>
                <a:spLocks noChangeArrowheads="1"/>
              </p:cNvSpPr>
              <p:nvPr/>
            </p:nvSpPr>
            <p:spPr bwMode="auto">
              <a:xfrm rot="373330" flipH="1">
                <a:off x="80" y="120"/>
                <a:ext cx="93" cy="156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105" y="9"/>
                  </a:cxn>
                  <a:cxn ang="0">
                    <a:pos x="115" y="27"/>
                  </a:cxn>
                  <a:cxn ang="0">
                    <a:pos x="123" y="50"/>
                  </a:cxn>
                  <a:cxn ang="0">
                    <a:pos x="128" y="78"/>
                  </a:cxn>
                  <a:cxn ang="0">
                    <a:pos x="127" y="111"/>
                  </a:cxn>
                  <a:cxn ang="0">
                    <a:pos x="116" y="145"/>
                  </a:cxn>
                  <a:cxn ang="0">
                    <a:pos x="94" y="181"/>
                  </a:cxn>
                  <a:cxn ang="0">
                    <a:pos x="60" y="217"/>
                  </a:cxn>
                  <a:cxn ang="0">
                    <a:pos x="49" y="213"/>
                  </a:cxn>
                  <a:cxn ang="0">
                    <a:pos x="38" y="210"/>
                  </a:cxn>
                  <a:cxn ang="0">
                    <a:pos x="26" y="205"/>
                  </a:cxn>
                  <a:cxn ang="0">
                    <a:pos x="16" y="201"/>
                  </a:cxn>
                  <a:cxn ang="0">
                    <a:pos x="8" y="196"/>
                  </a:cxn>
                  <a:cxn ang="0">
                    <a:pos x="2" y="190"/>
                  </a:cxn>
                  <a:cxn ang="0">
                    <a:pos x="0" y="183"/>
                  </a:cxn>
                  <a:cxn ang="0">
                    <a:pos x="1" y="178"/>
                  </a:cxn>
                  <a:cxn ang="0">
                    <a:pos x="13" y="171"/>
                  </a:cxn>
                  <a:cxn ang="0">
                    <a:pos x="29" y="161"/>
                  </a:cxn>
                  <a:cxn ang="0">
                    <a:pos x="46" y="150"/>
                  </a:cxn>
                  <a:cxn ang="0">
                    <a:pos x="63" y="134"/>
                  </a:cxn>
                  <a:cxn ang="0">
                    <a:pos x="79" y="112"/>
                  </a:cxn>
                  <a:cxn ang="0">
                    <a:pos x="91" y="83"/>
                  </a:cxn>
                  <a:cxn ang="0">
                    <a:pos x="97" y="46"/>
                  </a:cxn>
                  <a:cxn ang="0">
                    <a:pos x="94" y="0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8" name="未知"/>
              <p:cNvSpPr>
                <a:spLocks noChangeArrowheads="1"/>
              </p:cNvSpPr>
              <p:nvPr/>
            </p:nvSpPr>
            <p:spPr bwMode="auto">
              <a:xfrm rot="373330" flipH="1">
                <a:off x="270" y="323"/>
                <a:ext cx="85" cy="93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0" y="25"/>
                  </a:cxn>
                  <a:cxn ang="0">
                    <a:pos x="3" y="26"/>
                  </a:cxn>
                  <a:cxn ang="0">
                    <a:pos x="14" y="29"/>
                  </a:cxn>
                  <a:cxn ang="0">
                    <a:pos x="29" y="36"/>
                  </a:cxn>
                  <a:cxn ang="0">
                    <a:pos x="46" y="47"/>
                  </a:cxn>
                  <a:cxn ang="0">
                    <a:pos x="66" y="62"/>
                  </a:cxn>
                  <a:cxn ang="0">
                    <a:pos x="84" y="80"/>
                  </a:cxn>
                  <a:cxn ang="0">
                    <a:pos x="102" y="103"/>
                  </a:cxn>
                  <a:cxn ang="0">
                    <a:pos x="116" y="132"/>
                  </a:cxn>
                  <a:cxn ang="0">
                    <a:pos x="117" y="120"/>
                  </a:cxn>
                  <a:cxn ang="0">
                    <a:pos x="115" y="107"/>
                  </a:cxn>
                  <a:cxn ang="0">
                    <a:pos x="108" y="90"/>
                  </a:cxn>
                  <a:cxn ang="0">
                    <a:pos x="99" y="74"/>
                  </a:cxn>
                  <a:cxn ang="0">
                    <a:pos x="89" y="58"/>
                  </a:cxn>
                  <a:cxn ang="0">
                    <a:pos x="78" y="45"/>
                  </a:cxn>
                  <a:cxn ang="0">
                    <a:pos x="67" y="36"/>
                  </a:cxn>
                  <a:cxn ang="0">
                    <a:pos x="58" y="32"/>
                  </a:cxn>
                  <a:cxn ang="0">
                    <a:pos x="69" y="29"/>
                  </a:cxn>
                  <a:cxn ang="0">
                    <a:pos x="79" y="28"/>
                  </a:cxn>
                  <a:cxn ang="0">
                    <a:pos x="89" y="26"/>
                  </a:cxn>
                  <a:cxn ang="0">
                    <a:pos x="98" y="25"/>
                  </a:cxn>
                  <a:cxn ang="0">
                    <a:pos x="105" y="24"/>
                  </a:cxn>
                  <a:cxn ang="0">
                    <a:pos x="109" y="22"/>
                  </a:cxn>
                  <a:cxn ang="0">
                    <a:pos x="113" y="21"/>
                  </a:cxn>
                  <a:cxn ang="0">
                    <a:pos x="114" y="21"/>
                  </a:cxn>
                  <a:cxn ang="0">
                    <a:pos x="75" y="0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9" name="未知"/>
              <p:cNvSpPr>
                <a:spLocks noChangeArrowheads="1"/>
              </p:cNvSpPr>
              <p:nvPr/>
            </p:nvSpPr>
            <p:spPr bwMode="auto">
              <a:xfrm rot="373330" flipH="1">
                <a:off x="248" y="346"/>
                <a:ext cx="21" cy="5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3" y="0"/>
                  </a:cxn>
                  <a:cxn ang="0">
                    <a:pos x="16" y="4"/>
                  </a:cxn>
                  <a:cxn ang="0">
                    <a:pos x="9" y="9"/>
                  </a:cxn>
                  <a:cxn ang="0">
                    <a:pos x="4" y="19"/>
                  </a:cxn>
                  <a:cxn ang="0">
                    <a:pos x="1" y="30"/>
                  </a:cxn>
                  <a:cxn ang="0">
                    <a:pos x="0" y="44"/>
                  </a:cxn>
                  <a:cxn ang="0">
                    <a:pos x="3" y="60"/>
                  </a:cxn>
                  <a:cxn ang="0">
                    <a:pos x="11" y="77"/>
                  </a:cxn>
                  <a:cxn ang="0">
                    <a:pos x="15" y="53"/>
                  </a:cxn>
                  <a:cxn ang="0">
                    <a:pos x="19" y="37"/>
                  </a:cxn>
                  <a:cxn ang="0">
                    <a:pos x="23" y="22"/>
                  </a:cxn>
                  <a:cxn ang="0">
                    <a:pos x="29" y="0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grpSp>
            <p:nvGrpSpPr>
              <p:cNvPr id="5" name="组合 1039"/>
              <p:cNvGrpSpPr>
                <a:grpSpLocks/>
              </p:cNvGrpSpPr>
              <p:nvPr userDrawn="1"/>
            </p:nvGrpSpPr>
            <p:grpSpPr bwMode="auto">
              <a:xfrm rot="10886446" flipH="1">
                <a:off x="294" y="464"/>
                <a:ext cx="608" cy="369"/>
                <a:chOff x="0" y="0"/>
                <a:chExt cx="608" cy="369"/>
              </a:xfrm>
            </p:grpSpPr>
            <p:sp>
              <p:nvSpPr>
                <p:cNvPr id="1041" name="未知"/>
                <p:cNvSpPr>
                  <a:spLocks noChangeArrowheads="1"/>
                </p:cNvSpPr>
                <p:nvPr/>
              </p:nvSpPr>
              <p:spPr bwMode="auto">
                <a:xfrm rot="4200091">
                  <a:off x="116" y="95"/>
                  <a:ext cx="143" cy="390"/>
                </a:xfrm>
                <a:custGeom>
                  <a:avLst/>
                  <a:gdLst/>
                  <a:ahLst/>
                  <a:cxnLst>
                    <a:cxn ang="0">
                      <a:pos x="12" y="44"/>
                    </a:cxn>
                    <a:cxn ang="0">
                      <a:pos x="6" y="72"/>
                    </a:cxn>
                    <a:cxn ang="0">
                      <a:pos x="3" y="99"/>
                    </a:cxn>
                    <a:cxn ang="0">
                      <a:pos x="0" y="125"/>
                    </a:cxn>
                    <a:cxn ang="0">
                      <a:pos x="0" y="151"/>
                    </a:cxn>
                    <a:cxn ang="0">
                      <a:pos x="3" y="180"/>
                    </a:cxn>
                    <a:cxn ang="0">
                      <a:pos x="7" y="211"/>
                    </a:cxn>
                    <a:cxn ang="0">
                      <a:pos x="16" y="247"/>
                    </a:cxn>
                    <a:cxn ang="0">
                      <a:pos x="29" y="287"/>
                    </a:cxn>
                    <a:cxn ang="0">
                      <a:pos x="43" y="325"/>
                    </a:cxn>
                    <a:cxn ang="0">
                      <a:pos x="61" y="364"/>
                    </a:cxn>
                    <a:cxn ang="0">
                      <a:pos x="83" y="406"/>
                    </a:cxn>
                    <a:cxn ang="0">
                      <a:pos x="106" y="446"/>
                    </a:cxn>
                    <a:cxn ang="0">
                      <a:pos x="132" y="483"/>
                    </a:cxn>
                    <a:cxn ang="0">
                      <a:pos x="157" y="516"/>
                    </a:cxn>
                    <a:cxn ang="0">
                      <a:pos x="182" y="544"/>
                    </a:cxn>
                    <a:cxn ang="0">
                      <a:pos x="207" y="564"/>
                    </a:cxn>
                    <a:cxn ang="0">
                      <a:pos x="160" y="501"/>
                    </a:cxn>
                    <a:cxn ang="0">
                      <a:pos x="127" y="448"/>
                    </a:cxn>
                    <a:cxn ang="0">
                      <a:pos x="103" y="405"/>
                    </a:cxn>
                    <a:cxn ang="0">
                      <a:pos x="87" y="368"/>
                    </a:cxn>
                    <a:cxn ang="0">
                      <a:pos x="75" y="337"/>
                    </a:cxn>
                    <a:cxn ang="0">
                      <a:pos x="68" y="309"/>
                    </a:cxn>
                    <a:cxn ang="0">
                      <a:pos x="63" y="285"/>
                    </a:cxn>
                    <a:cxn ang="0">
                      <a:pos x="56" y="261"/>
                    </a:cxn>
                    <a:cxn ang="0">
                      <a:pos x="44" y="205"/>
                    </a:cxn>
                    <a:cxn ang="0">
                      <a:pos x="41" y="140"/>
                    </a:cxn>
                    <a:cxn ang="0">
                      <a:pos x="43" y="68"/>
                    </a:cxn>
                    <a:cxn ang="0">
                      <a:pos x="50" y="0"/>
                    </a:cxn>
                    <a:cxn ang="0">
                      <a:pos x="12" y="44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 kern="120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042" name="未知"/>
                <p:cNvSpPr>
                  <a:spLocks noChangeArrowheads="1"/>
                </p:cNvSpPr>
                <p:nvPr/>
              </p:nvSpPr>
              <p:spPr bwMode="auto">
                <a:xfrm rot="4200091">
                  <a:off x="483" y="50"/>
                  <a:ext cx="33" cy="160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14" y="55"/>
                    </a:cxn>
                    <a:cxn ang="0">
                      <a:pos x="22" y="101"/>
                    </a:cxn>
                    <a:cxn ang="0">
                      <a:pos x="24" y="159"/>
                    </a:cxn>
                    <a:cxn ang="0">
                      <a:pos x="19" y="232"/>
                    </a:cxn>
                    <a:cxn ang="0">
                      <a:pos x="45" y="217"/>
                    </a:cxn>
                    <a:cxn ang="0">
                      <a:pos x="47" y="178"/>
                    </a:cxn>
                    <a:cxn ang="0">
                      <a:pos x="47" y="140"/>
                    </a:cxn>
                    <a:cxn ang="0">
                      <a:pos x="45" y="103"/>
                    </a:cxn>
                    <a:cxn ang="0">
                      <a:pos x="41" y="71"/>
                    </a:cxn>
                    <a:cxn ang="0">
                      <a:pos x="36" y="52"/>
                    </a:cxn>
                    <a:cxn ang="0">
                      <a:pos x="29" y="34"/>
                    </a:cxn>
                    <a:cxn ang="0">
                      <a:pos x="22" y="17"/>
                    </a:cxn>
                    <a:cxn ang="0">
                      <a:pos x="13" y="0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 kern="120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043" name="未知"/>
                <p:cNvSpPr>
                  <a:spLocks noChangeArrowheads="1"/>
                </p:cNvSpPr>
                <p:nvPr/>
              </p:nvSpPr>
              <p:spPr bwMode="auto">
                <a:xfrm rot="4200091">
                  <a:off x="554" y="10"/>
                  <a:ext cx="60" cy="27"/>
                </a:xfrm>
                <a:custGeom>
                  <a:avLst/>
                  <a:gdLst/>
                  <a:ahLst/>
                  <a:cxnLst>
                    <a:cxn ang="0">
                      <a:pos x="87" y="22"/>
                    </a:cxn>
                    <a:cxn ang="0">
                      <a:pos x="77" y="17"/>
                    </a:cxn>
                    <a:cxn ang="0">
                      <a:pos x="68" y="12"/>
                    </a:cxn>
                    <a:cxn ang="0">
                      <a:pos x="58" y="7"/>
                    </a:cxn>
                    <a:cxn ang="0">
                      <a:pos x="47" y="5"/>
                    </a:cxn>
                    <a:cxn ang="0">
                      <a:pos x="37" y="3"/>
                    </a:cxn>
                    <a:cxn ang="0">
                      <a:pos x="26" y="2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6" y="6"/>
                    </a:cxn>
                    <a:cxn ang="0">
                      <a:pos x="14" y="10"/>
                    </a:cxn>
                    <a:cxn ang="0">
                      <a:pos x="22" y="14"/>
                    </a:cxn>
                    <a:cxn ang="0">
                      <a:pos x="33" y="18"/>
                    </a:cxn>
                    <a:cxn ang="0">
                      <a:pos x="42" y="22"/>
                    </a:cxn>
                    <a:cxn ang="0">
                      <a:pos x="52" y="27"/>
                    </a:cxn>
                    <a:cxn ang="0">
                      <a:pos x="64" y="33"/>
                    </a:cxn>
                    <a:cxn ang="0">
                      <a:pos x="74" y="40"/>
                    </a:cxn>
                    <a:cxn ang="0">
                      <a:pos x="87" y="22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 kern="120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6" name="组合 1043"/>
            <p:cNvGrpSpPr>
              <a:grpSpLocks/>
            </p:cNvGrpSpPr>
            <p:nvPr/>
          </p:nvGrpSpPr>
          <p:grpSpPr bwMode="auto">
            <a:xfrm rot="6248562">
              <a:off x="348" y="3854"/>
              <a:ext cx="392" cy="424"/>
              <a:chOff x="0" y="0"/>
              <a:chExt cx="129" cy="157"/>
            </a:xfrm>
          </p:grpSpPr>
          <p:sp>
            <p:nvSpPr>
              <p:cNvPr id="1045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46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47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7" name="组合 1047"/>
            <p:cNvGrpSpPr>
              <a:grpSpLocks/>
            </p:cNvGrpSpPr>
            <p:nvPr/>
          </p:nvGrpSpPr>
          <p:grpSpPr bwMode="auto">
            <a:xfrm rot="5003157">
              <a:off x="254" y="1102"/>
              <a:ext cx="412" cy="500"/>
              <a:chOff x="0" y="0"/>
              <a:chExt cx="129" cy="157"/>
            </a:xfrm>
          </p:grpSpPr>
          <p:sp>
            <p:nvSpPr>
              <p:cNvPr id="1049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50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51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8" name="组合 1051"/>
            <p:cNvGrpSpPr>
              <a:grpSpLocks/>
            </p:cNvGrpSpPr>
            <p:nvPr/>
          </p:nvGrpSpPr>
          <p:grpSpPr bwMode="auto">
            <a:xfrm>
              <a:off x="820" y="0"/>
              <a:ext cx="345" cy="367"/>
              <a:chOff x="0" y="0"/>
              <a:chExt cx="129" cy="157"/>
            </a:xfrm>
          </p:grpSpPr>
          <p:sp>
            <p:nvSpPr>
              <p:cNvPr id="1053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54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55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056" name="未知"/>
            <p:cNvSpPr>
              <a:spLocks noChangeArrowheads="1"/>
            </p:cNvSpPr>
            <p:nvPr/>
          </p:nvSpPr>
          <p:spPr bwMode="auto">
            <a:xfrm>
              <a:off x="92" y="94"/>
              <a:ext cx="699" cy="756"/>
            </a:xfrm>
            <a:custGeom>
              <a:avLst/>
              <a:gdLst/>
              <a:ahLst/>
              <a:cxnLst>
                <a:cxn ang="0">
                  <a:pos x="1" y="392"/>
                </a:cxn>
                <a:cxn ang="0">
                  <a:pos x="3" y="252"/>
                </a:cxn>
                <a:cxn ang="0">
                  <a:pos x="21" y="210"/>
                </a:cxn>
                <a:cxn ang="0">
                  <a:pos x="29" y="182"/>
                </a:cxn>
                <a:cxn ang="0">
                  <a:pos x="39" y="154"/>
                </a:cxn>
                <a:cxn ang="0">
                  <a:pos x="51" y="138"/>
                </a:cxn>
                <a:cxn ang="0">
                  <a:pos x="111" y="74"/>
                </a:cxn>
                <a:cxn ang="0">
                  <a:pos x="169" y="30"/>
                </a:cxn>
                <a:cxn ang="0">
                  <a:pos x="225" y="10"/>
                </a:cxn>
                <a:cxn ang="0">
                  <a:pos x="249" y="4"/>
                </a:cxn>
                <a:cxn ang="0">
                  <a:pos x="265" y="0"/>
                </a:cxn>
                <a:cxn ang="0">
                  <a:pos x="357" y="2"/>
                </a:cxn>
                <a:cxn ang="0">
                  <a:pos x="385" y="6"/>
                </a:cxn>
                <a:cxn ang="0">
                  <a:pos x="489" y="40"/>
                </a:cxn>
                <a:cxn ang="0">
                  <a:pos x="619" y="128"/>
                </a:cxn>
                <a:cxn ang="0">
                  <a:pos x="653" y="178"/>
                </a:cxn>
                <a:cxn ang="0">
                  <a:pos x="693" y="322"/>
                </a:cxn>
                <a:cxn ang="0">
                  <a:pos x="687" y="434"/>
                </a:cxn>
                <a:cxn ang="0">
                  <a:pos x="665" y="538"/>
                </a:cxn>
                <a:cxn ang="0">
                  <a:pos x="639" y="564"/>
                </a:cxn>
                <a:cxn ang="0">
                  <a:pos x="631" y="580"/>
                </a:cxn>
                <a:cxn ang="0">
                  <a:pos x="607" y="588"/>
                </a:cxn>
                <a:cxn ang="0">
                  <a:pos x="473" y="664"/>
                </a:cxn>
                <a:cxn ang="0">
                  <a:pos x="449" y="678"/>
                </a:cxn>
                <a:cxn ang="0">
                  <a:pos x="405" y="684"/>
                </a:cxn>
                <a:cxn ang="0">
                  <a:pos x="375" y="690"/>
                </a:cxn>
                <a:cxn ang="0">
                  <a:pos x="267" y="684"/>
                </a:cxn>
                <a:cxn ang="0">
                  <a:pos x="259" y="722"/>
                </a:cxn>
                <a:cxn ang="0">
                  <a:pos x="241" y="756"/>
                </a:cxn>
                <a:cxn ang="0">
                  <a:pos x="185" y="728"/>
                </a:cxn>
                <a:cxn ang="0">
                  <a:pos x="163" y="720"/>
                </a:cxn>
                <a:cxn ang="0">
                  <a:pos x="151" y="716"/>
                </a:cxn>
                <a:cxn ang="0">
                  <a:pos x="195" y="674"/>
                </a:cxn>
                <a:cxn ang="0">
                  <a:pos x="211" y="644"/>
                </a:cxn>
                <a:cxn ang="0">
                  <a:pos x="209" y="626"/>
                </a:cxn>
                <a:cxn ang="0">
                  <a:pos x="195" y="620"/>
                </a:cxn>
                <a:cxn ang="0">
                  <a:pos x="165" y="596"/>
                </a:cxn>
                <a:cxn ang="0">
                  <a:pos x="99" y="534"/>
                </a:cxn>
                <a:cxn ang="0">
                  <a:pos x="61" y="506"/>
                </a:cxn>
                <a:cxn ang="0">
                  <a:pos x="23" y="470"/>
                </a:cxn>
                <a:cxn ang="0">
                  <a:pos x="7" y="434"/>
                </a:cxn>
                <a:cxn ang="0">
                  <a:pos x="5" y="396"/>
                </a:cxn>
                <a:cxn ang="0">
                  <a:pos x="1" y="392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7" name="未知"/>
            <p:cNvSpPr>
              <a:spLocks noChangeArrowheads="1"/>
            </p:cNvSpPr>
            <p:nvPr/>
          </p:nvSpPr>
          <p:spPr bwMode="auto">
            <a:xfrm rot="828663">
              <a:off x="247" y="3404"/>
              <a:ext cx="132" cy="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8" name="未知"/>
            <p:cNvSpPr>
              <a:spLocks noChangeArrowheads="1"/>
            </p:cNvSpPr>
            <p:nvPr/>
          </p:nvSpPr>
          <p:spPr bwMode="auto">
            <a:xfrm rot="828663">
              <a:off x="271" y="3592"/>
              <a:ext cx="66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9" name="未知"/>
            <p:cNvSpPr>
              <a:spLocks noChangeArrowheads="1"/>
            </p:cNvSpPr>
            <p:nvPr/>
          </p:nvSpPr>
          <p:spPr bwMode="auto">
            <a:xfrm>
              <a:off x="16" y="4110"/>
              <a:ext cx="118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8"/>
                </a:cxn>
                <a:cxn ang="0">
                  <a:pos x="15" y="19"/>
                </a:cxn>
                <a:cxn ang="0">
                  <a:pos x="26" y="33"/>
                </a:cxn>
                <a:cxn ang="0">
                  <a:pos x="38" y="51"/>
                </a:cxn>
                <a:cxn ang="0">
                  <a:pos x="54" y="72"/>
                </a:cxn>
                <a:cxn ang="0">
                  <a:pos x="67" y="94"/>
                </a:cxn>
                <a:cxn ang="0">
                  <a:pos x="79" y="119"/>
                </a:cxn>
                <a:cxn ang="0">
                  <a:pos x="87" y="146"/>
                </a:cxn>
                <a:cxn ang="0">
                  <a:pos x="94" y="175"/>
                </a:cxn>
                <a:cxn ang="0">
                  <a:pos x="91" y="209"/>
                </a:cxn>
                <a:cxn ang="0">
                  <a:pos x="118" y="209"/>
                </a:cxn>
                <a:cxn ang="0">
                  <a:pos x="117" y="177"/>
                </a:cxn>
                <a:cxn ang="0">
                  <a:pos x="104" y="119"/>
                </a:cxn>
                <a:cxn ang="0">
                  <a:pos x="82" y="69"/>
                </a:cxn>
                <a:cxn ang="0">
                  <a:pos x="47" y="27"/>
                </a:cxn>
                <a:cxn ang="0">
                  <a:pos x="0" y="0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0" name="未知"/>
            <p:cNvSpPr>
              <a:spLocks noChangeArrowheads="1"/>
            </p:cNvSpPr>
            <p:nvPr/>
          </p:nvSpPr>
          <p:spPr bwMode="auto">
            <a:xfrm>
              <a:off x="5" y="3968"/>
              <a:ext cx="130" cy="12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0" y="128"/>
                </a:cxn>
                <a:cxn ang="0">
                  <a:pos x="125" y="126"/>
                </a:cxn>
                <a:cxn ang="0">
                  <a:pos x="111" y="121"/>
                </a:cxn>
                <a:cxn ang="0">
                  <a:pos x="92" y="111"/>
                </a:cxn>
                <a:cxn ang="0">
                  <a:pos x="68" y="103"/>
                </a:cxn>
                <a:cxn ang="0">
                  <a:pos x="41" y="94"/>
                </a:cxn>
                <a:cxn ang="0">
                  <a:pos x="19" y="90"/>
                </a:cxn>
                <a:cxn ang="0">
                  <a:pos x="0" y="93"/>
                </a:cxn>
                <a:cxn ang="0">
                  <a:pos x="0" y="72"/>
                </a:cxn>
                <a:cxn ang="0">
                  <a:pos x="12" y="70"/>
                </a:cxn>
                <a:cxn ang="0">
                  <a:pos x="24" y="66"/>
                </a:cxn>
                <a:cxn ang="0">
                  <a:pos x="38" y="66"/>
                </a:cxn>
                <a:cxn ang="0">
                  <a:pos x="51" y="67"/>
                </a:cxn>
                <a:cxn ang="0">
                  <a:pos x="65" y="70"/>
                </a:cxn>
                <a:cxn ang="0">
                  <a:pos x="78" y="78"/>
                </a:cxn>
                <a:cxn ang="0">
                  <a:pos x="81" y="74"/>
                </a:cxn>
                <a:cxn ang="0">
                  <a:pos x="81" y="58"/>
                </a:cxn>
                <a:cxn ang="0">
                  <a:pos x="82" y="37"/>
                </a:cxn>
                <a:cxn ang="0">
                  <a:pos x="82" y="29"/>
                </a:cxn>
                <a:cxn ang="0">
                  <a:pos x="80" y="29"/>
                </a:cxn>
                <a:cxn ang="0">
                  <a:pos x="77" y="27"/>
                </a:cxn>
                <a:cxn ang="0">
                  <a:pos x="76" y="22"/>
                </a:cxn>
                <a:cxn ang="0">
                  <a:pos x="75" y="19"/>
                </a:cxn>
                <a:cxn ang="0">
                  <a:pos x="76" y="15"/>
                </a:cxn>
                <a:cxn ang="0">
                  <a:pos x="79" y="10"/>
                </a:cxn>
                <a:cxn ang="0">
                  <a:pos x="89" y="6"/>
                </a:cxn>
                <a:cxn ang="0">
                  <a:pos x="103" y="0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1" name="未知"/>
            <p:cNvSpPr>
              <a:spLocks noChangeArrowheads="1"/>
            </p:cNvSpPr>
            <p:nvPr/>
          </p:nvSpPr>
          <p:spPr bwMode="auto">
            <a:xfrm>
              <a:off x="5" y="3949"/>
              <a:ext cx="47" cy="8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5" y="37"/>
                </a:cxn>
                <a:cxn ang="0">
                  <a:pos x="0" y="59"/>
                </a:cxn>
                <a:cxn ang="0">
                  <a:pos x="0" y="86"/>
                </a:cxn>
                <a:cxn ang="0">
                  <a:pos x="8" y="82"/>
                </a:cxn>
                <a:cxn ang="0">
                  <a:pos x="20" y="73"/>
                </a:cxn>
                <a:cxn ang="0">
                  <a:pos x="33" y="63"/>
                </a:cxn>
                <a:cxn ang="0">
                  <a:pos x="42" y="51"/>
                </a:cxn>
                <a:cxn ang="0">
                  <a:pos x="47" y="36"/>
                </a:cxn>
                <a:cxn ang="0">
                  <a:pos x="46" y="19"/>
                </a:cxn>
                <a:cxn ang="0">
                  <a:pos x="37" y="0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2" name="未知"/>
            <p:cNvSpPr>
              <a:spLocks noChangeArrowheads="1"/>
            </p:cNvSpPr>
            <p:nvPr/>
          </p:nvSpPr>
          <p:spPr bwMode="auto">
            <a:xfrm>
              <a:off x="5" y="3239"/>
              <a:ext cx="497" cy="74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1" y="4"/>
                </a:cxn>
                <a:cxn ang="0">
                  <a:pos x="101" y="0"/>
                </a:cxn>
                <a:cxn ang="0">
                  <a:pos x="170" y="4"/>
                </a:cxn>
                <a:cxn ang="0">
                  <a:pos x="248" y="21"/>
                </a:cxn>
                <a:cxn ang="0">
                  <a:pos x="323" y="50"/>
                </a:cxn>
                <a:cxn ang="0">
                  <a:pos x="382" y="90"/>
                </a:cxn>
                <a:cxn ang="0">
                  <a:pos x="428" y="141"/>
                </a:cxn>
                <a:cxn ang="0">
                  <a:pos x="463" y="199"/>
                </a:cxn>
                <a:cxn ang="0">
                  <a:pos x="485" y="262"/>
                </a:cxn>
                <a:cxn ang="0">
                  <a:pos x="496" y="327"/>
                </a:cxn>
                <a:cxn ang="0">
                  <a:pos x="497" y="396"/>
                </a:cxn>
                <a:cxn ang="0">
                  <a:pos x="487" y="462"/>
                </a:cxn>
                <a:cxn ang="0">
                  <a:pos x="470" y="527"/>
                </a:cxn>
                <a:cxn ang="0">
                  <a:pos x="443" y="586"/>
                </a:cxn>
                <a:cxn ang="0">
                  <a:pos x="406" y="639"/>
                </a:cxn>
                <a:cxn ang="0">
                  <a:pos x="364" y="683"/>
                </a:cxn>
                <a:cxn ang="0">
                  <a:pos x="315" y="715"/>
                </a:cxn>
                <a:cxn ang="0">
                  <a:pos x="259" y="736"/>
                </a:cxn>
                <a:cxn ang="0">
                  <a:pos x="198" y="740"/>
                </a:cxn>
                <a:cxn ang="0">
                  <a:pos x="131" y="727"/>
                </a:cxn>
                <a:cxn ang="0">
                  <a:pos x="167" y="728"/>
                </a:cxn>
                <a:cxn ang="0">
                  <a:pos x="204" y="718"/>
                </a:cxn>
                <a:cxn ang="0">
                  <a:pos x="238" y="700"/>
                </a:cxn>
                <a:cxn ang="0">
                  <a:pos x="272" y="670"/>
                </a:cxn>
                <a:cxn ang="0">
                  <a:pos x="304" y="635"/>
                </a:cxn>
                <a:cxn ang="0">
                  <a:pos x="333" y="594"/>
                </a:cxn>
                <a:cxn ang="0">
                  <a:pos x="358" y="549"/>
                </a:cxn>
                <a:cxn ang="0">
                  <a:pos x="381" y="500"/>
                </a:cxn>
                <a:cxn ang="0">
                  <a:pos x="396" y="449"/>
                </a:cxn>
                <a:cxn ang="0">
                  <a:pos x="408" y="397"/>
                </a:cxn>
                <a:cxn ang="0">
                  <a:pos x="414" y="346"/>
                </a:cxn>
                <a:cxn ang="0">
                  <a:pos x="412" y="296"/>
                </a:cxn>
                <a:cxn ang="0">
                  <a:pos x="402" y="251"/>
                </a:cxn>
                <a:cxn ang="0">
                  <a:pos x="384" y="208"/>
                </a:cxn>
                <a:cxn ang="0">
                  <a:pos x="357" y="172"/>
                </a:cxn>
                <a:cxn ang="0">
                  <a:pos x="320" y="142"/>
                </a:cxn>
                <a:cxn ang="0">
                  <a:pos x="260" y="107"/>
                </a:cxn>
                <a:cxn ang="0">
                  <a:pos x="203" y="82"/>
                </a:cxn>
                <a:cxn ang="0">
                  <a:pos x="154" y="65"/>
                </a:cxn>
                <a:cxn ang="0">
                  <a:pos x="108" y="56"/>
                </a:cxn>
                <a:cxn ang="0">
                  <a:pos x="68" y="55"/>
                </a:cxn>
                <a:cxn ang="0">
                  <a:pos x="32" y="61"/>
                </a:cxn>
                <a:cxn ang="0">
                  <a:pos x="0" y="70"/>
                </a:cxn>
                <a:cxn ang="0">
                  <a:pos x="0" y="13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3" name="未知"/>
            <p:cNvSpPr>
              <a:spLocks noChangeArrowheads="1"/>
            </p:cNvSpPr>
            <p:nvPr/>
          </p:nvSpPr>
          <p:spPr bwMode="auto">
            <a:xfrm rot="1584153">
              <a:off x="25" y="410"/>
              <a:ext cx="344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4" name="未知"/>
            <p:cNvSpPr>
              <a:spLocks noChangeArrowheads="1"/>
            </p:cNvSpPr>
            <p:nvPr/>
          </p:nvSpPr>
          <p:spPr bwMode="auto">
            <a:xfrm rot="1584153">
              <a:off x="247" y="756"/>
              <a:ext cx="167" cy="11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5" name="未知"/>
            <p:cNvSpPr>
              <a:spLocks noChangeArrowheads="1"/>
            </p:cNvSpPr>
            <p:nvPr/>
          </p:nvSpPr>
          <p:spPr bwMode="auto">
            <a:xfrm rot="1584153">
              <a:off x="579" y="286"/>
              <a:ext cx="147" cy="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6" name="未知"/>
            <p:cNvSpPr>
              <a:spLocks noChangeArrowheads="1"/>
            </p:cNvSpPr>
            <p:nvPr/>
          </p:nvSpPr>
          <p:spPr bwMode="auto">
            <a:xfrm rot="1584153">
              <a:off x="241" y="721"/>
              <a:ext cx="62" cy="97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7" name="未知"/>
            <p:cNvSpPr>
              <a:spLocks noChangeArrowheads="1"/>
            </p:cNvSpPr>
            <p:nvPr/>
          </p:nvSpPr>
          <p:spPr bwMode="auto">
            <a:xfrm rot="1584153">
              <a:off x="590" y="466"/>
              <a:ext cx="72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8" name="未知"/>
            <p:cNvSpPr>
              <a:spLocks noChangeArrowheads="1"/>
            </p:cNvSpPr>
            <p:nvPr/>
          </p:nvSpPr>
          <p:spPr bwMode="auto">
            <a:xfrm>
              <a:off x="5" y="886"/>
              <a:ext cx="360" cy="65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9" y="9"/>
                </a:cxn>
                <a:cxn ang="0">
                  <a:pos x="277" y="22"/>
                </a:cxn>
                <a:cxn ang="0">
                  <a:pos x="286" y="39"/>
                </a:cxn>
                <a:cxn ang="0">
                  <a:pos x="297" y="58"/>
                </a:cxn>
                <a:cxn ang="0">
                  <a:pos x="309" y="83"/>
                </a:cxn>
                <a:cxn ang="0">
                  <a:pos x="319" y="108"/>
                </a:cxn>
                <a:cxn ang="0">
                  <a:pos x="329" y="136"/>
                </a:cxn>
                <a:cxn ang="0">
                  <a:pos x="333" y="163"/>
                </a:cxn>
                <a:cxn ang="0">
                  <a:pos x="336" y="193"/>
                </a:cxn>
                <a:cxn ang="0">
                  <a:pos x="332" y="223"/>
                </a:cxn>
                <a:cxn ang="0">
                  <a:pos x="323" y="255"/>
                </a:cxn>
                <a:cxn ang="0">
                  <a:pos x="310" y="285"/>
                </a:cxn>
                <a:cxn ang="0">
                  <a:pos x="287" y="315"/>
                </a:cxn>
                <a:cxn ang="0">
                  <a:pos x="257" y="343"/>
                </a:cxn>
                <a:cxn ang="0">
                  <a:pos x="218" y="370"/>
                </a:cxn>
                <a:cxn ang="0">
                  <a:pos x="167" y="396"/>
                </a:cxn>
                <a:cxn ang="0">
                  <a:pos x="111" y="425"/>
                </a:cxn>
                <a:cxn ang="0">
                  <a:pos x="69" y="457"/>
                </a:cxn>
                <a:cxn ang="0">
                  <a:pos x="35" y="490"/>
                </a:cxn>
                <a:cxn ang="0">
                  <a:pos x="12" y="526"/>
                </a:cxn>
                <a:cxn ang="0">
                  <a:pos x="0" y="553"/>
                </a:cxn>
                <a:cxn ang="0">
                  <a:pos x="0" y="650"/>
                </a:cxn>
                <a:cxn ang="0">
                  <a:pos x="6" y="628"/>
                </a:cxn>
                <a:cxn ang="0">
                  <a:pos x="19" y="594"/>
                </a:cxn>
                <a:cxn ang="0">
                  <a:pos x="43" y="551"/>
                </a:cxn>
                <a:cxn ang="0">
                  <a:pos x="76" y="503"/>
                </a:cxn>
                <a:cxn ang="0">
                  <a:pos x="125" y="454"/>
                </a:cxn>
                <a:cxn ang="0">
                  <a:pos x="190" y="408"/>
                </a:cxn>
                <a:cxn ang="0">
                  <a:pos x="275" y="365"/>
                </a:cxn>
                <a:cxn ang="0">
                  <a:pos x="308" y="342"/>
                </a:cxn>
                <a:cxn ang="0">
                  <a:pos x="335" y="305"/>
                </a:cxn>
                <a:cxn ang="0">
                  <a:pos x="352" y="255"/>
                </a:cxn>
                <a:cxn ang="0">
                  <a:pos x="360" y="201"/>
                </a:cxn>
                <a:cxn ang="0">
                  <a:pos x="356" y="144"/>
                </a:cxn>
                <a:cxn ang="0">
                  <a:pos x="341" y="88"/>
                </a:cxn>
                <a:cxn ang="0">
                  <a:pos x="311" y="39"/>
                </a:cxn>
                <a:cxn ang="0">
                  <a:pos x="264" y="0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9" name="未知"/>
            <p:cNvSpPr>
              <a:spLocks noChangeArrowheads="1"/>
            </p:cNvSpPr>
            <p:nvPr/>
          </p:nvSpPr>
          <p:spPr bwMode="auto">
            <a:xfrm rot="1584153">
              <a:off x="61" y="84"/>
              <a:ext cx="804" cy="686"/>
            </a:xfrm>
            <a:custGeom>
              <a:avLst/>
              <a:gdLst/>
              <a:ahLst/>
              <a:cxnLst>
                <a:cxn ang="0">
                  <a:pos x="16" y="370"/>
                </a:cxn>
                <a:cxn ang="0">
                  <a:pos x="6" y="341"/>
                </a:cxn>
                <a:cxn ang="0">
                  <a:pos x="0" y="289"/>
                </a:cxn>
                <a:cxn ang="0">
                  <a:pos x="4" y="222"/>
                </a:cxn>
                <a:cxn ang="0">
                  <a:pos x="25" y="151"/>
                </a:cxn>
                <a:cxn ang="0">
                  <a:pos x="69" y="84"/>
                </a:cxn>
                <a:cxn ang="0">
                  <a:pos x="142" y="31"/>
                </a:cxn>
                <a:cxn ang="0">
                  <a:pos x="247" y="2"/>
                </a:cxn>
                <a:cxn ang="0">
                  <a:pos x="380" y="9"/>
                </a:cxn>
                <a:cxn ang="0">
                  <a:pos x="484" y="68"/>
                </a:cxn>
                <a:cxn ang="0">
                  <a:pos x="554" y="165"/>
                </a:cxn>
                <a:cxn ang="0">
                  <a:pos x="591" y="284"/>
                </a:cxn>
                <a:cxn ang="0">
                  <a:pos x="595" y="409"/>
                </a:cxn>
                <a:cxn ang="0">
                  <a:pos x="566" y="525"/>
                </a:cxn>
                <a:cxn ang="0">
                  <a:pos x="507" y="615"/>
                </a:cxn>
                <a:cxn ang="0">
                  <a:pos x="417" y="663"/>
                </a:cxn>
                <a:cxn ang="0">
                  <a:pos x="389" y="659"/>
                </a:cxn>
                <a:cxn ang="0">
                  <a:pos x="441" y="617"/>
                </a:cxn>
                <a:cxn ang="0">
                  <a:pos x="482" y="544"/>
                </a:cxn>
                <a:cxn ang="0">
                  <a:pos x="509" y="454"/>
                </a:cxn>
                <a:cxn ang="0">
                  <a:pos x="520" y="355"/>
                </a:cxn>
                <a:cxn ang="0">
                  <a:pos x="514" y="258"/>
                </a:cxn>
                <a:cxn ang="0">
                  <a:pos x="485" y="174"/>
                </a:cxn>
                <a:cxn ang="0">
                  <a:pos x="433" y="112"/>
                </a:cxn>
                <a:cxn ang="0">
                  <a:pos x="341" y="75"/>
                </a:cxn>
                <a:cxn ang="0">
                  <a:pos x="246" y="61"/>
                </a:cxn>
                <a:cxn ang="0">
                  <a:pos x="174" y="71"/>
                </a:cxn>
                <a:cxn ang="0">
                  <a:pos x="121" y="101"/>
                </a:cxn>
                <a:cxn ang="0">
                  <a:pos x="84" y="149"/>
                </a:cxn>
                <a:cxn ang="0">
                  <a:pos x="57" y="206"/>
                </a:cxn>
                <a:cxn ang="0">
                  <a:pos x="40" y="272"/>
                </a:cxn>
                <a:cxn ang="0">
                  <a:pos x="28" y="339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70" name="标题 106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578485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 标题页</a:t>
            </a:r>
          </a:p>
        </p:txBody>
      </p:sp>
      <p:sp>
        <p:nvSpPr>
          <p:cNvPr id="1071" name="文本占位符 107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628775"/>
            <a:ext cx="8229600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文本</a:t>
            </a:r>
          </a:p>
        </p:txBody>
      </p:sp>
      <p:sp>
        <p:nvSpPr>
          <p:cNvPr id="1072" name="动作按钮: 开始 107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83488" y="6580188"/>
            <a:ext cx="309562" cy="233362"/>
          </a:xfrm>
          <a:prstGeom prst="actionButtonBeginning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1200">
              <a:solidFill>
                <a:srgbClr val="000000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73" name="动作按钮: 后退或前一项 107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27975" y="6580188"/>
            <a:ext cx="309563" cy="233362"/>
          </a:xfrm>
          <a:prstGeom prst="actionButtonBackPrevious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1200">
              <a:solidFill>
                <a:srgbClr val="000000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74" name="动作按钮: 前进或下一项 107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94688" y="6580188"/>
            <a:ext cx="309562" cy="233362"/>
          </a:xfrm>
          <a:prstGeom prst="actionButtonForwardNex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1200">
              <a:solidFill>
                <a:srgbClr val="000000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75" name="动作按钮: 结束 1074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655050" y="6569075"/>
            <a:ext cx="309563" cy="233363"/>
          </a:xfrm>
          <a:prstGeom prst="actionButtonEnd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1200">
              <a:solidFill>
                <a:srgbClr val="000000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1076" name="图片 1075" descr="01-02-001-33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0" y="6426200"/>
            <a:ext cx="4318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7" name="图片 1076" descr="hudaxiaohui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6372225" y="188913"/>
            <a:ext cx="27717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8" name="Line 2"/>
          <p:cNvSpPr>
            <a:spLocks noChangeShapeType="1"/>
          </p:cNvSpPr>
          <p:nvPr/>
        </p:nvSpPr>
        <p:spPr bwMode="auto">
          <a:xfrm>
            <a:off x="0" y="765175"/>
            <a:ext cx="9147175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1200">
              <a:solidFill>
                <a:srgbClr val="000000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80" name="日期占位符 1079"/>
          <p:cNvSpPr>
            <a:spLocks noGrp="1"/>
          </p:cNvSpPr>
          <p:nvPr>
            <p:ph type="dt" sz="half" idx="2"/>
          </p:nvPr>
        </p:nvSpPr>
        <p:spPr>
          <a:xfrm>
            <a:off x="520700" y="64008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>
                <a:latin typeface="Verdana" panose="020B0604030504040204" pitchFamily="34" charset="0"/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597A5392-E931-4BD8-87D0-2E025B728FD0}" type="datetime1">
              <a:rPr lang="zh-CN" altLang="en-US" kern="1200">
                <a:solidFill>
                  <a:srgbClr val="000000"/>
                </a:solidFill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kern="1200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81" name="灯片编号占位符 1080"/>
          <p:cNvSpPr>
            <a:spLocks noGrp="1"/>
          </p:cNvSpPr>
          <p:nvPr>
            <p:ph type="sldNum" sz="quarter" idx="4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Verdana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A9B662C1-6A18-4020-810A-C65274852C53}" type="slidenum">
              <a:rPr lang="zh-CN" altLang="en-US" kern="1200">
                <a:solidFill>
                  <a:srgbClr val="000000"/>
                </a:solidFill>
                <a:ea typeface="宋体" pitchFamily="2" charset="-122"/>
                <a:cs typeface="+mn-cs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kern="1200">
              <a:solidFill>
                <a:srgbClr val="000000"/>
              </a:solidFill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</p:sldLayoutIdLst>
  <p:transition>
    <p:pull dir="rd"/>
  </p:transition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9F54018068281029"/>
          <p:cNvPicPr>
            <a:picLocks noChangeAspect="1" noChangeArrowheads="1"/>
          </p:cNvPicPr>
          <p:nvPr userDrawn="1"/>
        </p:nvPicPr>
        <p:blipFill>
          <a:blip r:embed="rId17">
            <a:lum bright="86000" contrast="-2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组合 1026"/>
          <p:cNvGrpSpPr>
            <a:grpSpLocks/>
          </p:cNvGrpSpPr>
          <p:nvPr/>
        </p:nvGrpSpPr>
        <p:grpSpPr bwMode="auto">
          <a:xfrm>
            <a:off x="-4763" y="0"/>
            <a:ext cx="2830513" cy="6856413"/>
            <a:chOff x="0" y="0"/>
            <a:chExt cx="1785" cy="4319"/>
          </a:xfrm>
        </p:grpSpPr>
        <p:sp>
          <p:nvSpPr>
            <p:cNvPr id="1028" name="未知"/>
            <p:cNvSpPr>
              <a:spLocks noChangeArrowheads="1"/>
            </p:cNvSpPr>
            <p:nvPr/>
          </p:nvSpPr>
          <p:spPr bwMode="auto">
            <a:xfrm>
              <a:off x="0" y="3262"/>
              <a:ext cx="472" cy="802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189" y="26"/>
                </a:cxn>
                <a:cxn ang="0">
                  <a:pos x="309" y="66"/>
                </a:cxn>
                <a:cxn ang="0">
                  <a:pos x="357" y="98"/>
                </a:cxn>
                <a:cxn ang="0">
                  <a:pos x="413" y="162"/>
                </a:cxn>
                <a:cxn ang="0">
                  <a:pos x="437" y="250"/>
                </a:cxn>
                <a:cxn ang="0">
                  <a:pos x="397" y="530"/>
                </a:cxn>
                <a:cxn ang="0">
                  <a:pos x="341" y="634"/>
                </a:cxn>
                <a:cxn ang="0">
                  <a:pos x="173" y="714"/>
                </a:cxn>
                <a:cxn ang="0">
                  <a:pos x="77" y="730"/>
                </a:cxn>
                <a:cxn ang="0">
                  <a:pos x="69" y="802"/>
                </a:cxn>
                <a:cxn ang="0">
                  <a:pos x="7" y="788"/>
                </a:cxn>
                <a:cxn ang="0">
                  <a:pos x="5" y="751"/>
                </a:cxn>
                <a:cxn ang="0">
                  <a:pos x="37" y="722"/>
                </a:cxn>
                <a:cxn ang="0">
                  <a:pos x="5" y="670"/>
                </a:cxn>
                <a:cxn ang="0">
                  <a:pos x="5" y="32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3" name="组合 1028"/>
            <p:cNvGrpSpPr>
              <a:grpSpLocks/>
            </p:cNvGrpSpPr>
            <p:nvPr/>
          </p:nvGrpSpPr>
          <p:grpSpPr bwMode="auto">
            <a:xfrm rot="14964908" flipH="1">
              <a:off x="109" y="2441"/>
              <a:ext cx="452" cy="444"/>
              <a:chOff x="0" y="0"/>
              <a:chExt cx="129" cy="157"/>
            </a:xfrm>
          </p:grpSpPr>
          <p:sp>
            <p:nvSpPr>
              <p:cNvPr id="1030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1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2" name="未知"/>
              <p:cNvSpPr>
                <a:spLocks noChangeArrowheads="1"/>
              </p:cNvSpPr>
              <p:nvPr/>
            </p:nvSpPr>
            <p:spPr bwMode="auto">
              <a:xfrm>
                <a:off x="44" y="131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033" name="未知"/>
            <p:cNvSpPr>
              <a:spLocks noChangeArrowheads="1"/>
            </p:cNvSpPr>
            <p:nvPr/>
          </p:nvSpPr>
          <p:spPr bwMode="auto">
            <a:xfrm>
              <a:off x="95" y="1736"/>
              <a:ext cx="710" cy="768"/>
            </a:xfrm>
            <a:custGeom>
              <a:avLst/>
              <a:gdLst/>
              <a:ahLst/>
              <a:cxnLst>
                <a:cxn ang="0">
                  <a:pos x="14" y="416"/>
                </a:cxn>
                <a:cxn ang="0">
                  <a:pos x="14" y="272"/>
                </a:cxn>
                <a:cxn ang="0">
                  <a:pos x="102" y="144"/>
                </a:cxn>
                <a:cxn ang="0">
                  <a:pos x="150" y="96"/>
                </a:cxn>
                <a:cxn ang="0">
                  <a:pos x="198" y="64"/>
                </a:cxn>
                <a:cxn ang="0">
                  <a:pos x="350" y="0"/>
                </a:cxn>
                <a:cxn ang="0">
                  <a:pos x="534" y="8"/>
                </a:cxn>
                <a:cxn ang="0">
                  <a:pos x="662" y="96"/>
                </a:cxn>
                <a:cxn ang="0">
                  <a:pos x="710" y="200"/>
                </a:cxn>
                <a:cxn ang="0">
                  <a:pos x="702" y="400"/>
                </a:cxn>
                <a:cxn ang="0">
                  <a:pos x="678" y="448"/>
                </a:cxn>
                <a:cxn ang="0">
                  <a:pos x="550" y="632"/>
                </a:cxn>
                <a:cxn ang="0">
                  <a:pos x="518" y="656"/>
                </a:cxn>
                <a:cxn ang="0">
                  <a:pos x="470" y="664"/>
                </a:cxn>
                <a:cxn ang="0">
                  <a:pos x="518" y="680"/>
                </a:cxn>
                <a:cxn ang="0">
                  <a:pos x="566" y="696"/>
                </a:cxn>
                <a:cxn ang="0">
                  <a:pos x="574" y="720"/>
                </a:cxn>
                <a:cxn ang="0">
                  <a:pos x="526" y="736"/>
                </a:cxn>
                <a:cxn ang="0">
                  <a:pos x="502" y="752"/>
                </a:cxn>
                <a:cxn ang="0">
                  <a:pos x="454" y="768"/>
                </a:cxn>
                <a:cxn ang="0">
                  <a:pos x="438" y="712"/>
                </a:cxn>
                <a:cxn ang="0">
                  <a:pos x="246" y="688"/>
                </a:cxn>
                <a:cxn ang="0">
                  <a:pos x="134" y="648"/>
                </a:cxn>
                <a:cxn ang="0">
                  <a:pos x="110" y="624"/>
                </a:cxn>
                <a:cxn ang="0">
                  <a:pos x="78" y="576"/>
                </a:cxn>
                <a:cxn ang="0">
                  <a:pos x="54" y="464"/>
                </a:cxn>
                <a:cxn ang="0">
                  <a:pos x="30" y="408"/>
                </a:cxn>
                <a:cxn ang="0">
                  <a:pos x="22" y="384"/>
                </a:cxn>
                <a:cxn ang="0">
                  <a:pos x="14" y="416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4" name="组合 1033"/>
            <p:cNvGrpSpPr>
              <a:grpSpLocks/>
            </p:cNvGrpSpPr>
            <p:nvPr/>
          </p:nvGrpSpPr>
          <p:grpSpPr bwMode="auto">
            <a:xfrm rot="416244">
              <a:off x="14" y="1746"/>
              <a:ext cx="1771" cy="1741"/>
              <a:chOff x="0" y="0"/>
              <a:chExt cx="902" cy="833"/>
            </a:xfrm>
          </p:grpSpPr>
          <p:sp>
            <p:nvSpPr>
              <p:cNvPr id="1035" name="未知"/>
              <p:cNvSpPr>
                <a:spLocks noChangeArrowheads="1"/>
              </p:cNvSpPr>
              <p:nvPr/>
            </p:nvSpPr>
            <p:spPr bwMode="auto">
              <a:xfrm rot="373330" flipH="1">
                <a:off x="84" y="0"/>
                <a:ext cx="313" cy="303"/>
              </a:xfrm>
              <a:custGeom>
                <a:avLst/>
                <a:gdLst/>
                <a:ahLst/>
                <a:cxnLst>
                  <a:cxn ang="0">
                    <a:pos x="46" y="210"/>
                  </a:cxn>
                  <a:cxn ang="0">
                    <a:pos x="37" y="198"/>
                  </a:cxn>
                  <a:cxn ang="0">
                    <a:pos x="26" y="181"/>
                  </a:cxn>
                  <a:cxn ang="0">
                    <a:pos x="15" y="159"/>
                  </a:cxn>
                  <a:cxn ang="0">
                    <a:pos x="5" y="135"/>
                  </a:cxn>
                  <a:cxn ang="0">
                    <a:pos x="0" y="109"/>
                  </a:cxn>
                  <a:cxn ang="0">
                    <a:pos x="1" y="82"/>
                  </a:cxn>
                  <a:cxn ang="0">
                    <a:pos x="9" y="57"/>
                  </a:cxn>
                  <a:cxn ang="0">
                    <a:pos x="27" y="35"/>
                  </a:cxn>
                  <a:cxn ang="0">
                    <a:pos x="45" y="22"/>
                  </a:cxn>
                  <a:cxn ang="0">
                    <a:pos x="60" y="12"/>
                  </a:cxn>
                  <a:cxn ang="0">
                    <a:pos x="72" y="7"/>
                  </a:cxn>
                  <a:cxn ang="0">
                    <a:pos x="81" y="5"/>
                  </a:cxn>
                  <a:cxn ang="0">
                    <a:pos x="88" y="5"/>
                  </a:cxn>
                  <a:cxn ang="0">
                    <a:pos x="104" y="0"/>
                  </a:cxn>
                  <a:cxn ang="0">
                    <a:pos x="148" y="8"/>
                  </a:cxn>
                  <a:cxn ang="0">
                    <a:pos x="160" y="12"/>
                  </a:cxn>
                  <a:cxn ang="0">
                    <a:pos x="172" y="15"/>
                  </a:cxn>
                  <a:cxn ang="0">
                    <a:pos x="182" y="19"/>
                  </a:cxn>
                  <a:cxn ang="0">
                    <a:pos x="190" y="23"/>
                  </a:cxn>
                  <a:cxn ang="0">
                    <a:pos x="198" y="27"/>
                  </a:cxn>
                  <a:cxn ang="0">
                    <a:pos x="205" y="32"/>
                  </a:cxn>
                  <a:cxn ang="0">
                    <a:pos x="211" y="38"/>
                  </a:cxn>
                  <a:cxn ang="0">
                    <a:pos x="217" y="45"/>
                  </a:cxn>
                  <a:cxn ang="0">
                    <a:pos x="205" y="40"/>
                  </a:cxn>
                  <a:cxn ang="0">
                    <a:pos x="194" y="36"/>
                  </a:cxn>
                  <a:cxn ang="0">
                    <a:pos x="183" y="33"/>
                  </a:cxn>
                  <a:cxn ang="0">
                    <a:pos x="172" y="30"/>
                  </a:cxn>
                  <a:cxn ang="0">
                    <a:pos x="163" y="27"/>
                  </a:cxn>
                  <a:cxn ang="0">
                    <a:pos x="153" y="26"/>
                  </a:cxn>
                  <a:cxn ang="0">
                    <a:pos x="143" y="24"/>
                  </a:cxn>
                  <a:cxn ang="0">
                    <a:pos x="134" y="24"/>
                  </a:cxn>
                  <a:cxn ang="0">
                    <a:pos x="125" y="24"/>
                  </a:cxn>
                  <a:cxn ang="0">
                    <a:pos x="116" y="25"/>
                  </a:cxn>
                  <a:cxn ang="0">
                    <a:pos x="107" y="27"/>
                  </a:cxn>
                  <a:cxn ang="0">
                    <a:pos x="99" y="29"/>
                  </a:cxn>
                  <a:cxn ang="0">
                    <a:pos x="91" y="33"/>
                  </a:cxn>
                  <a:cxn ang="0">
                    <a:pos x="82" y="36"/>
                  </a:cxn>
                  <a:cxn ang="0">
                    <a:pos x="74" y="41"/>
                  </a:cxn>
                  <a:cxn ang="0">
                    <a:pos x="66" y="46"/>
                  </a:cxn>
                  <a:cxn ang="0">
                    <a:pos x="52" y="61"/>
                  </a:cxn>
                  <a:cxn ang="0">
                    <a:pos x="42" y="80"/>
                  </a:cxn>
                  <a:cxn ang="0">
                    <a:pos x="37" y="103"/>
                  </a:cxn>
                  <a:cxn ang="0">
                    <a:pos x="35" y="126"/>
                  </a:cxn>
                  <a:cxn ang="0">
                    <a:pos x="35" y="151"/>
                  </a:cxn>
                  <a:cxn ang="0">
                    <a:pos x="38" y="174"/>
                  </a:cxn>
                  <a:cxn ang="0">
                    <a:pos x="41" y="194"/>
                  </a:cxn>
                  <a:cxn ang="0">
                    <a:pos x="46" y="210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6" name="未知"/>
              <p:cNvSpPr>
                <a:spLocks noChangeArrowheads="1"/>
              </p:cNvSpPr>
              <p:nvPr/>
            </p:nvSpPr>
            <p:spPr bwMode="auto">
              <a:xfrm rot="373330" flipH="1">
                <a:off x="0" y="56"/>
                <a:ext cx="262" cy="308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112" y="2"/>
                  </a:cxn>
                  <a:cxn ang="0">
                    <a:pos x="118" y="8"/>
                  </a:cxn>
                  <a:cxn ang="0">
                    <a:pos x="127" y="18"/>
                  </a:cxn>
                  <a:cxn ang="0">
                    <a:pos x="137" y="33"/>
                  </a:cxn>
                  <a:cxn ang="0">
                    <a:pos x="145" y="52"/>
                  </a:cxn>
                  <a:cxn ang="0">
                    <a:pos x="150" y="76"/>
                  </a:cxn>
                  <a:cxn ang="0">
                    <a:pos x="150" y="105"/>
                  </a:cxn>
                  <a:cxn ang="0">
                    <a:pos x="144" y="139"/>
                  </a:cxn>
                  <a:cxn ang="0">
                    <a:pos x="140" y="149"/>
                  </a:cxn>
                  <a:cxn ang="0">
                    <a:pos x="136" y="157"/>
                  </a:cxn>
                  <a:cxn ang="0">
                    <a:pos x="131" y="165"/>
                  </a:cxn>
                  <a:cxn ang="0">
                    <a:pos x="125" y="173"/>
                  </a:cxn>
                  <a:cxn ang="0">
                    <a:pos x="117" y="180"/>
                  </a:cxn>
                  <a:cxn ang="0">
                    <a:pos x="110" y="185"/>
                  </a:cxn>
                  <a:cxn ang="0">
                    <a:pos x="102" y="191"/>
                  </a:cxn>
                  <a:cxn ang="0">
                    <a:pos x="92" y="195"/>
                  </a:cxn>
                  <a:cxn ang="0">
                    <a:pos x="82" y="197"/>
                  </a:cxn>
                  <a:cxn ang="0">
                    <a:pos x="72" y="200"/>
                  </a:cxn>
                  <a:cxn ang="0">
                    <a:pos x="61" y="201"/>
                  </a:cxn>
                  <a:cxn ang="0">
                    <a:pos x="49" y="201"/>
                  </a:cxn>
                  <a:cxn ang="0">
                    <a:pos x="37" y="200"/>
                  </a:cxn>
                  <a:cxn ang="0">
                    <a:pos x="25" y="197"/>
                  </a:cxn>
                  <a:cxn ang="0">
                    <a:pos x="12" y="193"/>
                  </a:cxn>
                  <a:cxn ang="0">
                    <a:pos x="0" y="188"/>
                  </a:cxn>
                  <a:cxn ang="0">
                    <a:pos x="11" y="195"/>
                  </a:cxn>
                  <a:cxn ang="0">
                    <a:pos x="22" y="200"/>
                  </a:cxn>
                  <a:cxn ang="0">
                    <a:pos x="33" y="205"/>
                  </a:cxn>
                  <a:cxn ang="0">
                    <a:pos x="43" y="208"/>
                  </a:cxn>
                  <a:cxn ang="0">
                    <a:pos x="53" y="211"/>
                  </a:cxn>
                  <a:cxn ang="0">
                    <a:pos x="63" y="212"/>
                  </a:cxn>
                  <a:cxn ang="0">
                    <a:pos x="73" y="213"/>
                  </a:cxn>
                  <a:cxn ang="0">
                    <a:pos x="83" y="213"/>
                  </a:cxn>
                  <a:cxn ang="0">
                    <a:pos x="91" y="212"/>
                  </a:cxn>
                  <a:cxn ang="0">
                    <a:pos x="100" y="210"/>
                  </a:cxn>
                  <a:cxn ang="0">
                    <a:pos x="108" y="208"/>
                  </a:cxn>
                  <a:cxn ang="0">
                    <a:pos x="116" y="206"/>
                  </a:cxn>
                  <a:cxn ang="0">
                    <a:pos x="123" y="203"/>
                  </a:cxn>
                  <a:cxn ang="0">
                    <a:pos x="130" y="199"/>
                  </a:cxn>
                  <a:cxn ang="0">
                    <a:pos x="136" y="195"/>
                  </a:cxn>
                  <a:cxn ang="0">
                    <a:pos x="142" y="191"/>
                  </a:cxn>
                  <a:cxn ang="0">
                    <a:pos x="158" y="176"/>
                  </a:cxn>
                  <a:cxn ang="0">
                    <a:pos x="169" y="161"/>
                  </a:cxn>
                  <a:cxn ang="0">
                    <a:pos x="176" y="144"/>
                  </a:cxn>
                  <a:cxn ang="0">
                    <a:pos x="179" y="128"/>
                  </a:cxn>
                  <a:cxn ang="0">
                    <a:pos x="181" y="111"/>
                  </a:cxn>
                  <a:cxn ang="0">
                    <a:pos x="181" y="95"/>
                  </a:cxn>
                  <a:cxn ang="0">
                    <a:pos x="182" y="79"/>
                  </a:cxn>
                  <a:cxn ang="0">
                    <a:pos x="173" y="46"/>
                  </a:cxn>
                  <a:cxn ang="0">
                    <a:pos x="156" y="21"/>
                  </a:cxn>
                  <a:cxn ang="0">
                    <a:pos x="151" y="18"/>
                  </a:cxn>
                  <a:cxn ang="0">
                    <a:pos x="147" y="15"/>
                  </a:cxn>
                  <a:cxn ang="0">
                    <a:pos x="142" y="13"/>
                  </a:cxn>
                  <a:cxn ang="0">
                    <a:pos x="138" y="11"/>
                  </a:cxn>
                  <a:cxn ang="0">
                    <a:pos x="132" y="9"/>
                  </a:cxn>
                  <a:cxn ang="0">
                    <a:pos x="126" y="6"/>
                  </a:cxn>
                  <a:cxn ang="0">
                    <a:pos x="119" y="3"/>
                  </a:cxn>
                  <a:cxn ang="0">
                    <a:pos x="109" y="0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7" name="未知"/>
              <p:cNvSpPr>
                <a:spLocks noChangeArrowheads="1"/>
              </p:cNvSpPr>
              <p:nvPr/>
            </p:nvSpPr>
            <p:spPr bwMode="auto">
              <a:xfrm rot="373330" flipH="1">
                <a:off x="80" y="120"/>
                <a:ext cx="93" cy="156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105" y="9"/>
                  </a:cxn>
                  <a:cxn ang="0">
                    <a:pos x="115" y="27"/>
                  </a:cxn>
                  <a:cxn ang="0">
                    <a:pos x="123" y="50"/>
                  </a:cxn>
                  <a:cxn ang="0">
                    <a:pos x="128" y="78"/>
                  </a:cxn>
                  <a:cxn ang="0">
                    <a:pos x="127" y="111"/>
                  </a:cxn>
                  <a:cxn ang="0">
                    <a:pos x="116" y="145"/>
                  </a:cxn>
                  <a:cxn ang="0">
                    <a:pos x="94" y="181"/>
                  </a:cxn>
                  <a:cxn ang="0">
                    <a:pos x="60" y="217"/>
                  </a:cxn>
                  <a:cxn ang="0">
                    <a:pos x="49" y="213"/>
                  </a:cxn>
                  <a:cxn ang="0">
                    <a:pos x="38" y="210"/>
                  </a:cxn>
                  <a:cxn ang="0">
                    <a:pos x="26" y="205"/>
                  </a:cxn>
                  <a:cxn ang="0">
                    <a:pos x="16" y="201"/>
                  </a:cxn>
                  <a:cxn ang="0">
                    <a:pos x="8" y="196"/>
                  </a:cxn>
                  <a:cxn ang="0">
                    <a:pos x="2" y="190"/>
                  </a:cxn>
                  <a:cxn ang="0">
                    <a:pos x="0" y="183"/>
                  </a:cxn>
                  <a:cxn ang="0">
                    <a:pos x="1" y="178"/>
                  </a:cxn>
                  <a:cxn ang="0">
                    <a:pos x="13" y="171"/>
                  </a:cxn>
                  <a:cxn ang="0">
                    <a:pos x="29" y="161"/>
                  </a:cxn>
                  <a:cxn ang="0">
                    <a:pos x="46" y="150"/>
                  </a:cxn>
                  <a:cxn ang="0">
                    <a:pos x="63" y="134"/>
                  </a:cxn>
                  <a:cxn ang="0">
                    <a:pos x="79" y="112"/>
                  </a:cxn>
                  <a:cxn ang="0">
                    <a:pos x="91" y="83"/>
                  </a:cxn>
                  <a:cxn ang="0">
                    <a:pos x="97" y="46"/>
                  </a:cxn>
                  <a:cxn ang="0">
                    <a:pos x="94" y="0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8" name="未知"/>
              <p:cNvSpPr>
                <a:spLocks noChangeArrowheads="1"/>
              </p:cNvSpPr>
              <p:nvPr/>
            </p:nvSpPr>
            <p:spPr bwMode="auto">
              <a:xfrm rot="373330" flipH="1">
                <a:off x="270" y="323"/>
                <a:ext cx="85" cy="93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0" y="25"/>
                  </a:cxn>
                  <a:cxn ang="0">
                    <a:pos x="3" y="26"/>
                  </a:cxn>
                  <a:cxn ang="0">
                    <a:pos x="14" y="29"/>
                  </a:cxn>
                  <a:cxn ang="0">
                    <a:pos x="29" y="36"/>
                  </a:cxn>
                  <a:cxn ang="0">
                    <a:pos x="46" y="47"/>
                  </a:cxn>
                  <a:cxn ang="0">
                    <a:pos x="66" y="62"/>
                  </a:cxn>
                  <a:cxn ang="0">
                    <a:pos x="84" y="80"/>
                  </a:cxn>
                  <a:cxn ang="0">
                    <a:pos x="102" y="103"/>
                  </a:cxn>
                  <a:cxn ang="0">
                    <a:pos x="116" y="132"/>
                  </a:cxn>
                  <a:cxn ang="0">
                    <a:pos x="117" y="120"/>
                  </a:cxn>
                  <a:cxn ang="0">
                    <a:pos x="115" y="107"/>
                  </a:cxn>
                  <a:cxn ang="0">
                    <a:pos x="108" y="90"/>
                  </a:cxn>
                  <a:cxn ang="0">
                    <a:pos x="99" y="74"/>
                  </a:cxn>
                  <a:cxn ang="0">
                    <a:pos x="89" y="58"/>
                  </a:cxn>
                  <a:cxn ang="0">
                    <a:pos x="78" y="45"/>
                  </a:cxn>
                  <a:cxn ang="0">
                    <a:pos x="67" y="36"/>
                  </a:cxn>
                  <a:cxn ang="0">
                    <a:pos x="58" y="32"/>
                  </a:cxn>
                  <a:cxn ang="0">
                    <a:pos x="69" y="29"/>
                  </a:cxn>
                  <a:cxn ang="0">
                    <a:pos x="79" y="28"/>
                  </a:cxn>
                  <a:cxn ang="0">
                    <a:pos x="89" y="26"/>
                  </a:cxn>
                  <a:cxn ang="0">
                    <a:pos x="98" y="25"/>
                  </a:cxn>
                  <a:cxn ang="0">
                    <a:pos x="105" y="24"/>
                  </a:cxn>
                  <a:cxn ang="0">
                    <a:pos x="109" y="22"/>
                  </a:cxn>
                  <a:cxn ang="0">
                    <a:pos x="113" y="21"/>
                  </a:cxn>
                  <a:cxn ang="0">
                    <a:pos x="114" y="21"/>
                  </a:cxn>
                  <a:cxn ang="0">
                    <a:pos x="75" y="0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9" name="未知"/>
              <p:cNvSpPr>
                <a:spLocks noChangeArrowheads="1"/>
              </p:cNvSpPr>
              <p:nvPr/>
            </p:nvSpPr>
            <p:spPr bwMode="auto">
              <a:xfrm rot="373330" flipH="1">
                <a:off x="248" y="346"/>
                <a:ext cx="21" cy="5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3" y="0"/>
                  </a:cxn>
                  <a:cxn ang="0">
                    <a:pos x="16" y="4"/>
                  </a:cxn>
                  <a:cxn ang="0">
                    <a:pos x="9" y="9"/>
                  </a:cxn>
                  <a:cxn ang="0">
                    <a:pos x="4" y="19"/>
                  </a:cxn>
                  <a:cxn ang="0">
                    <a:pos x="1" y="30"/>
                  </a:cxn>
                  <a:cxn ang="0">
                    <a:pos x="0" y="44"/>
                  </a:cxn>
                  <a:cxn ang="0">
                    <a:pos x="3" y="60"/>
                  </a:cxn>
                  <a:cxn ang="0">
                    <a:pos x="11" y="77"/>
                  </a:cxn>
                  <a:cxn ang="0">
                    <a:pos x="15" y="53"/>
                  </a:cxn>
                  <a:cxn ang="0">
                    <a:pos x="19" y="37"/>
                  </a:cxn>
                  <a:cxn ang="0">
                    <a:pos x="23" y="22"/>
                  </a:cxn>
                  <a:cxn ang="0">
                    <a:pos x="29" y="0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grpSp>
            <p:nvGrpSpPr>
              <p:cNvPr id="5" name="组合 1039"/>
              <p:cNvGrpSpPr>
                <a:grpSpLocks/>
              </p:cNvGrpSpPr>
              <p:nvPr userDrawn="1"/>
            </p:nvGrpSpPr>
            <p:grpSpPr bwMode="auto">
              <a:xfrm rot="10886446" flipH="1">
                <a:off x="294" y="464"/>
                <a:ext cx="608" cy="369"/>
                <a:chOff x="0" y="0"/>
                <a:chExt cx="608" cy="369"/>
              </a:xfrm>
            </p:grpSpPr>
            <p:sp>
              <p:nvSpPr>
                <p:cNvPr id="1041" name="未知"/>
                <p:cNvSpPr>
                  <a:spLocks noChangeArrowheads="1"/>
                </p:cNvSpPr>
                <p:nvPr/>
              </p:nvSpPr>
              <p:spPr bwMode="auto">
                <a:xfrm rot="4200091">
                  <a:off x="116" y="95"/>
                  <a:ext cx="143" cy="390"/>
                </a:xfrm>
                <a:custGeom>
                  <a:avLst/>
                  <a:gdLst/>
                  <a:ahLst/>
                  <a:cxnLst>
                    <a:cxn ang="0">
                      <a:pos x="12" y="44"/>
                    </a:cxn>
                    <a:cxn ang="0">
                      <a:pos x="6" y="72"/>
                    </a:cxn>
                    <a:cxn ang="0">
                      <a:pos x="3" y="99"/>
                    </a:cxn>
                    <a:cxn ang="0">
                      <a:pos x="0" y="125"/>
                    </a:cxn>
                    <a:cxn ang="0">
                      <a:pos x="0" y="151"/>
                    </a:cxn>
                    <a:cxn ang="0">
                      <a:pos x="3" y="180"/>
                    </a:cxn>
                    <a:cxn ang="0">
                      <a:pos x="7" y="211"/>
                    </a:cxn>
                    <a:cxn ang="0">
                      <a:pos x="16" y="247"/>
                    </a:cxn>
                    <a:cxn ang="0">
                      <a:pos x="29" y="287"/>
                    </a:cxn>
                    <a:cxn ang="0">
                      <a:pos x="43" y="325"/>
                    </a:cxn>
                    <a:cxn ang="0">
                      <a:pos x="61" y="364"/>
                    </a:cxn>
                    <a:cxn ang="0">
                      <a:pos x="83" y="406"/>
                    </a:cxn>
                    <a:cxn ang="0">
                      <a:pos x="106" y="446"/>
                    </a:cxn>
                    <a:cxn ang="0">
                      <a:pos x="132" y="483"/>
                    </a:cxn>
                    <a:cxn ang="0">
                      <a:pos x="157" y="516"/>
                    </a:cxn>
                    <a:cxn ang="0">
                      <a:pos x="182" y="544"/>
                    </a:cxn>
                    <a:cxn ang="0">
                      <a:pos x="207" y="564"/>
                    </a:cxn>
                    <a:cxn ang="0">
                      <a:pos x="160" y="501"/>
                    </a:cxn>
                    <a:cxn ang="0">
                      <a:pos x="127" y="448"/>
                    </a:cxn>
                    <a:cxn ang="0">
                      <a:pos x="103" y="405"/>
                    </a:cxn>
                    <a:cxn ang="0">
                      <a:pos x="87" y="368"/>
                    </a:cxn>
                    <a:cxn ang="0">
                      <a:pos x="75" y="337"/>
                    </a:cxn>
                    <a:cxn ang="0">
                      <a:pos x="68" y="309"/>
                    </a:cxn>
                    <a:cxn ang="0">
                      <a:pos x="63" y="285"/>
                    </a:cxn>
                    <a:cxn ang="0">
                      <a:pos x="56" y="261"/>
                    </a:cxn>
                    <a:cxn ang="0">
                      <a:pos x="44" y="205"/>
                    </a:cxn>
                    <a:cxn ang="0">
                      <a:pos x="41" y="140"/>
                    </a:cxn>
                    <a:cxn ang="0">
                      <a:pos x="43" y="68"/>
                    </a:cxn>
                    <a:cxn ang="0">
                      <a:pos x="50" y="0"/>
                    </a:cxn>
                    <a:cxn ang="0">
                      <a:pos x="12" y="44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 kern="120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042" name="未知"/>
                <p:cNvSpPr>
                  <a:spLocks noChangeArrowheads="1"/>
                </p:cNvSpPr>
                <p:nvPr/>
              </p:nvSpPr>
              <p:spPr bwMode="auto">
                <a:xfrm rot="4200091">
                  <a:off x="483" y="50"/>
                  <a:ext cx="33" cy="160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14" y="55"/>
                    </a:cxn>
                    <a:cxn ang="0">
                      <a:pos x="22" y="101"/>
                    </a:cxn>
                    <a:cxn ang="0">
                      <a:pos x="24" y="159"/>
                    </a:cxn>
                    <a:cxn ang="0">
                      <a:pos x="19" y="232"/>
                    </a:cxn>
                    <a:cxn ang="0">
                      <a:pos x="45" y="217"/>
                    </a:cxn>
                    <a:cxn ang="0">
                      <a:pos x="47" y="178"/>
                    </a:cxn>
                    <a:cxn ang="0">
                      <a:pos x="47" y="140"/>
                    </a:cxn>
                    <a:cxn ang="0">
                      <a:pos x="45" y="103"/>
                    </a:cxn>
                    <a:cxn ang="0">
                      <a:pos x="41" y="71"/>
                    </a:cxn>
                    <a:cxn ang="0">
                      <a:pos x="36" y="52"/>
                    </a:cxn>
                    <a:cxn ang="0">
                      <a:pos x="29" y="34"/>
                    </a:cxn>
                    <a:cxn ang="0">
                      <a:pos x="22" y="17"/>
                    </a:cxn>
                    <a:cxn ang="0">
                      <a:pos x="13" y="0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 kern="120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043" name="未知"/>
                <p:cNvSpPr>
                  <a:spLocks noChangeArrowheads="1"/>
                </p:cNvSpPr>
                <p:nvPr/>
              </p:nvSpPr>
              <p:spPr bwMode="auto">
                <a:xfrm rot="4200091">
                  <a:off x="554" y="10"/>
                  <a:ext cx="60" cy="27"/>
                </a:xfrm>
                <a:custGeom>
                  <a:avLst/>
                  <a:gdLst/>
                  <a:ahLst/>
                  <a:cxnLst>
                    <a:cxn ang="0">
                      <a:pos x="87" y="22"/>
                    </a:cxn>
                    <a:cxn ang="0">
                      <a:pos x="77" y="17"/>
                    </a:cxn>
                    <a:cxn ang="0">
                      <a:pos x="68" y="12"/>
                    </a:cxn>
                    <a:cxn ang="0">
                      <a:pos x="58" y="7"/>
                    </a:cxn>
                    <a:cxn ang="0">
                      <a:pos x="47" y="5"/>
                    </a:cxn>
                    <a:cxn ang="0">
                      <a:pos x="37" y="3"/>
                    </a:cxn>
                    <a:cxn ang="0">
                      <a:pos x="26" y="2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6" y="6"/>
                    </a:cxn>
                    <a:cxn ang="0">
                      <a:pos x="14" y="10"/>
                    </a:cxn>
                    <a:cxn ang="0">
                      <a:pos x="22" y="14"/>
                    </a:cxn>
                    <a:cxn ang="0">
                      <a:pos x="33" y="18"/>
                    </a:cxn>
                    <a:cxn ang="0">
                      <a:pos x="42" y="22"/>
                    </a:cxn>
                    <a:cxn ang="0">
                      <a:pos x="52" y="27"/>
                    </a:cxn>
                    <a:cxn ang="0">
                      <a:pos x="64" y="33"/>
                    </a:cxn>
                    <a:cxn ang="0">
                      <a:pos x="74" y="40"/>
                    </a:cxn>
                    <a:cxn ang="0">
                      <a:pos x="87" y="22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 kern="120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6" name="组合 1043"/>
            <p:cNvGrpSpPr>
              <a:grpSpLocks/>
            </p:cNvGrpSpPr>
            <p:nvPr/>
          </p:nvGrpSpPr>
          <p:grpSpPr bwMode="auto">
            <a:xfrm rot="6248562">
              <a:off x="348" y="3854"/>
              <a:ext cx="392" cy="424"/>
              <a:chOff x="0" y="0"/>
              <a:chExt cx="129" cy="157"/>
            </a:xfrm>
          </p:grpSpPr>
          <p:sp>
            <p:nvSpPr>
              <p:cNvPr id="1045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46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47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7" name="组合 1047"/>
            <p:cNvGrpSpPr>
              <a:grpSpLocks/>
            </p:cNvGrpSpPr>
            <p:nvPr/>
          </p:nvGrpSpPr>
          <p:grpSpPr bwMode="auto">
            <a:xfrm rot="5003157">
              <a:off x="254" y="1102"/>
              <a:ext cx="412" cy="500"/>
              <a:chOff x="0" y="0"/>
              <a:chExt cx="129" cy="157"/>
            </a:xfrm>
          </p:grpSpPr>
          <p:sp>
            <p:nvSpPr>
              <p:cNvPr id="1049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50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51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8" name="组合 1051"/>
            <p:cNvGrpSpPr>
              <a:grpSpLocks/>
            </p:cNvGrpSpPr>
            <p:nvPr/>
          </p:nvGrpSpPr>
          <p:grpSpPr bwMode="auto">
            <a:xfrm>
              <a:off x="820" y="0"/>
              <a:ext cx="345" cy="367"/>
              <a:chOff x="0" y="0"/>
              <a:chExt cx="129" cy="157"/>
            </a:xfrm>
          </p:grpSpPr>
          <p:sp>
            <p:nvSpPr>
              <p:cNvPr id="1053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54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55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056" name="未知"/>
            <p:cNvSpPr>
              <a:spLocks noChangeArrowheads="1"/>
            </p:cNvSpPr>
            <p:nvPr/>
          </p:nvSpPr>
          <p:spPr bwMode="auto">
            <a:xfrm>
              <a:off x="92" y="94"/>
              <a:ext cx="699" cy="756"/>
            </a:xfrm>
            <a:custGeom>
              <a:avLst/>
              <a:gdLst/>
              <a:ahLst/>
              <a:cxnLst>
                <a:cxn ang="0">
                  <a:pos x="1" y="392"/>
                </a:cxn>
                <a:cxn ang="0">
                  <a:pos x="3" y="252"/>
                </a:cxn>
                <a:cxn ang="0">
                  <a:pos x="21" y="210"/>
                </a:cxn>
                <a:cxn ang="0">
                  <a:pos x="29" y="182"/>
                </a:cxn>
                <a:cxn ang="0">
                  <a:pos x="39" y="154"/>
                </a:cxn>
                <a:cxn ang="0">
                  <a:pos x="51" y="138"/>
                </a:cxn>
                <a:cxn ang="0">
                  <a:pos x="111" y="74"/>
                </a:cxn>
                <a:cxn ang="0">
                  <a:pos x="169" y="30"/>
                </a:cxn>
                <a:cxn ang="0">
                  <a:pos x="225" y="10"/>
                </a:cxn>
                <a:cxn ang="0">
                  <a:pos x="249" y="4"/>
                </a:cxn>
                <a:cxn ang="0">
                  <a:pos x="265" y="0"/>
                </a:cxn>
                <a:cxn ang="0">
                  <a:pos x="357" y="2"/>
                </a:cxn>
                <a:cxn ang="0">
                  <a:pos x="385" y="6"/>
                </a:cxn>
                <a:cxn ang="0">
                  <a:pos x="489" y="40"/>
                </a:cxn>
                <a:cxn ang="0">
                  <a:pos x="619" y="128"/>
                </a:cxn>
                <a:cxn ang="0">
                  <a:pos x="653" y="178"/>
                </a:cxn>
                <a:cxn ang="0">
                  <a:pos x="693" y="322"/>
                </a:cxn>
                <a:cxn ang="0">
                  <a:pos x="687" y="434"/>
                </a:cxn>
                <a:cxn ang="0">
                  <a:pos x="665" y="538"/>
                </a:cxn>
                <a:cxn ang="0">
                  <a:pos x="639" y="564"/>
                </a:cxn>
                <a:cxn ang="0">
                  <a:pos x="631" y="580"/>
                </a:cxn>
                <a:cxn ang="0">
                  <a:pos x="607" y="588"/>
                </a:cxn>
                <a:cxn ang="0">
                  <a:pos x="473" y="664"/>
                </a:cxn>
                <a:cxn ang="0">
                  <a:pos x="449" y="678"/>
                </a:cxn>
                <a:cxn ang="0">
                  <a:pos x="405" y="684"/>
                </a:cxn>
                <a:cxn ang="0">
                  <a:pos x="375" y="690"/>
                </a:cxn>
                <a:cxn ang="0">
                  <a:pos x="267" y="684"/>
                </a:cxn>
                <a:cxn ang="0">
                  <a:pos x="259" y="722"/>
                </a:cxn>
                <a:cxn ang="0">
                  <a:pos x="241" y="756"/>
                </a:cxn>
                <a:cxn ang="0">
                  <a:pos x="185" y="728"/>
                </a:cxn>
                <a:cxn ang="0">
                  <a:pos x="163" y="720"/>
                </a:cxn>
                <a:cxn ang="0">
                  <a:pos x="151" y="716"/>
                </a:cxn>
                <a:cxn ang="0">
                  <a:pos x="195" y="674"/>
                </a:cxn>
                <a:cxn ang="0">
                  <a:pos x="211" y="644"/>
                </a:cxn>
                <a:cxn ang="0">
                  <a:pos x="209" y="626"/>
                </a:cxn>
                <a:cxn ang="0">
                  <a:pos x="195" y="620"/>
                </a:cxn>
                <a:cxn ang="0">
                  <a:pos x="165" y="596"/>
                </a:cxn>
                <a:cxn ang="0">
                  <a:pos x="99" y="534"/>
                </a:cxn>
                <a:cxn ang="0">
                  <a:pos x="61" y="506"/>
                </a:cxn>
                <a:cxn ang="0">
                  <a:pos x="23" y="470"/>
                </a:cxn>
                <a:cxn ang="0">
                  <a:pos x="7" y="434"/>
                </a:cxn>
                <a:cxn ang="0">
                  <a:pos x="5" y="396"/>
                </a:cxn>
                <a:cxn ang="0">
                  <a:pos x="1" y="392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7" name="未知"/>
            <p:cNvSpPr>
              <a:spLocks noChangeArrowheads="1"/>
            </p:cNvSpPr>
            <p:nvPr/>
          </p:nvSpPr>
          <p:spPr bwMode="auto">
            <a:xfrm rot="828663">
              <a:off x="247" y="3404"/>
              <a:ext cx="132" cy="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8" name="未知"/>
            <p:cNvSpPr>
              <a:spLocks noChangeArrowheads="1"/>
            </p:cNvSpPr>
            <p:nvPr/>
          </p:nvSpPr>
          <p:spPr bwMode="auto">
            <a:xfrm rot="828663">
              <a:off x="271" y="3592"/>
              <a:ext cx="66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9" name="未知"/>
            <p:cNvSpPr>
              <a:spLocks noChangeArrowheads="1"/>
            </p:cNvSpPr>
            <p:nvPr/>
          </p:nvSpPr>
          <p:spPr bwMode="auto">
            <a:xfrm>
              <a:off x="16" y="4110"/>
              <a:ext cx="118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8"/>
                </a:cxn>
                <a:cxn ang="0">
                  <a:pos x="15" y="19"/>
                </a:cxn>
                <a:cxn ang="0">
                  <a:pos x="26" y="33"/>
                </a:cxn>
                <a:cxn ang="0">
                  <a:pos x="38" y="51"/>
                </a:cxn>
                <a:cxn ang="0">
                  <a:pos x="54" y="72"/>
                </a:cxn>
                <a:cxn ang="0">
                  <a:pos x="67" y="94"/>
                </a:cxn>
                <a:cxn ang="0">
                  <a:pos x="79" y="119"/>
                </a:cxn>
                <a:cxn ang="0">
                  <a:pos x="87" y="146"/>
                </a:cxn>
                <a:cxn ang="0">
                  <a:pos x="94" y="175"/>
                </a:cxn>
                <a:cxn ang="0">
                  <a:pos x="91" y="209"/>
                </a:cxn>
                <a:cxn ang="0">
                  <a:pos x="118" y="209"/>
                </a:cxn>
                <a:cxn ang="0">
                  <a:pos x="117" y="177"/>
                </a:cxn>
                <a:cxn ang="0">
                  <a:pos x="104" y="119"/>
                </a:cxn>
                <a:cxn ang="0">
                  <a:pos x="82" y="69"/>
                </a:cxn>
                <a:cxn ang="0">
                  <a:pos x="47" y="27"/>
                </a:cxn>
                <a:cxn ang="0">
                  <a:pos x="0" y="0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0" name="未知"/>
            <p:cNvSpPr>
              <a:spLocks noChangeArrowheads="1"/>
            </p:cNvSpPr>
            <p:nvPr/>
          </p:nvSpPr>
          <p:spPr bwMode="auto">
            <a:xfrm>
              <a:off x="5" y="3968"/>
              <a:ext cx="130" cy="12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0" y="128"/>
                </a:cxn>
                <a:cxn ang="0">
                  <a:pos x="125" y="126"/>
                </a:cxn>
                <a:cxn ang="0">
                  <a:pos x="111" y="121"/>
                </a:cxn>
                <a:cxn ang="0">
                  <a:pos x="92" y="111"/>
                </a:cxn>
                <a:cxn ang="0">
                  <a:pos x="68" y="103"/>
                </a:cxn>
                <a:cxn ang="0">
                  <a:pos x="41" y="94"/>
                </a:cxn>
                <a:cxn ang="0">
                  <a:pos x="19" y="90"/>
                </a:cxn>
                <a:cxn ang="0">
                  <a:pos x="0" y="93"/>
                </a:cxn>
                <a:cxn ang="0">
                  <a:pos x="0" y="72"/>
                </a:cxn>
                <a:cxn ang="0">
                  <a:pos x="12" y="70"/>
                </a:cxn>
                <a:cxn ang="0">
                  <a:pos x="24" y="66"/>
                </a:cxn>
                <a:cxn ang="0">
                  <a:pos x="38" y="66"/>
                </a:cxn>
                <a:cxn ang="0">
                  <a:pos x="51" y="67"/>
                </a:cxn>
                <a:cxn ang="0">
                  <a:pos x="65" y="70"/>
                </a:cxn>
                <a:cxn ang="0">
                  <a:pos x="78" y="78"/>
                </a:cxn>
                <a:cxn ang="0">
                  <a:pos x="81" y="74"/>
                </a:cxn>
                <a:cxn ang="0">
                  <a:pos x="81" y="58"/>
                </a:cxn>
                <a:cxn ang="0">
                  <a:pos x="82" y="37"/>
                </a:cxn>
                <a:cxn ang="0">
                  <a:pos x="82" y="29"/>
                </a:cxn>
                <a:cxn ang="0">
                  <a:pos x="80" y="29"/>
                </a:cxn>
                <a:cxn ang="0">
                  <a:pos x="77" y="27"/>
                </a:cxn>
                <a:cxn ang="0">
                  <a:pos x="76" y="22"/>
                </a:cxn>
                <a:cxn ang="0">
                  <a:pos x="75" y="19"/>
                </a:cxn>
                <a:cxn ang="0">
                  <a:pos x="76" y="15"/>
                </a:cxn>
                <a:cxn ang="0">
                  <a:pos x="79" y="10"/>
                </a:cxn>
                <a:cxn ang="0">
                  <a:pos x="89" y="6"/>
                </a:cxn>
                <a:cxn ang="0">
                  <a:pos x="103" y="0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1" name="未知"/>
            <p:cNvSpPr>
              <a:spLocks noChangeArrowheads="1"/>
            </p:cNvSpPr>
            <p:nvPr/>
          </p:nvSpPr>
          <p:spPr bwMode="auto">
            <a:xfrm>
              <a:off x="5" y="3949"/>
              <a:ext cx="47" cy="8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5" y="37"/>
                </a:cxn>
                <a:cxn ang="0">
                  <a:pos x="0" y="59"/>
                </a:cxn>
                <a:cxn ang="0">
                  <a:pos x="0" y="86"/>
                </a:cxn>
                <a:cxn ang="0">
                  <a:pos x="8" y="82"/>
                </a:cxn>
                <a:cxn ang="0">
                  <a:pos x="20" y="73"/>
                </a:cxn>
                <a:cxn ang="0">
                  <a:pos x="33" y="63"/>
                </a:cxn>
                <a:cxn ang="0">
                  <a:pos x="42" y="51"/>
                </a:cxn>
                <a:cxn ang="0">
                  <a:pos x="47" y="36"/>
                </a:cxn>
                <a:cxn ang="0">
                  <a:pos x="46" y="19"/>
                </a:cxn>
                <a:cxn ang="0">
                  <a:pos x="37" y="0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2" name="未知"/>
            <p:cNvSpPr>
              <a:spLocks noChangeArrowheads="1"/>
            </p:cNvSpPr>
            <p:nvPr/>
          </p:nvSpPr>
          <p:spPr bwMode="auto">
            <a:xfrm>
              <a:off x="5" y="3239"/>
              <a:ext cx="497" cy="74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1" y="4"/>
                </a:cxn>
                <a:cxn ang="0">
                  <a:pos x="101" y="0"/>
                </a:cxn>
                <a:cxn ang="0">
                  <a:pos x="170" y="4"/>
                </a:cxn>
                <a:cxn ang="0">
                  <a:pos x="248" y="21"/>
                </a:cxn>
                <a:cxn ang="0">
                  <a:pos x="323" y="50"/>
                </a:cxn>
                <a:cxn ang="0">
                  <a:pos x="382" y="90"/>
                </a:cxn>
                <a:cxn ang="0">
                  <a:pos x="428" y="141"/>
                </a:cxn>
                <a:cxn ang="0">
                  <a:pos x="463" y="199"/>
                </a:cxn>
                <a:cxn ang="0">
                  <a:pos x="485" y="262"/>
                </a:cxn>
                <a:cxn ang="0">
                  <a:pos x="496" y="327"/>
                </a:cxn>
                <a:cxn ang="0">
                  <a:pos x="497" y="396"/>
                </a:cxn>
                <a:cxn ang="0">
                  <a:pos x="487" y="462"/>
                </a:cxn>
                <a:cxn ang="0">
                  <a:pos x="470" y="527"/>
                </a:cxn>
                <a:cxn ang="0">
                  <a:pos x="443" y="586"/>
                </a:cxn>
                <a:cxn ang="0">
                  <a:pos x="406" y="639"/>
                </a:cxn>
                <a:cxn ang="0">
                  <a:pos x="364" y="683"/>
                </a:cxn>
                <a:cxn ang="0">
                  <a:pos x="315" y="715"/>
                </a:cxn>
                <a:cxn ang="0">
                  <a:pos x="259" y="736"/>
                </a:cxn>
                <a:cxn ang="0">
                  <a:pos x="198" y="740"/>
                </a:cxn>
                <a:cxn ang="0">
                  <a:pos x="131" y="727"/>
                </a:cxn>
                <a:cxn ang="0">
                  <a:pos x="167" y="728"/>
                </a:cxn>
                <a:cxn ang="0">
                  <a:pos x="204" y="718"/>
                </a:cxn>
                <a:cxn ang="0">
                  <a:pos x="238" y="700"/>
                </a:cxn>
                <a:cxn ang="0">
                  <a:pos x="272" y="670"/>
                </a:cxn>
                <a:cxn ang="0">
                  <a:pos x="304" y="635"/>
                </a:cxn>
                <a:cxn ang="0">
                  <a:pos x="333" y="594"/>
                </a:cxn>
                <a:cxn ang="0">
                  <a:pos x="358" y="549"/>
                </a:cxn>
                <a:cxn ang="0">
                  <a:pos x="381" y="500"/>
                </a:cxn>
                <a:cxn ang="0">
                  <a:pos x="396" y="449"/>
                </a:cxn>
                <a:cxn ang="0">
                  <a:pos x="408" y="397"/>
                </a:cxn>
                <a:cxn ang="0">
                  <a:pos x="414" y="346"/>
                </a:cxn>
                <a:cxn ang="0">
                  <a:pos x="412" y="296"/>
                </a:cxn>
                <a:cxn ang="0">
                  <a:pos x="402" y="251"/>
                </a:cxn>
                <a:cxn ang="0">
                  <a:pos x="384" y="208"/>
                </a:cxn>
                <a:cxn ang="0">
                  <a:pos x="357" y="172"/>
                </a:cxn>
                <a:cxn ang="0">
                  <a:pos x="320" y="142"/>
                </a:cxn>
                <a:cxn ang="0">
                  <a:pos x="260" y="107"/>
                </a:cxn>
                <a:cxn ang="0">
                  <a:pos x="203" y="82"/>
                </a:cxn>
                <a:cxn ang="0">
                  <a:pos x="154" y="65"/>
                </a:cxn>
                <a:cxn ang="0">
                  <a:pos x="108" y="56"/>
                </a:cxn>
                <a:cxn ang="0">
                  <a:pos x="68" y="55"/>
                </a:cxn>
                <a:cxn ang="0">
                  <a:pos x="32" y="61"/>
                </a:cxn>
                <a:cxn ang="0">
                  <a:pos x="0" y="70"/>
                </a:cxn>
                <a:cxn ang="0">
                  <a:pos x="0" y="13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3" name="未知"/>
            <p:cNvSpPr>
              <a:spLocks noChangeArrowheads="1"/>
            </p:cNvSpPr>
            <p:nvPr/>
          </p:nvSpPr>
          <p:spPr bwMode="auto">
            <a:xfrm rot="1584153">
              <a:off x="25" y="410"/>
              <a:ext cx="344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4" name="未知"/>
            <p:cNvSpPr>
              <a:spLocks noChangeArrowheads="1"/>
            </p:cNvSpPr>
            <p:nvPr/>
          </p:nvSpPr>
          <p:spPr bwMode="auto">
            <a:xfrm rot="1584153">
              <a:off x="247" y="756"/>
              <a:ext cx="167" cy="11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5" name="未知"/>
            <p:cNvSpPr>
              <a:spLocks noChangeArrowheads="1"/>
            </p:cNvSpPr>
            <p:nvPr/>
          </p:nvSpPr>
          <p:spPr bwMode="auto">
            <a:xfrm rot="1584153">
              <a:off x="579" y="286"/>
              <a:ext cx="147" cy="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6" name="未知"/>
            <p:cNvSpPr>
              <a:spLocks noChangeArrowheads="1"/>
            </p:cNvSpPr>
            <p:nvPr/>
          </p:nvSpPr>
          <p:spPr bwMode="auto">
            <a:xfrm rot="1584153">
              <a:off x="241" y="721"/>
              <a:ext cx="62" cy="97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7" name="未知"/>
            <p:cNvSpPr>
              <a:spLocks noChangeArrowheads="1"/>
            </p:cNvSpPr>
            <p:nvPr/>
          </p:nvSpPr>
          <p:spPr bwMode="auto">
            <a:xfrm rot="1584153">
              <a:off x="590" y="466"/>
              <a:ext cx="72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8" name="未知"/>
            <p:cNvSpPr>
              <a:spLocks noChangeArrowheads="1"/>
            </p:cNvSpPr>
            <p:nvPr/>
          </p:nvSpPr>
          <p:spPr bwMode="auto">
            <a:xfrm>
              <a:off x="5" y="886"/>
              <a:ext cx="360" cy="65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9" y="9"/>
                </a:cxn>
                <a:cxn ang="0">
                  <a:pos x="277" y="22"/>
                </a:cxn>
                <a:cxn ang="0">
                  <a:pos x="286" y="39"/>
                </a:cxn>
                <a:cxn ang="0">
                  <a:pos x="297" y="58"/>
                </a:cxn>
                <a:cxn ang="0">
                  <a:pos x="309" y="83"/>
                </a:cxn>
                <a:cxn ang="0">
                  <a:pos x="319" y="108"/>
                </a:cxn>
                <a:cxn ang="0">
                  <a:pos x="329" y="136"/>
                </a:cxn>
                <a:cxn ang="0">
                  <a:pos x="333" y="163"/>
                </a:cxn>
                <a:cxn ang="0">
                  <a:pos x="336" y="193"/>
                </a:cxn>
                <a:cxn ang="0">
                  <a:pos x="332" y="223"/>
                </a:cxn>
                <a:cxn ang="0">
                  <a:pos x="323" y="255"/>
                </a:cxn>
                <a:cxn ang="0">
                  <a:pos x="310" y="285"/>
                </a:cxn>
                <a:cxn ang="0">
                  <a:pos x="287" y="315"/>
                </a:cxn>
                <a:cxn ang="0">
                  <a:pos x="257" y="343"/>
                </a:cxn>
                <a:cxn ang="0">
                  <a:pos x="218" y="370"/>
                </a:cxn>
                <a:cxn ang="0">
                  <a:pos x="167" y="396"/>
                </a:cxn>
                <a:cxn ang="0">
                  <a:pos x="111" y="425"/>
                </a:cxn>
                <a:cxn ang="0">
                  <a:pos x="69" y="457"/>
                </a:cxn>
                <a:cxn ang="0">
                  <a:pos x="35" y="490"/>
                </a:cxn>
                <a:cxn ang="0">
                  <a:pos x="12" y="526"/>
                </a:cxn>
                <a:cxn ang="0">
                  <a:pos x="0" y="553"/>
                </a:cxn>
                <a:cxn ang="0">
                  <a:pos x="0" y="650"/>
                </a:cxn>
                <a:cxn ang="0">
                  <a:pos x="6" y="628"/>
                </a:cxn>
                <a:cxn ang="0">
                  <a:pos x="19" y="594"/>
                </a:cxn>
                <a:cxn ang="0">
                  <a:pos x="43" y="551"/>
                </a:cxn>
                <a:cxn ang="0">
                  <a:pos x="76" y="503"/>
                </a:cxn>
                <a:cxn ang="0">
                  <a:pos x="125" y="454"/>
                </a:cxn>
                <a:cxn ang="0">
                  <a:pos x="190" y="408"/>
                </a:cxn>
                <a:cxn ang="0">
                  <a:pos x="275" y="365"/>
                </a:cxn>
                <a:cxn ang="0">
                  <a:pos x="308" y="342"/>
                </a:cxn>
                <a:cxn ang="0">
                  <a:pos x="335" y="305"/>
                </a:cxn>
                <a:cxn ang="0">
                  <a:pos x="352" y="255"/>
                </a:cxn>
                <a:cxn ang="0">
                  <a:pos x="360" y="201"/>
                </a:cxn>
                <a:cxn ang="0">
                  <a:pos x="356" y="144"/>
                </a:cxn>
                <a:cxn ang="0">
                  <a:pos x="341" y="88"/>
                </a:cxn>
                <a:cxn ang="0">
                  <a:pos x="311" y="39"/>
                </a:cxn>
                <a:cxn ang="0">
                  <a:pos x="264" y="0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9" name="未知"/>
            <p:cNvSpPr>
              <a:spLocks noChangeArrowheads="1"/>
            </p:cNvSpPr>
            <p:nvPr/>
          </p:nvSpPr>
          <p:spPr bwMode="auto">
            <a:xfrm rot="1584153">
              <a:off x="61" y="84"/>
              <a:ext cx="804" cy="686"/>
            </a:xfrm>
            <a:custGeom>
              <a:avLst/>
              <a:gdLst/>
              <a:ahLst/>
              <a:cxnLst>
                <a:cxn ang="0">
                  <a:pos x="16" y="370"/>
                </a:cxn>
                <a:cxn ang="0">
                  <a:pos x="6" y="341"/>
                </a:cxn>
                <a:cxn ang="0">
                  <a:pos x="0" y="289"/>
                </a:cxn>
                <a:cxn ang="0">
                  <a:pos x="4" y="222"/>
                </a:cxn>
                <a:cxn ang="0">
                  <a:pos x="25" y="151"/>
                </a:cxn>
                <a:cxn ang="0">
                  <a:pos x="69" y="84"/>
                </a:cxn>
                <a:cxn ang="0">
                  <a:pos x="142" y="31"/>
                </a:cxn>
                <a:cxn ang="0">
                  <a:pos x="247" y="2"/>
                </a:cxn>
                <a:cxn ang="0">
                  <a:pos x="380" y="9"/>
                </a:cxn>
                <a:cxn ang="0">
                  <a:pos x="484" y="68"/>
                </a:cxn>
                <a:cxn ang="0">
                  <a:pos x="554" y="165"/>
                </a:cxn>
                <a:cxn ang="0">
                  <a:pos x="591" y="284"/>
                </a:cxn>
                <a:cxn ang="0">
                  <a:pos x="595" y="409"/>
                </a:cxn>
                <a:cxn ang="0">
                  <a:pos x="566" y="525"/>
                </a:cxn>
                <a:cxn ang="0">
                  <a:pos x="507" y="615"/>
                </a:cxn>
                <a:cxn ang="0">
                  <a:pos x="417" y="663"/>
                </a:cxn>
                <a:cxn ang="0">
                  <a:pos x="389" y="659"/>
                </a:cxn>
                <a:cxn ang="0">
                  <a:pos x="441" y="617"/>
                </a:cxn>
                <a:cxn ang="0">
                  <a:pos x="482" y="544"/>
                </a:cxn>
                <a:cxn ang="0">
                  <a:pos x="509" y="454"/>
                </a:cxn>
                <a:cxn ang="0">
                  <a:pos x="520" y="355"/>
                </a:cxn>
                <a:cxn ang="0">
                  <a:pos x="514" y="258"/>
                </a:cxn>
                <a:cxn ang="0">
                  <a:pos x="485" y="174"/>
                </a:cxn>
                <a:cxn ang="0">
                  <a:pos x="433" y="112"/>
                </a:cxn>
                <a:cxn ang="0">
                  <a:pos x="341" y="75"/>
                </a:cxn>
                <a:cxn ang="0">
                  <a:pos x="246" y="61"/>
                </a:cxn>
                <a:cxn ang="0">
                  <a:pos x="174" y="71"/>
                </a:cxn>
                <a:cxn ang="0">
                  <a:pos x="121" y="101"/>
                </a:cxn>
                <a:cxn ang="0">
                  <a:pos x="84" y="149"/>
                </a:cxn>
                <a:cxn ang="0">
                  <a:pos x="57" y="206"/>
                </a:cxn>
                <a:cxn ang="0">
                  <a:pos x="40" y="272"/>
                </a:cxn>
                <a:cxn ang="0">
                  <a:pos x="28" y="339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70" name="标题 106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578485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 标题页</a:t>
            </a:r>
          </a:p>
        </p:txBody>
      </p:sp>
      <p:sp>
        <p:nvSpPr>
          <p:cNvPr id="1071" name="文本占位符 107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628775"/>
            <a:ext cx="8229600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文本</a:t>
            </a:r>
          </a:p>
        </p:txBody>
      </p:sp>
      <p:sp>
        <p:nvSpPr>
          <p:cNvPr id="1072" name="动作按钮: 开始 107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83488" y="6580188"/>
            <a:ext cx="309562" cy="233362"/>
          </a:xfrm>
          <a:prstGeom prst="actionButtonBeginning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1200">
              <a:solidFill>
                <a:srgbClr val="000000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73" name="动作按钮: 后退或前一项 107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27975" y="6580188"/>
            <a:ext cx="309563" cy="233362"/>
          </a:xfrm>
          <a:prstGeom prst="actionButtonBackPrevious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1200">
              <a:solidFill>
                <a:srgbClr val="000000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74" name="动作按钮: 前进或下一项 107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94688" y="6580188"/>
            <a:ext cx="309562" cy="233362"/>
          </a:xfrm>
          <a:prstGeom prst="actionButtonForwardNex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1200">
              <a:solidFill>
                <a:srgbClr val="000000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75" name="动作按钮: 结束 1074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655050" y="6569075"/>
            <a:ext cx="309563" cy="233363"/>
          </a:xfrm>
          <a:prstGeom prst="actionButtonEnd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1200">
              <a:solidFill>
                <a:srgbClr val="000000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1076" name="图片 1075" descr="01-02-001-33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0" y="6426200"/>
            <a:ext cx="4318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7" name="图片 1076" descr="hudaxiaohui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6372225" y="188913"/>
            <a:ext cx="27717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8" name="Line 2"/>
          <p:cNvSpPr>
            <a:spLocks noChangeShapeType="1"/>
          </p:cNvSpPr>
          <p:nvPr/>
        </p:nvSpPr>
        <p:spPr bwMode="auto">
          <a:xfrm>
            <a:off x="0" y="765175"/>
            <a:ext cx="9147175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1200">
              <a:solidFill>
                <a:srgbClr val="000000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80" name="日期占位符 1079"/>
          <p:cNvSpPr>
            <a:spLocks noGrp="1"/>
          </p:cNvSpPr>
          <p:nvPr>
            <p:ph type="dt" sz="half" idx="2"/>
          </p:nvPr>
        </p:nvSpPr>
        <p:spPr>
          <a:xfrm>
            <a:off x="520700" y="64008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>
                <a:latin typeface="Verdana" panose="020B0604030504040204" pitchFamily="34" charset="0"/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597A5392-E931-4BD8-87D0-2E025B728FD0}" type="datetime1">
              <a:rPr lang="zh-CN" altLang="en-US" kern="1200">
                <a:solidFill>
                  <a:srgbClr val="000000"/>
                </a:solidFill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kern="1200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81" name="灯片编号占位符 1080"/>
          <p:cNvSpPr>
            <a:spLocks noGrp="1"/>
          </p:cNvSpPr>
          <p:nvPr>
            <p:ph type="sldNum" sz="quarter" idx="4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Verdana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A9B662C1-6A18-4020-810A-C65274852C53}" type="slidenum">
              <a:rPr lang="zh-CN" altLang="en-US" kern="1200">
                <a:solidFill>
                  <a:srgbClr val="000000"/>
                </a:solidFill>
                <a:ea typeface="宋体" pitchFamily="2" charset="-122"/>
                <a:cs typeface="+mn-cs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kern="1200">
              <a:solidFill>
                <a:srgbClr val="000000"/>
              </a:solidFill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</p:sldLayoutIdLst>
  <p:transition>
    <p:pull dir="rd"/>
  </p:transition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9F54018068281029"/>
          <p:cNvPicPr>
            <a:picLocks noChangeAspect="1" noChangeArrowheads="1"/>
          </p:cNvPicPr>
          <p:nvPr userDrawn="1"/>
        </p:nvPicPr>
        <p:blipFill>
          <a:blip r:embed="rId17">
            <a:lum bright="86000" contrast="-2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组合 1026"/>
          <p:cNvGrpSpPr>
            <a:grpSpLocks/>
          </p:cNvGrpSpPr>
          <p:nvPr/>
        </p:nvGrpSpPr>
        <p:grpSpPr bwMode="auto">
          <a:xfrm>
            <a:off x="-4763" y="0"/>
            <a:ext cx="2830513" cy="6856413"/>
            <a:chOff x="0" y="0"/>
            <a:chExt cx="1785" cy="4319"/>
          </a:xfrm>
        </p:grpSpPr>
        <p:sp>
          <p:nvSpPr>
            <p:cNvPr id="1028" name="未知"/>
            <p:cNvSpPr>
              <a:spLocks noChangeArrowheads="1"/>
            </p:cNvSpPr>
            <p:nvPr/>
          </p:nvSpPr>
          <p:spPr bwMode="auto">
            <a:xfrm>
              <a:off x="0" y="3262"/>
              <a:ext cx="472" cy="802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189" y="26"/>
                </a:cxn>
                <a:cxn ang="0">
                  <a:pos x="309" y="66"/>
                </a:cxn>
                <a:cxn ang="0">
                  <a:pos x="357" y="98"/>
                </a:cxn>
                <a:cxn ang="0">
                  <a:pos x="413" y="162"/>
                </a:cxn>
                <a:cxn ang="0">
                  <a:pos x="437" y="250"/>
                </a:cxn>
                <a:cxn ang="0">
                  <a:pos x="397" y="530"/>
                </a:cxn>
                <a:cxn ang="0">
                  <a:pos x="341" y="634"/>
                </a:cxn>
                <a:cxn ang="0">
                  <a:pos x="173" y="714"/>
                </a:cxn>
                <a:cxn ang="0">
                  <a:pos x="77" y="730"/>
                </a:cxn>
                <a:cxn ang="0">
                  <a:pos x="69" y="802"/>
                </a:cxn>
                <a:cxn ang="0">
                  <a:pos x="7" y="788"/>
                </a:cxn>
                <a:cxn ang="0">
                  <a:pos x="5" y="751"/>
                </a:cxn>
                <a:cxn ang="0">
                  <a:pos x="37" y="722"/>
                </a:cxn>
                <a:cxn ang="0">
                  <a:pos x="5" y="670"/>
                </a:cxn>
                <a:cxn ang="0">
                  <a:pos x="5" y="32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3" name="组合 1028"/>
            <p:cNvGrpSpPr>
              <a:grpSpLocks/>
            </p:cNvGrpSpPr>
            <p:nvPr/>
          </p:nvGrpSpPr>
          <p:grpSpPr bwMode="auto">
            <a:xfrm rot="14964908" flipH="1">
              <a:off x="109" y="2441"/>
              <a:ext cx="452" cy="444"/>
              <a:chOff x="0" y="0"/>
              <a:chExt cx="129" cy="157"/>
            </a:xfrm>
          </p:grpSpPr>
          <p:sp>
            <p:nvSpPr>
              <p:cNvPr id="1030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1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2" name="未知"/>
              <p:cNvSpPr>
                <a:spLocks noChangeArrowheads="1"/>
              </p:cNvSpPr>
              <p:nvPr/>
            </p:nvSpPr>
            <p:spPr bwMode="auto">
              <a:xfrm>
                <a:off x="44" y="131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033" name="未知"/>
            <p:cNvSpPr>
              <a:spLocks noChangeArrowheads="1"/>
            </p:cNvSpPr>
            <p:nvPr/>
          </p:nvSpPr>
          <p:spPr bwMode="auto">
            <a:xfrm>
              <a:off x="95" y="1736"/>
              <a:ext cx="710" cy="768"/>
            </a:xfrm>
            <a:custGeom>
              <a:avLst/>
              <a:gdLst/>
              <a:ahLst/>
              <a:cxnLst>
                <a:cxn ang="0">
                  <a:pos x="14" y="416"/>
                </a:cxn>
                <a:cxn ang="0">
                  <a:pos x="14" y="272"/>
                </a:cxn>
                <a:cxn ang="0">
                  <a:pos x="102" y="144"/>
                </a:cxn>
                <a:cxn ang="0">
                  <a:pos x="150" y="96"/>
                </a:cxn>
                <a:cxn ang="0">
                  <a:pos x="198" y="64"/>
                </a:cxn>
                <a:cxn ang="0">
                  <a:pos x="350" y="0"/>
                </a:cxn>
                <a:cxn ang="0">
                  <a:pos x="534" y="8"/>
                </a:cxn>
                <a:cxn ang="0">
                  <a:pos x="662" y="96"/>
                </a:cxn>
                <a:cxn ang="0">
                  <a:pos x="710" y="200"/>
                </a:cxn>
                <a:cxn ang="0">
                  <a:pos x="702" y="400"/>
                </a:cxn>
                <a:cxn ang="0">
                  <a:pos x="678" y="448"/>
                </a:cxn>
                <a:cxn ang="0">
                  <a:pos x="550" y="632"/>
                </a:cxn>
                <a:cxn ang="0">
                  <a:pos x="518" y="656"/>
                </a:cxn>
                <a:cxn ang="0">
                  <a:pos x="470" y="664"/>
                </a:cxn>
                <a:cxn ang="0">
                  <a:pos x="518" y="680"/>
                </a:cxn>
                <a:cxn ang="0">
                  <a:pos x="566" y="696"/>
                </a:cxn>
                <a:cxn ang="0">
                  <a:pos x="574" y="720"/>
                </a:cxn>
                <a:cxn ang="0">
                  <a:pos x="526" y="736"/>
                </a:cxn>
                <a:cxn ang="0">
                  <a:pos x="502" y="752"/>
                </a:cxn>
                <a:cxn ang="0">
                  <a:pos x="454" y="768"/>
                </a:cxn>
                <a:cxn ang="0">
                  <a:pos x="438" y="712"/>
                </a:cxn>
                <a:cxn ang="0">
                  <a:pos x="246" y="688"/>
                </a:cxn>
                <a:cxn ang="0">
                  <a:pos x="134" y="648"/>
                </a:cxn>
                <a:cxn ang="0">
                  <a:pos x="110" y="624"/>
                </a:cxn>
                <a:cxn ang="0">
                  <a:pos x="78" y="576"/>
                </a:cxn>
                <a:cxn ang="0">
                  <a:pos x="54" y="464"/>
                </a:cxn>
                <a:cxn ang="0">
                  <a:pos x="30" y="408"/>
                </a:cxn>
                <a:cxn ang="0">
                  <a:pos x="22" y="384"/>
                </a:cxn>
                <a:cxn ang="0">
                  <a:pos x="14" y="416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4" name="组合 1033"/>
            <p:cNvGrpSpPr>
              <a:grpSpLocks/>
            </p:cNvGrpSpPr>
            <p:nvPr/>
          </p:nvGrpSpPr>
          <p:grpSpPr bwMode="auto">
            <a:xfrm rot="416244">
              <a:off x="14" y="1746"/>
              <a:ext cx="1771" cy="1741"/>
              <a:chOff x="0" y="0"/>
              <a:chExt cx="902" cy="833"/>
            </a:xfrm>
          </p:grpSpPr>
          <p:sp>
            <p:nvSpPr>
              <p:cNvPr id="1035" name="未知"/>
              <p:cNvSpPr>
                <a:spLocks noChangeArrowheads="1"/>
              </p:cNvSpPr>
              <p:nvPr/>
            </p:nvSpPr>
            <p:spPr bwMode="auto">
              <a:xfrm rot="373330" flipH="1">
                <a:off x="84" y="0"/>
                <a:ext cx="313" cy="303"/>
              </a:xfrm>
              <a:custGeom>
                <a:avLst/>
                <a:gdLst/>
                <a:ahLst/>
                <a:cxnLst>
                  <a:cxn ang="0">
                    <a:pos x="46" y="210"/>
                  </a:cxn>
                  <a:cxn ang="0">
                    <a:pos x="37" y="198"/>
                  </a:cxn>
                  <a:cxn ang="0">
                    <a:pos x="26" y="181"/>
                  </a:cxn>
                  <a:cxn ang="0">
                    <a:pos x="15" y="159"/>
                  </a:cxn>
                  <a:cxn ang="0">
                    <a:pos x="5" y="135"/>
                  </a:cxn>
                  <a:cxn ang="0">
                    <a:pos x="0" y="109"/>
                  </a:cxn>
                  <a:cxn ang="0">
                    <a:pos x="1" y="82"/>
                  </a:cxn>
                  <a:cxn ang="0">
                    <a:pos x="9" y="57"/>
                  </a:cxn>
                  <a:cxn ang="0">
                    <a:pos x="27" y="35"/>
                  </a:cxn>
                  <a:cxn ang="0">
                    <a:pos x="45" y="22"/>
                  </a:cxn>
                  <a:cxn ang="0">
                    <a:pos x="60" y="12"/>
                  </a:cxn>
                  <a:cxn ang="0">
                    <a:pos x="72" y="7"/>
                  </a:cxn>
                  <a:cxn ang="0">
                    <a:pos x="81" y="5"/>
                  </a:cxn>
                  <a:cxn ang="0">
                    <a:pos x="88" y="5"/>
                  </a:cxn>
                  <a:cxn ang="0">
                    <a:pos x="104" y="0"/>
                  </a:cxn>
                  <a:cxn ang="0">
                    <a:pos x="148" y="8"/>
                  </a:cxn>
                  <a:cxn ang="0">
                    <a:pos x="160" y="12"/>
                  </a:cxn>
                  <a:cxn ang="0">
                    <a:pos x="172" y="15"/>
                  </a:cxn>
                  <a:cxn ang="0">
                    <a:pos x="182" y="19"/>
                  </a:cxn>
                  <a:cxn ang="0">
                    <a:pos x="190" y="23"/>
                  </a:cxn>
                  <a:cxn ang="0">
                    <a:pos x="198" y="27"/>
                  </a:cxn>
                  <a:cxn ang="0">
                    <a:pos x="205" y="32"/>
                  </a:cxn>
                  <a:cxn ang="0">
                    <a:pos x="211" y="38"/>
                  </a:cxn>
                  <a:cxn ang="0">
                    <a:pos x="217" y="45"/>
                  </a:cxn>
                  <a:cxn ang="0">
                    <a:pos x="205" y="40"/>
                  </a:cxn>
                  <a:cxn ang="0">
                    <a:pos x="194" y="36"/>
                  </a:cxn>
                  <a:cxn ang="0">
                    <a:pos x="183" y="33"/>
                  </a:cxn>
                  <a:cxn ang="0">
                    <a:pos x="172" y="30"/>
                  </a:cxn>
                  <a:cxn ang="0">
                    <a:pos x="163" y="27"/>
                  </a:cxn>
                  <a:cxn ang="0">
                    <a:pos x="153" y="26"/>
                  </a:cxn>
                  <a:cxn ang="0">
                    <a:pos x="143" y="24"/>
                  </a:cxn>
                  <a:cxn ang="0">
                    <a:pos x="134" y="24"/>
                  </a:cxn>
                  <a:cxn ang="0">
                    <a:pos x="125" y="24"/>
                  </a:cxn>
                  <a:cxn ang="0">
                    <a:pos x="116" y="25"/>
                  </a:cxn>
                  <a:cxn ang="0">
                    <a:pos x="107" y="27"/>
                  </a:cxn>
                  <a:cxn ang="0">
                    <a:pos x="99" y="29"/>
                  </a:cxn>
                  <a:cxn ang="0">
                    <a:pos x="91" y="33"/>
                  </a:cxn>
                  <a:cxn ang="0">
                    <a:pos x="82" y="36"/>
                  </a:cxn>
                  <a:cxn ang="0">
                    <a:pos x="74" y="41"/>
                  </a:cxn>
                  <a:cxn ang="0">
                    <a:pos x="66" y="46"/>
                  </a:cxn>
                  <a:cxn ang="0">
                    <a:pos x="52" y="61"/>
                  </a:cxn>
                  <a:cxn ang="0">
                    <a:pos x="42" y="80"/>
                  </a:cxn>
                  <a:cxn ang="0">
                    <a:pos x="37" y="103"/>
                  </a:cxn>
                  <a:cxn ang="0">
                    <a:pos x="35" y="126"/>
                  </a:cxn>
                  <a:cxn ang="0">
                    <a:pos x="35" y="151"/>
                  </a:cxn>
                  <a:cxn ang="0">
                    <a:pos x="38" y="174"/>
                  </a:cxn>
                  <a:cxn ang="0">
                    <a:pos x="41" y="194"/>
                  </a:cxn>
                  <a:cxn ang="0">
                    <a:pos x="46" y="210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6" name="未知"/>
              <p:cNvSpPr>
                <a:spLocks noChangeArrowheads="1"/>
              </p:cNvSpPr>
              <p:nvPr/>
            </p:nvSpPr>
            <p:spPr bwMode="auto">
              <a:xfrm rot="373330" flipH="1">
                <a:off x="0" y="56"/>
                <a:ext cx="262" cy="308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112" y="2"/>
                  </a:cxn>
                  <a:cxn ang="0">
                    <a:pos x="118" y="8"/>
                  </a:cxn>
                  <a:cxn ang="0">
                    <a:pos x="127" y="18"/>
                  </a:cxn>
                  <a:cxn ang="0">
                    <a:pos x="137" y="33"/>
                  </a:cxn>
                  <a:cxn ang="0">
                    <a:pos x="145" y="52"/>
                  </a:cxn>
                  <a:cxn ang="0">
                    <a:pos x="150" y="76"/>
                  </a:cxn>
                  <a:cxn ang="0">
                    <a:pos x="150" y="105"/>
                  </a:cxn>
                  <a:cxn ang="0">
                    <a:pos x="144" y="139"/>
                  </a:cxn>
                  <a:cxn ang="0">
                    <a:pos x="140" y="149"/>
                  </a:cxn>
                  <a:cxn ang="0">
                    <a:pos x="136" y="157"/>
                  </a:cxn>
                  <a:cxn ang="0">
                    <a:pos x="131" y="165"/>
                  </a:cxn>
                  <a:cxn ang="0">
                    <a:pos x="125" y="173"/>
                  </a:cxn>
                  <a:cxn ang="0">
                    <a:pos x="117" y="180"/>
                  </a:cxn>
                  <a:cxn ang="0">
                    <a:pos x="110" y="185"/>
                  </a:cxn>
                  <a:cxn ang="0">
                    <a:pos x="102" y="191"/>
                  </a:cxn>
                  <a:cxn ang="0">
                    <a:pos x="92" y="195"/>
                  </a:cxn>
                  <a:cxn ang="0">
                    <a:pos x="82" y="197"/>
                  </a:cxn>
                  <a:cxn ang="0">
                    <a:pos x="72" y="200"/>
                  </a:cxn>
                  <a:cxn ang="0">
                    <a:pos x="61" y="201"/>
                  </a:cxn>
                  <a:cxn ang="0">
                    <a:pos x="49" y="201"/>
                  </a:cxn>
                  <a:cxn ang="0">
                    <a:pos x="37" y="200"/>
                  </a:cxn>
                  <a:cxn ang="0">
                    <a:pos x="25" y="197"/>
                  </a:cxn>
                  <a:cxn ang="0">
                    <a:pos x="12" y="193"/>
                  </a:cxn>
                  <a:cxn ang="0">
                    <a:pos x="0" y="188"/>
                  </a:cxn>
                  <a:cxn ang="0">
                    <a:pos x="11" y="195"/>
                  </a:cxn>
                  <a:cxn ang="0">
                    <a:pos x="22" y="200"/>
                  </a:cxn>
                  <a:cxn ang="0">
                    <a:pos x="33" y="205"/>
                  </a:cxn>
                  <a:cxn ang="0">
                    <a:pos x="43" y="208"/>
                  </a:cxn>
                  <a:cxn ang="0">
                    <a:pos x="53" y="211"/>
                  </a:cxn>
                  <a:cxn ang="0">
                    <a:pos x="63" y="212"/>
                  </a:cxn>
                  <a:cxn ang="0">
                    <a:pos x="73" y="213"/>
                  </a:cxn>
                  <a:cxn ang="0">
                    <a:pos x="83" y="213"/>
                  </a:cxn>
                  <a:cxn ang="0">
                    <a:pos x="91" y="212"/>
                  </a:cxn>
                  <a:cxn ang="0">
                    <a:pos x="100" y="210"/>
                  </a:cxn>
                  <a:cxn ang="0">
                    <a:pos x="108" y="208"/>
                  </a:cxn>
                  <a:cxn ang="0">
                    <a:pos x="116" y="206"/>
                  </a:cxn>
                  <a:cxn ang="0">
                    <a:pos x="123" y="203"/>
                  </a:cxn>
                  <a:cxn ang="0">
                    <a:pos x="130" y="199"/>
                  </a:cxn>
                  <a:cxn ang="0">
                    <a:pos x="136" y="195"/>
                  </a:cxn>
                  <a:cxn ang="0">
                    <a:pos x="142" y="191"/>
                  </a:cxn>
                  <a:cxn ang="0">
                    <a:pos x="158" y="176"/>
                  </a:cxn>
                  <a:cxn ang="0">
                    <a:pos x="169" y="161"/>
                  </a:cxn>
                  <a:cxn ang="0">
                    <a:pos x="176" y="144"/>
                  </a:cxn>
                  <a:cxn ang="0">
                    <a:pos x="179" y="128"/>
                  </a:cxn>
                  <a:cxn ang="0">
                    <a:pos x="181" y="111"/>
                  </a:cxn>
                  <a:cxn ang="0">
                    <a:pos x="181" y="95"/>
                  </a:cxn>
                  <a:cxn ang="0">
                    <a:pos x="182" y="79"/>
                  </a:cxn>
                  <a:cxn ang="0">
                    <a:pos x="173" y="46"/>
                  </a:cxn>
                  <a:cxn ang="0">
                    <a:pos x="156" y="21"/>
                  </a:cxn>
                  <a:cxn ang="0">
                    <a:pos x="151" y="18"/>
                  </a:cxn>
                  <a:cxn ang="0">
                    <a:pos x="147" y="15"/>
                  </a:cxn>
                  <a:cxn ang="0">
                    <a:pos x="142" y="13"/>
                  </a:cxn>
                  <a:cxn ang="0">
                    <a:pos x="138" y="11"/>
                  </a:cxn>
                  <a:cxn ang="0">
                    <a:pos x="132" y="9"/>
                  </a:cxn>
                  <a:cxn ang="0">
                    <a:pos x="126" y="6"/>
                  </a:cxn>
                  <a:cxn ang="0">
                    <a:pos x="119" y="3"/>
                  </a:cxn>
                  <a:cxn ang="0">
                    <a:pos x="109" y="0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7" name="未知"/>
              <p:cNvSpPr>
                <a:spLocks noChangeArrowheads="1"/>
              </p:cNvSpPr>
              <p:nvPr/>
            </p:nvSpPr>
            <p:spPr bwMode="auto">
              <a:xfrm rot="373330" flipH="1">
                <a:off x="80" y="120"/>
                <a:ext cx="93" cy="156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105" y="9"/>
                  </a:cxn>
                  <a:cxn ang="0">
                    <a:pos x="115" y="27"/>
                  </a:cxn>
                  <a:cxn ang="0">
                    <a:pos x="123" y="50"/>
                  </a:cxn>
                  <a:cxn ang="0">
                    <a:pos x="128" y="78"/>
                  </a:cxn>
                  <a:cxn ang="0">
                    <a:pos x="127" y="111"/>
                  </a:cxn>
                  <a:cxn ang="0">
                    <a:pos x="116" y="145"/>
                  </a:cxn>
                  <a:cxn ang="0">
                    <a:pos x="94" y="181"/>
                  </a:cxn>
                  <a:cxn ang="0">
                    <a:pos x="60" y="217"/>
                  </a:cxn>
                  <a:cxn ang="0">
                    <a:pos x="49" y="213"/>
                  </a:cxn>
                  <a:cxn ang="0">
                    <a:pos x="38" y="210"/>
                  </a:cxn>
                  <a:cxn ang="0">
                    <a:pos x="26" y="205"/>
                  </a:cxn>
                  <a:cxn ang="0">
                    <a:pos x="16" y="201"/>
                  </a:cxn>
                  <a:cxn ang="0">
                    <a:pos x="8" y="196"/>
                  </a:cxn>
                  <a:cxn ang="0">
                    <a:pos x="2" y="190"/>
                  </a:cxn>
                  <a:cxn ang="0">
                    <a:pos x="0" y="183"/>
                  </a:cxn>
                  <a:cxn ang="0">
                    <a:pos x="1" y="178"/>
                  </a:cxn>
                  <a:cxn ang="0">
                    <a:pos x="13" y="171"/>
                  </a:cxn>
                  <a:cxn ang="0">
                    <a:pos x="29" y="161"/>
                  </a:cxn>
                  <a:cxn ang="0">
                    <a:pos x="46" y="150"/>
                  </a:cxn>
                  <a:cxn ang="0">
                    <a:pos x="63" y="134"/>
                  </a:cxn>
                  <a:cxn ang="0">
                    <a:pos x="79" y="112"/>
                  </a:cxn>
                  <a:cxn ang="0">
                    <a:pos x="91" y="83"/>
                  </a:cxn>
                  <a:cxn ang="0">
                    <a:pos x="97" y="46"/>
                  </a:cxn>
                  <a:cxn ang="0">
                    <a:pos x="94" y="0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8" name="未知"/>
              <p:cNvSpPr>
                <a:spLocks noChangeArrowheads="1"/>
              </p:cNvSpPr>
              <p:nvPr/>
            </p:nvSpPr>
            <p:spPr bwMode="auto">
              <a:xfrm rot="373330" flipH="1">
                <a:off x="270" y="323"/>
                <a:ext cx="85" cy="93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0" y="25"/>
                  </a:cxn>
                  <a:cxn ang="0">
                    <a:pos x="3" y="26"/>
                  </a:cxn>
                  <a:cxn ang="0">
                    <a:pos x="14" y="29"/>
                  </a:cxn>
                  <a:cxn ang="0">
                    <a:pos x="29" y="36"/>
                  </a:cxn>
                  <a:cxn ang="0">
                    <a:pos x="46" y="47"/>
                  </a:cxn>
                  <a:cxn ang="0">
                    <a:pos x="66" y="62"/>
                  </a:cxn>
                  <a:cxn ang="0">
                    <a:pos x="84" y="80"/>
                  </a:cxn>
                  <a:cxn ang="0">
                    <a:pos x="102" y="103"/>
                  </a:cxn>
                  <a:cxn ang="0">
                    <a:pos x="116" y="132"/>
                  </a:cxn>
                  <a:cxn ang="0">
                    <a:pos x="117" y="120"/>
                  </a:cxn>
                  <a:cxn ang="0">
                    <a:pos x="115" y="107"/>
                  </a:cxn>
                  <a:cxn ang="0">
                    <a:pos x="108" y="90"/>
                  </a:cxn>
                  <a:cxn ang="0">
                    <a:pos x="99" y="74"/>
                  </a:cxn>
                  <a:cxn ang="0">
                    <a:pos x="89" y="58"/>
                  </a:cxn>
                  <a:cxn ang="0">
                    <a:pos x="78" y="45"/>
                  </a:cxn>
                  <a:cxn ang="0">
                    <a:pos x="67" y="36"/>
                  </a:cxn>
                  <a:cxn ang="0">
                    <a:pos x="58" y="32"/>
                  </a:cxn>
                  <a:cxn ang="0">
                    <a:pos x="69" y="29"/>
                  </a:cxn>
                  <a:cxn ang="0">
                    <a:pos x="79" y="28"/>
                  </a:cxn>
                  <a:cxn ang="0">
                    <a:pos x="89" y="26"/>
                  </a:cxn>
                  <a:cxn ang="0">
                    <a:pos x="98" y="25"/>
                  </a:cxn>
                  <a:cxn ang="0">
                    <a:pos x="105" y="24"/>
                  </a:cxn>
                  <a:cxn ang="0">
                    <a:pos x="109" y="22"/>
                  </a:cxn>
                  <a:cxn ang="0">
                    <a:pos x="113" y="21"/>
                  </a:cxn>
                  <a:cxn ang="0">
                    <a:pos x="114" y="21"/>
                  </a:cxn>
                  <a:cxn ang="0">
                    <a:pos x="75" y="0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9" name="未知"/>
              <p:cNvSpPr>
                <a:spLocks noChangeArrowheads="1"/>
              </p:cNvSpPr>
              <p:nvPr/>
            </p:nvSpPr>
            <p:spPr bwMode="auto">
              <a:xfrm rot="373330" flipH="1">
                <a:off x="248" y="346"/>
                <a:ext cx="21" cy="5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3" y="0"/>
                  </a:cxn>
                  <a:cxn ang="0">
                    <a:pos x="16" y="4"/>
                  </a:cxn>
                  <a:cxn ang="0">
                    <a:pos x="9" y="9"/>
                  </a:cxn>
                  <a:cxn ang="0">
                    <a:pos x="4" y="19"/>
                  </a:cxn>
                  <a:cxn ang="0">
                    <a:pos x="1" y="30"/>
                  </a:cxn>
                  <a:cxn ang="0">
                    <a:pos x="0" y="44"/>
                  </a:cxn>
                  <a:cxn ang="0">
                    <a:pos x="3" y="60"/>
                  </a:cxn>
                  <a:cxn ang="0">
                    <a:pos x="11" y="77"/>
                  </a:cxn>
                  <a:cxn ang="0">
                    <a:pos x="15" y="53"/>
                  </a:cxn>
                  <a:cxn ang="0">
                    <a:pos x="19" y="37"/>
                  </a:cxn>
                  <a:cxn ang="0">
                    <a:pos x="23" y="22"/>
                  </a:cxn>
                  <a:cxn ang="0">
                    <a:pos x="29" y="0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grpSp>
            <p:nvGrpSpPr>
              <p:cNvPr id="5" name="组合 1039"/>
              <p:cNvGrpSpPr>
                <a:grpSpLocks/>
              </p:cNvGrpSpPr>
              <p:nvPr userDrawn="1"/>
            </p:nvGrpSpPr>
            <p:grpSpPr bwMode="auto">
              <a:xfrm rot="10886446" flipH="1">
                <a:off x="294" y="464"/>
                <a:ext cx="608" cy="369"/>
                <a:chOff x="0" y="0"/>
                <a:chExt cx="608" cy="369"/>
              </a:xfrm>
            </p:grpSpPr>
            <p:sp>
              <p:nvSpPr>
                <p:cNvPr id="1041" name="未知"/>
                <p:cNvSpPr>
                  <a:spLocks noChangeArrowheads="1"/>
                </p:cNvSpPr>
                <p:nvPr/>
              </p:nvSpPr>
              <p:spPr bwMode="auto">
                <a:xfrm rot="4200091">
                  <a:off x="116" y="95"/>
                  <a:ext cx="143" cy="390"/>
                </a:xfrm>
                <a:custGeom>
                  <a:avLst/>
                  <a:gdLst/>
                  <a:ahLst/>
                  <a:cxnLst>
                    <a:cxn ang="0">
                      <a:pos x="12" y="44"/>
                    </a:cxn>
                    <a:cxn ang="0">
                      <a:pos x="6" y="72"/>
                    </a:cxn>
                    <a:cxn ang="0">
                      <a:pos x="3" y="99"/>
                    </a:cxn>
                    <a:cxn ang="0">
                      <a:pos x="0" y="125"/>
                    </a:cxn>
                    <a:cxn ang="0">
                      <a:pos x="0" y="151"/>
                    </a:cxn>
                    <a:cxn ang="0">
                      <a:pos x="3" y="180"/>
                    </a:cxn>
                    <a:cxn ang="0">
                      <a:pos x="7" y="211"/>
                    </a:cxn>
                    <a:cxn ang="0">
                      <a:pos x="16" y="247"/>
                    </a:cxn>
                    <a:cxn ang="0">
                      <a:pos x="29" y="287"/>
                    </a:cxn>
                    <a:cxn ang="0">
                      <a:pos x="43" y="325"/>
                    </a:cxn>
                    <a:cxn ang="0">
                      <a:pos x="61" y="364"/>
                    </a:cxn>
                    <a:cxn ang="0">
                      <a:pos x="83" y="406"/>
                    </a:cxn>
                    <a:cxn ang="0">
                      <a:pos x="106" y="446"/>
                    </a:cxn>
                    <a:cxn ang="0">
                      <a:pos x="132" y="483"/>
                    </a:cxn>
                    <a:cxn ang="0">
                      <a:pos x="157" y="516"/>
                    </a:cxn>
                    <a:cxn ang="0">
                      <a:pos x="182" y="544"/>
                    </a:cxn>
                    <a:cxn ang="0">
                      <a:pos x="207" y="564"/>
                    </a:cxn>
                    <a:cxn ang="0">
                      <a:pos x="160" y="501"/>
                    </a:cxn>
                    <a:cxn ang="0">
                      <a:pos x="127" y="448"/>
                    </a:cxn>
                    <a:cxn ang="0">
                      <a:pos x="103" y="405"/>
                    </a:cxn>
                    <a:cxn ang="0">
                      <a:pos x="87" y="368"/>
                    </a:cxn>
                    <a:cxn ang="0">
                      <a:pos x="75" y="337"/>
                    </a:cxn>
                    <a:cxn ang="0">
                      <a:pos x="68" y="309"/>
                    </a:cxn>
                    <a:cxn ang="0">
                      <a:pos x="63" y="285"/>
                    </a:cxn>
                    <a:cxn ang="0">
                      <a:pos x="56" y="261"/>
                    </a:cxn>
                    <a:cxn ang="0">
                      <a:pos x="44" y="205"/>
                    </a:cxn>
                    <a:cxn ang="0">
                      <a:pos x="41" y="140"/>
                    </a:cxn>
                    <a:cxn ang="0">
                      <a:pos x="43" y="68"/>
                    </a:cxn>
                    <a:cxn ang="0">
                      <a:pos x="50" y="0"/>
                    </a:cxn>
                    <a:cxn ang="0">
                      <a:pos x="12" y="44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 kern="120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042" name="未知"/>
                <p:cNvSpPr>
                  <a:spLocks noChangeArrowheads="1"/>
                </p:cNvSpPr>
                <p:nvPr/>
              </p:nvSpPr>
              <p:spPr bwMode="auto">
                <a:xfrm rot="4200091">
                  <a:off x="483" y="50"/>
                  <a:ext cx="33" cy="160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14" y="55"/>
                    </a:cxn>
                    <a:cxn ang="0">
                      <a:pos x="22" y="101"/>
                    </a:cxn>
                    <a:cxn ang="0">
                      <a:pos x="24" y="159"/>
                    </a:cxn>
                    <a:cxn ang="0">
                      <a:pos x="19" y="232"/>
                    </a:cxn>
                    <a:cxn ang="0">
                      <a:pos x="45" y="217"/>
                    </a:cxn>
                    <a:cxn ang="0">
                      <a:pos x="47" y="178"/>
                    </a:cxn>
                    <a:cxn ang="0">
                      <a:pos x="47" y="140"/>
                    </a:cxn>
                    <a:cxn ang="0">
                      <a:pos x="45" y="103"/>
                    </a:cxn>
                    <a:cxn ang="0">
                      <a:pos x="41" y="71"/>
                    </a:cxn>
                    <a:cxn ang="0">
                      <a:pos x="36" y="52"/>
                    </a:cxn>
                    <a:cxn ang="0">
                      <a:pos x="29" y="34"/>
                    </a:cxn>
                    <a:cxn ang="0">
                      <a:pos x="22" y="17"/>
                    </a:cxn>
                    <a:cxn ang="0">
                      <a:pos x="13" y="0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 kern="120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043" name="未知"/>
                <p:cNvSpPr>
                  <a:spLocks noChangeArrowheads="1"/>
                </p:cNvSpPr>
                <p:nvPr/>
              </p:nvSpPr>
              <p:spPr bwMode="auto">
                <a:xfrm rot="4200091">
                  <a:off x="554" y="10"/>
                  <a:ext cx="60" cy="27"/>
                </a:xfrm>
                <a:custGeom>
                  <a:avLst/>
                  <a:gdLst/>
                  <a:ahLst/>
                  <a:cxnLst>
                    <a:cxn ang="0">
                      <a:pos x="87" y="22"/>
                    </a:cxn>
                    <a:cxn ang="0">
                      <a:pos x="77" y="17"/>
                    </a:cxn>
                    <a:cxn ang="0">
                      <a:pos x="68" y="12"/>
                    </a:cxn>
                    <a:cxn ang="0">
                      <a:pos x="58" y="7"/>
                    </a:cxn>
                    <a:cxn ang="0">
                      <a:pos x="47" y="5"/>
                    </a:cxn>
                    <a:cxn ang="0">
                      <a:pos x="37" y="3"/>
                    </a:cxn>
                    <a:cxn ang="0">
                      <a:pos x="26" y="2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6" y="6"/>
                    </a:cxn>
                    <a:cxn ang="0">
                      <a:pos x="14" y="10"/>
                    </a:cxn>
                    <a:cxn ang="0">
                      <a:pos x="22" y="14"/>
                    </a:cxn>
                    <a:cxn ang="0">
                      <a:pos x="33" y="18"/>
                    </a:cxn>
                    <a:cxn ang="0">
                      <a:pos x="42" y="22"/>
                    </a:cxn>
                    <a:cxn ang="0">
                      <a:pos x="52" y="27"/>
                    </a:cxn>
                    <a:cxn ang="0">
                      <a:pos x="64" y="33"/>
                    </a:cxn>
                    <a:cxn ang="0">
                      <a:pos x="74" y="40"/>
                    </a:cxn>
                    <a:cxn ang="0">
                      <a:pos x="87" y="22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 kern="120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6" name="组合 1043"/>
            <p:cNvGrpSpPr>
              <a:grpSpLocks/>
            </p:cNvGrpSpPr>
            <p:nvPr/>
          </p:nvGrpSpPr>
          <p:grpSpPr bwMode="auto">
            <a:xfrm rot="6248562">
              <a:off x="348" y="3854"/>
              <a:ext cx="392" cy="424"/>
              <a:chOff x="0" y="0"/>
              <a:chExt cx="129" cy="157"/>
            </a:xfrm>
          </p:grpSpPr>
          <p:sp>
            <p:nvSpPr>
              <p:cNvPr id="1045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46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47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7" name="组合 1047"/>
            <p:cNvGrpSpPr>
              <a:grpSpLocks/>
            </p:cNvGrpSpPr>
            <p:nvPr/>
          </p:nvGrpSpPr>
          <p:grpSpPr bwMode="auto">
            <a:xfrm rot="5003157">
              <a:off x="254" y="1102"/>
              <a:ext cx="412" cy="500"/>
              <a:chOff x="0" y="0"/>
              <a:chExt cx="129" cy="157"/>
            </a:xfrm>
          </p:grpSpPr>
          <p:sp>
            <p:nvSpPr>
              <p:cNvPr id="1049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50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51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8" name="组合 1051"/>
            <p:cNvGrpSpPr>
              <a:grpSpLocks/>
            </p:cNvGrpSpPr>
            <p:nvPr/>
          </p:nvGrpSpPr>
          <p:grpSpPr bwMode="auto">
            <a:xfrm>
              <a:off x="820" y="0"/>
              <a:ext cx="345" cy="367"/>
              <a:chOff x="0" y="0"/>
              <a:chExt cx="129" cy="157"/>
            </a:xfrm>
          </p:grpSpPr>
          <p:sp>
            <p:nvSpPr>
              <p:cNvPr id="1053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54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55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056" name="未知"/>
            <p:cNvSpPr>
              <a:spLocks noChangeArrowheads="1"/>
            </p:cNvSpPr>
            <p:nvPr/>
          </p:nvSpPr>
          <p:spPr bwMode="auto">
            <a:xfrm>
              <a:off x="92" y="94"/>
              <a:ext cx="699" cy="756"/>
            </a:xfrm>
            <a:custGeom>
              <a:avLst/>
              <a:gdLst/>
              <a:ahLst/>
              <a:cxnLst>
                <a:cxn ang="0">
                  <a:pos x="1" y="392"/>
                </a:cxn>
                <a:cxn ang="0">
                  <a:pos x="3" y="252"/>
                </a:cxn>
                <a:cxn ang="0">
                  <a:pos x="21" y="210"/>
                </a:cxn>
                <a:cxn ang="0">
                  <a:pos x="29" y="182"/>
                </a:cxn>
                <a:cxn ang="0">
                  <a:pos x="39" y="154"/>
                </a:cxn>
                <a:cxn ang="0">
                  <a:pos x="51" y="138"/>
                </a:cxn>
                <a:cxn ang="0">
                  <a:pos x="111" y="74"/>
                </a:cxn>
                <a:cxn ang="0">
                  <a:pos x="169" y="30"/>
                </a:cxn>
                <a:cxn ang="0">
                  <a:pos x="225" y="10"/>
                </a:cxn>
                <a:cxn ang="0">
                  <a:pos x="249" y="4"/>
                </a:cxn>
                <a:cxn ang="0">
                  <a:pos x="265" y="0"/>
                </a:cxn>
                <a:cxn ang="0">
                  <a:pos x="357" y="2"/>
                </a:cxn>
                <a:cxn ang="0">
                  <a:pos x="385" y="6"/>
                </a:cxn>
                <a:cxn ang="0">
                  <a:pos x="489" y="40"/>
                </a:cxn>
                <a:cxn ang="0">
                  <a:pos x="619" y="128"/>
                </a:cxn>
                <a:cxn ang="0">
                  <a:pos x="653" y="178"/>
                </a:cxn>
                <a:cxn ang="0">
                  <a:pos x="693" y="322"/>
                </a:cxn>
                <a:cxn ang="0">
                  <a:pos x="687" y="434"/>
                </a:cxn>
                <a:cxn ang="0">
                  <a:pos x="665" y="538"/>
                </a:cxn>
                <a:cxn ang="0">
                  <a:pos x="639" y="564"/>
                </a:cxn>
                <a:cxn ang="0">
                  <a:pos x="631" y="580"/>
                </a:cxn>
                <a:cxn ang="0">
                  <a:pos x="607" y="588"/>
                </a:cxn>
                <a:cxn ang="0">
                  <a:pos x="473" y="664"/>
                </a:cxn>
                <a:cxn ang="0">
                  <a:pos x="449" y="678"/>
                </a:cxn>
                <a:cxn ang="0">
                  <a:pos x="405" y="684"/>
                </a:cxn>
                <a:cxn ang="0">
                  <a:pos x="375" y="690"/>
                </a:cxn>
                <a:cxn ang="0">
                  <a:pos x="267" y="684"/>
                </a:cxn>
                <a:cxn ang="0">
                  <a:pos x="259" y="722"/>
                </a:cxn>
                <a:cxn ang="0">
                  <a:pos x="241" y="756"/>
                </a:cxn>
                <a:cxn ang="0">
                  <a:pos x="185" y="728"/>
                </a:cxn>
                <a:cxn ang="0">
                  <a:pos x="163" y="720"/>
                </a:cxn>
                <a:cxn ang="0">
                  <a:pos x="151" y="716"/>
                </a:cxn>
                <a:cxn ang="0">
                  <a:pos x="195" y="674"/>
                </a:cxn>
                <a:cxn ang="0">
                  <a:pos x="211" y="644"/>
                </a:cxn>
                <a:cxn ang="0">
                  <a:pos x="209" y="626"/>
                </a:cxn>
                <a:cxn ang="0">
                  <a:pos x="195" y="620"/>
                </a:cxn>
                <a:cxn ang="0">
                  <a:pos x="165" y="596"/>
                </a:cxn>
                <a:cxn ang="0">
                  <a:pos x="99" y="534"/>
                </a:cxn>
                <a:cxn ang="0">
                  <a:pos x="61" y="506"/>
                </a:cxn>
                <a:cxn ang="0">
                  <a:pos x="23" y="470"/>
                </a:cxn>
                <a:cxn ang="0">
                  <a:pos x="7" y="434"/>
                </a:cxn>
                <a:cxn ang="0">
                  <a:pos x="5" y="396"/>
                </a:cxn>
                <a:cxn ang="0">
                  <a:pos x="1" y="392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7" name="未知"/>
            <p:cNvSpPr>
              <a:spLocks noChangeArrowheads="1"/>
            </p:cNvSpPr>
            <p:nvPr/>
          </p:nvSpPr>
          <p:spPr bwMode="auto">
            <a:xfrm rot="828663">
              <a:off x="247" y="3404"/>
              <a:ext cx="132" cy="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8" name="未知"/>
            <p:cNvSpPr>
              <a:spLocks noChangeArrowheads="1"/>
            </p:cNvSpPr>
            <p:nvPr/>
          </p:nvSpPr>
          <p:spPr bwMode="auto">
            <a:xfrm rot="828663">
              <a:off x="271" y="3592"/>
              <a:ext cx="66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9" name="未知"/>
            <p:cNvSpPr>
              <a:spLocks noChangeArrowheads="1"/>
            </p:cNvSpPr>
            <p:nvPr/>
          </p:nvSpPr>
          <p:spPr bwMode="auto">
            <a:xfrm>
              <a:off x="16" y="4110"/>
              <a:ext cx="118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8"/>
                </a:cxn>
                <a:cxn ang="0">
                  <a:pos x="15" y="19"/>
                </a:cxn>
                <a:cxn ang="0">
                  <a:pos x="26" y="33"/>
                </a:cxn>
                <a:cxn ang="0">
                  <a:pos x="38" y="51"/>
                </a:cxn>
                <a:cxn ang="0">
                  <a:pos x="54" y="72"/>
                </a:cxn>
                <a:cxn ang="0">
                  <a:pos x="67" y="94"/>
                </a:cxn>
                <a:cxn ang="0">
                  <a:pos x="79" y="119"/>
                </a:cxn>
                <a:cxn ang="0">
                  <a:pos x="87" y="146"/>
                </a:cxn>
                <a:cxn ang="0">
                  <a:pos x="94" y="175"/>
                </a:cxn>
                <a:cxn ang="0">
                  <a:pos x="91" y="209"/>
                </a:cxn>
                <a:cxn ang="0">
                  <a:pos x="118" y="209"/>
                </a:cxn>
                <a:cxn ang="0">
                  <a:pos x="117" y="177"/>
                </a:cxn>
                <a:cxn ang="0">
                  <a:pos x="104" y="119"/>
                </a:cxn>
                <a:cxn ang="0">
                  <a:pos x="82" y="69"/>
                </a:cxn>
                <a:cxn ang="0">
                  <a:pos x="47" y="27"/>
                </a:cxn>
                <a:cxn ang="0">
                  <a:pos x="0" y="0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0" name="未知"/>
            <p:cNvSpPr>
              <a:spLocks noChangeArrowheads="1"/>
            </p:cNvSpPr>
            <p:nvPr/>
          </p:nvSpPr>
          <p:spPr bwMode="auto">
            <a:xfrm>
              <a:off x="5" y="3968"/>
              <a:ext cx="130" cy="12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0" y="128"/>
                </a:cxn>
                <a:cxn ang="0">
                  <a:pos x="125" y="126"/>
                </a:cxn>
                <a:cxn ang="0">
                  <a:pos x="111" y="121"/>
                </a:cxn>
                <a:cxn ang="0">
                  <a:pos x="92" y="111"/>
                </a:cxn>
                <a:cxn ang="0">
                  <a:pos x="68" y="103"/>
                </a:cxn>
                <a:cxn ang="0">
                  <a:pos x="41" y="94"/>
                </a:cxn>
                <a:cxn ang="0">
                  <a:pos x="19" y="90"/>
                </a:cxn>
                <a:cxn ang="0">
                  <a:pos x="0" y="93"/>
                </a:cxn>
                <a:cxn ang="0">
                  <a:pos x="0" y="72"/>
                </a:cxn>
                <a:cxn ang="0">
                  <a:pos x="12" y="70"/>
                </a:cxn>
                <a:cxn ang="0">
                  <a:pos x="24" y="66"/>
                </a:cxn>
                <a:cxn ang="0">
                  <a:pos x="38" y="66"/>
                </a:cxn>
                <a:cxn ang="0">
                  <a:pos x="51" y="67"/>
                </a:cxn>
                <a:cxn ang="0">
                  <a:pos x="65" y="70"/>
                </a:cxn>
                <a:cxn ang="0">
                  <a:pos x="78" y="78"/>
                </a:cxn>
                <a:cxn ang="0">
                  <a:pos x="81" y="74"/>
                </a:cxn>
                <a:cxn ang="0">
                  <a:pos x="81" y="58"/>
                </a:cxn>
                <a:cxn ang="0">
                  <a:pos x="82" y="37"/>
                </a:cxn>
                <a:cxn ang="0">
                  <a:pos x="82" y="29"/>
                </a:cxn>
                <a:cxn ang="0">
                  <a:pos x="80" y="29"/>
                </a:cxn>
                <a:cxn ang="0">
                  <a:pos x="77" y="27"/>
                </a:cxn>
                <a:cxn ang="0">
                  <a:pos x="76" y="22"/>
                </a:cxn>
                <a:cxn ang="0">
                  <a:pos x="75" y="19"/>
                </a:cxn>
                <a:cxn ang="0">
                  <a:pos x="76" y="15"/>
                </a:cxn>
                <a:cxn ang="0">
                  <a:pos x="79" y="10"/>
                </a:cxn>
                <a:cxn ang="0">
                  <a:pos x="89" y="6"/>
                </a:cxn>
                <a:cxn ang="0">
                  <a:pos x="103" y="0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1" name="未知"/>
            <p:cNvSpPr>
              <a:spLocks noChangeArrowheads="1"/>
            </p:cNvSpPr>
            <p:nvPr/>
          </p:nvSpPr>
          <p:spPr bwMode="auto">
            <a:xfrm>
              <a:off x="5" y="3949"/>
              <a:ext cx="47" cy="8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5" y="37"/>
                </a:cxn>
                <a:cxn ang="0">
                  <a:pos x="0" y="59"/>
                </a:cxn>
                <a:cxn ang="0">
                  <a:pos x="0" y="86"/>
                </a:cxn>
                <a:cxn ang="0">
                  <a:pos x="8" y="82"/>
                </a:cxn>
                <a:cxn ang="0">
                  <a:pos x="20" y="73"/>
                </a:cxn>
                <a:cxn ang="0">
                  <a:pos x="33" y="63"/>
                </a:cxn>
                <a:cxn ang="0">
                  <a:pos x="42" y="51"/>
                </a:cxn>
                <a:cxn ang="0">
                  <a:pos x="47" y="36"/>
                </a:cxn>
                <a:cxn ang="0">
                  <a:pos x="46" y="19"/>
                </a:cxn>
                <a:cxn ang="0">
                  <a:pos x="37" y="0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2" name="未知"/>
            <p:cNvSpPr>
              <a:spLocks noChangeArrowheads="1"/>
            </p:cNvSpPr>
            <p:nvPr/>
          </p:nvSpPr>
          <p:spPr bwMode="auto">
            <a:xfrm>
              <a:off x="5" y="3239"/>
              <a:ext cx="497" cy="74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1" y="4"/>
                </a:cxn>
                <a:cxn ang="0">
                  <a:pos x="101" y="0"/>
                </a:cxn>
                <a:cxn ang="0">
                  <a:pos x="170" y="4"/>
                </a:cxn>
                <a:cxn ang="0">
                  <a:pos x="248" y="21"/>
                </a:cxn>
                <a:cxn ang="0">
                  <a:pos x="323" y="50"/>
                </a:cxn>
                <a:cxn ang="0">
                  <a:pos x="382" y="90"/>
                </a:cxn>
                <a:cxn ang="0">
                  <a:pos x="428" y="141"/>
                </a:cxn>
                <a:cxn ang="0">
                  <a:pos x="463" y="199"/>
                </a:cxn>
                <a:cxn ang="0">
                  <a:pos x="485" y="262"/>
                </a:cxn>
                <a:cxn ang="0">
                  <a:pos x="496" y="327"/>
                </a:cxn>
                <a:cxn ang="0">
                  <a:pos x="497" y="396"/>
                </a:cxn>
                <a:cxn ang="0">
                  <a:pos x="487" y="462"/>
                </a:cxn>
                <a:cxn ang="0">
                  <a:pos x="470" y="527"/>
                </a:cxn>
                <a:cxn ang="0">
                  <a:pos x="443" y="586"/>
                </a:cxn>
                <a:cxn ang="0">
                  <a:pos x="406" y="639"/>
                </a:cxn>
                <a:cxn ang="0">
                  <a:pos x="364" y="683"/>
                </a:cxn>
                <a:cxn ang="0">
                  <a:pos x="315" y="715"/>
                </a:cxn>
                <a:cxn ang="0">
                  <a:pos x="259" y="736"/>
                </a:cxn>
                <a:cxn ang="0">
                  <a:pos x="198" y="740"/>
                </a:cxn>
                <a:cxn ang="0">
                  <a:pos x="131" y="727"/>
                </a:cxn>
                <a:cxn ang="0">
                  <a:pos x="167" y="728"/>
                </a:cxn>
                <a:cxn ang="0">
                  <a:pos x="204" y="718"/>
                </a:cxn>
                <a:cxn ang="0">
                  <a:pos x="238" y="700"/>
                </a:cxn>
                <a:cxn ang="0">
                  <a:pos x="272" y="670"/>
                </a:cxn>
                <a:cxn ang="0">
                  <a:pos x="304" y="635"/>
                </a:cxn>
                <a:cxn ang="0">
                  <a:pos x="333" y="594"/>
                </a:cxn>
                <a:cxn ang="0">
                  <a:pos x="358" y="549"/>
                </a:cxn>
                <a:cxn ang="0">
                  <a:pos x="381" y="500"/>
                </a:cxn>
                <a:cxn ang="0">
                  <a:pos x="396" y="449"/>
                </a:cxn>
                <a:cxn ang="0">
                  <a:pos x="408" y="397"/>
                </a:cxn>
                <a:cxn ang="0">
                  <a:pos x="414" y="346"/>
                </a:cxn>
                <a:cxn ang="0">
                  <a:pos x="412" y="296"/>
                </a:cxn>
                <a:cxn ang="0">
                  <a:pos x="402" y="251"/>
                </a:cxn>
                <a:cxn ang="0">
                  <a:pos x="384" y="208"/>
                </a:cxn>
                <a:cxn ang="0">
                  <a:pos x="357" y="172"/>
                </a:cxn>
                <a:cxn ang="0">
                  <a:pos x="320" y="142"/>
                </a:cxn>
                <a:cxn ang="0">
                  <a:pos x="260" y="107"/>
                </a:cxn>
                <a:cxn ang="0">
                  <a:pos x="203" y="82"/>
                </a:cxn>
                <a:cxn ang="0">
                  <a:pos x="154" y="65"/>
                </a:cxn>
                <a:cxn ang="0">
                  <a:pos x="108" y="56"/>
                </a:cxn>
                <a:cxn ang="0">
                  <a:pos x="68" y="55"/>
                </a:cxn>
                <a:cxn ang="0">
                  <a:pos x="32" y="61"/>
                </a:cxn>
                <a:cxn ang="0">
                  <a:pos x="0" y="70"/>
                </a:cxn>
                <a:cxn ang="0">
                  <a:pos x="0" y="13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3" name="未知"/>
            <p:cNvSpPr>
              <a:spLocks noChangeArrowheads="1"/>
            </p:cNvSpPr>
            <p:nvPr/>
          </p:nvSpPr>
          <p:spPr bwMode="auto">
            <a:xfrm rot="1584153">
              <a:off x="25" y="410"/>
              <a:ext cx="344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4" name="未知"/>
            <p:cNvSpPr>
              <a:spLocks noChangeArrowheads="1"/>
            </p:cNvSpPr>
            <p:nvPr/>
          </p:nvSpPr>
          <p:spPr bwMode="auto">
            <a:xfrm rot="1584153">
              <a:off x="247" y="756"/>
              <a:ext cx="167" cy="11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5" name="未知"/>
            <p:cNvSpPr>
              <a:spLocks noChangeArrowheads="1"/>
            </p:cNvSpPr>
            <p:nvPr/>
          </p:nvSpPr>
          <p:spPr bwMode="auto">
            <a:xfrm rot="1584153">
              <a:off x="579" y="286"/>
              <a:ext cx="147" cy="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6" name="未知"/>
            <p:cNvSpPr>
              <a:spLocks noChangeArrowheads="1"/>
            </p:cNvSpPr>
            <p:nvPr/>
          </p:nvSpPr>
          <p:spPr bwMode="auto">
            <a:xfrm rot="1584153">
              <a:off x="241" y="721"/>
              <a:ext cx="62" cy="97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7" name="未知"/>
            <p:cNvSpPr>
              <a:spLocks noChangeArrowheads="1"/>
            </p:cNvSpPr>
            <p:nvPr/>
          </p:nvSpPr>
          <p:spPr bwMode="auto">
            <a:xfrm rot="1584153">
              <a:off x="590" y="466"/>
              <a:ext cx="72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8" name="未知"/>
            <p:cNvSpPr>
              <a:spLocks noChangeArrowheads="1"/>
            </p:cNvSpPr>
            <p:nvPr/>
          </p:nvSpPr>
          <p:spPr bwMode="auto">
            <a:xfrm>
              <a:off x="5" y="886"/>
              <a:ext cx="360" cy="65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9" y="9"/>
                </a:cxn>
                <a:cxn ang="0">
                  <a:pos x="277" y="22"/>
                </a:cxn>
                <a:cxn ang="0">
                  <a:pos x="286" y="39"/>
                </a:cxn>
                <a:cxn ang="0">
                  <a:pos x="297" y="58"/>
                </a:cxn>
                <a:cxn ang="0">
                  <a:pos x="309" y="83"/>
                </a:cxn>
                <a:cxn ang="0">
                  <a:pos x="319" y="108"/>
                </a:cxn>
                <a:cxn ang="0">
                  <a:pos x="329" y="136"/>
                </a:cxn>
                <a:cxn ang="0">
                  <a:pos x="333" y="163"/>
                </a:cxn>
                <a:cxn ang="0">
                  <a:pos x="336" y="193"/>
                </a:cxn>
                <a:cxn ang="0">
                  <a:pos x="332" y="223"/>
                </a:cxn>
                <a:cxn ang="0">
                  <a:pos x="323" y="255"/>
                </a:cxn>
                <a:cxn ang="0">
                  <a:pos x="310" y="285"/>
                </a:cxn>
                <a:cxn ang="0">
                  <a:pos x="287" y="315"/>
                </a:cxn>
                <a:cxn ang="0">
                  <a:pos x="257" y="343"/>
                </a:cxn>
                <a:cxn ang="0">
                  <a:pos x="218" y="370"/>
                </a:cxn>
                <a:cxn ang="0">
                  <a:pos x="167" y="396"/>
                </a:cxn>
                <a:cxn ang="0">
                  <a:pos x="111" y="425"/>
                </a:cxn>
                <a:cxn ang="0">
                  <a:pos x="69" y="457"/>
                </a:cxn>
                <a:cxn ang="0">
                  <a:pos x="35" y="490"/>
                </a:cxn>
                <a:cxn ang="0">
                  <a:pos x="12" y="526"/>
                </a:cxn>
                <a:cxn ang="0">
                  <a:pos x="0" y="553"/>
                </a:cxn>
                <a:cxn ang="0">
                  <a:pos x="0" y="650"/>
                </a:cxn>
                <a:cxn ang="0">
                  <a:pos x="6" y="628"/>
                </a:cxn>
                <a:cxn ang="0">
                  <a:pos x="19" y="594"/>
                </a:cxn>
                <a:cxn ang="0">
                  <a:pos x="43" y="551"/>
                </a:cxn>
                <a:cxn ang="0">
                  <a:pos x="76" y="503"/>
                </a:cxn>
                <a:cxn ang="0">
                  <a:pos x="125" y="454"/>
                </a:cxn>
                <a:cxn ang="0">
                  <a:pos x="190" y="408"/>
                </a:cxn>
                <a:cxn ang="0">
                  <a:pos x="275" y="365"/>
                </a:cxn>
                <a:cxn ang="0">
                  <a:pos x="308" y="342"/>
                </a:cxn>
                <a:cxn ang="0">
                  <a:pos x="335" y="305"/>
                </a:cxn>
                <a:cxn ang="0">
                  <a:pos x="352" y="255"/>
                </a:cxn>
                <a:cxn ang="0">
                  <a:pos x="360" y="201"/>
                </a:cxn>
                <a:cxn ang="0">
                  <a:pos x="356" y="144"/>
                </a:cxn>
                <a:cxn ang="0">
                  <a:pos x="341" y="88"/>
                </a:cxn>
                <a:cxn ang="0">
                  <a:pos x="311" y="39"/>
                </a:cxn>
                <a:cxn ang="0">
                  <a:pos x="264" y="0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9" name="未知"/>
            <p:cNvSpPr>
              <a:spLocks noChangeArrowheads="1"/>
            </p:cNvSpPr>
            <p:nvPr/>
          </p:nvSpPr>
          <p:spPr bwMode="auto">
            <a:xfrm rot="1584153">
              <a:off x="61" y="84"/>
              <a:ext cx="804" cy="686"/>
            </a:xfrm>
            <a:custGeom>
              <a:avLst/>
              <a:gdLst/>
              <a:ahLst/>
              <a:cxnLst>
                <a:cxn ang="0">
                  <a:pos x="16" y="370"/>
                </a:cxn>
                <a:cxn ang="0">
                  <a:pos x="6" y="341"/>
                </a:cxn>
                <a:cxn ang="0">
                  <a:pos x="0" y="289"/>
                </a:cxn>
                <a:cxn ang="0">
                  <a:pos x="4" y="222"/>
                </a:cxn>
                <a:cxn ang="0">
                  <a:pos x="25" y="151"/>
                </a:cxn>
                <a:cxn ang="0">
                  <a:pos x="69" y="84"/>
                </a:cxn>
                <a:cxn ang="0">
                  <a:pos x="142" y="31"/>
                </a:cxn>
                <a:cxn ang="0">
                  <a:pos x="247" y="2"/>
                </a:cxn>
                <a:cxn ang="0">
                  <a:pos x="380" y="9"/>
                </a:cxn>
                <a:cxn ang="0">
                  <a:pos x="484" y="68"/>
                </a:cxn>
                <a:cxn ang="0">
                  <a:pos x="554" y="165"/>
                </a:cxn>
                <a:cxn ang="0">
                  <a:pos x="591" y="284"/>
                </a:cxn>
                <a:cxn ang="0">
                  <a:pos x="595" y="409"/>
                </a:cxn>
                <a:cxn ang="0">
                  <a:pos x="566" y="525"/>
                </a:cxn>
                <a:cxn ang="0">
                  <a:pos x="507" y="615"/>
                </a:cxn>
                <a:cxn ang="0">
                  <a:pos x="417" y="663"/>
                </a:cxn>
                <a:cxn ang="0">
                  <a:pos x="389" y="659"/>
                </a:cxn>
                <a:cxn ang="0">
                  <a:pos x="441" y="617"/>
                </a:cxn>
                <a:cxn ang="0">
                  <a:pos x="482" y="544"/>
                </a:cxn>
                <a:cxn ang="0">
                  <a:pos x="509" y="454"/>
                </a:cxn>
                <a:cxn ang="0">
                  <a:pos x="520" y="355"/>
                </a:cxn>
                <a:cxn ang="0">
                  <a:pos x="514" y="258"/>
                </a:cxn>
                <a:cxn ang="0">
                  <a:pos x="485" y="174"/>
                </a:cxn>
                <a:cxn ang="0">
                  <a:pos x="433" y="112"/>
                </a:cxn>
                <a:cxn ang="0">
                  <a:pos x="341" y="75"/>
                </a:cxn>
                <a:cxn ang="0">
                  <a:pos x="246" y="61"/>
                </a:cxn>
                <a:cxn ang="0">
                  <a:pos x="174" y="71"/>
                </a:cxn>
                <a:cxn ang="0">
                  <a:pos x="121" y="101"/>
                </a:cxn>
                <a:cxn ang="0">
                  <a:pos x="84" y="149"/>
                </a:cxn>
                <a:cxn ang="0">
                  <a:pos x="57" y="206"/>
                </a:cxn>
                <a:cxn ang="0">
                  <a:pos x="40" y="272"/>
                </a:cxn>
                <a:cxn ang="0">
                  <a:pos x="28" y="339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70" name="标题 106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578485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 标题页</a:t>
            </a:r>
          </a:p>
        </p:txBody>
      </p:sp>
      <p:sp>
        <p:nvSpPr>
          <p:cNvPr id="1071" name="文本占位符 107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628775"/>
            <a:ext cx="8229600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文本</a:t>
            </a:r>
          </a:p>
        </p:txBody>
      </p:sp>
      <p:sp>
        <p:nvSpPr>
          <p:cNvPr id="1072" name="动作按钮: 开始 107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83488" y="6580188"/>
            <a:ext cx="309562" cy="233362"/>
          </a:xfrm>
          <a:prstGeom prst="actionButtonBeginning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1200">
              <a:solidFill>
                <a:srgbClr val="000000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73" name="动作按钮: 后退或前一项 107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27975" y="6580188"/>
            <a:ext cx="309563" cy="233362"/>
          </a:xfrm>
          <a:prstGeom prst="actionButtonBackPrevious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1200">
              <a:solidFill>
                <a:srgbClr val="000000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74" name="动作按钮: 前进或下一项 107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94688" y="6580188"/>
            <a:ext cx="309562" cy="233362"/>
          </a:xfrm>
          <a:prstGeom prst="actionButtonForwardNex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1200">
              <a:solidFill>
                <a:srgbClr val="000000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75" name="动作按钮: 结束 1074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655050" y="6569075"/>
            <a:ext cx="309563" cy="233363"/>
          </a:xfrm>
          <a:prstGeom prst="actionButtonEnd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1200">
              <a:solidFill>
                <a:srgbClr val="000000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1076" name="图片 1075" descr="01-02-001-33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0" y="6426200"/>
            <a:ext cx="4318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7" name="图片 1076" descr="hudaxiaohui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6372225" y="188913"/>
            <a:ext cx="27717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8" name="Line 2"/>
          <p:cNvSpPr>
            <a:spLocks noChangeShapeType="1"/>
          </p:cNvSpPr>
          <p:nvPr/>
        </p:nvSpPr>
        <p:spPr bwMode="auto">
          <a:xfrm>
            <a:off x="0" y="765175"/>
            <a:ext cx="9147175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1200">
              <a:solidFill>
                <a:srgbClr val="000000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80" name="日期占位符 1079"/>
          <p:cNvSpPr>
            <a:spLocks noGrp="1"/>
          </p:cNvSpPr>
          <p:nvPr>
            <p:ph type="dt" sz="half" idx="2"/>
          </p:nvPr>
        </p:nvSpPr>
        <p:spPr>
          <a:xfrm>
            <a:off x="520700" y="64008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>
                <a:latin typeface="Verdana" panose="020B0604030504040204" pitchFamily="34" charset="0"/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597A5392-E931-4BD8-87D0-2E025B728FD0}" type="datetime1">
              <a:rPr lang="zh-CN" altLang="en-US" kern="1200">
                <a:solidFill>
                  <a:srgbClr val="000000"/>
                </a:solidFill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kern="1200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81" name="灯片编号占位符 1080"/>
          <p:cNvSpPr>
            <a:spLocks noGrp="1"/>
          </p:cNvSpPr>
          <p:nvPr>
            <p:ph type="sldNum" sz="quarter" idx="4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Verdana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A9B662C1-6A18-4020-810A-C65274852C53}" type="slidenum">
              <a:rPr lang="zh-CN" altLang="en-US" kern="1200">
                <a:solidFill>
                  <a:srgbClr val="000000"/>
                </a:solidFill>
                <a:ea typeface="宋体" pitchFamily="2" charset="-122"/>
                <a:cs typeface="+mn-cs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kern="1200">
              <a:solidFill>
                <a:srgbClr val="000000"/>
              </a:solidFill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</p:sldLayoutIdLst>
  <p:transition>
    <p:pull dir="rd"/>
  </p:transition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9F54018068281029"/>
          <p:cNvPicPr>
            <a:picLocks noChangeAspect="1" noChangeArrowheads="1"/>
          </p:cNvPicPr>
          <p:nvPr userDrawn="1"/>
        </p:nvPicPr>
        <p:blipFill>
          <a:blip r:embed="rId17">
            <a:lum bright="86000" contrast="-2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组合 1026"/>
          <p:cNvGrpSpPr>
            <a:grpSpLocks/>
          </p:cNvGrpSpPr>
          <p:nvPr/>
        </p:nvGrpSpPr>
        <p:grpSpPr bwMode="auto">
          <a:xfrm>
            <a:off x="-4763" y="0"/>
            <a:ext cx="2830513" cy="6856413"/>
            <a:chOff x="0" y="0"/>
            <a:chExt cx="1785" cy="4319"/>
          </a:xfrm>
        </p:grpSpPr>
        <p:sp>
          <p:nvSpPr>
            <p:cNvPr id="1028" name="未知"/>
            <p:cNvSpPr>
              <a:spLocks noChangeArrowheads="1"/>
            </p:cNvSpPr>
            <p:nvPr/>
          </p:nvSpPr>
          <p:spPr bwMode="auto">
            <a:xfrm>
              <a:off x="0" y="3262"/>
              <a:ext cx="472" cy="802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189" y="26"/>
                </a:cxn>
                <a:cxn ang="0">
                  <a:pos x="309" y="66"/>
                </a:cxn>
                <a:cxn ang="0">
                  <a:pos x="357" y="98"/>
                </a:cxn>
                <a:cxn ang="0">
                  <a:pos x="413" y="162"/>
                </a:cxn>
                <a:cxn ang="0">
                  <a:pos x="437" y="250"/>
                </a:cxn>
                <a:cxn ang="0">
                  <a:pos x="397" y="530"/>
                </a:cxn>
                <a:cxn ang="0">
                  <a:pos x="341" y="634"/>
                </a:cxn>
                <a:cxn ang="0">
                  <a:pos x="173" y="714"/>
                </a:cxn>
                <a:cxn ang="0">
                  <a:pos x="77" y="730"/>
                </a:cxn>
                <a:cxn ang="0">
                  <a:pos x="69" y="802"/>
                </a:cxn>
                <a:cxn ang="0">
                  <a:pos x="7" y="788"/>
                </a:cxn>
                <a:cxn ang="0">
                  <a:pos x="5" y="751"/>
                </a:cxn>
                <a:cxn ang="0">
                  <a:pos x="37" y="722"/>
                </a:cxn>
                <a:cxn ang="0">
                  <a:pos x="5" y="670"/>
                </a:cxn>
                <a:cxn ang="0">
                  <a:pos x="5" y="32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3" name="组合 1028"/>
            <p:cNvGrpSpPr>
              <a:grpSpLocks/>
            </p:cNvGrpSpPr>
            <p:nvPr/>
          </p:nvGrpSpPr>
          <p:grpSpPr bwMode="auto">
            <a:xfrm rot="14964908" flipH="1">
              <a:off x="109" y="2441"/>
              <a:ext cx="452" cy="444"/>
              <a:chOff x="0" y="0"/>
              <a:chExt cx="129" cy="157"/>
            </a:xfrm>
          </p:grpSpPr>
          <p:sp>
            <p:nvSpPr>
              <p:cNvPr id="1030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1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2" name="未知"/>
              <p:cNvSpPr>
                <a:spLocks noChangeArrowheads="1"/>
              </p:cNvSpPr>
              <p:nvPr/>
            </p:nvSpPr>
            <p:spPr bwMode="auto">
              <a:xfrm>
                <a:off x="44" y="131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033" name="未知"/>
            <p:cNvSpPr>
              <a:spLocks noChangeArrowheads="1"/>
            </p:cNvSpPr>
            <p:nvPr/>
          </p:nvSpPr>
          <p:spPr bwMode="auto">
            <a:xfrm>
              <a:off x="95" y="1736"/>
              <a:ext cx="710" cy="768"/>
            </a:xfrm>
            <a:custGeom>
              <a:avLst/>
              <a:gdLst/>
              <a:ahLst/>
              <a:cxnLst>
                <a:cxn ang="0">
                  <a:pos x="14" y="416"/>
                </a:cxn>
                <a:cxn ang="0">
                  <a:pos x="14" y="272"/>
                </a:cxn>
                <a:cxn ang="0">
                  <a:pos x="102" y="144"/>
                </a:cxn>
                <a:cxn ang="0">
                  <a:pos x="150" y="96"/>
                </a:cxn>
                <a:cxn ang="0">
                  <a:pos x="198" y="64"/>
                </a:cxn>
                <a:cxn ang="0">
                  <a:pos x="350" y="0"/>
                </a:cxn>
                <a:cxn ang="0">
                  <a:pos x="534" y="8"/>
                </a:cxn>
                <a:cxn ang="0">
                  <a:pos x="662" y="96"/>
                </a:cxn>
                <a:cxn ang="0">
                  <a:pos x="710" y="200"/>
                </a:cxn>
                <a:cxn ang="0">
                  <a:pos x="702" y="400"/>
                </a:cxn>
                <a:cxn ang="0">
                  <a:pos x="678" y="448"/>
                </a:cxn>
                <a:cxn ang="0">
                  <a:pos x="550" y="632"/>
                </a:cxn>
                <a:cxn ang="0">
                  <a:pos x="518" y="656"/>
                </a:cxn>
                <a:cxn ang="0">
                  <a:pos x="470" y="664"/>
                </a:cxn>
                <a:cxn ang="0">
                  <a:pos x="518" y="680"/>
                </a:cxn>
                <a:cxn ang="0">
                  <a:pos x="566" y="696"/>
                </a:cxn>
                <a:cxn ang="0">
                  <a:pos x="574" y="720"/>
                </a:cxn>
                <a:cxn ang="0">
                  <a:pos x="526" y="736"/>
                </a:cxn>
                <a:cxn ang="0">
                  <a:pos x="502" y="752"/>
                </a:cxn>
                <a:cxn ang="0">
                  <a:pos x="454" y="768"/>
                </a:cxn>
                <a:cxn ang="0">
                  <a:pos x="438" y="712"/>
                </a:cxn>
                <a:cxn ang="0">
                  <a:pos x="246" y="688"/>
                </a:cxn>
                <a:cxn ang="0">
                  <a:pos x="134" y="648"/>
                </a:cxn>
                <a:cxn ang="0">
                  <a:pos x="110" y="624"/>
                </a:cxn>
                <a:cxn ang="0">
                  <a:pos x="78" y="576"/>
                </a:cxn>
                <a:cxn ang="0">
                  <a:pos x="54" y="464"/>
                </a:cxn>
                <a:cxn ang="0">
                  <a:pos x="30" y="408"/>
                </a:cxn>
                <a:cxn ang="0">
                  <a:pos x="22" y="384"/>
                </a:cxn>
                <a:cxn ang="0">
                  <a:pos x="14" y="416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4" name="组合 1033"/>
            <p:cNvGrpSpPr>
              <a:grpSpLocks/>
            </p:cNvGrpSpPr>
            <p:nvPr/>
          </p:nvGrpSpPr>
          <p:grpSpPr bwMode="auto">
            <a:xfrm rot="416244">
              <a:off x="14" y="1746"/>
              <a:ext cx="1771" cy="1741"/>
              <a:chOff x="0" y="0"/>
              <a:chExt cx="902" cy="833"/>
            </a:xfrm>
          </p:grpSpPr>
          <p:sp>
            <p:nvSpPr>
              <p:cNvPr id="1035" name="未知"/>
              <p:cNvSpPr>
                <a:spLocks noChangeArrowheads="1"/>
              </p:cNvSpPr>
              <p:nvPr/>
            </p:nvSpPr>
            <p:spPr bwMode="auto">
              <a:xfrm rot="373330" flipH="1">
                <a:off x="84" y="0"/>
                <a:ext cx="313" cy="303"/>
              </a:xfrm>
              <a:custGeom>
                <a:avLst/>
                <a:gdLst/>
                <a:ahLst/>
                <a:cxnLst>
                  <a:cxn ang="0">
                    <a:pos x="46" y="210"/>
                  </a:cxn>
                  <a:cxn ang="0">
                    <a:pos x="37" y="198"/>
                  </a:cxn>
                  <a:cxn ang="0">
                    <a:pos x="26" y="181"/>
                  </a:cxn>
                  <a:cxn ang="0">
                    <a:pos x="15" y="159"/>
                  </a:cxn>
                  <a:cxn ang="0">
                    <a:pos x="5" y="135"/>
                  </a:cxn>
                  <a:cxn ang="0">
                    <a:pos x="0" y="109"/>
                  </a:cxn>
                  <a:cxn ang="0">
                    <a:pos x="1" y="82"/>
                  </a:cxn>
                  <a:cxn ang="0">
                    <a:pos x="9" y="57"/>
                  </a:cxn>
                  <a:cxn ang="0">
                    <a:pos x="27" y="35"/>
                  </a:cxn>
                  <a:cxn ang="0">
                    <a:pos x="45" y="22"/>
                  </a:cxn>
                  <a:cxn ang="0">
                    <a:pos x="60" y="12"/>
                  </a:cxn>
                  <a:cxn ang="0">
                    <a:pos x="72" y="7"/>
                  </a:cxn>
                  <a:cxn ang="0">
                    <a:pos x="81" y="5"/>
                  </a:cxn>
                  <a:cxn ang="0">
                    <a:pos x="88" y="5"/>
                  </a:cxn>
                  <a:cxn ang="0">
                    <a:pos x="104" y="0"/>
                  </a:cxn>
                  <a:cxn ang="0">
                    <a:pos x="148" y="8"/>
                  </a:cxn>
                  <a:cxn ang="0">
                    <a:pos x="160" y="12"/>
                  </a:cxn>
                  <a:cxn ang="0">
                    <a:pos x="172" y="15"/>
                  </a:cxn>
                  <a:cxn ang="0">
                    <a:pos x="182" y="19"/>
                  </a:cxn>
                  <a:cxn ang="0">
                    <a:pos x="190" y="23"/>
                  </a:cxn>
                  <a:cxn ang="0">
                    <a:pos x="198" y="27"/>
                  </a:cxn>
                  <a:cxn ang="0">
                    <a:pos x="205" y="32"/>
                  </a:cxn>
                  <a:cxn ang="0">
                    <a:pos x="211" y="38"/>
                  </a:cxn>
                  <a:cxn ang="0">
                    <a:pos x="217" y="45"/>
                  </a:cxn>
                  <a:cxn ang="0">
                    <a:pos x="205" y="40"/>
                  </a:cxn>
                  <a:cxn ang="0">
                    <a:pos x="194" y="36"/>
                  </a:cxn>
                  <a:cxn ang="0">
                    <a:pos x="183" y="33"/>
                  </a:cxn>
                  <a:cxn ang="0">
                    <a:pos x="172" y="30"/>
                  </a:cxn>
                  <a:cxn ang="0">
                    <a:pos x="163" y="27"/>
                  </a:cxn>
                  <a:cxn ang="0">
                    <a:pos x="153" y="26"/>
                  </a:cxn>
                  <a:cxn ang="0">
                    <a:pos x="143" y="24"/>
                  </a:cxn>
                  <a:cxn ang="0">
                    <a:pos x="134" y="24"/>
                  </a:cxn>
                  <a:cxn ang="0">
                    <a:pos x="125" y="24"/>
                  </a:cxn>
                  <a:cxn ang="0">
                    <a:pos x="116" y="25"/>
                  </a:cxn>
                  <a:cxn ang="0">
                    <a:pos x="107" y="27"/>
                  </a:cxn>
                  <a:cxn ang="0">
                    <a:pos x="99" y="29"/>
                  </a:cxn>
                  <a:cxn ang="0">
                    <a:pos x="91" y="33"/>
                  </a:cxn>
                  <a:cxn ang="0">
                    <a:pos x="82" y="36"/>
                  </a:cxn>
                  <a:cxn ang="0">
                    <a:pos x="74" y="41"/>
                  </a:cxn>
                  <a:cxn ang="0">
                    <a:pos x="66" y="46"/>
                  </a:cxn>
                  <a:cxn ang="0">
                    <a:pos x="52" y="61"/>
                  </a:cxn>
                  <a:cxn ang="0">
                    <a:pos x="42" y="80"/>
                  </a:cxn>
                  <a:cxn ang="0">
                    <a:pos x="37" y="103"/>
                  </a:cxn>
                  <a:cxn ang="0">
                    <a:pos x="35" y="126"/>
                  </a:cxn>
                  <a:cxn ang="0">
                    <a:pos x="35" y="151"/>
                  </a:cxn>
                  <a:cxn ang="0">
                    <a:pos x="38" y="174"/>
                  </a:cxn>
                  <a:cxn ang="0">
                    <a:pos x="41" y="194"/>
                  </a:cxn>
                  <a:cxn ang="0">
                    <a:pos x="46" y="210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6" name="未知"/>
              <p:cNvSpPr>
                <a:spLocks noChangeArrowheads="1"/>
              </p:cNvSpPr>
              <p:nvPr/>
            </p:nvSpPr>
            <p:spPr bwMode="auto">
              <a:xfrm rot="373330" flipH="1">
                <a:off x="0" y="56"/>
                <a:ext cx="262" cy="308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112" y="2"/>
                  </a:cxn>
                  <a:cxn ang="0">
                    <a:pos x="118" y="8"/>
                  </a:cxn>
                  <a:cxn ang="0">
                    <a:pos x="127" y="18"/>
                  </a:cxn>
                  <a:cxn ang="0">
                    <a:pos x="137" y="33"/>
                  </a:cxn>
                  <a:cxn ang="0">
                    <a:pos x="145" y="52"/>
                  </a:cxn>
                  <a:cxn ang="0">
                    <a:pos x="150" y="76"/>
                  </a:cxn>
                  <a:cxn ang="0">
                    <a:pos x="150" y="105"/>
                  </a:cxn>
                  <a:cxn ang="0">
                    <a:pos x="144" y="139"/>
                  </a:cxn>
                  <a:cxn ang="0">
                    <a:pos x="140" y="149"/>
                  </a:cxn>
                  <a:cxn ang="0">
                    <a:pos x="136" y="157"/>
                  </a:cxn>
                  <a:cxn ang="0">
                    <a:pos x="131" y="165"/>
                  </a:cxn>
                  <a:cxn ang="0">
                    <a:pos x="125" y="173"/>
                  </a:cxn>
                  <a:cxn ang="0">
                    <a:pos x="117" y="180"/>
                  </a:cxn>
                  <a:cxn ang="0">
                    <a:pos x="110" y="185"/>
                  </a:cxn>
                  <a:cxn ang="0">
                    <a:pos x="102" y="191"/>
                  </a:cxn>
                  <a:cxn ang="0">
                    <a:pos x="92" y="195"/>
                  </a:cxn>
                  <a:cxn ang="0">
                    <a:pos x="82" y="197"/>
                  </a:cxn>
                  <a:cxn ang="0">
                    <a:pos x="72" y="200"/>
                  </a:cxn>
                  <a:cxn ang="0">
                    <a:pos x="61" y="201"/>
                  </a:cxn>
                  <a:cxn ang="0">
                    <a:pos x="49" y="201"/>
                  </a:cxn>
                  <a:cxn ang="0">
                    <a:pos x="37" y="200"/>
                  </a:cxn>
                  <a:cxn ang="0">
                    <a:pos x="25" y="197"/>
                  </a:cxn>
                  <a:cxn ang="0">
                    <a:pos x="12" y="193"/>
                  </a:cxn>
                  <a:cxn ang="0">
                    <a:pos x="0" y="188"/>
                  </a:cxn>
                  <a:cxn ang="0">
                    <a:pos x="11" y="195"/>
                  </a:cxn>
                  <a:cxn ang="0">
                    <a:pos x="22" y="200"/>
                  </a:cxn>
                  <a:cxn ang="0">
                    <a:pos x="33" y="205"/>
                  </a:cxn>
                  <a:cxn ang="0">
                    <a:pos x="43" y="208"/>
                  </a:cxn>
                  <a:cxn ang="0">
                    <a:pos x="53" y="211"/>
                  </a:cxn>
                  <a:cxn ang="0">
                    <a:pos x="63" y="212"/>
                  </a:cxn>
                  <a:cxn ang="0">
                    <a:pos x="73" y="213"/>
                  </a:cxn>
                  <a:cxn ang="0">
                    <a:pos x="83" y="213"/>
                  </a:cxn>
                  <a:cxn ang="0">
                    <a:pos x="91" y="212"/>
                  </a:cxn>
                  <a:cxn ang="0">
                    <a:pos x="100" y="210"/>
                  </a:cxn>
                  <a:cxn ang="0">
                    <a:pos x="108" y="208"/>
                  </a:cxn>
                  <a:cxn ang="0">
                    <a:pos x="116" y="206"/>
                  </a:cxn>
                  <a:cxn ang="0">
                    <a:pos x="123" y="203"/>
                  </a:cxn>
                  <a:cxn ang="0">
                    <a:pos x="130" y="199"/>
                  </a:cxn>
                  <a:cxn ang="0">
                    <a:pos x="136" y="195"/>
                  </a:cxn>
                  <a:cxn ang="0">
                    <a:pos x="142" y="191"/>
                  </a:cxn>
                  <a:cxn ang="0">
                    <a:pos x="158" y="176"/>
                  </a:cxn>
                  <a:cxn ang="0">
                    <a:pos x="169" y="161"/>
                  </a:cxn>
                  <a:cxn ang="0">
                    <a:pos x="176" y="144"/>
                  </a:cxn>
                  <a:cxn ang="0">
                    <a:pos x="179" y="128"/>
                  </a:cxn>
                  <a:cxn ang="0">
                    <a:pos x="181" y="111"/>
                  </a:cxn>
                  <a:cxn ang="0">
                    <a:pos x="181" y="95"/>
                  </a:cxn>
                  <a:cxn ang="0">
                    <a:pos x="182" y="79"/>
                  </a:cxn>
                  <a:cxn ang="0">
                    <a:pos x="173" y="46"/>
                  </a:cxn>
                  <a:cxn ang="0">
                    <a:pos x="156" y="21"/>
                  </a:cxn>
                  <a:cxn ang="0">
                    <a:pos x="151" y="18"/>
                  </a:cxn>
                  <a:cxn ang="0">
                    <a:pos x="147" y="15"/>
                  </a:cxn>
                  <a:cxn ang="0">
                    <a:pos x="142" y="13"/>
                  </a:cxn>
                  <a:cxn ang="0">
                    <a:pos x="138" y="11"/>
                  </a:cxn>
                  <a:cxn ang="0">
                    <a:pos x="132" y="9"/>
                  </a:cxn>
                  <a:cxn ang="0">
                    <a:pos x="126" y="6"/>
                  </a:cxn>
                  <a:cxn ang="0">
                    <a:pos x="119" y="3"/>
                  </a:cxn>
                  <a:cxn ang="0">
                    <a:pos x="109" y="0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7" name="未知"/>
              <p:cNvSpPr>
                <a:spLocks noChangeArrowheads="1"/>
              </p:cNvSpPr>
              <p:nvPr/>
            </p:nvSpPr>
            <p:spPr bwMode="auto">
              <a:xfrm rot="373330" flipH="1">
                <a:off x="80" y="120"/>
                <a:ext cx="93" cy="156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105" y="9"/>
                  </a:cxn>
                  <a:cxn ang="0">
                    <a:pos x="115" y="27"/>
                  </a:cxn>
                  <a:cxn ang="0">
                    <a:pos x="123" y="50"/>
                  </a:cxn>
                  <a:cxn ang="0">
                    <a:pos x="128" y="78"/>
                  </a:cxn>
                  <a:cxn ang="0">
                    <a:pos x="127" y="111"/>
                  </a:cxn>
                  <a:cxn ang="0">
                    <a:pos x="116" y="145"/>
                  </a:cxn>
                  <a:cxn ang="0">
                    <a:pos x="94" y="181"/>
                  </a:cxn>
                  <a:cxn ang="0">
                    <a:pos x="60" y="217"/>
                  </a:cxn>
                  <a:cxn ang="0">
                    <a:pos x="49" y="213"/>
                  </a:cxn>
                  <a:cxn ang="0">
                    <a:pos x="38" y="210"/>
                  </a:cxn>
                  <a:cxn ang="0">
                    <a:pos x="26" y="205"/>
                  </a:cxn>
                  <a:cxn ang="0">
                    <a:pos x="16" y="201"/>
                  </a:cxn>
                  <a:cxn ang="0">
                    <a:pos x="8" y="196"/>
                  </a:cxn>
                  <a:cxn ang="0">
                    <a:pos x="2" y="190"/>
                  </a:cxn>
                  <a:cxn ang="0">
                    <a:pos x="0" y="183"/>
                  </a:cxn>
                  <a:cxn ang="0">
                    <a:pos x="1" y="178"/>
                  </a:cxn>
                  <a:cxn ang="0">
                    <a:pos x="13" y="171"/>
                  </a:cxn>
                  <a:cxn ang="0">
                    <a:pos x="29" y="161"/>
                  </a:cxn>
                  <a:cxn ang="0">
                    <a:pos x="46" y="150"/>
                  </a:cxn>
                  <a:cxn ang="0">
                    <a:pos x="63" y="134"/>
                  </a:cxn>
                  <a:cxn ang="0">
                    <a:pos x="79" y="112"/>
                  </a:cxn>
                  <a:cxn ang="0">
                    <a:pos x="91" y="83"/>
                  </a:cxn>
                  <a:cxn ang="0">
                    <a:pos x="97" y="46"/>
                  </a:cxn>
                  <a:cxn ang="0">
                    <a:pos x="94" y="0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8" name="未知"/>
              <p:cNvSpPr>
                <a:spLocks noChangeArrowheads="1"/>
              </p:cNvSpPr>
              <p:nvPr/>
            </p:nvSpPr>
            <p:spPr bwMode="auto">
              <a:xfrm rot="373330" flipH="1">
                <a:off x="270" y="323"/>
                <a:ext cx="85" cy="93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0" y="25"/>
                  </a:cxn>
                  <a:cxn ang="0">
                    <a:pos x="3" y="26"/>
                  </a:cxn>
                  <a:cxn ang="0">
                    <a:pos x="14" y="29"/>
                  </a:cxn>
                  <a:cxn ang="0">
                    <a:pos x="29" y="36"/>
                  </a:cxn>
                  <a:cxn ang="0">
                    <a:pos x="46" y="47"/>
                  </a:cxn>
                  <a:cxn ang="0">
                    <a:pos x="66" y="62"/>
                  </a:cxn>
                  <a:cxn ang="0">
                    <a:pos x="84" y="80"/>
                  </a:cxn>
                  <a:cxn ang="0">
                    <a:pos x="102" y="103"/>
                  </a:cxn>
                  <a:cxn ang="0">
                    <a:pos x="116" y="132"/>
                  </a:cxn>
                  <a:cxn ang="0">
                    <a:pos x="117" y="120"/>
                  </a:cxn>
                  <a:cxn ang="0">
                    <a:pos x="115" y="107"/>
                  </a:cxn>
                  <a:cxn ang="0">
                    <a:pos x="108" y="90"/>
                  </a:cxn>
                  <a:cxn ang="0">
                    <a:pos x="99" y="74"/>
                  </a:cxn>
                  <a:cxn ang="0">
                    <a:pos x="89" y="58"/>
                  </a:cxn>
                  <a:cxn ang="0">
                    <a:pos x="78" y="45"/>
                  </a:cxn>
                  <a:cxn ang="0">
                    <a:pos x="67" y="36"/>
                  </a:cxn>
                  <a:cxn ang="0">
                    <a:pos x="58" y="32"/>
                  </a:cxn>
                  <a:cxn ang="0">
                    <a:pos x="69" y="29"/>
                  </a:cxn>
                  <a:cxn ang="0">
                    <a:pos x="79" y="28"/>
                  </a:cxn>
                  <a:cxn ang="0">
                    <a:pos x="89" y="26"/>
                  </a:cxn>
                  <a:cxn ang="0">
                    <a:pos x="98" y="25"/>
                  </a:cxn>
                  <a:cxn ang="0">
                    <a:pos x="105" y="24"/>
                  </a:cxn>
                  <a:cxn ang="0">
                    <a:pos x="109" y="22"/>
                  </a:cxn>
                  <a:cxn ang="0">
                    <a:pos x="113" y="21"/>
                  </a:cxn>
                  <a:cxn ang="0">
                    <a:pos x="114" y="21"/>
                  </a:cxn>
                  <a:cxn ang="0">
                    <a:pos x="75" y="0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39" name="未知"/>
              <p:cNvSpPr>
                <a:spLocks noChangeArrowheads="1"/>
              </p:cNvSpPr>
              <p:nvPr/>
            </p:nvSpPr>
            <p:spPr bwMode="auto">
              <a:xfrm rot="373330" flipH="1">
                <a:off x="248" y="346"/>
                <a:ext cx="21" cy="5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3" y="0"/>
                  </a:cxn>
                  <a:cxn ang="0">
                    <a:pos x="16" y="4"/>
                  </a:cxn>
                  <a:cxn ang="0">
                    <a:pos x="9" y="9"/>
                  </a:cxn>
                  <a:cxn ang="0">
                    <a:pos x="4" y="19"/>
                  </a:cxn>
                  <a:cxn ang="0">
                    <a:pos x="1" y="30"/>
                  </a:cxn>
                  <a:cxn ang="0">
                    <a:pos x="0" y="44"/>
                  </a:cxn>
                  <a:cxn ang="0">
                    <a:pos x="3" y="60"/>
                  </a:cxn>
                  <a:cxn ang="0">
                    <a:pos x="11" y="77"/>
                  </a:cxn>
                  <a:cxn ang="0">
                    <a:pos x="15" y="53"/>
                  </a:cxn>
                  <a:cxn ang="0">
                    <a:pos x="19" y="37"/>
                  </a:cxn>
                  <a:cxn ang="0">
                    <a:pos x="23" y="22"/>
                  </a:cxn>
                  <a:cxn ang="0">
                    <a:pos x="29" y="0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grpSp>
            <p:nvGrpSpPr>
              <p:cNvPr id="5" name="组合 1039"/>
              <p:cNvGrpSpPr>
                <a:grpSpLocks/>
              </p:cNvGrpSpPr>
              <p:nvPr userDrawn="1"/>
            </p:nvGrpSpPr>
            <p:grpSpPr bwMode="auto">
              <a:xfrm rot="10886446" flipH="1">
                <a:off x="294" y="464"/>
                <a:ext cx="608" cy="369"/>
                <a:chOff x="0" y="0"/>
                <a:chExt cx="608" cy="369"/>
              </a:xfrm>
            </p:grpSpPr>
            <p:sp>
              <p:nvSpPr>
                <p:cNvPr id="1041" name="未知"/>
                <p:cNvSpPr>
                  <a:spLocks noChangeArrowheads="1"/>
                </p:cNvSpPr>
                <p:nvPr/>
              </p:nvSpPr>
              <p:spPr bwMode="auto">
                <a:xfrm rot="4200091">
                  <a:off x="116" y="95"/>
                  <a:ext cx="143" cy="390"/>
                </a:xfrm>
                <a:custGeom>
                  <a:avLst/>
                  <a:gdLst/>
                  <a:ahLst/>
                  <a:cxnLst>
                    <a:cxn ang="0">
                      <a:pos x="12" y="44"/>
                    </a:cxn>
                    <a:cxn ang="0">
                      <a:pos x="6" y="72"/>
                    </a:cxn>
                    <a:cxn ang="0">
                      <a:pos x="3" y="99"/>
                    </a:cxn>
                    <a:cxn ang="0">
                      <a:pos x="0" y="125"/>
                    </a:cxn>
                    <a:cxn ang="0">
                      <a:pos x="0" y="151"/>
                    </a:cxn>
                    <a:cxn ang="0">
                      <a:pos x="3" y="180"/>
                    </a:cxn>
                    <a:cxn ang="0">
                      <a:pos x="7" y="211"/>
                    </a:cxn>
                    <a:cxn ang="0">
                      <a:pos x="16" y="247"/>
                    </a:cxn>
                    <a:cxn ang="0">
                      <a:pos x="29" y="287"/>
                    </a:cxn>
                    <a:cxn ang="0">
                      <a:pos x="43" y="325"/>
                    </a:cxn>
                    <a:cxn ang="0">
                      <a:pos x="61" y="364"/>
                    </a:cxn>
                    <a:cxn ang="0">
                      <a:pos x="83" y="406"/>
                    </a:cxn>
                    <a:cxn ang="0">
                      <a:pos x="106" y="446"/>
                    </a:cxn>
                    <a:cxn ang="0">
                      <a:pos x="132" y="483"/>
                    </a:cxn>
                    <a:cxn ang="0">
                      <a:pos x="157" y="516"/>
                    </a:cxn>
                    <a:cxn ang="0">
                      <a:pos x="182" y="544"/>
                    </a:cxn>
                    <a:cxn ang="0">
                      <a:pos x="207" y="564"/>
                    </a:cxn>
                    <a:cxn ang="0">
                      <a:pos x="160" y="501"/>
                    </a:cxn>
                    <a:cxn ang="0">
                      <a:pos x="127" y="448"/>
                    </a:cxn>
                    <a:cxn ang="0">
                      <a:pos x="103" y="405"/>
                    </a:cxn>
                    <a:cxn ang="0">
                      <a:pos x="87" y="368"/>
                    </a:cxn>
                    <a:cxn ang="0">
                      <a:pos x="75" y="337"/>
                    </a:cxn>
                    <a:cxn ang="0">
                      <a:pos x="68" y="309"/>
                    </a:cxn>
                    <a:cxn ang="0">
                      <a:pos x="63" y="285"/>
                    </a:cxn>
                    <a:cxn ang="0">
                      <a:pos x="56" y="261"/>
                    </a:cxn>
                    <a:cxn ang="0">
                      <a:pos x="44" y="205"/>
                    </a:cxn>
                    <a:cxn ang="0">
                      <a:pos x="41" y="140"/>
                    </a:cxn>
                    <a:cxn ang="0">
                      <a:pos x="43" y="68"/>
                    </a:cxn>
                    <a:cxn ang="0">
                      <a:pos x="50" y="0"/>
                    </a:cxn>
                    <a:cxn ang="0">
                      <a:pos x="12" y="44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 kern="120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042" name="未知"/>
                <p:cNvSpPr>
                  <a:spLocks noChangeArrowheads="1"/>
                </p:cNvSpPr>
                <p:nvPr/>
              </p:nvSpPr>
              <p:spPr bwMode="auto">
                <a:xfrm rot="4200091">
                  <a:off x="483" y="50"/>
                  <a:ext cx="33" cy="160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14" y="55"/>
                    </a:cxn>
                    <a:cxn ang="0">
                      <a:pos x="22" y="101"/>
                    </a:cxn>
                    <a:cxn ang="0">
                      <a:pos x="24" y="159"/>
                    </a:cxn>
                    <a:cxn ang="0">
                      <a:pos x="19" y="232"/>
                    </a:cxn>
                    <a:cxn ang="0">
                      <a:pos x="45" y="217"/>
                    </a:cxn>
                    <a:cxn ang="0">
                      <a:pos x="47" y="178"/>
                    </a:cxn>
                    <a:cxn ang="0">
                      <a:pos x="47" y="140"/>
                    </a:cxn>
                    <a:cxn ang="0">
                      <a:pos x="45" y="103"/>
                    </a:cxn>
                    <a:cxn ang="0">
                      <a:pos x="41" y="71"/>
                    </a:cxn>
                    <a:cxn ang="0">
                      <a:pos x="36" y="52"/>
                    </a:cxn>
                    <a:cxn ang="0">
                      <a:pos x="29" y="34"/>
                    </a:cxn>
                    <a:cxn ang="0">
                      <a:pos x="22" y="17"/>
                    </a:cxn>
                    <a:cxn ang="0">
                      <a:pos x="13" y="0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 kern="120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043" name="未知"/>
                <p:cNvSpPr>
                  <a:spLocks noChangeArrowheads="1"/>
                </p:cNvSpPr>
                <p:nvPr/>
              </p:nvSpPr>
              <p:spPr bwMode="auto">
                <a:xfrm rot="4200091">
                  <a:off x="554" y="10"/>
                  <a:ext cx="60" cy="27"/>
                </a:xfrm>
                <a:custGeom>
                  <a:avLst/>
                  <a:gdLst/>
                  <a:ahLst/>
                  <a:cxnLst>
                    <a:cxn ang="0">
                      <a:pos x="87" y="22"/>
                    </a:cxn>
                    <a:cxn ang="0">
                      <a:pos x="77" y="17"/>
                    </a:cxn>
                    <a:cxn ang="0">
                      <a:pos x="68" y="12"/>
                    </a:cxn>
                    <a:cxn ang="0">
                      <a:pos x="58" y="7"/>
                    </a:cxn>
                    <a:cxn ang="0">
                      <a:pos x="47" y="5"/>
                    </a:cxn>
                    <a:cxn ang="0">
                      <a:pos x="37" y="3"/>
                    </a:cxn>
                    <a:cxn ang="0">
                      <a:pos x="26" y="2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6" y="6"/>
                    </a:cxn>
                    <a:cxn ang="0">
                      <a:pos x="14" y="10"/>
                    </a:cxn>
                    <a:cxn ang="0">
                      <a:pos x="22" y="14"/>
                    </a:cxn>
                    <a:cxn ang="0">
                      <a:pos x="33" y="18"/>
                    </a:cxn>
                    <a:cxn ang="0">
                      <a:pos x="42" y="22"/>
                    </a:cxn>
                    <a:cxn ang="0">
                      <a:pos x="52" y="27"/>
                    </a:cxn>
                    <a:cxn ang="0">
                      <a:pos x="64" y="33"/>
                    </a:cxn>
                    <a:cxn ang="0">
                      <a:pos x="74" y="40"/>
                    </a:cxn>
                    <a:cxn ang="0">
                      <a:pos x="87" y="22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l" rt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800" kern="120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6" name="组合 1043"/>
            <p:cNvGrpSpPr>
              <a:grpSpLocks/>
            </p:cNvGrpSpPr>
            <p:nvPr/>
          </p:nvGrpSpPr>
          <p:grpSpPr bwMode="auto">
            <a:xfrm rot="6248562">
              <a:off x="348" y="3854"/>
              <a:ext cx="392" cy="424"/>
              <a:chOff x="0" y="0"/>
              <a:chExt cx="129" cy="157"/>
            </a:xfrm>
          </p:grpSpPr>
          <p:sp>
            <p:nvSpPr>
              <p:cNvPr id="1045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46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47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7" name="组合 1047"/>
            <p:cNvGrpSpPr>
              <a:grpSpLocks/>
            </p:cNvGrpSpPr>
            <p:nvPr/>
          </p:nvGrpSpPr>
          <p:grpSpPr bwMode="auto">
            <a:xfrm rot="5003157">
              <a:off x="254" y="1102"/>
              <a:ext cx="412" cy="500"/>
              <a:chOff x="0" y="0"/>
              <a:chExt cx="129" cy="157"/>
            </a:xfrm>
          </p:grpSpPr>
          <p:sp>
            <p:nvSpPr>
              <p:cNvPr id="1049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50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51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8" name="组合 1051"/>
            <p:cNvGrpSpPr>
              <a:grpSpLocks/>
            </p:cNvGrpSpPr>
            <p:nvPr/>
          </p:nvGrpSpPr>
          <p:grpSpPr bwMode="auto">
            <a:xfrm>
              <a:off x="820" y="0"/>
              <a:ext cx="345" cy="367"/>
              <a:chOff x="0" y="0"/>
              <a:chExt cx="129" cy="157"/>
            </a:xfrm>
          </p:grpSpPr>
          <p:sp>
            <p:nvSpPr>
              <p:cNvPr id="1053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54" name="未知"/>
              <p:cNvSpPr>
                <a:spLocks noChangeArrowheads="1"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55" name="未知"/>
              <p:cNvSpPr>
                <a:spLocks noChangeArrowheads="1"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056" name="未知"/>
            <p:cNvSpPr>
              <a:spLocks noChangeArrowheads="1"/>
            </p:cNvSpPr>
            <p:nvPr/>
          </p:nvSpPr>
          <p:spPr bwMode="auto">
            <a:xfrm>
              <a:off x="92" y="94"/>
              <a:ext cx="699" cy="756"/>
            </a:xfrm>
            <a:custGeom>
              <a:avLst/>
              <a:gdLst/>
              <a:ahLst/>
              <a:cxnLst>
                <a:cxn ang="0">
                  <a:pos x="1" y="392"/>
                </a:cxn>
                <a:cxn ang="0">
                  <a:pos x="3" y="252"/>
                </a:cxn>
                <a:cxn ang="0">
                  <a:pos x="21" y="210"/>
                </a:cxn>
                <a:cxn ang="0">
                  <a:pos x="29" y="182"/>
                </a:cxn>
                <a:cxn ang="0">
                  <a:pos x="39" y="154"/>
                </a:cxn>
                <a:cxn ang="0">
                  <a:pos x="51" y="138"/>
                </a:cxn>
                <a:cxn ang="0">
                  <a:pos x="111" y="74"/>
                </a:cxn>
                <a:cxn ang="0">
                  <a:pos x="169" y="30"/>
                </a:cxn>
                <a:cxn ang="0">
                  <a:pos x="225" y="10"/>
                </a:cxn>
                <a:cxn ang="0">
                  <a:pos x="249" y="4"/>
                </a:cxn>
                <a:cxn ang="0">
                  <a:pos x="265" y="0"/>
                </a:cxn>
                <a:cxn ang="0">
                  <a:pos x="357" y="2"/>
                </a:cxn>
                <a:cxn ang="0">
                  <a:pos x="385" y="6"/>
                </a:cxn>
                <a:cxn ang="0">
                  <a:pos x="489" y="40"/>
                </a:cxn>
                <a:cxn ang="0">
                  <a:pos x="619" y="128"/>
                </a:cxn>
                <a:cxn ang="0">
                  <a:pos x="653" y="178"/>
                </a:cxn>
                <a:cxn ang="0">
                  <a:pos x="693" y="322"/>
                </a:cxn>
                <a:cxn ang="0">
                  <a:pos x="687" y="434"/>
                </a:cxn>
                <a:cxn ang="0">
                  <a:pos x="665" y="538"/>
                </a:cxn>
                <a:cxn ang="0">
                  <a:pos x="639" y="564"/>
                </a:cxn>
                <a:cxn ang="0">
                  <a:pos x="631" y="580"/>
                </a:cxn>
                <a:cxn ang="0">
                  <a:pos x="607" y="588"/>
                </a:cxn>
                <a:cxn ang="0">
                  <a:pos x="473" y="664"/>
                </a:cxn>
                <a:cxn ang="0">
                  <a:pos x="449" y="678"/>
                </a:cxn>
                <a:cxn ang="0">
                  <a:pos x="405" y="684"/>
                </a:cxn>
                <a:cxn ang="0">
                  <a:pos x="375" y="690"/>
                </a:cxn>
                <a:cxn ang="0">
                  <a:pos x="267" y="684"/>
                </a:cxn>
                <a:cxn ang="0">
                  <a:pos x="259" y="722"/>
                </a:cxn>
                <a:cxn ang="0">
                  <a:pos x="241" y="756"/>
                </a:cxn>
                <a:cxn ang="0">
                  <a:pos x="185" y="728"/>
                </a:cxn>
                <a:cxn ang="0">
                  <a:pos x="163" y="720"/>
                </a:cxn>
                <a:cxn ang="0">
                  <a:pos x="151" y="716"/>
                </a:cxn>
                <a:cxn ang="0">
                  <a:pos x="195" y="674"/>
                </a:cxn>
                <a:cxn ang="0">
                  <a:pos x="211" y="644"/>
                </a:cxn>
                <a:cxn ang="0">
                  <a:pos x="209" y="626"/>
                </a:cxn>
                <a:cxn ang="0">
                  <a:pos x="195" y="620"/>
                </a:cxn>
                <a:cxn ang="0">
                  <a:pos x="165" y="596"/>
                </a:cxn>
                <a:cxn ang="0">
                  <a:pos x="99" y="534"/>
                </a:cxn>
                <a:cxn ang="0">
                  <a:pos x="61" y="506"/>
                </a:cxn>
                <a:cxn ang="0">
                  <a:pos x="23" y="470"/>
                </a:cxn>
                <a:cxn ang="0">
                  <a:pos x="7" y="434"/>
                </a:cxn>
                <a:cxn ang="0">
                  <a:pos x="5" y="396"/>
                </a:cxn>
                <a:cxn ang="0">
                  <a:pos x="1" y="392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7" name="未知"/>
            <p:cNvSpPr>
              <a:spLocks noChangeArrowheads="1"/>
            </p:cNvSpPr>
            <p:nvPr/>
          </p:nvSpPr>
          <p:spPr bwMode="auto">
            <a:xfrm rot="828663">
              <a:off x="247" y="3404"/>
              <a:ext cx="132" cy="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8" name="未知"/>
            <p:cNvSpPr>
              <a:spLocks noChangeArrowheads="1"/>
            </p:cNvSpPr>
            <p:nvPr/>
          </p:nvSpPr>
          <p:spPr bwMode="auto">
            <a:xfrm rot="828663">
              <a:off x="271" y="3592"/>
              <a:ext cx="66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9" name="未知"/>
            <p:cNvSpPr>
              <a:spLocks noChangeArrowheads="1"/>
            </p:cNvSpPr>
            <p:nvPr/>
          </p:nvSpPr>
          <p:spPr bwMode="auto">
            <a:xfrm>
              <a:off x="16" y="4110"/>
              <a:ext cx="118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8"/>
                </a:cxn>
                <a:cxn ang="0">
                  <a:pos x="15" y="19"/>
                </a:cxn>
                <a:cxn ang="0">
                  <a:pos x="26" y="33"/>
                </a:cxn>
                <a:cxn ang="0">
                  <a:pos x="38" y="51"/>
                </a:cxn>
                <a:cxn ang="0">
                  <a:pos x="54" y="72"/>
                </a:cxn>
                <a:cxn ang="0">
                  <a:pos x="67" y="94"/>
                </a:cxn>
                <a:cxn ang="0">
                  <a:pos x="79" y="119"/>
                </a:cxn>
                <a:cxn ang="0">
                  <a:pos x="87" y="146"/>
                </a:cxn>
                <a:cxn ang="0">
                  <a:pos x="94" y="175"/>
                </a:cxn>
                <a:cxn ang="0">
                  <a:pos x="91" y="209"/>
                </a:cxn>
                <a:cxn ang="0">
                  <a:pos x="118" y="209"/>
                </a:cxn>
                <a:cxn ang="0">
                  <a:pos x="117" y="177"/>
                </a:cxn>
                <a:cxn ang="0">
                  <a:pos x="104" y="119"/>
                </a:cxn>
                <a:cxn ang="0">
                  <a:pos x="82" y="69"/>
                </a:cxn>
                <a:cxn ang="0">
                  <a:pos x="47" y="27"/>
                </a:cxn>
                <a:cxn ang="0">
                  <a:pos x="0" y="0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0" name="未知"/>
            <p:cNvSpPr>
              <a:spLocks noChangeArrowheads="1"/>
            </p:cNvSpPr>
            <p:nvPr/>
          </p:nvSpPr>
          <p:spPr bwMode="auto">
            <a:xfrm>
              <a:off x="5" y="3968"/>
              <a:ext cx="130" cy="12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0" y="128"/>
                </a:cxn>
                <a:cxn ang="0">
                  <a:pos x="125" y="126"/>
                </a:cxn>
                <a:cxn ang="0">
                  <a:pos x="111" y="121"/>
                </a:cxn>
                <a:cxn ang="0">
                  <a:pos x="92" y="111"/>
                </a:cxn>
                <a:cxn ang="0">
                  <a:pos x="68" y="103"/>
                </a:cxn>
                <a:cxn ang="0">
                  <a:pos x="41" y="94"/>
                </a:cxn>
                <a:cxn ang="0">
                  <a:pos x="19" y="90"/>
                </a:cxn>
                <a:cxn ang="0">
                  <a:pos x="0" y="93"/>
                </a:cxn>
                <a:cxn ang="0">
                  <a:pos x="0" y="72"/>
                </a:cxn>
                <a:cxn ang="0">
                  <a:pos x="12" y="70"/>
                </a:cxn>
                <a:cxn ang="0">
                  <a:pos x="24" y="66"/>
                </a:cxn>
                <a:cxn ang="0">
                  <a:pos x="38" y="66"/>
                </a:cxn>
                <a:cxn ang="0">
                  <a:pos x="51" y="67"/>
                </a:cxn>
                <a:cxn ang="0">
                  <a:pos x="65" y="70"/>
                </a:cxn>
                <a:cxn ang="0">
                  <a:pos x="78" y="78"/>
                </a:cxn>
                <a:cxn ang="0">
                  <a:pos x="81" y="74"/>
                </a:cxn>
                <a:cxn ang="0">
                  <a:pos x="81" y="58"/>
                </a:cxn>
                <a:cxn ang="0">
                  <a:pos x="82" y="37"/>
                </a:cxn>
                <a:cxn ang="0">
                  <a:pos x="82" y="29"/>
                </a:cxn>
                <a:cxn ang="0">
                  <a:pos x="80" y="29"/>
                </a:cxn>
                <a:cxn ang="0">
                  <a:pos x="77" y="27"/>
                </a:cxn>
                <a:cxn ang="0">
                  <a:pos x="76" y="22"/>
                </a:cxn>
                <a:cxn ang="0">
                  <a:pos x="75" y="19"/>
                </a:cxn>
                <a:cxn ang="0">
                  <a:pos x="76" y="15"/>
                </a:cxn>
                <a:cxn ang="0">
                  <a:pos x="79" y="10"/>
                </a:cxn>
                <a:cxn ang="0">
                  <a:pos x="89" y="6"/>
                </a:cxn>
                <a:cxn ang="0">
                  <a:pos x="103" y="0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1" name="未知"/>
            <p:cNvSpPr>
              <a:spLocks noChangeArrowheads="1"/>
            </p:cNvSpPr>
            <p:nvPr/>
          </p:nvSpPr>
          <p:spPr bwMode="auto">
            <a:xfrm>
              <a:off x="5" y="3949"/>
              <a:ext cx="47" cy="8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5" y="37"/>
                </a:cxn>
                <a:cxn ang="0">
                  <a:pos x="0" y="59"/>
                </a:cxn>
                <a:cxn ang="0">
                  <a:pos x="0" y="86"/>
                </a:cxn>
                <a:cxn ang="0">
                  <a:pos x="8" y="82"/>
                </a:cxn>
                <a:cxn ang="0">
                  <a:pos x="20" y="73"/>
                </a:cxn>
                <a:cxn ang="0">
                  <a:pos x="33" y="63"/>
                </a:cxn>
                <a:cxn ang="0">
                  <a:pos x="42" y="51"/>
                </a:cxn>
                <a:cxn ang="0">
                  <a:pos x="47" y="36"/>
                </a:cxn>
                <a:cxn ang="0">
                  <a:pos x="46" y="19"/>
                </a:cxn>
                <a:cxn ang="0">
                  <a:pos x="37" y="0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2" name="未知"/>
            <p:cNvSpPr>
              <a:spLocks noChangeArrowheads="1"/>
            </p:cNvSpPr>
            <p:nvPr/>
          </p:nvSpPr>
          <p:spPr bwMode="auto">
            <a:xfrm>
              <a:off x="5" y="3239"/>
              <a:ext cx="497" cy="74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1" y="4"/>
                </a:cxn>
                <a:cxn ang="0">
                  <a:pos x="101" y="0"/>
                </a:cxn>
                <a:cxn ang="0">
                  <a:pos x="170" y="4"/>
                </a:cxn>
                <a:cxn ang="0">
                  <a:pos x="248" y="21"/>
                </a:cxn>
                <a:cxn ang="0">
                  <a:pos x="323" y="50"/>
                </a:cxn>
                <a:cxn ang="0">
                  <a:pos x="382" y="90"/>
                </a:cxn>
                <a:cxn ang="0">
                  <a:pos x="428" y="141"/>
                </a:cxn>
                <a:cxn ang="0">
                  <a:pos x="463" y="199"/>
                </a:cxn>
                <a:cxn ang="0">
                  <a:pos x="485" y="262"/>
                </a:cxn>
                <a:cxn ang="0">
                  <a:pos x="496" y="327"/>
                </a:cxn>
                <a:cxn ang="0">
                  <a:pos x="497" y="396"/>
                </a:cxn>
                <a:cxn ang="0">
                  <a:pos x="487" y="462"/>
                </a:cxn>
                <a:cxn ang="0">
                  <a:pos x="470" y="527"/>
                </a:cxn>
                <a:cxn ang="0">
                  <a:pos x="443" y="586"/>
                </a:cxn>
                <a:cxn ang="0">
                  <a:pos x="406" y="639"/>
                </a:cxn>
                <a:cxn ang="0">
                  <a:pos x="364" y="683"/>
                </a:cxn>
                <a:cxn ang="0">
                  <a:pos x="315" y="715"/>
                </a:cxn>
                <a:cxn ang="0">
                  <a:pos x="259" y="736"/>
                </a:cxn>
                <a:cxn ang="0">
                  <a:pos x="198" y="740"/>
                </a:cxn>
                <a:cxn ang="0">
                  <a:pos x="131" y="727"/>
                </a:cxn>
                <a:cxn ang="0">
                  <a:pos x="167" y="728"/>
                </a:cxn>
                <a:cxn ang="0">
                  <a:pos x="204" y="718"/>
                </a:cxn>
                <a:cxn ang="0">
                  <a:pos x="238" y="700"/>
                </a:cxn>
                <a:cxn ang="0">
                  <a:pos x="272" y="670"/>
                </a:cxn>
                <a:cxn ang="0">
                  <a:pos x="304" y="635"/>
                </a:cxn>
                <a:cxn ang="0">
                  <a:pos x="333" y="594"/>
                </a:cxn>
                <a:cxn ang="0">
                  <a:pos x="358" y="549"/>
                </a:cxn>
                <a:cxn ang="0">
                  <a:pos x="381" y="500"/>
                </a:cxn>
                <a:cxn ang="0">
                  <a:pos x="396" y="449"/>
                </a:cxn>
                <a:cxn ang="0">
                  <a:pos x="408" y="397"/>
                </a:cxn>
                <a:cxn ang="0">
                  <a:pos x="414" y="346"/>
                </a:cxn>
                <a:cxn ang="0">
                  <a:pos x="412" y="296"/>
                </a:cxn>
                <a:cxn ang="0">
                  <a:pos x="402" y="251"/>
                </a:cxn>
                <a:cxn ang="0">
                  <a:pos x="384" y="208"/>
                </a:cxn>
                <a:cxn ang="0">
                  <a:pos x="357" y="172"/>
                </a:cxn>
                <a:cxn ang="0">
                  <a:pos x="320" y="142"/>
                </a:cxn>
                <a:cxn ang="0">
                  <a:pos x="260" y="107"/>
                </a:cxn>
                <a:cxn ang="0">
                  <a:pos x="203" y="82"/>
                </a:cxn>
                <a:cxn ang="0">
                  <a:pos x="154" y="65"/>
                </a:cxn>
                <a:cxn ang="0">
                  <a:pos x="108" y="56"/>
                </a:cxn>
                <a:cxn ang="0">
                  <a:pos x="68" y="55"/>
                </a:cxn>
                <a:cxn ang="0">
                  <a:pos x="32" y="61"/>
                </a:cxn>
                <a:cxn ang="0">
                  <a:pos x="0" y="70"/>
                </a:cxn>
                <a:cxn ang="0">
                  <a:pos x="0" y="13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3" name="未知"/>
            <p:cNvSpPr>
              <a:spLocks noChangeArrowheads="1"/>
            </p:cNvSpPr>
            <p:nvPr/>
          </p:nvSpPr>
          <p:spPr bwMode="auto">
            <a:xfrm rot="1584153">
              <a:off x="25" y="410"/>
              <a:ext cx="344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4" name="未知"/>
            <p:cNvSpPr>
              <a:spLocks noChangeArrowheads="1"/>
            </p:cNvSpPr>
            <p:nvPr/>
          </p:nvSpPr>
          <p:spPr bwMode="auto">
            <a:xfrm rot="1584153">
              <a:off x="247" y="756"/>
              <a:ext cx="167" cy="11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5" name="未知"/>
            <p:cNvSpPr>
              <a:spLocks noChangeArrowheads="1"/>
            </p:cNvSpPr>
            <p:nvPr/>
          </p:nvSpPr>
          <p:spPr bwMode="auto">
            <a:xfrm rot="1584153">
              <a:off x="579" y="286"/>
              <a:ext cx="147" cy="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6" name="未知"/>
            <p:cNvSpPr>
              <a:spLocks noChangeArrowheads="1"/>
            </p:cNvSpPr>
            <p:nvPr/>
          </p:nvSpPr>
          <p:spPr bwMode="auto">
            <a:xfrm rot="1584153">
              <a:off x="241" y="721"/>
              <a:ext cx="62" cy="97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7" name="未知"/>
            <p:cNvSpPr>
              <a:spLocks noChangeArrowheads="1"/>
            </p:cNvSpPr>
            <p:nvPr/>
          </p:nvSpPr>
          <p:spPr bwMode="auto">
            <a:xfrm rot="1584153">
              <a:off x="590" y="466"/>
              <a:ext cx="72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8" name="未知"/>
            <p:cNvSpPr>
              <a:spLocks noChangeArrowheads="1"/>
            </p:cNvSpPr>
            <p:nvPr/>
          </p:nvSpPr>
          <p:spPr bwMode="auto">
            <a:xfrm>
              <a:off x="5" y="886"/>
              <a:ext cx="360" cy="65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9" y="9"/>
                </a:cxn>
                <a:cxn ang="0">
                  <a:pos x="277" y="22"/>
                </a:cxn>
                <a:cxn ang="0">
                  <a:pos x="286" y="39"/>
                </a:cxn>
                <a:cxn ang="0">
                  <a:pos x="297" y="58"/>
                </a:cxn>
                <a:cxn ang="0">
                  <a:pos x="309" y="83"/>
                </a:cxn>
                <a:cxn ang="0">
                  <a:pos x="319" y="108"/>
                </a:cxn>
                <a:cxn ang="0">
                  <a:pos x="329" y="136"/>
                </a:cxn>
                <a:cxn ang="0">
                  <a:pos x="333" y="163"/>
                </a:cxn>
                <a:cxn ang="0">
                  <a:pos x="336" y="193"/>
                </a:cxn>
                <a:cxn ang="0">
                  <a:pos x="332" y="223"/>
                </a:cxn>
                <a:cxn ang="0">
                  <a:pos x="323" y="255"/>
                </a:cxn>
                <a:cxn ang="0">
                  <a:pos x="310" y="285"/>
                </a:cxn>
                <a:cxn ang="0">
                  <a:pos x="287" y="315"/>
                </a:cxn>
                <a:cxn ang="0">
                  <a:pos x="257" y="343"/>
                </a:cxn>
                <a:cxn ang="0">
                  <a:pos x="218" y="370"/>
                </a:cxn>
                <a:cxn ang="0">
                  <a:pos x="167" y="396"/>
                </a:cxn>
                <a:cxn ang="0">
                  <a:pos x="111" y="425"/>
                </a:cxn>
                <a:cxn ang="0">
                  <a:pos x="69" y="457"/>
                </a:cxn>
                <a:cxn ang="0">
                  <a:pos x="35" y="490"/>
                </a:cxn>
                <a:cxn ang="0">
                  <a:pos x="12" y="526"/>
                </a:cxn>
                <a:cxn ang="0">
                  <a:pos x="0" y="553"/>
                </a:cxn>
                <a:cxn ang="0">
                  <a:pos x="0" y="650"/>
                </a:cxn>
                <a:cxn ang="0">
                  <a:pos x="6" y="628"/>
                </a:cxn>
                <a:cxn ang="0">
                  <a:pos x="19" y="594"/>
                </a:cxn>
                <a:cxn ang="0">
                  <a:pos x="43" y="551"/>
                </a:cxn>
                <a:cxn ang="0">
                  <a:pos x="76" y="503"/>
                </a:cxn>
                <a:cxn ang="0">
                  <a:pos x="125" y="454"/>
                </a:cxn>
                <a:cxn ang="0">
                  <a:pos x="190" y="408"/>
                </a:cxn>
                <a:cxn ang="0">
                  <a:pos x="275" y="365"/>
                </a:cxn>
                <a:cxn ang="0">
                  <a:pos x="308" y="342"/>
                </a:cxn>
                <a:cxn ang="0">
                  <a:pos x="335" y="305"/>
                </a:cxn>
                <a:cxn ang="0">
                  <a:pos x="352" y="255"/>
                </a:cxn>
                <a:cxn ang="0">
                  <a:pos x="360" y="201"/>
                </a:cxn>
                <a:cxn ang="0">
                  <a:pos x="356" y="144"/>
                </a:cxn>
                <a:cxn ang="0">
                  <a:pos x="341" y="88"/>
                </a:cxn>
                <a:cxn ang="0">
                  <a:pos x="311" y="39"/>
                </a:cxn>
                <a:cxn ang="0">
                  <a:pos x="264" y="0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9" name="未知"/>
            <p:cNvSpPr>
              <a:spLocks noChangeArrowheads="1"/>
            </p:cNvSpPr>
            <p:nvPr/>
          </p:nvSpPr>
          <p:spPr bwMode="auto">
            <a:xfrm rot="1584153">
              <a:off x="61" y="84"/>
              <a:ext cx="804" cy="686"/>
            </a:xfrm>
            <a:custGeom>
              <a:avLst/>
              <a:gdLst/>
              <a:ahLst/>
              <a:cxnLst>
                <a:cxn ang="0">
                  <a:pos x="16" y="370"/>
                </a:cxn>
                <a:cxn ang="0">
                  <a:pos x="6" y="341"/>
                </a:cxn>
                <a:cxn ang="0">
                  <a:pos x="0" y="289"/>
                </a:cxn>
                <a:cxn ang="0">
                  <a:pos x="4" y="222"/>
                </a:cxn>
                <a:cxn ang="0">
                  <a:pos x="25" y="151"/>
                </a:cxn>
                <a:cxn ang="0">
                  <a:pos x="69" y="84"/>
                </a:cxn>
                <a:cxn ang="0">
                  <a:pos x="142" y="31"/>
                </a:cxn>
                <a:cxn ang="0">
                  <a:pos x="247" y="2"/>
                </a:cxn>
                <a:cxn ang="0">
                  <a:pos x="380" y="9"/>
                </a:cxn>
                <a:cxn ang="0">
                  <a:pos x="484" y="68"/>
                </a:cxn>
                <a:cxn ang="0">
                  <a:pos x="554" y="165"/>
                </a:cxn>
                <a:cxn ang="0">
                  <a:pos x="591" y="284"/>
                </a:cxn>
                <a:cxn ang="0">
                  <a:pos x="595" y="409"/>
                </a:cxn>
                <a:cxn ang="0">
                  <a:pos x="566" y="525"/>
                </a:cxn>
                <a:cxn ang="0">
                  <a:pos x="507" y="615"/>
                </a:cxn>
                <a:cxn ang="0">
                  <a:pos x="417" y="663"/>
                </a:cxn>
                <a:cxn ang="0">
                  <a:pos x="389" y="659"/>
                </a:cxn>
                <a:cxn ang="0">
                  <a:pos x="441" y="617"/>
                </a:cxn>
                <a:cxn ang="0">
                  <a:pos x="482" y="544"/>
                </a:cxn>
                <a:cxn ang="0">
                  <a:pos x="509" y="454"/>
                </a:cxn>
                <a:cxn ang="0">
                  <a:pos x="520" y="355"/>
                </a:cxn>
                <a:cxn ang="0">
                  <a:pos x="514" y="258"/>
                </a:cxn>
                <a:cxn ang="0">
                  <a:pos x="485" y="174"/>
                </a:cxn>
                <a:cxn ang="0">
                  <a:pos x="433" y="112"/>
                </a:cxn>
                <a:cxn ang="0">
                  <a:pos x="341" y="75"/>
                </a:cxn>
                <a:cxn ang="0">
                  <a:pos x="246" y="61"/>
                </a:cxn>
                <a:cxn ang="0">
                  <a:pos x="174" y="71"/>
                </a:cxn>
                <a:cxn ang="0">
                  <a:pos x="121" y="101"/>
                </a:cxn>
                <a:cxn ang="0">
                  <a:pos x="84" y="149"/>
                </a:cxn>
                <a:cxn ang="0">
                  <a:pos x="57" y="206"/>
                </a:cxn>
                <a:cxn ang="0">
                  <a:pos x="40" y="272"/>
                </a:cxn>
                <a:cxn ang="0">
                  <a:pos x="28" y="339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70" name="标题 106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578485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 标题页</a:t>
            </a:r>
          </a:p>
        </p:txBody>
      </p:sp>
      <p:sp>
        <p:nvSpPr>
          <p:cNvPr id="1071" name="文本占位符 107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628775"/>
            <a:ext cx="8229600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文本</a:t>
            </a:r>
          </a:p>
        </p:txBody>
      </p:sp>
      <p:sp>
        <p:nvSpPr>
          <p:cNvPr id="1072" name="动作按钮: 开始 107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83488" y="6580188"/>
            <a:ext cx="309562" cy="233362"/>
          </a:xfrm>
          <a:prstGeom prst="actionButtonBeginning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1200">
              <a:solidFill>
                <a:srgbClr val="000000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73" name="动作按钮: 后退或前一项 107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27975" y="6580188"/>
            <a:ext cx="309563" cy="233362"/>
          </a:xfrm>
          <a:prstGeom prst="actionButtonBackPrevious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1200">
              <a:solidFill>
                <a:srgbClr val="000000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74" name="动作按钮: 前进或下一项 107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94688" y="6580188"/>
            <a:ext cx="309562" cy="233362"/>
          </a:xfrm>
          <a:prstGeom prst="actionButtonForwardNex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1200">
              <a:solidFill>
                <a:srgbClr val="000000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75" name="动作按钮: 结束 1074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655050" y="6569075"/>
            <a:ext cx="309563" cy="233363"/>
          </a:xfrm>
          <a:prstGeom prst="actionButtonEnd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1200">
              <a:solidFill>
                <a:srgbClr val="000000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1076" name="图片 1075" descr="01-02-001-33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0" y="6426200"/>
            <a:ext cx="4318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7" name="图片 1076" descr="hudaxiaohui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6372225" y="188913"/>
            <a:ext cx="27717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8" name="Line 2"/>
          <p:cNvSpPr>
            <a:spLocks noChangeShapeType="1"/>
          </p:cNvSpPr>
          <p:nvPr/>
        </p:nvSpPr>
        <p:spPr bwMode="auto">
          <a:xfrm>
            <a:off x="0" y="765175"/>
            <a:ext cx="9147175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kern="1200">
              <a:solidFill>
                <a:srgbClr val="000000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80" name="日期占位符 1079"/>
          <p:cNvSpPr>
            <a:spLocks noGrp="1"/>
          </p:cNvSpPr>
          <p:nvPr>
            <p:ph type="dt" sz="half" idx="2"/>
          </p:nvPr>
        </p:nvSpPr>
        <p:spPr>
          <a:xfrm>
            <a:off x="520700" y="64008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>
                <a:latin typeface="Verdana" panose="020B0604030504040204" pitchFamily="34" charset="0"/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597A5392-E931-4BD8-87D0-2E025B728FD0}" type="datetime1">
              <a:rPr lang="zh-CN" altLang="en-US" kern="1200">
                <a:solidFill>
                  <a:srgbClr val="000000"/>
                </a:solidFill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2021/3/10 Wednesday</a:t>
            </a:fld>
            <a:endParaRPr lang="zh-CN" altLang="en-US" kern="1200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81" name="灯片编号占位符 1080"/>
          <p:cNvSpPr>
            <a:spLocks noGrp="1"/>
          </p:cNvSpPr>
          <p:nvPr>
            <p:ph type="sldNum" sz="quarter" idx="4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Verdana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A9B662C1-6A18-4020-810A-C65274852C53}" type="slidenum">
              <a:rPr lang="zh-CN" altLang="en-US" kern="1200">
                <a:solidFill>
                  <a:srgbClr val="000000"/>
                </a:solidFill>
                <a:ea typeface="宋体" pitchFamily="2" charset="-122"/>
                <a:cs typeface="+mn-cs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kern="1200">
              <a:solidFill>
                <a:srgbClr val="000000"/>
              </a:solidFill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</p:sldLayoutIdLst>
  <p:transition>
    <p:pull dir="rd"/>
  </p:transition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隶书" pitchFamily="49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7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9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vmlDrawing" Target="../drawings/vmlDrawing25.vml"/><Relationship Id="rId6" Type="http://schemas.openxmlformats.org/officeDocument/2006/relationships/tags" Target="../tags/tag10.xml"/><Relationship Id="rId11" Type="http://schemas.openxmlformats.org/officeDocument/2006/relationships/oleObject" Target="../embeddings/oleObject99.bin"/><Relationship Id="rId5" Type="http://schemas.openxmlformats.org/officeDocument/2006/relationships/tags" Target="../tags/tag9.xml"/><Relationship Id="rId10" Type="http://schemas.openxmlformats.org/officeDocument/2006/relationships/oleObject" Target="../embeddings/oleObject98.bin"/><Relationship Id="rId4" Type="http://schemas.openxmlformats.org/officeDocument/2006/relationships/tags" Target="../tags/tag8.xml"/><Relationship Id="rId9" Type="http://schemas.openxmlformats.org/officeDocument/2006/relationships/oleObject" Target="../embeddings/oleObject97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Office_PowerPoint_97-2003_____1.ppt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0" y="180000"/>
            <a:ext cx="5428694" cy="460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第五节  </a:t>
            </a:r>
            <a:r>
              <a:rPr lang="en-US" altLang="zh-CN" dirty="0" smtClean="0"/>
              <a:t>Cramer</a:t>
            </a:r>
            <a:r>
              <a:rPr lang="zh-CN" altLang="en-US" dirty="0" smtClean="0"/>
              <a:t>法则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/>
              <a:t>学习要求</a:t>
            </a:r>
            <a:endParaRPr lang="zh-CN" altLang="en-US" dirty="0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93750" y="4797425"/>
            <a:ext cx="7810500" cy="1655763"/>
            <a:chOff x="295" y="2886"/>
            <a:chExt cx="4920" cy="1043"/>
          </a:xfrm>
        </p:grpSpPr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295" y="2886"/>
              <a:ext cx="4853" cy="1043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76" y="3113"/>
              <a:ext cx="4739" cy="6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000" b="1">
                  <a:latin typeface="宋体" pitchFamily="2" charset="-122"/>
                  <a:ea typeface="宋体" pitchFamily="2" charset="-122"/>
                </a:rPr>
                <a:t>学习要求</a:t>
              </a:r>
              <a:r>
                <a:rPr lang="en-US" altLang="zh-CN" sz="2000">
                  <a:latin typeface="宋体" pitchFamily="2" charset="-122"/>
                  <a:ea typeface="宋体" pitchFamily="2" charset="-122"/>
                </a:rPr>
                <a:t>:</a:t>
              </a:r>
              <a:r>
                <a:rPr lang="zh-CN" altLang="en-US" sz="2000">
                  <a:latin typeface="宋体" pitchFamily="2" charset="-122"/>
                  <a:ea typeface="宋体" pitchFamily="2" charset="-122"/>
                </a:rPr>
                <a:t>对于概念和理论方面</a:t>
              </a:r>
              <a:r>
                <a:rPr lang="en-US" altLang="zh-CN" sz="2000">
                  <a:latin typeface="宋体" pitchFamily="2" charset="-122"/>
                  <a:ea typeface="宋体" pitchFamily="2" charset="-122"/>
                </a:rPr>
                <a:t>,</a:t>
              </a:r>
              <a:r>
                <a:rPr lang="zh-CN" altLang="en-US" sz="2000">
                  <a:latin typeface="宋体" pitchFamily="2" charset="-122"/>
                  <a:ea typeface="宋体" pitchFamily="2" charset="-122"/>
                </a:rPr>
                <a:t>从高到低分别用“理解”</a:t>
              </a:r>
              <a:r>
                <a:rPr lang="en-US" altLang="zh-CN" sz="2000">
                  <a:latin typeface="宋体" pitchFamily="2" charset="-122"/>
                  <a:ea typeface="宋体" pitchFamily="2" charset="-122"/>
                </a:rPr>
                <a:t>,“</a:t>
              </a:r>
              <a:r>
                <a:rPr lang="zh-CN" altLang="en-US" sz="2000">
                  <a:latin typeface="宋体" pitchFamily="2" charset="-122"/>
                  <a:ea typeface="宋体" pitchFamily="2" charset="-122"/>
                </a:rPr>
                <a:t>了解”</a:t>
              </a:r>
              <a:r>
                <a:rPr lang="en-US" altLang="zh-CN" sz="2000">
                  <a:latin typeface="宋体" pitchFamily="2" charset="-122"/>
                  <a:ea typeface="宋体" pitchFamily="2" charset="-122"/>
                </a:rPr>
                <a:t>,“</a:t>
              </a:r>
              <a:r>
                <a:rPr lang="zh-CN" altLang="en-US" sz="2000">
                  <a:latin typeface="宋体" pitchFamily="2" charset="-122"/>
                  <a:ea typeface="宋体" pitchFamily="2" charset="-122"/>
                </a:rPr>
                <a:t>知道”三级来表述</a:t>
              </a:r>
              <a:r>
                <a:rPr lang="en-US" altLang="zh-CN" sz="2000">
                  <a:latin typeface="宋体" pitchFamily="2" charset="-122"/>
                  <a:ea typeface="宋体" pitchFamily="2" charset="-122"/>
                </a:rPr>
                <a:t>;  </a:t>
              </a:r>
              <a:r>
                <a:rPr lang="zh-CN" altLang="en-US" sz="2000">
                  <a:latin typeface="宋体" pitchFamily="2" charset="-122"/>
                  <a:ea typeface="宋体" pitchFamily="2" charset="-122"/>
                </a:rPr>
                <a:t>对于方法</a:t>
              </a:r>
              <a:r>
                <a:rPr lang="en-US" altLang="zh-CN" sz="2000">
                  <a:latin typeface="宋体" pitchFamily="2" charset="-122"/>
                  <a:ea typeface="宋体" pitchFamily="2" charset="-122"/>
                </a:rPr>
                <a:t>,</a:t>
              </a:r>
              <a:r>
                <a:rPr lang="zh-CN" altLang="en-US" sz="2000">
                  <a:latin typeface="宋体" pitchFamily="2" charset="-122"/>
                  <a:ea typeface="宋体" pitchFamily="2" charset="-122"/>
                </a:rPr>
                <a:t>运算和能力方面</a:t>
              </a:r>
              <a:r>
                <a:rPr lang="en-US" altLang="zh-CN" sz="2000">
                  <a:latin typeface="宋体" pitchFamily="2" charset="-122"/>
                  <a:ea typeface="宋体" pitchFamily="2" charset="-122"/>
                </a:rPr>
                <a:t>,</a:t>
              </a:r>
              <a:r>
                <a:rPr lang="zh-CN" altLang="en-US" sz="2000">
                  <a:latin typeface="宋体" pitchFamily="2" charset="-122"/>
                  <a:ea typeface="宋体" pitchFamily="2" charset="-122"/>
                </a:rPr>
                <a:t>从高到低分别用“熟练掌握”</a:t>
              </a:r>
              <a:r>
                <a:rPr lang="en-US" altLang="zh-CN" sz="2000">
                  <a:latin typeface="宋体" pitchFamily="2" charset="-122"/>
                  <a:ea typeface="宋体" pitchFamily="2" charset="-122"/>
                </a:rPr>
                <a:t>,“</a:t>
              </a:r>
              <a:r>
                <a:rPr lang="zh-CN" altLang="en-US" sz="2000">
                  <a:latin typeface="宋体" pitchFamily="2" charset="-122"/>
                  <a:ea typeface="宋体" pitchFamily="2" charset="-122"/>
                </a:rPr>
                <a:t>掌握”</a:t>
              </a:r>
              <a:r>
                <a:rPr lang="en-US" altLang="zh-CN" sz="2000">
                  <a:latin typeface="宋体" pitchFamily="2" charset="-122"/>
                  <a:ea typeface="宋体" pitchFamily="2" charset="-122"/>
                </a:rPr>
                <a:t>,“</a:t>
              </a:r>
              <a:r>
                <a:rPr lang="zh-CN" altLang="en-US" sz="2000">
                  <a:latin typeface="宋体" pitchFamily="2" charset="-122"/>
                  <a:ea typeface="宋体" pitchFamily="2" charset="-122"/>
                </a:rPr>
                <a:t>能</a:t>
              </a:r>
              <a:r>
                <a:rPr lang="en-US" altLang="zh-CN" sz="2000">
                  <a:latin typeface="宋体" pitchFamily="2" charset="-122"/>
                  <a:ea typeface="宋体" pitchFamily="2" charset="-122"/>
                </a:rPr>
                <a:t>/</a:t>
              </a:r>
              <a:r>
                <a:rPr lang="zh-CN" altLang="en-US" sz="2000">
                  <a:latin typeface="宋体" pitchFamily="2" charset="-122"/>
                  <a:ea typeface="宋体" pitchFamily="2" charset="-122"/>
                </a:rPr>
                <a:t>会”三级来表述</a:t>
              </a:r>
              <a:r>
                <a:rPr lang="en-US" altLang="zh-CN" sz="2000">
                  <a:latin typeface="宋体" pitchFamily="2" charset="-122"/>
                  <a:ea typeface="宋体" pitchFamily="2" charset="-122"/>
                </a:rPr>
                <a:t>. </a:t>
              </a: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2910" y="785794"/>
            <a:ext cx="5113338" cy="46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3333CC"/>
                </a:solidFill>
                <a:latin typeface="宋体" pitchFamily="2" charset="-122"/>
              </a:rPr>
              <a:t>◆</a:t>
            </a:r>
            <a:r>
              <a:rPr lang="zh-CN" altLang="en-US" sz="2400" dirty="0" smtClean="0">
                <a:solidFill>
                  <a:srgbClr val="3333CC"/>
                </a:solidFill>
                <a:latin typeface="宋体" pitchFamily="2" charset="-122"/>
              </a:rPr>
              <a:t>了解 </a:t>
            </a: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宋体" pitchFamily="2" charset="-122"/>
              </a:rPr>
              <a:t>方程组的描述</a:t>
            </a:r>
            <a:endParaRPr lang="en-US" altLang="zh-CN" sz="2800" dirty="0">
              <a:solidFill>
                <a:schemeClr val="tx2">
                  <a:lumMod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71472" y="1571612"/>
            <a:ext cx="7704138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33CC"/>
                </a:solidFill>
                <a:latin typeface="Times New Roman" pitchFamily="18" charset="0"/>
              </a:rPr>
              <a:t>◆</a:t>
            </a:r>
            <a:r>
              <a:rPr lang="zh-CN" altLang="en-US" sz="2800" dirty="0">
                <a:latin typeface="宋体" pitchFamily="2" charset="-122"/>
              </a:rPr>
              <a:t>会用克莱姆</a:t>
            </a:r>
            <a:r>
              <a:rPr lang="en-US" altLang="zh-CN" sz="2800" dirty="0">
                <a:latin typeface="宋体" pitchFamily="2" charset="-122"/>
              </a:rPr>
              <a:t>(</a:t>
            </a:r>
            <a:r>
              <a:rPr lang="en-US" altLang="zh-CN" sz="2800" dirty="0">
                <a:latin typeface="Times New Roman" pitchFamily="18" charset="0"/>
              </a:rPr>
              <a:t>Cramer</a:t>
            </a:r>
            <a:r>
              <a:rPr lang="en-US" altLang="zh-CN" sz="2800" dirty="0">
                <a:latin typeface="宋体" pitchFamily="2" charset="-122"/>
              </a:rPr>
              <a:t>)</a:t>
            </a:r>
            <a:r>
              <a:rPr lang="zh-CN" altLang="en-US" sz="2800" dirty="0" smtClean="0">
                <a:latin typeface="宋体" pitchFamily="2" charset="-122"/>
              </a:rPr>
              <a:t>法则解线性方程</a:t>
            </a:r>
            <a:r>
              <a:rPr lang="en-US" altLang="zh-CN" sz="2800" dirty="0" smtClean="0">
                <a:latin typeface="宋体" pitchFamily="2" charset="-122"/>
              </a:rPr>
              <a:t>. </a:t>
            </a:r>
            <a:endParaRPr lang="en-US" altLang="zh-CN" sz="28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5536165"/>
              </p:ext>
            </p:extLst>
          </p:nvPr>
        </p:nvGraphicFramePr>
        <p:xfrm>
          <a:off x="746099" y="2006610"/>
          <a:ext cx="2933700" cy="825500"/>
        </p:xfrm>
        <a:graphic>
          <a:graphicData uri="http://schemas.openxmlformats.org/presentationml/2006/ole">
            <p:oleObj spid="_x0000_s624662" name="公式" r:id="rId3" imgW="2933700" imgH="825500" progId="Equation.3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0172832"/>
              </p:ext>
            </p:extLst>
          </p:nvPr>
        </p:nvGraphicFramePr>
        <p:xfrm>
          <a:off x="4028963" y="1981607"/>
          <a:ext cx="2476500" cy="825500"/>
        </p:xfrm>
        <a:graphic>
          <a:graphicData uri="http://schemas.openxmlformats.org/presentationml/2006/ole">
            <p:oleObj spid="_x0000_s624663" name="公式" r:id="rId4" imgW="2476500" imgH="825500" progId="Equation.3">
              <p:embed/>
            </p:oleObj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52461" y="3111510"/>
            <a:ext cx="3611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故原方程组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6138836" y="3925898"/>
            <a:ext cx="261937" cy="1708150"/>
          </a:xfrm>
          <a:prstGeom prst="leftBrace">
            <a:avLst>
              <a:gd name="adj1" fmla="val 543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478561" y="3670310"/>
            <a:ext cx="1316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 </a:t>
            </a:r>
            <a:r>
              <a:rPr kumimoji="1" lang="en-US" altLang="zh-CN" sz="2800">
                <a:latin typeface="Times New Roman" pitchFamily="18" charset="0"/>
              </a:rPr>
              <a:t>= 3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478561" y="4229110"/>
            <a:ext cx="1316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 </a:t>
            </a:r>
            <a:r>
              <a:rPr kumimoji="1" lang="en-US" altLang="zh-CN" sz="2800">
                <a:latin typeface="Times New Roman" pitchFamily="18" charset="0"/>
              </a:rPr>
              <a:t>= –4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478561" y="4806960"/>
            <a:ext cx="1316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3 </a:t>
            </a:r>
            <a:r>
              <a:rPr kumimoji="1" lang="en-US" altLang="zh-CN" sz="2800">
                <a:latin typeface="Times New Roman" pitchFamily="18" charset="0"/>
              </a:rPr>
              <a:t>= –1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478561" y="5364173"/>
            <a:ext cx="1316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4 </a:t>
            </a:r>
            <a:r>
              <a:rPr kumimoji="1" lang="en-US" altLang="zh-CN" sz="2800">
                <a:latin typeface="Times New Roman" pitchFamily="18" charset="0"/>
              </a:rPr>
              <a:t>= 1</a:t>
            </a:r>
          </a:p>
        </p:txBody>
      </p:sp>
      <p:sp>
        <p:nvSpPr>
          <p:cNvPr id="15" name="AutoShape 15"/>
          <p:cNvSpPr>
            <a:spLocks/>
          </p:cNvSpPr>
          <p:nvPr/>
        </p:nvSpPr>
        <p:spPr bwMode="auto">
          <a:xfrm>
            <a:off x="550836" y="3983048"/>
            <a:ext cx="246062" cy="1936750"/>
          </a:xfrm>
          <a:prstGeom prst="leftBrace">
            <a:avLst>
              <a:gd name="adj1" fmla="val 6559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85786" y="3773498"/>
            <a:ext cx="4746625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2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+ 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 </a:t>
            </a:r>
            <a:r>
              <a:rPr kumimoji="1" lang="en-US" altLang="zh-CN" sz="2800">
                <a:latin typeface="Times New Roman" pitchFamily="18" charset="0"/>
              </a:rPr>
              <a:t>– 5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3 </a:t>
            </a:r>
            <a:r>
              <a:rPr kumimoji="1" lang="en-US" altLang="zh-CN" sz="2800">
                <a:latin typeface="Times New Roman" pitchFamily="18" charset="0"/>
              </a:rPr>
              <a:t>+ 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4 </a:t>
            </a:r>
            <a:r>
              <a:rPr kumimoji="1" lang="en-US" altLang="zh-CN" sz="2800">
                <a:latin typeface="Times New Roman" pitchFamily="18" charset="0"/>
              </a:rPr>
              <a:t>= 8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912786" y="4335473"/>
            <a:ext cx="4746625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 </a:t>
            </a:r>
            <a:r>
              <a:rPr kumimoji="1" lang="en-US" altLang="zh-CN" sz="2800">
                <a:latin typeface="Times New Roman" pitchFamily="18" charset="0"/>
              </a:rPr>
              <a:t>– 3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             </a:t>
            </a:r>
            <a:r>
              <a:rPr kumimoji="1" lang="en-US" altLang="zh-CN" sz="2800">
                <a:latin typeface="Times New Roman" pitchFamily="18" charset="0"/>
              </a:rPr>
              <a:t>– 6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4 </a:t>
            </a:r>
            <a:r>
              <a:rPr kumimoji="1" lang="en-US" altLang="zh-CN" sz="2800">
                <a:latin typeface="Times New Roman" pitchFamily="18" charset="0"/>
              </a:rPr>
              <a:t>= 9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85786" y="4929198"/>
            <a:ext cx="4746625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       2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 </a:t>
            </a:r>
            <a:r>
              <a:rPr kumimoji="1" lang="en-US" altLang="zh-CN" sz="2800">
                <a:latin typeface="Times New Roman" pitchFamily="18" charset="0"/>
              </a:rPr>
              <a:t>– 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3   </a:t>
            </a:r>
            <a:r>
              <a:rPr kumimoji="1" lang="en-US" altLang="zh-CN" sz="2800">
                <a:latin typeface="Times New Roman" pitchFamily="18" charset="0"/>
              </a:rPr>
              <a:t>+ 2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4 </a:t>
            </a:r>
            <a:r>
              <a:rPr kumimoji="1" lang="en-US" altLang="zh-CN" sz="2800">
                <a:latin typeface="Times New Roman" pitchFamily="18" charset="0"/>
              </a:rPr>
              <a:t>= –5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06398" y="5516573"/>
            <a:ext cx="4746625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  x</a:t>
            </a:r>
            <a:r>
              <a:rPr kumimoji="1" lang="en-US" altLang="zh-CN" sz="2800" baseline="-25000">
                <a:latin typeface="Times New Roman" pitchFamily="18" charset="0"/>
              </a:rPr>
              <a:t>1 </a:t>
            </a:r>
            <a:r>
              <a:rPr kumimoji="1" lang="en-US" altLang="zh-CN" sz="2800">
                <a:latin typeface="Times New Roman" pitchFamily="18" charset="0"/>
              </a:rPr>
              <a:t>+ 4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 </a:t>
            </a:r>
            <a:r>
              <a:rPr kumimoji="1" lang="en-US" altLang="zh-CN" sz="2800">
                <a:latin typeface="Times New Roman" pitchFamily="18" charset="0"/>
              </a:rPr>
              <a:t>– 7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3 </a:t>
            </a:r>
            <a:r>
              <a:rPr kumimoji="1" lang="en-US" altLang="zh-CN" sz="2800">
                <a:latin typeface="Times New Roman" pitchFamily="18" charset="0"/>
              </a:rPr>
              <a:t>+ 6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4 </a:t>
            </a:r>
            <a:r>
              <a:rPr kumimoji="1" lang="en-US" altLang="zh-CN" sz="2800">
                <a:latin typeface="Times New Roman" pitchFamily="18" charset="0"/>
              </a:rPr>
              <a:t>= 0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878361" y="4484698"/>
            <a:ext cx="1379537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的解为</a:t>
            </a:r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22" name="AutoShape 22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</a:rPr>
                <a:t>完</a:t>
              </a:r>
            </a:p>
          </p:txBody>
        </p:sp>
      </p:grp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00110" y="1025797"/>
            <a:ext cx="63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得</a:t>
            </a:r>
          </a:p>
        </p:txBody>
      </p:sp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8687398"/>
              </p:ext>
            </p:extLst>
          </p:nvPr>
        </p:nvGraphicFramePr>
        <p:xfrm>
          <a:off x="838285" y="826824"/>
          <a:ext cx="1079500" cy="825500"/>
        </p:xfrm>
        <a:graphic>
          <a:graphicData uri="http://schemas.openxmlformats.org/presentationml/2006/ole">
            <p:oleObj spid="_x0000_s624664" name="公式" r:id="rId5" imgW="1080438" imgH="826217" progId="Equation.3">
              <p:embed/>
            </p:oleObj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7857963"/>
              </p:ext>
            </p:extLst>
          </p:nvPr>
        </p:nvGraphicFramePr>
        <p:xfrm>
          <a:off x="3955575" y="822061"/>
          <a:ext cx="1168400" cy="825500"/>
        </p:xfrm>
        <a:graphic>
          <a:graphicData uri="http://schemas.openxmlformats.org/presentationml/2006/ole">
            <p:oleObj spid="_x0000_s624665" name="公式" r:id="rId6" imgW="1169415" imgH="826217" progId="Equation.3">
              <p:embed/>
            </p:oleObj>
          </a:graphicData>
        </a:graphic>
      </p:graphicFrame>
      <p:graphicFrame>
        <p:nvGraphicFramePr>
          <p:cNvPr id="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51429549"/>
              </p:ext>
            </p:extLst>
          </p:nvPr>
        </p:nvGraphicFramePr>
        <p:xfrm>
          <a:off x="2062248" y="826824"/>
          <a:ext cx="1308100" cy="825500"/>
        </p:xfrm>
        <a:graphic>
          <a:graphicData uri="http://schemas.openxmlformats.org/presentationml/2006/ole">
            <p:oleObj spid="_x0000_s624666" name="公式" r:id="rId7" imgW="1309236" imgH="826217" progId="Equation.3">
              <p:embed/>
            </p:oleObj>
          </a:graphicData>
        </a:graphic>
      </p:graphicFrame>
      <p:graphicFrame>
        <p:nvGraphicFramePr>
          <p:cNvPr id="2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7108453"/>
              </p:ext>
            </p:extLst>
          </p:nvPr>
        </p:nvGraphicFramePr>
        <p:xfrm>
          <a:off x="5299048" y="862816"/>
          <a:ext cx="1917700" cy="825500"/>
        </p:xfrm>
        <a:graphic>
          <a:graphicData uri="http://schemas.openxmlformats.org/presentationml/2006/ole">
            <p:oleObj spid="_x0000_s624667" name="公式" r:id="rId8" imgW="1917700" imgH="8255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animBg="1"/>
      <p:bldP spid="11" grpId="0" build="p" autoUpdateAnimBg="0" advAuto="0"/>
      <p:bldP spid="12" grpId="0" build="p" autoUpdateAnimBg="0" advAuto="0"/>
      <p:bldP spid="13" grpId="0" build="p" autoUpdateAnimBg="0" advAuto="0"/>
      <p:bldP spid="14" grpId="0" build="p" autoUpdateAnimBg="0" advAuto="0"/>
      <p:bldP spid="15" grpId="0" animBg="1"/>
      <p:bldP spid="16" grpId="0" build="p" autoUpdateAnimBg="0" advAuto="0"/>
      <p:bldP spid="17" grpId="0" build="p" autoUpdateAnimBg="0" advAuto="0"/>
      <p:bldP spid="18" grpId="0" build="p" autoUpdateAnimBg="0" advAuto="0"/>
      <p:bldP spid="19" grpId="0" build="p" autoUpdateAnimBg="0" advAuto="0"/>
      <p:bldP spid="20" grpId="0" build="p" autoUpdateAnimBg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539750" y="5251431"/>
            <a:ext cx="7693025" cy="116998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/>
              <a:t>定理</a:t>
            </a:r>
            <a:r>
              <a:rPr kumimoji="1" lang="en-US" altLang="zh-CN" sz="2800" b="1" dirty="0"/>
              <a:t>2</a:t>
            </a:r>
            <a:r>
              <a:rPr kumimoji="1" lang="en-US" altLang="zh-CN" sz="2800" dirty="0"/>
              <a:t>:</a:t>
            </a:r>
            <a:r>
              <a:rPr kumimoji="1" lang="zh-CN" altLang="en-US" sz="2800" dirty="0"/>
              <a:t>若</a:t>
            </a:r>
            <a:r>
              <a:rPr kumimoji="1" lang="en-US" altLang="zh-CN" sz="2800" b="1" i="1" dirty="0">
                <a:latin typeface="Times New Roman" pitchFamily="18" charset="0"/>
              </a:rPr>
              <a:t>n</a:t>
            </a:r>
            <a:r>
              <a:rPr kumimoji="1" lang="zh-CN" altLang="en-US" sz="2800" dirty="0"/>
              <a:t>个未知量</a:t>
            </a:r>
            <a:r>
              <a:rPr kumimoji="1" lang="en-US" altLang="zh-CN" sz="2800" b="1" i="1" dirty="0">
                <a:latin typeface="Times New Roman" pitchFamily="18" charset="0"/>
              </a:rPr>
              <a:t>n</a:t>
            </a:r>
            <a:r>
              <a:rPr kumimoji="1" lang="zh-CN" altLang="en-US" sz="2800" dirty="0"/>
              <a:t>个方程的</a:t>
            </a:r>
            <a:r>
              <a:rPr kumimoji="1" lang="zh-CN" altLang="en-US" sz="2800" b="1" dirty="0"/>
              <a:t>齐次</a:t>
            </a:r>
            <a:r>
              <a:rPr kumimoji="1" lang="zh-CN" altLang="en-US" sz="2800" dirty="0"/>
              <a:t>线性方程组如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dirty="0"/>
              <a:t>        有非零解</a:t>
            </a:r>
            <a:r>
              <a:rPr kumimoji="1" lang="en-US" altLang="zh-CN" sz="2800" dirty="0"/>
              <a:t>,</a:t>
            </a:r>
            <a:r>
              <a:rPr kumimoji="1" lang="zh-CN" altLang="en-US" sz="2800" dirty="0"/>
              <a:t>则其系数行列式</a:t>
            </a:r>
            <a:r>
              <a:rPr kumimoji="1" lang="en-US" altLang="zh-CN" sz="2800" i="1" dirty="0">
                <a:latin typeface="Times New Roman" pitchFamily="18" charset="0"/>
              </a:rPr>
              <a:t>D</a:t>
            </a:r>
            <a:r>
              <a:rPr kumimoji="1" lang="zh-CN" altLang="en-US" sz="2800" dirty="0"/>
              <a:t>必等于零</a:t>
            </a:r>
            <a:r>
              <a:rPr kumimoji="1" lang="en-US" altLang="zh-CN" sz="2800" dirty="0"/>
              <a:t>.</a:t>
            </a:r>
          </a:p>
        </p:txBody>
      </p:sp>
      <p:sp>
        <p:nvSpPr>
          <p:cNvPr id="7" name="AutoShape 11"/>
          <p:cNvSpPr>
            <a:spLocks/>
          </p:cNvSpPr>
          <p:nvPr/>
        </p:nvSpPr>
        <p:spPr bwMode="auto">
          <a:xfrm>
            <a:off x="1425575" y="1360468"/>
            <a:ext cx="195263" cy="1855788"/>
          </a:xfrm>
          <a:prstGeom prst="leftBrace">
            <a:avLst>
              <a:gd name="adj1" fmla="val 792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657350" y="1149331"/>
            <a:ext cx="571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</a:rPr>
              <a:t>11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 </a:t>
            </a:r>
            <a:r>
              <a:rPr kumimoji="1" lang="en-US" altLang="zh-CN" sz="2800">
                <a:latin typeface="Times New Roman" pitchFamily="18" charset="0"/>
              </a:rPr>
              <a:t>+ </a:t>
            </a: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</a:rPr>
              <a:t>12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 </a:t>
            </a:r>
            <a:r>
              <a:rPr kumimoji="1" lang="en-US" altLang="zh-CN" sz="2800">
                <a:latin typeface="Times New Roman" pitchFamily="18" charset="0"/>
              </a:rPr>
              <a:t>+ … + </a:t>
            </a: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en-US" altLang="zh-CN" sz="2800" i="1" baseline="-25000">
                <a:latin typeface="Times New Roman" pitchFamily="18" charset="0"/>
              </a:rPr>
              <a:t>n 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i="1" baseline="-25000">
                <a:latin typeface="Times New Roman" pitchFamily="18" charset="0"/>
              </a:rPr>
              <a:t>n</a:t>
            </a:r>
            <a:r>
              <a:rPr kumimoji="1" lang="en-US" altLang="zh-CN" sz="2800" baseline="-250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 i="1">
                <a:latin typeface="Times New Roman" pitchFamily="18" charset="0"/>
              </a:rPr>
              <a:t>b</a:t>
            </a:r>
            <a:r>
              <a:rPr kumimoji="1" lang="en-US" altLang="zh-CN" sz="2800" baseline="-25000">
                <a:latin typeface="Times New Roman" pitchFamily="18" charset="0"/>
              </a:rPr>
              <a:t>1 </a:t>
            </a:r>
            <a:r>
              <a:rPr kumimoji="1" lang="en-US" altLang="zh-CN" sz="2800">
                <a:latin typeface="Times New Roman" pitchFamily="18" charset="0"/>
              </a:rPr>
              <a:t>,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657350" y="1757343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</a:rPr>
              <a:t>21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 </a:t>
            </a:r>
            <a:r>
              <a:rPr kumimoji="1" lang="en-US" altLang="zh-CN" sz="2800">
                <a:latin typeface="Times New Roman" pitchFamily="18" charset="0"/>
              </a:rPr>
              <a:t>+ </a:t>
            </a: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</a:rPr>
              <a:t>22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 </a:t>
            </a:r>
            <a:r>
              <a:rPr kumimoji="1" lang="en-US" altLang="zh-CN" sz="2800">
                <a:latin typeface="Times New Roman" pitchFamily="18" charset="0"/>
              </a:rPr>
              <a:t>+ … + </a:t>
            </a: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en-US" altLang="zh-CN" sz="2800" i="1" baseline="-25000">
                <a:latin typeface="Times New Roman" pitchFamily="18" charset="0"/>
              </a:rPr>
              <a:t>n 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i="1" baseline="-25000">
                <a:latin typeface="Times New Roman" pitchFamily="18" charset="0"/>
              </a:rPr>
              <a:t>n</a:t>
            </a:r>
            <a:r>
              <a:rPr kumimoji="1" lang="en-US" altLang="zh-CN" sz="2800" baseline="-250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 i="1">
                <a:latin typeface="Times New Roman" pitchFamily="18" charset="0"/>
              </a:rPr>
              <a:t>b</a:t>
            </a:r>
            <a:r>
              <a:rPr kumimoji="1" lang="en-US" altLang="zh-CN" sz="2800" baseline="-25000">
                <a:latin typeface="Times New Roman" pitchFamily="18" charset="0"/>
              </a:rPr>
              <a:t>2 </a:t>
            </a:r>
            <a:r>
              <a:rPr kumimoji="1" lang="en-US" altLang="zh-CN" sz="2800">
                <a:latin typeface="Times New Roman" pitchFamily="18" charset="0"/>
              </a:rPr>
              <a:t>,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673225" y="2741593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 i="1" baseline="-25000">
                <a:latin typeface="Times New Roman" pitchFamily="18" charset="0"/>
              </a:rPr>
              <a:t>n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 </a:t>
            </a:r>
            <a:r>
              <a:rPr kumimoji="1" lang="en-US" altLang="zh-CN" sz="2800">
                <a:latin typeface="Times New Roman" pitchFamily="18" charset="0"/>
              </a:rPr>
              <a:t>+ </a:t>
            </a: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 i="1" baseline="-25000">
                <a:latin typeface="Times New Roman" pitchFamily="18" charset="0"/>
              </a:rPr>
              <a:t>n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 </a:t>
            </a:r>
            <a:r>
              <a:rPr kumimoji="1" lang="en-US" altLang="zh-CN" sz="2800">
                <a:latin typeface="Times New Roman" pitchFamily="18" charset="0"/>
              </a:rPr>
              <a:t>+ … + </a:t>
            </a: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 i="1" baseline="-25000">
                <a:latin typeface="Times New Roman" pitchFamily="18" charset="0"/>
              </a:rPr>
              <a:t>nn 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i="1" baseline="-25000">
                <a:latin typeface="Times New Roman" pitchFamily="18" charset="0"/>
              </a:rPr>
              <a:t>n</a:t>
            </a:r>
            <a:r>
              <a:rPr kumimoji="1" lang="en-US" altLang="zh-CN" sz="2800" baseline="-250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 i="1">
                <a:latin typeface="Times New Roman" pitchFamily="18" charset="0"/>
              </a:rPr>
              <a:t>b</a:t>
            </a:r>
            <a:r>
              <a:rPr kumimoji="1" lang="en-US" altLang="zh-CN" sz="2800" i="1" baseline="-25000">
                <a:latin typeface="Times New Roman" pitchFamily="18" charset="0"/>
              </a:rPr>
              <a:t>n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1692275" y="2227243"/>
            <a:ext cx="612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… … … … … … … … …         </a:t>
            </a:r>
            <a:r>
              <a:rPr kumimoji="1" lang="zh-CN" altLang="en-US" sz="2800">
                <a:latin typeface="Times New Roman" pitchFamily="18" charset="0"/>
              </a:rPr>
              <a:t>（*）</a:t>
            </a:r>
          </a:p>
        </p:txBody>
      </p:sp>
      <p:graphicFrame>
        <p:nvGraphicFramePr>
          <p:cNvPr id="12" name="Object 17"/>
          <p:cNvGraphicFramePr>
            <a:graphicFrameLocks noChangeAspect="1"/>
          </p:cNvGraphicFramePr>
          <p:nvPr/>
        </p:nvGraphicFramePr>
        <p:xfrm>
          <a:off x="1285875" y="3449618"/>
          <a:ext cx="4319588" cy="528638"/>
        </p:xfrm>
        <a:graphic>
          <a:graphicData uri="http://schemas.openxmlformats.org/presentationml/2006/ole">
            <p:oleObj spid="_x0000_s625676" name="公式" r:id="rId3" imgW="1866900" imgH="228600" progId="Equation.3">
              <p:embed/>
            </p:oleObj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571472" y="4000504"/>
            <a:ext cx="785818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当</a:t>
            </a:r>
            <a:r>
              <a:rPr kumimoji="1" lang="en-US" altLang="zh-CN" sz="2800" i="1" dirty="0">
                <a:latin typeface="Times New Roman" pitchFamily="18" charset="0"/>
              </a:rPr>
              <a:t>b</a:t>
            </a:r>
            <a:r>
              <a:rPr kumimoji="1" lang="en-US" altLang="zh-CN" sz="2800" dirty="0">
                <a:latin typeface="Times New Roman" pitchFamily="18" charset="0"/>
              </a:rPr>
              <a:t>=0</a:t>
            </a:r>
            <a:r>
              <a:rPr kumimoji="1" lang="zh-CN" altLang="en-US" sz="2800" dirty="0">
                <a:latin typeface="Times New Roman" pitchFamily="18" charset="0"/>
              </a:rPr>
              <a:t>时</a:t>
            </a:r>
            <a:r>
              <a:rPr kumimoji="1" lang="en-US" altLang="zh-CN" sz="2800" dirty="0">
                <a:latin typeface="Times New Roman" pitchFamily="18" charset="0"/>
              </a:rPr>
              <a:t>,</a:t>
            </a:r>
            <a:r>
              <a:rPr kumimoji="1" lang="zh-CN" altLang="en-US" sz="2800" dirty="0">
                <a:latin typeface="Times New Roman" pitchFamily="18" charset="0"/>
              </a:rPr>
              <a:t>称</a:t>
            </a:r>
            <a:r>
              <a:rPr kumimoji="1" lang="en-US" altLang="zh-CN" sz="2800" dirty="0">
                <a:latin typeface="Times New Roman" pitchFamily="18" charset="0"/>
              </a:rPr>
              <a:t>(*)</a:t>
            </a:r>
            <a:r>
              <a:rPr kumimoji="1" lang="zh-CN" altLang="en-US" sz="2800" dirty="0">
                <a:latin typeface="Times New Roman" pitchFamily="18" charset="0"/>
              </a:rPr>
              <a:t>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齐次线性方程组</a:t>
            </a:r>
            <a:r>
              <a:rPr kumimoji="1" lang="en-US" altLang="zh-CN" sz="2800" dirty="0">
                <a:latin typeface="Times New Roman" pitchFamily="18" charset="0"/>
              </a:rPr>
              <a:t>,</a:t>
            </a:r>
            <a:r>
              <a:rPr kumimoji="1" lang="zh-CN" altLang="en-US" sz="2800" dirty="0" smtClean="0">
                <a:latin typeface="Times New Roman" pitchFamily="18" charset="0"/>
              </a:rPr>
              <a:t>当</a:t>
            </a:r>
            <a:r>
              <a:rPr kumimoji="1" lang="en-US" altLang="zh-CN" sz="2800" i="1" dirty="0" smtClean="0">
                <a:latin typeface="Times New Roman" pitchFamily="18" charset="0"/>
              </a:rPr>
              <a:t>b</a:t>
            </a:r>
            <a:r>
              <a:rPr kumimoji="1" lang="en-US" altLang="zh-CN" sz="2800" dirty="0" smtClean="0">
                <a:ea typeface="宋体" charset="-122"/>
                <a:sym typeface="Symbol" pitchFamily="18" charset="2"/>
              </a:rPr>
              <a:t>  </a:t>
            </a:r>
            <a:r>
              <a:rPr kumimoji="1" lang="en-US" altLang="zh-CN" sz="2800" dirty="0" smtClean="0">
                <a:latin typeface="Times New Roman" pitchFamily="18" charset="0"/>
              </a:rPr>
              <a:t>0</a:t>
            </a:r>
            <a:r>
              <a:rPr kumimoji="1" lang="zh-CN" altLang="en-US" sz="2800" dirty="0" smtClean="0">
                <a:latin typeface="Times New Roman" pitchFamily="18" charset="0"/>
              </a:rPr>
              <a:t>时</a:t>
            </a:r>
            <a:r>
              <a:rPr kumimoji="1" lang="en-US" altLang="zh-CN" sz="2800" dirty="0" smtClean="0">
                <a:latin typeface="Times New Roman" pitchFamily="18" charset="0"/>
              </a:rPr>
              <a:t>,</a:t>
            </a:r>
            <a:r>
              <a:rPr kumimoji="1" lang="zh-CN" altLang="en-US" sz="2800" dirty="0" smtClean="0">
                <a:latin typeface="Times New Roman" pitchFamily="18" charset="0"/>
              </a:rPr>
              <a:t>称</a:t>
            </a:r>
            <a:r>
              <a:rPr kumimoji="1" lang="en-US" altLang="zh-CN" sz="2800" dirty="0" smtClean="0">
                <a:latin typeface="Times New Roman" pitchFamily="18" charset="0"/>
              </a:rPr>
              <a:t>(*)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itchFamily="18" charset="0"/>
              </a:rPr>
              <a:t>为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itchFamily="18" charset="0"/>
              </a:rPr>
              <a:t>非齐次线性方程组</a:t>
            </a:r>
            <a:r>
              <a:rPr kumimoji="1" lang="en-US" altLang="zh-CN" sz="2800" dirty="0">
                <a:latin typeface="Times New Roman" pitchFamily="18" charset="0"/>
              </a:rPr>
              <a:t>.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23850" y="714356"/>
            <a:ext cx="7561263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多个未知变量的线性方程组的一般形式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10" grpId="0"/>
      <p:bldP spid="11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23997" y="1435081"/>
            <a:ext cx="5981700" cy="2173287"/>
            <a:chOff x="762" y="438"/>
            <a:chExt cx="3768" cy="1369"/>
          </a:xfrm>
        </p:grpSpPr>
        <p:sp>
          <p:nvSpPr>
            <p:cNvPr id="7" name="AutoShape 3"/>
            <p:cNvSpPr>
              <a:spLocks/>
            </p:cNvSpPr>
            <p:nvPr/>
          </p:nvSpPr>
          <p:spPr bwMode="auto">
            <a:xfrm>
              <a:off x="762" y="571"/>
              <a:ext cx="123" cy="1169"/>
            </a:xfrm>
            <a:prstGeom prst="leftBrace">
              <a:avLst>
                <a:gd name="adj1" fmla="val 7920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908" y="438"/>
              <a:ext cx="36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ax</a:t>
              </a:r>
              <a:r>
                <a:rPr kumimoji="1" lang="en-US" altLang="zh-CN" sz="2800" baseline="-25000">
                  <a:latin typeface="Times New Roman" pitchFamily="18" charset="0"/>
                </a:rPr>
                <a:t>1 </a:t>
              </a:r>
              <a:r>
                <a:rPr kumimoji="1" lang="en-US" altLang="zh-CN" sz="2800" i="1">
                  <a:latin typeface="Times New Roman" pitchFamily="18" charset="0"/>
                </a:rPr>
                <a:t>+ bx</a:t>
              </a:r>
              <a:r>
                <a:rPr kumimoji="1" lang="en-US" altLang="zh-CN" sz="2800" baseline="-25000">
                  <a:latin typeface="Times New Roman" pitchFamily="18" charset="0"/>
                </a:rPr>
                <a:t>2</a:t>
              </a:r>
              <a:r>
                <a:rPr kumimoji="1" lang="en-US" altLang="zh-CN" sz="2800" i="1" baseline="-25000">
                  <a:latin typeface="Times New Roman" pitchFamily="18" charset="0"/>
                </a:rPr>
                <a:t> </a:t>
              </a:r>
              <a:r>
                <a:rPr kumimoji="1" lang="en-US" altLang="zh-CN" sz="2800" i="1">
                  <a:latin typeface="Times New Roman" pitchFamily="18" charset="0"/>
                </a:rPr>
                <a:t>+ c</a:t>
              </a:r>
              <a:r>
                <a:rPr kumimoji="1" lang="en-US" altLang="zh-CN" sz="2800" i="1" baseline="-25000">
                  <a:latin typeface="Times New Roman" pitchFamily="18" charset="0"/>
                </a:rPr>
                <a:t> </a:t>
              </a:r>
              <a:r>
                <a:rPr kumimoji="1" lang="en-US" altLang="zh-CN" sz="2800" i="1">
                  <a:latin typeface="Times New Roman" pitchFamily="18" charset="0"/>
                </a:rPr>
                <a:t>x</a:t>
              </a:r>
              <a:r>
                <a:rPr kumimoji="1" lang="en-US" altLang="zh-CN" sz="2800" baseline="-25000">
                  <a:latin typeface="Times New Roman" pitchFamily="18" charset="0"/>
                </a:rPr>
                <a:t>3</a:t>
              </a:r>
              <a:r>
                <a:rPr kumimoji="1" lang="en-US" altLang="zh-CN" sz="2800" i="1">
                  <a:latin typeface="Times New Roman" pitchFamily="18" charset="0"/>
                </a:rPr>
                <a:t>+dx</a:t>
              </a:r>
              <a:r>
                <a:rPr kumimoji="1" lang="en-US" altLang="zh-CN" sz="2800" baseline="-25000">
                  <a:latin typeface="Times New Roman" pitchFamily="18" charset="0"/>
                </a:rPr>
                <a:t>4</a:t>
              </a:r>
              <a:r>
                <a:rPr kumimoji="1" lang="en-US" altLang="zh-CN" sz="28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930" y="754"/>
              <a:ext cx="36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bx</a:t>
              </a:r>
              <a:r>
                <a:rPr kumimoji="1" lang="en-US" altLang="zh-CN" sz="2800" baseline="-25000">
                  <a:latin typeface="Times New Roman" pitchFamily="18" charset="0"/>
                </a:rPr>
                <a:t>1 </a:t>
              </a:r>
              <a:r>
                <a:rPr kumimoji="1" lang="en-US" altLang="zh-CN" sz="2800">
                  <a:latin typeface="Times New Roman" pitchFamily="18" charset="0"/>
                </a:rPr>
                <a:t>-</a:t>
              </a:r>
              <a:r>
                <a:rPr kumimoji="1" lang="en-US" altLang="zh-CN" sz="2800" i="1">
                  <a:latin typeface="Times New Roman" pitchFamily="18" charset="0"/>
                </a:rPr>
                <a:t>ax</a:t>
              </a:r>
              <a:r>
                <a:rPr kumimoji="1" lang="en-US" altLang="zh-CN" sz="2800" baseline="-25000">
                  <a:latin typeface="Times New Roman" pitchFamily="18" charset="0"/>
                </a:rPr>
                <a:t>2 </a:t>
              </a:r>
              <a:r>
                <a:rPr kumimoji="1" lang="en-US" altLang="zh-CN" sz="2800">
                  <a:latin typeface="Times New Roman" pitchFamily="18" charset="0"/>
                </a:rPr>
                <a:t>+</a:t>
              </a:r>
              <a:r>
                <a:rPr kumimoji="1" lang="en-US" altLang="zh-CN" sz="2800" i="1">
                  <a:latin typeface="Times New Roman" pitchFamily="18" charset="0"/>
                </a:rPr>
                <a:t> d</a:t>
              </a:r>
              <a:r>
                <a:rPr kumimoji="1" lang="en-US" altLang="zh-CN" sz="2800" i="1" baseline="-25000">
                  <a:latin typeface="Times New Roman" pitchFamily="18" charset="0"/>
                </a:rPr>
                <a:t> </a:t>
              </a:r>
              <a:r>
                <a:rPr kumimoji="1" lang="en-US" altLang="zh-CN" sz="2800" i="1">
                  <a:latin typeface="Times New Roman" pitchFamily="18" charset="0"/>
                </a:rPr>
                <a:t>x</a:t>
              </a:r>
              <a:r>
                <a:rPr kumimoji="1" lang="en-US" altLang="zh-CN" sz="2800" baseline="-25000">
                  <a:latin typeface="Times New Roman" pitchFamily="18" charset="0"/>
                </a:rPr>
                <a:t>3 </a:t>
              </a:r>
              <a:r>
                <a:rPr kumimoji="1" lang="en-US" altLang="zh-CN" sz="2800" i="1">
                  <a:latin typeface="Times New Roman" pitchFamily="18" charset="0"/>
                </a:rPr>
                <a:t>-cx</a:t>
              </a:r>
              <a:r>
                <a:rPr kumimoji="1" lang="en-US" altLang="zh-CN" sz="2800" baseline="-25000">
                  <a:latin typeface="Times New Roman" pitchFamily="18" charset="0"/>
                </a:rPr>
                <a:t>4</a:t>
              </a:r>
              <a:r>
                <a:rPr kumimoji="1" lang="en-US" altLang="zh-CN" sz="28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930" y="1071"/>
              <a:ext cx="36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cx</a:t>
              </a:r>
              <a:r>
                <a:rPr kumimoji="1" lang="en-US" altLang="zh-CN" sz="2800" baseline="-25000">
                  <a:latin typeface="Times New Roman" pitchFamily="18" charset="0"/>
                </a:rPr>
                <a:t>1 </a:t>
              </a:r>
              <a:r>
                <a:rPr kumimoji="1" lang="en-US" altLang="zh-CN" sz="2800">
                  <a:latin typeface="Times New Roman" pitchFamily="18" charset="0"/>
                </a:rPr>
                <a:t>-</a:t>
              </a:r>
              <a:r>
                <a:rPr kumimoji="1" lang="en-US" altLang="zh-CN" sz="2800" i="1">
                  <a:latin typeface="Times New Roman" pitchFamily="18" charset="0"/>
                </a:rPr>
                <a:t>dx</a:t>
              </a:r>
              <a:r>
                <a:rPr kumimoji="1" lang="en-US" altLang="zh-CN" sz="2800" baseline="-25000">
                  <a:latin typeface="Times New Roman" pitchFamily="18" charset="0"/>
                </a:rPr>
                <a:t>2 </a:t>
              </a:r>
              <a:r>
                <a:rPr kumimoji="1" lang="en-US" altLang="zh-CN" sz="2800">
                  <a:latin typeface="Times New Roman" pitchFamily="18" charset="0"/>
                </a:rPr>
                <a:t>-</a:t>
              </a:r>
              <a:r>
                <a:rPr kumimoji="1" lang="en-US" altLang="zh-CN" sz="2800" i="1">
                  <a:latin typeface="Times New Roman" pitchFamily="18" charset="0"/>
                </a:rPr>
                <a:t>a</a:t>
              </a:r>
              <a:r>
                <a:rPr kumimoji="1" lang="en-US" altLang="zh-CN" sz="2800" i="1" baseline="-25000">
                  <a:latin typeface="Times New Roman" pitchFamily="18" charset="0"/>
                </a:rPr>
                <a:t> </a:t>
              </a:r>
              <a:r>
                <a:rPr kumimoji="1" lang="en-US" altLang="zh-CN" sz="2800" i="1">
                  <a:latin typeface="Times New Roman" pitchFamily="18" charset="0"/>
                </a:rPr>
                <a:t>x</a:t>
              </a:r>
              <a:r>
                <a:rPr kumimoji="1" lang="en-US" altLang="zh-CN" sz="2800" baseline="-25000">
                  <a:latin typeface="Times New Roman" pitchFamily="18" charset="0"/>
                </a:rPr>
                <a:t>3</a:t>
              </a:r>
              <a:r>
                <a:rPr kumimoji="1" lang="en-US" altLang="zh-CN" sz="2800" i="1">
                  <a:latin typeface="Times New Roman" pitchFamily="18" charset="0"/>
                </a:rPr>
                <a:t>+bx</a:t>
              </a:r>
              <a:r>
                <a:rPr kumimoji="1" lang="en-US" altLang="zh-CN" sz="2800" baseline="-25000">
                  <a:latin typeface="Times New Roman" pitchFamily="18" charset="0"/>
                </a:rPr>
                <a:t>4</a:t>
              </a:r>
              <a:r>
                <a:rPr kumimoji="1" lang="en-US" altLang="zh-CN" sz="28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930" y="1480"/>
              <a:ext cx="36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dx</a:t>
              </a:r>
              <a:r>
                <a:rPr kumimoji="1" lang="en-US" altLang="zh-CN" sz="2800" baseline="-25000">
                  <a:latin typeface="Times New Roman" pitchFamily="18" charset="0"/>
                </a:rPr>
                <a:t>1 </a:t>
              </a:r>
              <a:r>
                <a:rPr kumimoji="1" lang="en-US" altLang="zh-CN" sz="2800">
                  <a:latin typeface="Times New Roman" pitchFamily="18" charset="0"/>
                </a:rPr>
                <a:t>+</a:t>
              </a:r>
              <a:r>
                <a:rPr kumimoji="1" lang="en-US" altLang="zh-CN" sz="2800" i="1">
                  <a:latin typeface="Times New Roman" pitchFamily="18" charset="0"/>
                </a:rPr>
                <a:t> cx</a:t>
              </a:r>
              <a:r>
                <a:rPr kumimoji="1" lang="en-US" altLang="zh-CN" sz="2800" baseline="-25000">
                  <a:latin typeface="Times New Roman" pitchFamily="18" charset="0"/>
                </a:rPr>
                <a:t>2 </a:t>
              </a:r>
              <a:r>
                <a:rPr kumimoji="1" lang="en-US" altLang="zh-CN" sz="2800">
                  <a:latin typeface="Times New Roman" pitchFamily="18" charset="0"/>
                </a:rPr>
                <a:t>-</a:t>
              </a:r>
              <a:r>
                <a:rPr kumimoji="1" lang="en-US" altLang="zh-CN" sz="2800" i="1">
                  <a:latin typeface="Times New Roman" pitchFamily="18" charset="0"/>
                </a:rPr>
                <a:t>b</a:t>
              </a:r>
              <a:r>
                <a:rPr kumimoji="1" lang="en-US" altLang="zh-CN" sz="2800" i="1" baseline="-25000">
                  <a:latin typeface="Times New Roman" pitchFamily="18" charset="0"/>
                </a:rPr>
                <a:t> </a:t>
              </a:r>
              <a:r>
                <a:rPr kumimoji="1" lang="en-US" altLang="zh-CN" sz="2800" i="1">
                  <a:latin typeface="Times New Roman" pitchFamily="18" charset="0"/>
                </a:rPr>
                <a:t>x</a:t>
              </a:r>
              <a:r>
                <a:rPr kumimoji="1" lang="en-US" altLang="zh-CN" sz="2800" baseline="-25000">
                  <a:latin typeface="Times New Roman" pitchFamily="18" charset="0"/>
                </a:rPr>
                <a:t>3 </a:t>
              </a:r>
              <a:r>
                <a:rPr kumimoji="1" lang="en-US" altLang="zh-CN" sz="2800">
                  <a:latin typeface="Times New Roman" pitchFamily="18" charset="0"/>
                </a:rPr>
                <a:t>-</a:t>
              </a:r>
              <a:r>
                <a:rPr kumimoji="1" lang="en-US" altLang="zh-CN" sz="2800" i="1">
                  <a:latin typeface="Times New Roman" pitchFamily="18" charset="0"/>
                </a:rPr>
                <a:t>ax</a:t>
              </a:r>
              <a:r>
                <a:rPr kumimoji="1" lang="en-US" altLang="zh-CN" sz="2800" baseline="-25000">
                  <a:latin typeface="Times New Roman" pitchFamily="18" charset="0"/>
                </a:rPr>
                <a:t>4</a:t>
              </a:r>
              <a:r>
                <a:rPr kumimoji="1" lang="en-US" altLang="zh-CN" sz="2800">
                  <a:latin typeface="Times New Roman" pitchFamily="18" charset="0"/>
                </a:rPr>
                <a:t>=0</a:t>
              </a:r>
            </a:p>
          </p:txBody>
        </p:sp>
      </p:grp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436659" y="858818"/>
            <a:ext cx="6048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设</a:t>
            </a:r>
            <a:r>
              <a:rPr kumimoji="1" lang="en-US" altLang="zh-CN" sz="2800" i="1">
                <a:latin typeface="Times New Roman" pitchFamily="18" charset="0"/>
              </a:rPr>
              <a:t>a,b,c,d</a:t>
            </a:r>
            <a:r>
              <a:rPr kumimoji="1" lang="zh-CN" altLang="en-US" sz="2800">
                <a:latin typeface="Times New Roman" pitchFamily="18" charset="0"/>
              </a:rPr>
              <a:t>为不全为</a:t>
            </a:r>
            <a:r>
              <a:rPr kumimoji="1" lang="en-US" altLang="zh-CN" sz="2800">
                <a:latin typeface="Times New Roman" pitchFamily="18" charset="0"/>
              </a:rPr>
              <a:t>0</a:t>
            </a:r>
            <a:r>
              <a:rPr kumimoji="1" lang="zh-CN" altLang="en-US" sz="2800">
                <a:latin typeface="Times New Roman" pitchFamily="18" charset="0"/>
              </a:rPr>
              <a:t>的实数</a:t>
            </a:r>
            <a:r>
              <a:rPr kumimoji="1" lang="en-US" altLang="zh-CN" sz="2800">
                <a:latin typeface="Times New Roman" pitchFamily="18" charset="0"/>
              </a:rPr>
              <a:t>,</a:t>
            </a:r>
            <a:r>
              <a:rPr kumimoji="1" lang="zh-CN" altLang="en-US" sz="2800">
                <a:latin typeface="Times New Roman" pitchFamily="18" charset="0"/>
              </a:rPr>
              <a:t>证明方程组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318097" y="2306618"/>
            <a:ext cx="1871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只有零解</a:t>
            </a:r>
            <a:r>
              <a:rPr kumimoji="1" lang="en-US" altLang="zh-CN" sz="2800">
                <a:latin typeface="Times New Roman" pitchFamily="18" charset="0"/>
              </a:rPr>
              <a:t>.</a:t>
            </a:r>
          </a:p>
        </p:txBody>
      </p:sp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500034" y="714356"/>
            <a:ext cx="1081088" cy="720725"/>
            <a:chOff x="2559" y="2024"/>
            <a:chExt cx="425" cy="399"/>
          </a:xfrm>
        </p:grpSpPr>
        <p:grpSp>
          <p:nvGrpSpPr>
            <p:cNvPr id="15" name="Group 22"/>
            <p:cNvGrpSpPr>
              <a:grpSpLocks/>
            </p:cNvGrpSpPr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7" name="Freeform 23"/>
              <p:cNvSpPr>
                <a:spLocks/>
              </p:cNvSpPr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1 h 672"/>
                  <a:gd name="T4" fmla="*/ 1 w 672"/>
                  <a:gd name="T5" fmla="*/ 1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Rectangle 24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25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Rectangle 26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2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571472" y="3883006"/>
            <a:ext cx="83169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解</a:t>
            </a:r>
            <a:r>
              <a:rPr kumimoji="1" lang="en-US" altLang="zh-CN" sz="2800">
                <a:latin typeface="Times New Roman" pitchFamily="18" charset="0"/>
              </a:rPr>
              <a:t>.</a:t>
            </a:r>
            <a:r>
              <a:rPr kumimoji="1" lang="zh-CN" altLang="en-US" sz="2800">
                <a:latin typeface="Times New Roman" pitchFamily="18" charset="0"/>
              </a:rPr>
              <a:t>此方程组为齐次方程</a:t>
            </a:r>
            <a:r>
              <a:rPr kumimoji="1" lang="en-US" altLang="zh-CN" sz="2800">
                <a:latin typeface="Times New Roman" pitchFamily="18" charset="0"/>
              </a:rPr>
              <a:t>,</a:t>
            </a:r>
            <a:r>
              <a:rPr kumimoji="1" lang="zh-CN" altLang="en-US" sz="2800">
                <a:latin typeface="Times New Roman" pitchFamily="18" charset="0"/>
              </a:rPr>
              <a:t>只要能说明其系数行列式</a:t>
            </a:r>
          </a:p>
        </p:txBody>
      </p:sp>
      <p:graphicFrame>
        <p:nvGraphicFramePr>
          <p:cNvPr id="22" name="Object 33"/>
          <p:cNvGraphicFramePr>
            <a:graphicFrameLocks noChangeAspect="1"/>
          </p:cNvGraphicFramePr>
          <p:nvPr/>
        </p:nvGraphicFramePr>
        <p:xfrm>
          <a:off x="2947959" y="4530706"/>
          <a:ext cx="2217738" cy="1776412"/>
        </p:xfrm>
        <a:graphic>
          <a:graphicData uri="http://schemas.openxmlformats.org/presentationml/2006/ole">
            <p:oleObj spid="_x0000_s626697" name="Equation" r:id="rId3" imgW="1143993" imgH="915194" progId="Equation.DSMT4">
              <p:embed/>
            </p:oleObj>
          </a:graphicData>
        </a:graphic>
      </p:graphicFrame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318097" y="5021243"/>
            <a:ext cx="2143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不为零即可</a:t>
            </a:r>
            <a:r>
              <a:rPr kumimoji="1" lang="en-US" altLang="zh-CN" sz="2800">
                <a:latin typeface="Times New Roman" pitchFamily="18" charset="0"/>
              </a:rPr>
              <a:t>.</a:t>
            </a:r>
            <a:endParaRPr kumimoji="1" lang="zh-CN" altLang="en-US" sz="2800">
              <a:latin typeface="Times New Roman" pitchFamily="18" charset="0"/>
            </a:endParaRPr>
          </a:p>
        </p:txBody>
      </p: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25" name="AutoShape 22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</a:rPr>
                <a:t>完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338B7BED-0A7D-4155-8E00-D182A91EFF76}" type="datetime1">
              <a:rPr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</a:t>
            </a:fld>
            <a:endParaRPr lang="zh-CN" altLang="en-US" sz="1400" kern="1200" noProof="1">
              <a:solidFill>
                <a:srgbClr val="000000"/>
              </a:solidFill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5954" name="灯片编号占位符 2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7F3F6245-478A-44AE-ADE6-F6D5528F5773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68610" name="文本框 68609"/>
          <p:cNvSpPr txBox="1">
            <a:spLocks noChangeArrowheads="1"/>
          </p:cNvSpPr>
          <p:nvPr/>
        </p:nvSpPr>
        <p:spPr bwMode="auto">
          <a:xfrm>
            <a:off x="250825" y="765175"/>
            <a:ext cx="8316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kern="1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不为零即可</a:t>
            </a:r>
            <a:r>
              <a:rPr lang="en-US" altLang="zh-CN" sz="2800" kern="1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.</a:t>
            </a:r>
            <a:r>
              <a:rPr lang="zh-CN" altLang="en-US" sz="2800" kern="1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由</a:t>
            </a:r>
            <a:r>
              <a:rPr lang="en-US" altLang="zh-CN" sz="2800" i="1" kern="1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laplace</a:t>
            </a:r>
            <a:r>
              <a:rPr lang="zh-CN" altLang="en-US" sz="2800" kern="1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定理</a:t>
            </a:r>
            <a:r>
              <a:rPr lang="en-US" altLang="zh-CN" sz="2800" kern="1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lang="zh-CN" altLang="en-US" sz="2800" kern="1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只要按照第一行展开</a:t>
            </a:r>
            <a:r>
              <a:rPr lang="en-US" altLang="zh-CN" sz="2800" kern="1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lang="zh-CN" altLang="en-US" sz="2800" kern="1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即有</a:t>
            </a:r>
          </a:p>
        </p:txBody>
      </p:sp>
      <p:graphicFrame>
        <p:nvGraphicFramePr>
          <p:cNvPr id="68611" name="对象 68610"/>
          <p:cNvGraphicFramePr>
            <a:graphicFrameLocks noChangeAspect="1"/>
          </p:cNvGraphicFramePr>
          <p:nvPr/>
        </p:nvGraphicFramePr>
        <p:xfrm>
          <a:off x="1258888" y="1268413"/>
          <a:ext cx="4383087" cy="588962"/>
        </p:xfrm>
        <a:graphic>
          <a:graphicData uri="http://schemas.openxmlformats.org/presentationml/2006/ole">
            <p:oleObj spid="_x0000_s675842" r:id="rId3" imgW="1701800" imgH="228600" progId="Equation.3">
              <p:embed/>
            </p:oleObj>
          </a:graphicData>
        </a:graphic>
      </p:graphicFrame>
      <p:sp>
        <p:nvSpPr>
          <p:cNvPr id="68612" name="文本框 68611"/>
          <p:cNvSpPr txBox="1">
            <a:spLocks noChangeArrowheads="1"/>
          </p:cNvSpPr>
          <p:nvPr/>
        </p:nvSpPr>
        <p:spPr bwMode="auto">
          <a:xfrm>
            <a:off x="5651500" y="1341438"/>
            <a:ext cx="601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i="1" kern="1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=0</a:t>
            </a:r>
          </a:p>
        </p:txBody>
      </p:sp>
      <p:graphicFrame>
        <p:nvGraphicFramePr>
          <p:cNvPr id="68613" name="对象 68612"/>
          <p:cNvGraphicFramePr>
            <a:graphicFrameLocks noChangeAspect="1"/>
          </p:cNvGraphicFramePr>
          <p:nvPr/>
        </p:nvGraphicFramePr>
        <p:xfrm>
          <a:off x="755650" y="1989138"/>
          <a:ext cx="1538288" cy="557212"/>
        </p:xfrm>
        <a:graphic>
          <a:graphicData uri="http://schemas.openxmlformats.org/presentationml/2006/ole">
            <p:oleObj spid="_x0000_s675843" r:id="rId4" imgW="596641" imgH="215806" progId="Equation.3">
              <p:embed/>
            </p:oleObj>
          </a:graphicData>
        </a:graphic>
      </p:graphicFrame>
      <p:graphicFrame>
        <p:nvGraphicFramePr>
          <p:cNvPr id="68614" name="对象 68613"/>
          <p:cNvGraphicFramePr>
            <a:graphicFrameLocks noChangeAspect="1"/>
          </p:cNvGraphicFramePr>
          <p:nvPr/>
        </p:nvGraphicFramePr>
        <p:xfrm>
          <a:off x="2268538" y="1773238"/>
          <a:ext cx="1439862" cy="1062037"/>
        </p:xfrm>
        <a:graphic>
          <a:graphicData uri="http://schemas.openxmlformats.org/presentationml/2006/ole">
            <p:oleObj spid="_x0000_s675844" r:id="rId5" imgW="965619" imgH="711509" progId="Equation.3">
              <p:embed/>
            </p:oleObj>
          </a:graphicData>
        </a:graphic>
      </p:graphicFrame>
      <p:graphicFrame>
        <p:nvGraphicFramePr>
          <p:cNvPr id="68615" name="对象 68614"/>
          <p:cNvGraphicFramePr>
            <a:graphicFrameLocks noChangeAspect="1"/>
          </p:cNvGraphicFramePr>
          <p:nvPr/>
        </p:nvGraphicFramePr>
        <p:xfrm>
          <a:off x="3708400" y="1989138"/>
          <a:ext cx="3698875" cy="590550"/>
        </p:xfrm>
        <a:graphic>
          <a:graphicData uri="http://schemas.openxmlformats.org/presentationml/2006/ole">
            <p:oleObj spid="_x0000_s675845" r:id="rId6" imgW="1436347" imgH="228799" progId="Equation.3">
              <p:embed/>
            </p:oleObj>
          </a:graphicData>
        </a:graphic>
      </p:graphicFrame>
      <p:graphicFrame>
        <p:nvGraphicFramePr>
          <p:cNvPr id="68616" name="对象 68615"/>
          <p:cNvGraphicFramePr>
            <a:graphicFrameLocks noChangeAspect="1"/>
          </p:cNvGraphicFramePr>
          <p:nvPr/>
        </p:nvGraphicFramePr>
        <p:xfrm>
          <a:off x="1403350" y="3141663"/>
          <a:ext cx="785813" cy="557212"/>
        </p:xfrm>
        <a:graphic>
          <a:graphicData uri="http://schemas.openxmlformats.org/presentationml/2006/ole">
            <p:oleObj spid="_x0000_s675846" r:id="rId7" imgW="304932" imgH="215994" progId="Equation.3">
              <p:embed/>
            </p:oleObj>
          </a:graphicData>
        </a:graphic>
      </p:graphicFrame>
      <p:graphicFrame>
        <p:nvGraphicFramePr>
          <p:cNvPr id="68617" name="对象 68616"/>
          <p:cNvGraphicFramePr>
            <a:graphicFrameLocks noChangeAspect="1"/>
          </p:cNvGraphicFramePr>
          <p:nvPr/>
        </p:nvGraphicFramePr>
        <p:xfrm>
          <a:off x="2268538" y="2781300"/>
          <a:ext cx="1584325" cy="1168400"/>
        </p:xfrm>
        <a:graphic>
          <a:graphicData uri="http://schemas.openxmlformats.org/presentationml/2006/ole">
            <p:oleObj spid="_x0000_s675847" r:id="rId8" imgW="965619" imgH="711509" progId="Equation.3">
              <p:embed/>
            </p:oleObj>
          </a:graphicData>
        </a:graphic>
      </p:graphicFrame>
      <p:graphicFrame>
        <p:nvGraphicFramePr>
          <p:cNvPr id="68618" name="对象 68617"/>
          <p:cNvGraphicFramePr>
            <a:graphicFrameLocks noChangeAspect="1"/>
          </p:cNvGraphicFramePr>
          <p:nvPr/>
        </p:nvGraphicFramePr>
        <p:xfrm>
          <a:off x="3922713" y="3170238"/>
          <a:ext cx="3698875" cy="590550"/>
        </p:xfrm>
        <a:graphic>
          <a:graphicData uri="http://schemas.openxmlformats.org/presentationml/2006/ole">
            <p:oleObj spid="_x0000_s675848" r:id="rId9" imgW="1436347" imgH="228799" progId="Equation.3">
              <p:embed/>
            </p:oleObj>
          </a:graphicData>
        </a:graphic>
      </p:graphicFrame>
      <p:graphicFrame>
        <p:nvGraphicFramePr>
          <p:cNvPr id="68619" name="对象 68618"/>
          <p:cNvGraphicFramePr>
            <a:graphicFrameLocks noChangeAspect="1"/>
          </p:cNvGraphicFramePr>
          <p:nvPr/>
        </p:nvGraphicFramePr>
        <p:xfrm>
          <a:off x="1403350" y="4451350"/>
          <a:ext cx="882650" cy="590550"/>
        </p:xfrm>
        <a:graphic>
          <a:graphicData uri="http://schemas.openxmlformats.org/presentationml/2006/ole">
            <p:oleObj spid="_x0000_s675849" r:id="rId10" imgW="343347" imgH="228898" progId="Equation.DSMT4">
              <p:embed/>
            </p:oleObj>
          </a:graphicData>
        </a:graphic>
      </p:graphicFrame>
      <p:graphicFrame>
        <p:nvGraphicFramePr>
          <p:cNvPr id="68620" name="对象 68619"/>
          <p:cNvGraphicFramePr>
            <a:graphicFrameLocks noChangeAspect="1"/>
          </p:cNvGraphicFramePr>
          <p:nvPr/>
        </p:nvGraphicFramePr>
        <p:xfrm>
          <a:off x="2392363" y="4121150"/>
          <a:ext cx="1479550" cy="1274763"/>
        </p:xfrm>
        <a:graphic>
          <a:graphicData uri="http://schemas.openxmlformats.org/presentationml/2006/ole">
            <p:oleObj spid="_x0000_s675850" r:id="rId11" imgW="825142" imgH="710891" progId="Equation.DSMT4">
              <p:embed/>
            </p:oleObj>
          </a:graphicData>
        </a:graphic>
      </p:graphicFrame>
      <p:graphicFrame>
        <p:nvGraphicFramePr>
          <p:cNvPr id="68621" name="对象 68620"/>
          <p:cNvGraphicFramePr>
            <a:graphicFrameLocks noChangeAspect="1"/>
          </p:cNvGraphicFramePr>
          <p:nvPr/>
        </p:nvGraphicFramePr>
        <p:xfrm>
          <a:off x="4067175" y="4538663"/>
          <a:ext cx="3667125" cy="590550"/>
        </p:xfrm>
        <a:graphic>
          <a:graphicData uri="http://schemas.openxmlformats.org/presentationml/2006/ole">
            <p:oleObj spid="_x0000_s675851" r:id="rId12" imgW="1423636" imgH="228799" progId="Equation.3">
              <p:embed/>
            </p:oleObj>
          </a:graphicData>
        </a:graphic>
      </p:graphicFrame>
      <p:graphicFrame>
        <p:nvGraphicFramePr>
          <p:cNvPr id="68622" name="对象 68621"/>
          <p:cNvGraphicFramePr>
            <a:graphicFrameLocks noChangeAspect="1"/>
          </p:cNvGraphicFramePr>
          <p:nvPr/>
        </p:nvGraphicFramePr>
        <p:xfrm>
          <a:off x="1547813" y="5805488"/>
          <a:ext cx="785812" cy="557212"/>
        </p:xfrm>
        <a:graphic>
          <a:graphicData uri="http://schemas.openxmlformats.org/presentationml/2006/ole">
            <p:oleObj spid="_x0000_s675852" r:id="rId13" imgW="304932" imgH="215994" progId="Equation.3">
              <p:embed/>
            </p:oleObj>
          </a:graphicData>
        </a:graphic>
      </p:graphicFrame>
      <p:graphicFrame>
        <p:nvGraphicFramePr>
          <p:cNvPr id="68623" name="对象 68622"/>
          <p:cNvGraphicFramePr>
            <a:graphicFrameLocks noChangeAspect="1"/>
          </p:cNvGraphicFramePr>
          <p:nvPr/>
        </p:nvGraphicFramePr>
        <p:xfrm>
          <a:off x="2339975" y="5689600"/>
          <a:ext cx="1584325" cy="1168400"/>
        </p:xfrm>
        <a:graphic>
          <a:graphicData uri="http://schemas.openxmlformats.org/presentationml/2006/ole">
            <p:oleObj spid="_x0000_s675853" r:id="rId14" imgW="965619" imgH="711509" progId="Equation.3">
              <p:embed/>
            </p:oleObj>
          </a:graphicData>
        </a:graphic>
      </p:graphicFrame>
      <p:graphicFrame>
        <p:nvGraphicFramePr>
          <p:cNvPr id="68624" name="对象 68623"/>
          <p:cNvGraphicFramePr>
            <a:graphicFrameLocks noChangeAspect="1"/>
          </p:cNvGraphicFramePr>
          <p:nvPr/>
        </p:nvGraphicFramePr>
        <p:xfrm>
          <a:off x="3995738" y="5905500"/>
          <a:ext cx="3732212" cy="590550"/>
        </p:xfrm>
        <a:graphic>
          <a:graphicData uri="http://schemas.openxmlformats.org/presentationml/2006/ole">
            <p:oleObj spid="_x0000_s675854" r:id="rId15" imgW="1449058" imgH="228799" progId="Equation.3">
              <p:embed/>
            </p:oleObj>
          </a:graphicData>
        </a:graphic>
      </p:graphicFrame>
      <p:sp>
        <p:nvSpPr>
          <p:cNvPr id="125970" name="直接连接符 68624"/>
          <p:cNvSpPr>
            <a:spLocks noChangeShapeType="1"/>
          </p:cNvSpPr>
          <p:nvPr/>
        </p:nvSpPr>
        <p:spPr bwMode="auto">
          <a:xfrm>
            <a:off x="5867400" y="1484313"/>
            <a:ext cx="730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kern="1200">
              <a:solidFill>
                <a:srgbClr val="000000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组合 68625"/>
          <p:cNvGrpSpPr>
            <a:grpSpLocks/>
          </p:cNvGrpSpPr>
          <p:nvPr/>
        </p:nvGrpSpPr>
        <p:grpSpPr bwMode="auto">
          <a:xfrm>
            <a:off x="4427538" y="6165850"/>
            <a:ext cx="503237" cy="476250"/>
            <a:chOff x="0" y="0"/>
            <a:chExt cx="363" cy="362"/>
          </a:xfrm>
        </p:grpSpPr>
        <p:sp>
          <p:nvSpPr>
            <p:cNvPr id="125972" name="动作按钮: 开始 6862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5973" name="文本框 68627"/>
            <p:cNvSpPr txBox="1">
              <a:spLocks noChangeArrowheads="1"/>
            </p:cNvSpPr>
            <p:nvPr/>
          </p:nvSpPr>
          <p:spPr bwMode="auto">
            <a:xfrm>
              <a:off x="46" y="36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rPr>
                <a:t>完</a:t>
              </a: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63713" y="1714500"/>
            <a:ext cx="5951537" cy="1909763"/>
            <a:chOff x="762" y="537"/>
            <a:chExt cx="3749" cy="1203"/>
          </a:xfrm>
        </p:grpSpPr>
        <p:sp>
          <p:nvSpPr>
            <p:cNvPr id="7" name="AutoShape 3"/>
            <p:cNvSpPr>
              <a:spLocks/>
            </p:cNvSpPr>
            <p:nvPr/>
          </p:nvSpPr>
          <p:spPr bwMode="auto">
            <a:xfrm>
              <a:off x="762" y="571"/>
              <a:ext cx="123" cy="1169"/>
            </a:xfrm>
            <a:prstGeom prst="leftBrace">
              <a:avLst>
                <a:gd name="adj1" fmla="val 7920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911" y="537"/>
              <a:ext cx="36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(5</a:t>
              </a:r>
              <a:r>
                <a:rPr kumimoji="1" lang="en-US" altLang="zh-CN" sz="2800" i="1">
                  <a:latin typeface="Times New Roman" pitchFamily="18" charset="0"/>
                </a:rPr>
                <a:t>-</a:t>
              </a:r>
              <a:r>
                <a:rPr kumimoji="1" lang="en-US" altLang="zh-CN" sz="2800" i="1">
                  <a:solidFill>
                    <a:srgbClr val="000000"/>
                  </a:solidFill>
                  <a:sym typeface="Symbol" pitchFamily="18" charset="2"/>
                </a:rPr>
                <a:t>  </a:t>
              </a:r>
              <a:r>
                <a:rPr kumimoji="1" lang="en-US" altLang="zh-CN" sz="2800">
                  <a:latin typeface="Times New Roman" pitchFamily="18" charset="0"/>
                </a:rPr>
                <a:t>)</a:t>
              </a:r>
              <a:r>
                <a:rPr kumimoji="1" lang="en-US" altLang="zh-CN" sz="2800" i="1">
                  <a:latin typeface="Times New Roman" pitchFamily="18" charset="0"/>
                </a:rPr>
                <a:t>x +</a:t>
              </a:r>
              <a:r>
                <a:rPr kumimoji="1" lang="en-US" altLang="zh-CN" sz="2800">
                  <a:latin typeface="Times New Roman" pitchFamily="18" charset="0"/>
                </a:rPr>
                <a:t>2</a:t>
              </a:r>
              <a:r>
                <a:rPr kumimoji="1" lang="en-US" altLang="zh-CN" sz="2800" i="1">
                  <a:latin typeface="Times New Roman" pitchFamily="18" charset="0"/>
                </a:rPr>
                <a:t> y+ </a:t>
              </a:r>
              <a:r>
                <a:rPr kumimoji="1" lang="en-US" altLang="zh-CN" sz="2800">
                  <a:latin typeface="Times New Roman" pitchFamily="18" charset="0"/>
                </a:rPr>
                <a:t>2</a:t>
              </a:r>
              <a:r>
                <a:rPr kumimoji="1" lang="en-US" altLang="zh-CN" sz="2800" i="1">
                  <a:latin typeface="Times New Roman" pitchFamily="18" charset="0"/>
                </a:rPr>
                <a:t>z   </a:t>
              </a:r>
              <a:r>
                <a:rPr kumimoji="1" lang="en-US" altLang="zh-CN" sz="2800">
                  <a:latin typeface="Times New Roman" pitchFamily="18" charset="0"/>
                </a:rPr>
                <a:t>=0</a:t>
              </a: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476375" y="858818"/>
            <a:ext cx="6048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求参数</a:t>
            </a:r>
            <a:r>
              <a:rPr kumimoji="1" lang="en-US" altLang="zh-CN" sz="2800" i="1" dirty="0">
                <a:solidFill>
                  <a:srgbClr val="000000"/>
                </a:solidFill>
                <a:sym typeface="Symbol" pitchFamily="18" charset="2"/>
              </a:rPr>
              <a:t></a:t>
            </a:r>
            <a:r>
              <a:rPr kumimoji="1" lang="zh-CN" altLang="en-US" sz="2800" dirty="0">
                <a:latin typeface="Times New Roman" pitchFamily="18" charset="0"/>
              </a:rPr>
              <a:t>的值</a:t>
            </a:r>
            <a:r>
              <a:rPr kumimoji="1" lang="en-US" altLang="zh-CN" sz="2800" dirty="0">
                <a:latin typeface="Times New Roman" pitchFamily="18" charset="0"/>
              </a:rPr>
              <a:t>,</a:t>
            </a:r>
            <a:r>
              <a:rPr kumimoji="1" lang="zh-CN" altLang="en-US" sz="2800" dirty="0">
                <a:latin typeface="Times New Roman" pitchFamily="18" charset="0"/>
              </a:rPr>
              <a:t>使得非齐次方程组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500688" y="2500313"/>
            <a:ext cx="1871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有非零解</a:t>
            </a:r>
            <a:r>
              <a:rPr kumimoji="1" lang="en-US" altLang="zh-CN" sz="2800">
                <a:latin typeface="Times New Roman" pitchFamily="18" charset="0"/>
              </a:rPr>
              <a:t>.</a:t>
            </a: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539750" y="714356"/>
            <a:ext cx="1081088" cy="720725"/>
            <a:chOff x="2559" y="2024"/>
            <a:chExt cx="425" cy="399"/>
          </a:xfrm>
        </p:grpSpPr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4" name="Freeform 23"/>
              <p:cNvSpPr>
                <a:spLocks/>
              </p:cNvSpPr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1 h 672"/>
                  <a:gd name="T4" fmla="*/ 1 w 672"/>
                  <a:gd name="T5" fmla="*/ 1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Rectangle 24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3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611188" y="4005263"/>
            <a:ext cx="83169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解</a:t>
            </a:r>
            <a:r>
              <a:rPr kumimoji="1" lang="en-US" altLang="zh-CN" sz="2800">
                <a:latin typeface="Times New Roman" pitchFamily="18" charset="0"/>
              </a:rPr>
              <a:t>.</a:t>
            </a:r>
            <a:r>
              <a:rPr kumimoji="1" lang="zh-CN" altLang="en-US" sz="2800">
                <a:latin typeface="Times New Roman" pitchFamily="18" charset="0"/>
              </a:rPr>
              <a:t>此方程组为齐次方程</a:t>
            </a:r>
            <a:r>
              <a:rPr kumimoji="1" lang="en-US" altLang="zh-CN" sz="2800">
                <a:latin typeface="Times New Roman" pitchFamily="18" charset="0"/>
              </a:rPr>
              <a:t>,</a:t>
            </a:r>
            <a:r>
              <a:rPr kumimoji="1" lang="zh-CN" altLang="en-US" sz="2800">
                <a:latin typeface="Times New Roman" pitchFamily="18" charset="0"/>
              </a:rPr>
              <a:t>只要其系数行列式</a:t>
            </a:r>
          </a:p>
        </p:txBody>
      </p:sp>
      <p:graphicFrame>
        <p:nvGraphicFramePr>
          <p:cNvPr id="19" name="Object 33"/>
          <p:cNvGraphicFramePr>
            <a:graphicFrameLocks noChangeAspect="1"/>
          </p:cNvGraphicFramePr>
          <p:nvPr/>
        </p:nvGraphicFramePr>
        <p:xfrm>
          <a:off x="2786063" y="4643438"/>
          <a:ext cx="2489200" cy="1381125"/>
        </p:xfrm>
        <a:graphic>
          <a:graphicData uri="http://schemas.openxmlformats.org/presentationml/2006/ole">
            <p:oleObj spid="_x0000_s627721" name="Equation" r:id="rId3" imgW="1282700" imgH="711200" progId="Equation.DSMT4">
              <p:embed/>
            </p:oleObj>
          </a:graphicData>
        </a:graphic>
      </p:graphicFrame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286375" y="5000625"/>
            <a:ext cx="2143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为零即可</a:t>
            </a:r>
            <a:r>
              <a:rPr kumimoji="1" lang="en-US" altLang="zh-CN" sz="2800">
                <a:latin typeface="Times New Roman" pitchFamily="18" charset="0"/>
              </a:rPr>
              <a:t>.</a:t>
            </a:r>
            <a:endParaRPr kumimoji="1" lang="zh-CN" altLang="en-US" sz="2800">
              <a:latin typeface="Times New Roman" pitchFamily="18" charset="0"/>
            </a:endParaRPr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22" name="AutoShape 22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</a:rPr>
                <a:t>完</a:t>
              </a:r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000250" y="2500313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2x +</a:t>
            </a:r>
            <a:r>
              <a:rPr kumimoji="1" lang="en-US" altLang="zh-CN" sz="2800">
                <a:latin typeface="Times New Roman" pitchFamily="18" charset="0"/>
              </a:rPr>
              <a:t>(6</a:t>
            </a:r>
            <a:r>
              <a:rPr kumimoji="1" lang="en-US" altLang="zh-CN" sz="2800" i="1">
                <a:latin typeface="Times New Roman" pitchFamily="18" charset="0"/>
              </a:rPr>
              <a:t>-</a:t>
            </a:r>
            <a:r>
              <a:rPr kumimoji="1" lang="en-US" altLang="zh-CN" sz="2800" i="1">
                <a:solidFill>
                  <a:srgbClr val="000000"/>
                </a:solidFill>
                <a:sym typeface="Symbol" pitchFamily="18" charset="2"/>
              </a:rPr>
              <a:t>  </a:t>
            </a:r>
            <a:r>
              <a:rPr kumimoji="1" lang="en-US" altLang="zh-CN" sz="2800">
                <a:latin typeface="Times New Roman" pitchFamily="18" charset="0"/>
              </a:rPr>
              <a:t>)</a:t>
            </a:r>
            <a:r>
              <a:rPr kumimoji="1" lang="en-US" altLang="zh-CN" sz="2800" i="1">
                <a:latin typeface="Times New Roman" pitchFamily="18" charset="0"/>
              </a:rPr>
              <a:t> y           </a:t>
            </a:r>
            <a:r>
              <a:rPr kumimoji="1" lang="en-US" altLang="zh-CN" sz="2800">
                <a:latin typeface="Times New Roman" pitchFamily="18" charset="0"/>
              </a:rPr>
              <a:t>=0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071688" y="3214688"/>
            <a:ext cx="3929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2x +           </a:t>
            </a:r>
            <a:r>
              <a:rPr kumimoji="1" lang="en-US" altLang="zh-CN" sz="2800">
                <a:latin typeface="Times New Roman" pitchFamily="18" charset="0"/>
              </a:rPr>
              <a:t>(4</a:t>
            </a:r>
            <a:r>
              <a:rPr kumimoji="1" lang="en-US" altLang="zh-CN" sz="2800" i="1">
                <a:latin typeface="Times New Roman" pitchFamily="18" charset="0"/>
              </a:rPr>
              <a:t>-</a:t>
            </a:r>
            <a:r>
              <a:rPr kumimoji="1" lang="en-US" altLang="zh-CN" sz="2800" i="1">
                <a:solidFill>
                  <a:srgbClr val="000000"/>
                </a:solidFill>
                <a:sym typeface="Symbol" pitchFamily="18" charset="2"/>
              </a:rPr>
              <a:t>  </a:t>
            </a:r>
            <a:r>
              <a:rPr kumimoji="1" lang="en-US" altLang="zh-CN" sz="2800">
                <a:latin typeface="Times New Roman" pitchFamily="18" charset="0"/>
              </a:rPr>
              <a:t>)</a:t>
            </a:r>
            <a:r>
              <a:rPr kumimoji="1" lang="en-US" altLang="zh-CN" sz="2800" i="1">
                <a:latin typeface="Times New Roman" pitchFamily="18" charset="0"/>
              </a:rPr>
              <a:t> z </a:t>
            </a:r>
            <a:r>
              <a:rPr kumimoji="1" lang="en-US" altLang="zh-CN" sz="2800">
                <a:latin typeface="Times New Roman" pitchFamily="18" charset="0"/>
              </a:rPr>
              <a:t>=0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857250" y="5905500"/>
            <a:ext cx="4714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计算得</a:t>
            </a:r>
            <a:r>
              <a:rPr kumimoji="1" lang="en-US" altLang="zh-CN" sz="2800">
                <a:latin typeface="Times New Roman" pitchFamily="18" charset="0"/>
              </a:rPr>
              <a:t>D=(5</a:t>
            </a:r>
            <a:r>
              <a:rPr kumimoji="1" lang="en-US" altLang="zh-CN" sz="2800" i="1">
                <a:latin typeface="Times New Roman" pitchFamily="18" charset="0"/>
              </a:rPr>
              <a:t>-</a:t>
            </a:r>
            <a:r>
              <a:rPr kumimoji="1" lang="en-US" altLang="zh-CN" sz="2800" i="1">
                <a:solidFill>
                  <a:srgbClr val="000000"/>
                </a:solidFill>
                <a:sym typeface="Symbol" pitchFamily="18" charset="2"/>
              </a:rPr>
              <a:t>  </a:t>
            </a:r>
            <a:r>
              <a:rPr kumimoji="1" lang="en-US" altLang="zh-CN" sz="2800">
                <a:latin typeface="Times New Roman" pitchFamily="18" charset="0"/>
              </a:rPr>
              <a:t>)(2- </a:t>
            </a:r>
            <a:r>
              <a:rPr kumimoji="1" lang="en-US" altLang="zh-CN" sz="2800" i="1">
                <a:solidFill>
                  <a:srgbClr val="000000"/>
                </a:solidFill>
                <a:sym typeface="Symbol" pitchFamily="18" charset="2"/>
              </a:rPr>
              <a:t>  </a:t>
            </a:r>
            <a:r>
              <a:rPr kumimoji="1" lang="en-US" altLang="zh-CN" sz="2800">
                <a:latin typeface="Times New Roman" pitchFamily="18" charset="0"/>
              </a:rPr>
              <a:t>)(8</a:t>
            </a:r>
            <a:r>
              <a:rPr kumimoji="1" lang="en-US" altLang="zh-CN" sz="2800" i="1">
                <a:latin typeface="Times New Roman" pitchFamily="18" charset="0"/>
              </a:rPr>
              <a:t>-</a:t>
            </a:r>
            <a:r>
              <a:rPr kumimoji="1" lang="en-US" altLang="zh-CN" sz="2800" i="1">
                <a:solidFill>
                  <a:srgbClr val="000000"/>
                </a:solidFill>
                <a:sym typeface="Symbol" pitchFamily="18" charset="2"/>
              </a:rPr>
              <a:t>  </a:t>
            </a:r>
            <a:r>
              <a:rPr kumimoji="1" lang="en-US" altLang="zh-CN" sz="2800">
                <a:latin typeface="Times New Roman" pitchFamily="18" charset="0"/>
              </a:rPr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458DC541-1462-4F49-B6CE-E9ADADA46EA7}" type="datetime1">
              <a:rPr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</a:t>
            </a:fld>
            <a:endParaRPr lang="zh-CN" altLang="en-US" sz="1400" kern="1200" noProof="1">
              <a:solidFill>
                <a:srgbClr val="000000"/>
              </a:solidFill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6978" name="灯片编号占位符 2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C36DEC40-C6C8-4ECB-B913-2F34BB6B5F18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6979" name="文本占位符 72706"/>
          <p:cNvSpPr>
            <a:spLocks noGrp="1" noChangeArrowheads="1"/>
          </p:cNvSpPr>
          <p:nvPr>
            <p:ph type="body" sz="half" idx="1"/>
          </p:nvPr>
        </p:nvSpPr>
        <p:spPr>
          <a:xfrm>
            <a:off x="1692275" y="908050"/>
            <a:ext cx="6624638" cy="719138"/>
          </a:xfrm>
        </p:spPr>
        <p:txBody>
          <a:bodyPr/>
          <a:lstStyle/>
          <a:p>
            <a:pPr marL="0" indent="0" eaLnBrk="1" hangingPunct="1"/>
            <a:r>
              <a:rPr lang="zh-CN" altLang="en-US" sz="2400" smtClean="0"/>
              <a:t>当</a:t>
            </a:r>
            <a:r>
              <a:rPr lang="en-US" altLang="zh-CN" sz="2400" smtClean="0"/>
              <a:t>k</a:t>
            </a:r>
            <a:r>
              <a:rPr lang="zh-CN" altLang="en-US" sz="2400" smtClean="0"/>
              <a:t>为何值时方程组</a:t>
            </a:r>
          </a:p>
        </p:txBody>
      </p:sp>
      <p:graphicFrame>
        <p:nvGraphicFramePr>
          <p:cNvPr id="126980" name="内容占位符 72707"/>
          <p:cNvGraphicFramePr>
            <a:graphicFrameLocks noGrp="1"/>
          </p:cNvGraphicFramePr>
          <p:nvPr>
            <p:ph sz="quarter" idx="2"/>
          </p:nvPr>
        </p:nvGraphicFramePr>
        <p:xfrm>
          <a:off x="1547813" y="1557338"/>
          <a:ext cx="4032250" cy="1884362"/>
        </p:xfrm>
        <a:graphic>
          <a:graphicData uri="http://schemas.openxmlformats.org/presentationml/2006/ole">
            <p:oleObj spid="_x0000_s678914" r:id="rId3" imgW="1574800" imgH="736600" progId="Equation.3">
              <p:embed/>
            </p:oleObj>
          </a:graphicData>
        </a:graphic>
      </p:graphicFrame>
      <p:sp>
        <p:nvSpPr>
          <p:cNvPr id="126981" name="文本框 72710"/>
          <p:cNvSpPr txBox="1">
            <a:spLocks noChangeArrowheads="1"/>
          </p:cNvSpPr>
          <p:nvPr/>
        </p:nvSpPr>
        <p:spPr bwMode="auto">
          <a:xfrm>
            <a:off x="611188" y="3500438"/>
            <a:ext cx="4679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rPr>
              <a:t>有非零解？</a:t>
            </a:r>
          </a:p>
        </p:txBody>
      </p:sp>
      <p:grpSp>
        <p:nvGrpSpPr>
          <p:cNvPr id="2" name="组合 72711"/>
          <p:cNvGrpSpPr>
            <a:grpSpLocks/>
          </p:cNvGrpSpPr>
          <p:nvPr/>
        </p:nvGrpSpPr>
        <p:grpSpPr bwMode="auto">
          <a:xfrm>
            <a:off x="539750" y="836613"/>
            <a:ext cx="1081088" cy="720725"/>
            <a:chOff x="0" y="0"/>
            <a:chExt cx="425" cy="399"/>
          </a:xfrm>
        </p:grpSpPr>
        <p:grpSp>
          <p:nvGrpSpPr>
            <p:cNvPr id="3" name="组合 72712"/>
            <p:cNvGrpSpPr>
              <a:grpSpLocks/>
            </p:cNvGrpSpPr>
            <p:nvPr/>
          </p:nvGrpSpPr>
          <p:grpSpPr bwMode="auto">
            <a:xfrm>
              <a:off x="0" y="0"/>
              <a:ext cx="366" cy="399"/>
              <a:chOff x="0" y="0"/>
              <a:chExt cx="366" cy="399"/>
            </a:xfrm>
          </p:grpSpPr>
          <p:sp>
            <p:nvSpPr>
              <p:cNvPr id="126984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6" cy="3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72"/>
                  </a:cxn>
                  <a:cxn ang="0">
                    <a:pos x="672" y="672"/>
                  </a:cxn>
                  <a:cxn ang="0">
                    <a:pos x="672" y="96"/>
                  </a:cxn>
                  <a:cxn ang="0">
                    <a:pos x="528" y="0"/>
                  </a:cxn>
                  <a:cxn ang="0">
                    <a:pos x="0" y="0"/>
                  </a:cxn>
                </a:cxnLst>
                <a:rect l="0" t="0" r="r" b="b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6985" name="矩形 72714"/>
              <p:cNvSpPr>
                <a:spLocks noChangeArrowheads="1"/>
              </p:cNvSpPr>
              <p:nvPr/>
            </p:nvSpPr>
            <p:spPr bwMode="auto">
              <a:xfrm rot="10794935">
                <a:off x="26" y="144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6986" name="矩形 72715"/>
              <p:cNvSpPr>
                <a:spLocks noChangeArrowheads="1"/>
              </p:cNvSpPr>
              <p:nvPr/>
            </p:nvSpPr>
            <p:spPr bwMode="auto">
              <a:xfrm rot="10794935">
                <a:off x="104" y="2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6987" name="矩形 72716"/>
              <p:cNvSpPr>
                <a:spLocks noChangeArrowheads="1"/>
              </p:cNvSpPr>
              <p:nvPr/>
            </p:nvSpPr>
            <p:spPr bwMode="auto">
              <a:xfrm rot="10794935">
                <a:off x="209" y="2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26988" name="文本框 72717"/>
            <p:cNvSpPr txBox="1">
              <a:spLocks noChangeArrowheads="1"/>
            </p:cNvSpPr>
            <p:nvPr/>
          </p:nvSpPr>
          <p:spPr bwMode="auto">
            <a:xfrm>
              <a:off x="17" y="98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kern="1200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  <a:cs typeface="+mn-cs"/>
                </a:rPr>
                <a:t>例</a:t>
              </a:r>
              <a:r>
                <a:rPr lang="en-US" altLang="zh-CN" sz="2400" b="1" kern="1200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  <a:cs typeface="+mn-cs"/>
                </a:rPr>
                <a:t>3</a:t>
              </a:r>
              <a:endParaRPr lang="en-US" altLang="zh-CN" sz="2400" b="1" kern="1200">
                <a:solidFill>
                  <a:srgbClr val="000000"/>
                </a:solidFill>
                <a:latin typeface="Arial" pitchFamily="34" charset="0"/>
                <a:ea typeface="隶书" pitchFamily="49" charset="-122"/>
                <a:cs typeface="+mn-cs"/>
              </a:endParaRPr>
            </a:p>
          </p:txBody>
        </p:sp>
      </p:grpSp>
      <p:sp>
        <p:nvSpPr>
          <p:cNvPr id="72719" name="文本框 72718"/>
          <p:cNvSpPr txBox="1">
            <a:spLocks noChangeArrowheads="1"/>
          </p:cNvSpPr>
          <p:nvPr/>
        </p:nvSpPr>
        <p:spPr bwMode="auto">
          <a:xfrm>
            <a:off x="952486" y="4575180"/>
            <a:ext cx="172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kern="12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rPr>
              <a:t>解：因为</a:t>
            </a:r>
          </a:p>
        </p:txBody>
      </p:sp>
      <p:graphicFrame>
        <p:nvGraphicFramePr>
          <p:cNvPr id="72720" name="内容占位符 72719"/>
          <p:cNvGraphicFramePr>
            <a:graphicFrameLocks noGrp="1"/>
          </p:cNvGraphicFramePr>
          <p:nvPr>
            <p:ph sz="quarter" idx="3"/>
          </p:nvPr>
        </p:nvGraphicFramePr>
        <p:xfrm>
          <a:off x="2571736" y="4143380"/>
          <a:ext cx="3816350" cy="1382713"/>
        </p:xfrm>
        <a:graphic>
          <a:graphicData uri="http://schemas.openxmlformats.org/presentationml/2006/ole">
            <p:oleObj spid="_x0000_s678915" r:id="rId4" imgW="2032000" imgH="736600" progId="Equation.3">
              <p:embed/>
            </p:oleObj>
          </a:graphicData>
        </a:graphic>
      </p:graphicFrame>
      <p:sp>
        <p:nvSpPr>
          <p:cNvPr id="72723" name="文本框 72722"/>
          <p:cNvSpPr txBox="1">
            <a:spLocks noChangeArrowheads="1"/>
          </p:cNvSpPr>
          <p:nvPr/>
        </p:nvSpPr>
        <p:spPr bwMode="auto">
          <a:xfrm>
            <a:off x="1779574" y="5511805"/>
            <a:ext cx="6624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rPr>
              <a:t>故当</a:t>
            </a:r>
            <a:r>
              <a:rPr lang="en-US" altLang="zh-CN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rPr>
              <a:t>k=0</a:t>
            </a:r>
            <a:r>
              <a: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rPr>
              <a:t>或者</a:t>
            </a:r>
            <a:r>
              <a:rPr lang="en-US" altLang="zh-CN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rPr>
              <a:t>k=2</a:t>
            </a:r>
            <a:r>
              <a: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rPr>
              <a:t>时方程组有非零解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9" grpId="0"/>
      <p:bldP spid="727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526035A3-DC93-4E68-A379-3DB1FAB88169}" type="datetime1">
              <a:rPr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</a:t>
            </a:fld>
            <a:endParaRPr lang="zh-CN" altLang="en-US" sz="1400" kern="1200" noProof="1">
              <a:solidFill>
                <a:srgbClr val="000000"/>
              </a:solidFill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8002" name="灯片编号占位符 2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66065C51-DA32-42FE-952F-ABE28D910103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8003" name="文本框 75792"/>
          <p:cNvSpPr txBox="1">
            <a:spLocks noChangeArrowheads="1"/>
          </p:cNvSpPr>
          <p:nvPr/>
        </p:nvSpPr>
        <p:spPr bwMode="auto">
          <a:xfrm>
            <a:off x="1476375" y="1412875"/>
            <a:ext cx="3671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rPr>
              <a:t>求一个二次多项式</a:t>
            </a:r>
          </a:p>
        </p:txBody>
      </p:sp>
      <p:graphicFrame>
        <p:nvGraphicFramePr>
          <p:cNvPr id="128004" name="内容占位符 75793"/>
          <p:cNvGraphicFramePr>
            <a:graphicFrameLocks noGrp="1"/>
          </p:cNvGraphicFramePr>
          <p:nvPr>
            <p:ph sz="half" idx="1"/>
          </p:nvPr>
        </p:nvGraphicFramePr>
        <p:xfrm>
          <a:off x="4427538" y="1341438"/>
          <a:ext cx="1152525" cy="615950"/>
        </p:xfrm>
        <a:graphic>
          <a:graphicData uri="http://schemas.openxmlformats.org/presentationml/2006/ole">
            <p:oleObj spid="_x0000_s679938" r:id="rId3" imgW="380670" imgH="203024" progId="Equation.3">
              <p:embed/>
            </p:oleObj>
          </a:graphicData>
        </a:graphic>
      </p:graphicFrame>
      <p:graphicFrame>
        <p:nvGraphicFramePr>
          <p:cNvPr id="128005" name="内容占位符 75796"/>
          <p:cNvGraphicFramePr>
            <a:graphicFrameLocks noGrp="1"/>
          </p:cNvGraphicFramePr>
          <p:nvPr>
            <p:ph sz="quarter" idx="2"/>
          </p:nvPr>
        </p:nvGraphicFramePr>
        <p:xfrm>
          <a:off x="1258888" y="2565400"/>
          <a:ext cx="5473700" cy="608013"/>
        </p:xfrm>
        <a:graphic>
          <a:graphicData uri="http://schemas.openxmlformats.org/presentationml/2006/ole">
            <p:oleObj spid="_x0000_s679939" r:id="rId4" imgW="1827214" imgH="203024" progId="Equation.3">
              <p:embed/>
            </p:oleObj>
          </a:graphicData>
        </a:graphic>
      </p:graphicFrame>
      <p:sp>
        <p:nvSpPr>
          <p:cNvPr id="128006" name="文本框 75795"/>
          <p:cNvSpPr txBox="1">
            <a:spLocks noChangeArrowheads="1"/>
          </p:cNvSpPr>
          <p:nvPr/>
        </p:nvSpPr>
        <p:spPr bwMode="auto">
          <a:xfrm>
            <a:off x="5508625" y="1341438"/>
            <a:ext cx="165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rPr>
              <a:t>使得</a:t>
            </a:r>
          </a:p>
        </p:txBody>
      </p:sp>
      <p:grpSp>
        <p:nvGrpSpPr>
          <p:cNvPr id="2" name="组合 75799"/>
          <p:cNvGrpSpPr>
            <a:grpSpLocks/>
          </p:cNvGrpSpPr>
          <p:nvPr/>
        </p:nvGrpSpPr>
        <p:grpSpPr bwMode="auto">
          <a:xfrm>
            <a:off x="468313" y="1268413"/>
            <a:ext cx="1081087" cy="720725"/>
            <a:chOff x="0" y="0"/>
            <a:chExt cx="425" cy="399"/>
          </a:xfrm>
        </p:grpSpPr>
        <p:grpSp>
          <p:nvGrpSpPr>
            <p:cNvPr id="3" name="组合 75800"/>
            <p:cNvGrpSpPr>
              <a:grpSpLocks/>
            </p:cNvGrpSpPr>
            <p:nvPr/>
          </p:nvGrpSpPr>
          <p:grpSpPr bwMode="auto">
            <a:xfrm>
              <a:off x="0" y="0"/>
              <a:ext cx="366" cy="399"/>
              <a:chOff x="0" y="0"/>
              <a:chExt cx="366" cy="399"/>
            </a:xfrm>
          </p:grpSpPr>
          <p:sp>
            <p:nvSpPr>
              <p:cNvPr id="128009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6" cy="3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72"/>
                  </a:cxn>
                  <a:cxn ang="0">
                    <a:pos x="672" y="672"/>
                  </a:cxn>
                  <a:cxn ang="0">
                    <a:pos x="672" y="96"/>
                  </a:cxn>
                  <a:cxn ang="0">
                    <a:pos x="528" y="0"/>
                  </a:cxn>
                  <a:cxn ang="0">
                    <a:pos x="0" y="0"/>
                  </a:cxn>
                </a:cxnLst>
                <a:rect l="0" t="0" r="r" b="b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8010" name="矩形 75802"/>
              <p:cNvSpPr>
                <a:spLocks noChangeArrowheads="1"/>
              </p:cNvSpPr>
              <p:nvPr/>
            </p:nvSpPr>
            <p:spPr bwMode="auto">
              <a:xfrm rot="10794935">
                <a:off x="26" y="144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8011" name="矩形 75803"/>
              <p:cNvSpPr>
                <a:spLocks noChangeArrowheads="1"/>
              </p:cNvSpPr>
              <p:nvPr/>
            </p:nvSpPr>
            <p:spPr bwMode="auto">
              <a:xfrm rot="10794935">
                <a:off x="104" y="2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8012" name="矩形 75804"/>
              <p:cNvSpPr>
                <a:spLocks noChangeArrowheads="1"/>
              </p:cNvSpPr>
              <p:nvPr/>
            </p:nvSpPr>
            <p:spPr bwMode="auto">
              <a:xfrm rot="10794935">
                <a:off x="209" y="2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kern="1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28013" name="文本框 75805"/>
            <p:cNvSpPr txBox="1">
              <a:spLocks noChangeArrowheads="1"/>
            </p:cNvSpPr>
            <p:nvPr/>
          </p:nvSpPr>
          <p:spPr bwMode="auto">
            <a:xfrm>
              <a:off x="17" y="98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kern="1200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  <a:cs typeface="+mn-cs"/>
                </a:rPr>
                <a:t>例</a:t>
              </a:r>
              <a:r>
                <a:rPr lang="en-US" altLang="zh-CN" sz="2400" b="1" kern="1200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  <a:cs typeface="+mn-cs"/>
                </a:rPr>
                <a:t>4</a:t>
              </a:r>
              <a:endParaRPr lang="en-US" altLang="zh-CN" sz="2400" b="1" kern="1200">
                <a:solidFill>
                  <a:srgbClr val="000000"/>
                </a:solidFill>
                <a:latin typeface="Arial" pitchFamily="34" charset="0"/>
                <a:ea typeface="隶书" pitchFamily="49" charset="-122"/>
                <a:cs typeface="+mn-cs"/>
              </a:endParaRPr>
            </a:p>
          </p:txBody>
        </p:sp>
      </p:grpSp>
      <p:sp>
        <p:nvSpPr>
          <p:cNvPr id="75807" name="文本框 75806"/>
          <p:cNvSpPr txBox="1">
            <a:spLocks noChangeArrowheads="1"/>
          </p:cNvSpPr>
          <p:nvPr/>
        </p:nvSpPr>
        <p:spPr bwMode="auto">
          <a:xfrm>
            <a:off x="592138" y="3722688"/>
            <a:ext cx="3763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kern="12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+mn-cs"/>
              </a:rPr>
              <a:t>解：</a:t>
            </a:r>
          </a:p>
        </p:txBody>
      </p:sp>
      <p:graphicFrame>
        <p:nvGraphicFramePr>
          <p:cNvPr id="75808" name="内容占位符 75807"/>
          <p:cNvGraphicFramePr>
            <a:graphicFrameLocks noGrp="1"/>
          </p:cNvGraphicFramePr>
          <p:nvPr>
            <p:ph sz="quarter" idx="3"/>
          </p:nvPr>
        </p:nvGraphicFramePr>
        <p:xfrm>
          <a:off x="1692275" y="3644900"/>
          <a:ext cx="4032250" cy="781050"/>
        </p:xfrm>
        <a:graphic>
          <a:graphicData uri="http://schemas.openxmlformats.org/presentationml/2006/ole">
            <p:oleObj spid="_x0000_s679940" r:id="rId5" imgW="1180588" imgH="228501" progId="Equation.3">
              <p:embed/>
            </p:oleObj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/>
          </p:cNvSpPr>
          <p:nvPr/>
        </p:nvSpPr>
        <p:spPr bwMode="auto">
          <a:xfrm>
            <a:off x="2230438" y="736600"/>
            <a:ext cx="212725" cy="2181225"/>
          </a:xfrm>
          <a:prstGeom prst="leftBrace">
            <a:avLst>
              <a:gd name="adj1" fmla="val 8544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654175" y="1485900"/>
            <a:ext cx="590550" cy="519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求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886450" y="1416050"/>
            <a:ext cx="1314450" cy="519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的解</a:t>
            </a:r>
            <a:r>
              <a:rPr kumimoji="1" lang="en-US" altLang="zh-CN" sz="2800">
                <a:latin typeface="Times New Roman" pitchFamily="18" charset="0"/>
              </a:rPr>
              <a:t>.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187450" y="3284538"/>
            <a:ext cx="7416800" cy="525462"/>
            <a:chOff x="748" y="2069"/>
            <a:chExt cx="4672" cy="331"/>
          </a:xfrm>
        </p:grpSpPr>
        <p:graphicFrame>
          <p:nvGraphicFramePr>
            <p:cNvPr id="6" name="Object 11"/>
            <p:cNvGraphicFramePr>
              <a:graphicFrameLocks noChangeAspect="1"/>
            </p:cNvGraphicFramePr>
            <p:nvPr/>
          </p:nvGraphicFramePr>
          <p:xfrm>
            <a:off x="748" y="2114"/>
            <a:ext cx="1428" cy="286"/>
          </p:xfrm>
          <a:graphic>
            <a:graphicData uri="http://schemas.openxmlformats.org/presentationml/2006/ole">
              <p:oleObj spid="_x0000_s628788" name="公式" r:id="rId3" imgW="1016000" imgH="203200" progId="Equation.3">
                <p:embed/>
              </p:oleObj>
            </a:graphicData>
          </a:graphic>
        </p:graphicFrame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2154" y="2069"/>
              <a:ext cx="326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itchFamily="18" charset="0"/>
                </a:rPr>
                <a:t>所以可以用</a:t>
              </a:r>
              <a:r>
                <a:rPr kumimoji="1" lang="en-US" altLang="zh-CN" sz="2800" i="1">
                  <a:latin typeface="Times New Roman" pitchFamily="18" charset="0"/>
                </a:rPr>
                <a:t>Cramer</a:t>
              </a:r>
              <a:r>
                <a:rPr kumimoji="1" lang="zh-CN" altLang="en-US" sz="2800">
                  <a:latin typeface="Times New Roman" pitchFamily="18" charset="0"/>
                </a:rPr>
                <a:t>法则求解</a:t>
              </a:r>
              <a:r>
                <a:rPr kumimoji="1" lang="en-US" altLang="zh-CN" sz="2800">
                  <a:latin typeface="Times New Roman" pitchFamily="18" charset="0"/>
                </a:rPr>
                <a:t>.</a:t>
              </a:r>
            </a:p>
          </p:txBody>
        </p:sp>
      </p:grpSp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2411413" y="765175"/>
          <a:ext cx="3532187" cy="2290763"/>
        </p:xfrm>
        <a:graphic>
          <a:graphicData uri="http://schemas.openxmlformats.org/presentationml/2006/ole">
            <p:oleObj spid="_x0000_s628789" name="公式" r:id="rId4" imgW="1372792" imgH="889772" progId="Equation.3">
              <p:embed/>
            </p:oleObj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1619250" y="4076700"/>
          <a:ext cx="1304925" cy="481013"/>
        </p:xfrm>
        <a:graphic>
          <a:graphicData uri="http://schemas.openxmlformats.org/presentationml/2006/ole">
            <p:oleObj spid="_x0000_s628790" name="公式" r:id="rId5" imgW="583947" imgH="215806" progId="Equation.3">
              <p:embed/>
            </p:oleObj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/>
        </p:nvGraphicFramePr>
        <p:xfrm>
          <a:off x="4859338" y="4005263"/>
          <a:ext cx="1163637" cy="509587"/>
        </p:xfrm>
        <a:graphic>
          <a:graphicData uri="http://schemas.openxmlformats.org/presentationml/2006/ole">
            <p:oleObj spid="_x0000_s628791" name="公式" r:id="rId6" imgW="520926" imgH="228699" progId="Equation.3">
              <p:embed/>
            </p:oleObj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/>
        </p:nvGraphicFramePr>
        <p:xfrm>
          <a:off x="6299200" y="4005263"/>
          <a:ext cx="1192213" cy="481012"/>
        </p:xfrm>
        <a:graphic>
          <a:graphicData uri="http://schemas.openxmlformats.org/presentationml/2006/ole">
            <p:oleObj spid="_x0000_s628792" name="公式" r:id="rId7" imgW="533169" imgH="215806" progId="Equation.3">
              <p:embed/>
            </p:oleObj>
          </a:graphicData>
        </a:graphic>
      </p:graphicFrame>
      <p:graphicFrame>
        <p:nvGraphicFramePr>
          <p:cNvPr id="12" name="Object 19"/>
          <p:cNvGraphicFramePr>
            <a:graphicFrameLocks noChangeAspect="1"/>
          </p:cNvGraphicFramePr>
          <p:nvPr/>
        </p:nvGraphicFramePr>
        <p:xfrm>
          <a:off x="3130550" y="4076700"/>
          <a:ext cx="1362075" cy="481013"/>
        </p:xfrm>
        <a:graphic>
          <a:graphicData uri="http://schemas.openxmlformats.org/presentationml/2006/ole">
            <p:oleObj spid="_x0000_s628793" name="公式" r:id="rId8" imgW="609336" imgH="215806" progId="Equation.3">
              <p:embed/>
            </p:oleObj>
          </a:graphicData>
        </a:graphic>
      </p:graphicFrame>
      <p:graphicFrame>
        <p:nvGraphicFramePr>
          <p:cNvPr id="13" name="Object 20"/>
          <p:cNvGraphicFramePr>
            <a:graphicFrameLocks noChangeAspect="1"/>
          </p:cNvGraphicFramePr>
          <p:nvPr/>
        </p:nvGraphicFramePr>
        <p:xfrm>
          <a:off x="2255838" y="4724400"/>
          <a:ext cx="2184400" cy="876300"/>
        </p:xfrm>
        <a:graphic>
          <a:graphicData uri="http://schemas.openxmlformats.org/presentationml/2006/ole">
            <p:oleObj spid="_x0000_s628794" name="Equation" r:id="rId9" imgW="977476" imgH="393529" progId="Equation.DSMT4">
              <p:embed/>
            </p:oleObj>
          </a:graphicData>
        </a:graphic>
      </p:graphicFrame>
      <p:grpSp>
        <p:nvGrpSpPr>
          <p:cNvPr id="14" name="Group 23"/>
          <p:cNvGrpSpPr>
            <a:grpSpLocks/>
          </p:cNvGrpSpPr>
          <p:nvPr/>
        </p:nvGrpSpPr>
        <p:grpSpPr bwMode="auto">
          <a:xfrm>
            <a:off x="468313" y="1341438"/>
            <a:ext cx="1120775" cy="742950"/>
            <a:chOff x="288" y="1933"/>
            <a:chExt cx="706" cy="468"/>
          </a:xfrm>
        </p:grpSpPr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288" y="1933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 h 672"/>
                <a:gd name="T4" fmla="*/ 22 w 672"/>
                <a:gd name="T5" fmla="*/ 1 h 672"/>
                <a:gd name="T6" fmla="*/ 22 w 672"/>
                <a:gd name="T7" fmla="*/ 1 h 672"/>
                <a:gd name="T8" fmla="*/ 17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 rot="10794935">
              <a:off x="344" y="2102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 rot="10794935">
              <a:off x="643" y="193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340" y="2069"/>
              <a:ext cx="6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隶书" pitchFamily="49" charset="-122"/>
                </a:rPr>
                <a:t>exe1</a:t>
              </a:r>
            </a:p>
          </p:txBody>
        </p: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 rot="10794935">
              <a:off x="482" y="1933"/>
              <a:ext cx="181" cy="13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" name="Object 29"/>
          <p:cNvGraphicFramePr>
            <a:graphicFrameLocks noChangeAspect="1"/>
          </p:cNvGraphicFramePr>
          <p:nvPr/>
        </p:nvGraphicFramePr>
        <p:xfrm>
          <a:off x="2471738" y="5661025"/>
          <a:ext cx="2014537" cy="877888"/>
        </p:xfrm>
        <a:graphic>
          <a:graphicData uri="http://schemas.openxmlformats.org/presentationml/2006/ole">
            <p:oleObj spid="_x0000_s628795" name="Equation" r:id="rId10" imgW="901309" imgH="393529" progId="Equation.DSMT4">
              <p:embed/>
            </p:oleObj>
          </a:graphicData>
        </a:graphic>
      </p:graphicFrame>
      <p:grpSp>
        <p:nvGrpSpPr>
          <p:cNvPr id="21" name="Group 30"/>
          <p:cNvGrpSpPr>
            <a:grpSpLocks/>
          </p:cNvGrpSpPr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22" name="AutoShape 31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</a:rPr>
                <a:t>完</a:t>
              </a:r>
            </a:p>
          </p:txBody>
        </p:sp>
      </p:grpSp>
      <p:graphicFrame>
        <p:nvGraphicFramePr>
          <p:cNvPr id="24" name="Object 33"/>
          <p:cNvGraphicFramePr>
            <a:graphicFrameLocks noChangeAspect="1"/>
          </p:cNvGraphicFramePr>
          <p:nvPr/>
        </p:nvGraphicFramePr>
        <p:xfrm>
          <a:off x="4919663" y="4724400"/>
          <a:ext cx="1871662" cy="876300"/>
        </p:xfrm>
        <a:graphic>
          <a:graphicData uri="http://schemas.openxmlformats.org/presentationml/2006/ole">
            <p:oleObj spid="_x0000_s628796" name="Equation" r:id="rId11" imgW="837836" imgH="393529" progId="Equation.DSMT4">
              <p:embed/>
            </p:oleObj>
          </a:graphicData>
        </a:graphic>
      </p:graphicFrame>
      <p:graphicFrame>
        <p:nvGraphicFramePr>
          <p:cNvPr id="25" name="Object 34"/>
          <p:cNvGraphicFramePr>
            <a:graphicFrameLocks noChangeAspect="1"/>
          </p:cNvGraphicFramePr>
          <p:nvPr/>
        </p:nvGraphicFramePr>
        <p:xfrm>
          <a:off x="4919663" y="5589588"/>
          <a:ext cx="1957387" cy="877887"/>
        </p:xfrm>
        <a:graphic>
          <a:graphicData uri="http://schemas.openxmlformats.org/presentationml/2006/ole">
            <p:oleObj spid="_x0000_s628797" name="Equation" r:id="rId12" imgW="875920" imgH="393529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95288" y="930256"/>
          <a:ext cx="4608512" cy="2563812"/>
        </p:xfrm>
        <a:graphic>
          <a:graphicData uri="http://schemas.openxmlformats.org/presentationml/2006/ole">
            <p:oleObj spid="_x0000_s629782" name="公式" r:id="rId3" imgW="2324100" imgH="1143000" progId="Equation.3">
              <p:embed/>
            </p:oleObj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95288" y="1435081"/>
            <a:ext cx="1655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/>
              <a:t>09</a:t>
            </a:r>
            <a:r>
              <a:rPr kumimoji="1" lang="zh-CN" altLang="en-US" sz="1600"/>
              <a:t>年</a:t>
            </a:r>
            <a:r>
              <a:rPr kumimoji="1" lang="en-US" altLang="zh-CN" sz="1600"/>
              <a:t>11</a:t>
            </a:r>
            <a:r>
              <a:rPr kumimoji="1" lang="zh-CN" altLang="en-US" sz="1600"/>
              <a:t>月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23850" y="714356"/>
            <a:ext cx="1109663" cy="742950"/>
            <a:chOff x="302" y="391"/>
            <a:chExt cx="699" cy="468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02" y="391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 h 672"/>
                <a:gd name="T4" fmla="*/ 22 w 672"/>
                <a:gd name="T5" fmla="*/ 1 h 672"/>
                <a:gd name="T6" fmla="*/ 22 w 672"/>
                <a:gd name="T7" fmla="*/ 1 h 672"/>
                <a:gd name="T8" fmla="*/ 17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 rot="10794935">
              <a:off x="344" y="560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 rot="10794935">
              <a:off x="476" y="391"/>
              <a:ext cx="251" cy="13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 rot="10794935">
              <a:off x="637" y="39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47" y="527"/>
              <a:ext cx="6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</a:rPr>
                <a:t>思考</a:t>
              </a:r>
              <a:r>
                <a:rPr lang="en-US" altLang="zh-CN" sz="2000" b="1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</a:rPr>
                <a:t>1</a:t>
              </a:r>
              <a:endParaRPr lang="en-US" altLang="zh-CN" sz="2000" b="1">
                <a:solidFill>
                  <a:srgbClr val="000000"/>
                </a:solidFill>
                <a:ea typeface="隶书" pitchFamily="49" charset="-122"/>
              </a:endParaRPr>
            </a:p>
          </p:txBody>
        </p:sp>
      </p:grp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5148263" y="3954443"/>
          <a:ext cx="1773237" cy="581025"/>
        </p:xfrm>
        <a:graphic>
          <a:graphicData uri="http://schemas.openxmlformats.org/presentationml/2006/ole">
            <p:oleObj spid="_x0000_s629783" name="Equation" r:id="rId4" imgW="699107" imgH="228799" progId="Equation.DSMT4">
              <p:embed/>
            </p:oleObj>
          </a:graphicData>
        </a:graphic>
      </p:graphicFrame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12" name="AutoShape 12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</a:rPr>
                <a:t>完</a:t>
              </a:r>
            </a:p>
          </p:txBody>
        </p:sp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00113" y="5611793"/>
            <a:ext cx="7632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由</a:t>
            </a:r>
            <a:r>
              <a:rPr kumimoji="1" lang="en-US" altLang="zh-CN" sz="2800">
                <a:latin typeface="Times New Roman" pitchFamily="18" charset="0"/>
              </a:rPr>
              <a:t>Laplace</a:t>
            </a:r>
            <a:r>
              <a:rPr kumimoji="1" lang="zh-CN" altLang="en-US" sz="2800">
                <a:latin typeface="Times New Roman" pitchFamily="18" charset="0"/>
              </a:rPr>
              <a:t>定理</a:t>
            </a:r>
            <a:r>
              <a:rPr kumimoji="1" lang="en-US" altLang="zh-CN" sz="2800">
                <a:latin typeface="Times New Roman" pitchFamily="18" charset="0"/>
              </a:rPr>
              <a:t>,</a:t>
            </a:r>
            <a:r>
              <a:rPr kumimoji="1" lang="zh-CN" altLang="en-US" sz="2800">
                <a:latin typeface="Times New Roman" pitchFamily="18" charset="0"/>
              </a:rPr>
              <a:t>只要按照第</a:t>
            </a:r>
            <a:r>
              <a:rPr kumimoji="1" lang="en-US" altLang="zh-CN" sz="2800" i="1">
                <a:latin typeface="Times New Roman" pitchFamily="18" charset="0"/>
              </a:rPr>
              <a:t>n</a:t>
            </a:r>
            <a:r>
              <a:rPr kumimoji="1" lang="zh-CN" altLang="en-US" sz="2800">
                <a:latin typeface="Times New Roman" pitchFamily="18" charset="0"/>
              </a:rPr>
              <a:t>行</a:t>
            </a:r>
            <a:r>
              <a:rPr kumimoji="1" lang="en-US" altLang="zh-CN" sz="2800">
                <a:latin typeface="Times New Roman" pitchFamily="18" charset="0"/>
              </a:rPr>
              <a:t>(</a:t>
            </a:r>
            <a:r>
              <a:rPr kumimoji="1" lang="zh-CN" altLang="en-US" sz="2800">
                <a:latin typeface="Times New Roman" pitchFamily="18" charset="0"/>
              </a:rPr>
              <a:t>第</a:t>
            </a:r>
            <a:r>
              <a:rPr kumimoji="1" lang="en-US" altLang="zh-CN" sz="2800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</a:rPr>
              <a:t>列</a:t>
            </a:r>
            <a:r>
              <a:rPr kumimoji="1" lang="en-US" altLang="zh-CN" sz="2800">
                <a:latin typeface="Times New Roman" pitchFamily="18" charset="0"/>
              </a:rPr>
              <a:t>)</a:t>
            </a:r>
            <a:r>
              <a:rPr kumimoji="1" lang="zh-CN" altLang="en-US" sz="2800">
                <a:latin typeface="Times New Roman" pitchFamily="18" charset="0"/>
              </a:rPr>
              <a:t>展开</a:t>
            </a:r>
            <a:r>
              <a:rPr kumimoji="1" lang="en-US" altLang="zh-CN" sz="2800">
                <a:latin typeface="Times New Roman" pitchFamily="18" charset="0"/>
              </a:rPr>
              <a:t>,</a:t>
            </a:r>
            <a:r>
              <a:rPr kumimoji="1" lang="zh-CN" altLang="en-US" sz="2800">
                <a:latin typeface="Times New Roman" pitchFamily="18" charset="0"/>
              </a:rPr>
              <a:t>即得</a:t>
            </a:r>
            <a:r>
              <a:rPr kumimoji="1" lang="en-US" altLang="zh-CN" sz="2800">
                <a:latin typeface="Times New Roman" pitchFamily="18" charset="0"/>
              </a:rPr>
              <a:t>.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50825" y="5611793"/>
            <a:ext cx="792163" cy="811213"/>
            <a:chOff x="521" y="2160"/>
            <a:chExt cx="831" cy="874"/>
          </a:xfrm>
        </p:grpSpPr>
        <p:sp>
          <p:nvSpPr>
            <p:cNvPr id="16" name="Freeform 16"/>
            <p:cNvSpPr>
              <a:spLocks/>
            </p:cNvSpPr>
            <p:nvPr/>
          </p:nvSpPr>
          <p:spPr bwMode="auto">
            <a:xfrm flipH="1">
              <a:off x="561" y="2513"/>
              <a:ext cx="531" cy="491"/>
            </a:xfrm>
            <a:custGeom>
              <a:avLst/>
              <a:gdLst>
                <a:gd name="T0" fmla="*/ 1 w 1061"/>
                <a:gd name="T1" fmla="*/ 0 h 983"/>
                <a:gd name="T2" fmla="*/ 1 w 1061"/>
                <a:gd name="T3" fmla="*/ 0 h 983"/>
                <a:gd name="T4" fmla="*/ 1 w 1061"/>
                <a:gd name="T5" fmla="*/ 0 h 983"/>
                <a:gd name="T6" fmla="*/ 1 w 1061"/>
                <a:gd name="T7" fmla="*/ 0 h 983"/>
                <a:gd name="T8" fmla="*/ 1 w 1061"/>
                <a:gd name="T9" fmla="*/ 0 h 983"/>
                <a:gd name="T10" fmla="*/ 1 w 1061"/>
                <a:gd name="T11" fmla="*/ 0 h 983"/>
                <a:gd name="T12" fmla="*/ 1 w 1061"/>
                <a:gd name="T13" fmla="*/ 0 h 983"/>
                <a:gd name="T14" fmla="*/ 1 w 1061"/>
                <a:gd name="T15" fmla="*/ 0 h 983"/>
                <a:gd name="T16" fmla="*/ 1 w 1061"/>
                <a:gd name="T17" fmla="*/ 0 h 983"/>
                <a:gd name="T18" fmla="*/ 1 w 1061"/>
                <a:gd name="T19" fmla="*/ 0 h 983"/>
                <a:gd name="T20" fmla="*/ 1 w 1061"/>
                <a:gd name="T21" fmla="*/ 0 h 983"/>
                <a:gd name="T22" fmla="*/ 1 w 1061"/>
                <a:gd name="T23" fmla="*/ 0 h 983"/>
                <a:gd name="T24" fmla="*/ 1 w 1061"/>
                <a:gd name="T25" fmla="*/ 0 h 983"/>
                <a:gd name="T26" fmla="*/ 1 w 1061"/>
                <a:gd name="T27" fmla="*/ 0 h 983"/>
                <a:gd name="T28" fmla="*/ 1 w 1061"/>
                <a:gd name="T29" fmla="*/ 0 h 983"/>
                <a:gd name="T30" fmla="*/ 1 w 1061"/>
                <a:gd name="T31" fmla="*/ 0 h 983"/>
                <a:gd name="T32" fmla="*/ 1 w 1061"/>
                <a:gd name="T33" fmla="*/ 0 h 983"/>
                <a:gd name="T34" fmla="*/ 1 w 1061"/>
                <a:gd name="T35" fmla="*/ 0 h 983"/>
                <a:gd name="T36" fmla="*/ 1 w 1061"/>
                <a:gd name="T37" fmla="*/ 0 h 983"/>
                <a:gd name="T38" fmla="*/ 1 w 1061"/>
                <a:gd name="T39" fmla="*/ 0 h 983"/>
                <a:gd name="T40" fmla="*/ 1 w 1061"/>
                <a:gd name="T41" fmla="*/ 0 h 983"/>
                <a:gd name="T42" fmla="*/ 1 w 1061"/>
                <a:gd name="T43" fmla="*/ 0 h 983"/>
                <a:gd name="T44" fmla="*/ 1 w 1061"/>
                <a:gd name="T45" fmla="*/ 0 h 983"/>
                <a:gd name="T46" fmla="*/ 1 w 1061"/>
                <a:gd name="T47" fmla="*/ 0 h 983"/>
                <a:gd name="T48" fmla="*/ 1 w 1061"/>
                <a:gd name="T49" fmla="*/ 0 h 983"/>
                <a:gd name="T50" fmla="*/ 1 w 1061"/>
                <a:gd name="T51" fmla="*/ 0 h 983"/>
                <a:gd name="T52" fmla="*/ 1 w 1061"/>
                <a:gd name="T53" fmla="*/ 0 h 983"/>
                <a:gd name="T54" fmla="*/ 1 w 1061"/>
                <a:gd name="T55" fmla="*/ 0 h 983"/>
                <a:gd name="T56" fmla="*/ 1 w 1061"/>
                <a:gd name="T57" fmla="*/ 0 h 983"/>
                <a:gd name="T58" fmla="*/ 1 w 1061"/>
                <a:gd name="T59" fmla="*/ 0 h 983"/>
                <a:gd name="T60" fmla="*/ 1 w 1061"/>
                <a:gd name="T61" fmla="*/ 0 h 983"/>
                <a:gd name="T62" fmla="*/ 1 w 1061"/>
                <a:gd name="T63" fmla="*/ 0 h 983"/>
                <a:gd name="T64" fmla="*/ 1 w 1061"/>
                <a:gd name="T65" fmla="*/ 0 h 983"/>
                <a:gd name="T66" fmla="*/ 1 w 1061"/>
                <a:gd name="T67" fmla="*/ 0 h 983"/>
                <a:gd name="T68" fmla="*/ 1 w 1061"/>
                <a:gd name="T69" fmla="*/ 0 h 983"/>
                <a:gd name="T70" fmla="*/ 1 w 1061"/>
                <a:gd name="T71" fmla="*/ 0 h 983"/>
                <a:gd name="T72" fmla="*/ 1 w 1061"/>
                <a:gd name="T73" fmla="*/ 0 h 983"/>
                <a:gd name="T74" fmla="*/ 1 w 1061"/>
                <a:gd name="T75" fmla="*/ 0 h 983"/>
                <a:gd name="T76" fmla="*/ 1 w 1061"/>
                <a:gd name="T77" fmla="*/ 0 h 983"/>
                <a:gd name="T78" fmla="*/ 1 w 1061"/>
                <a:gd name="T79" fmla="*/ 0 h 983"/>
                <a:gd name="T80" fmla="*/ 1 w 1061"/>
                <a:gd name="T81" fmla="*/ 0 h 983"/>
                <a:gd name="T82" fmla="*/ 1 w 1061"/>
                <a:gd name="T83" fmla="*/ 0 h 983"/>
                <a:gd name="T84" fmla="*/ 1 w 1061"/>
                <a:gd name="T85" fmla="*/ 0 h 983"/>
                <a:gd name="T86" fmla="*/ 1 w 1061"/>
                <a:gd name="T87" fmla="*/ 0 h 983"/>
                <a:gd name="T88" fmla="*/ 1 w 1061"/>
                <a:gd name="T89" fmla="*/ 0 h 983"/>
                <a:gd name="T90" fmla="*/ 1 w 1061"/>
                <a:gd name="T91" fmla="*/ 0 h 983"/>
                <a:gd name="T92" fmla="*/ 1 w 1061"/>
                <a:gd name="T93" fmla="*/ 0 h 983"/>
                <a:gd name="T94" fmla="*/ 1 w 1061"/>
                <a:gd name="T95" fmla="*/ 0 h 983"/>
                <a:gd name="T96" fmla="*/ 1 w 1061"/>
                <a:gd name="T97" fmla="*/ 0 h 983"/>
                <a:gd name="T98" fmla="*/ 1 w 1061"/>
                <a:gd name="T99" fmla="*/ 0 h 983"/>
                <a:gd name="T100" fmla="*/ 1 w 1061"/>
                <a:gd name="T101" fmla="*/ 0 h 983"/>
                <a:gd name="T102" fmla="*/ 1 w 1061"/>
                <a:gd name="T103" fmla="*/ 0 h 98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61"/>
                <a:gd name="T157" fmla="*/ 0 h 983"/>
                <a:gd name="T158" fmla="*/ 1061 w 1061"/>
                <a:gd name="T159" fmla="*/ 983 h 98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61" h="983">
                  <a:moveTo>
                    <a:pt x="35" y="127"/>
                  </a:moveTo>
                  <a:lnTo>
                    <a:pt x="36" y="126"/>
                  </a:lnTo>
                  <a:lnTo>
                    <a:pt x="37" y="123"/>
                  </a:lnTo>
                  <a:lnTo>
                    <a:pt x="40" y="116"/>
                  </a:lnTo>
                  <a:lnTo>
                    <a:pt x="46" y="109"/>
                  </a:lnTo>
                  <a:lnTo>
                    <a:pt x="53" y="99"/>
                  </a:lnTo>
                  <a:lnTo>
                    <a:pt x="61" y="90"/>
                  </a:lnTo>
                  <a:lnTo>
                    <a:pt x="71" y="80"/>
                  </a:lnTo>
                  <a:lnTo>
                    <a:pt x="84" y="70"/>
                  </a:lnTo>
                  <a:lnTo>
                    <a:pt x="98" y="59"/>
                  </a:lnTo>
                  <a:lnTo>
                    <a:pt x="114" y="50"/>
                  </a:lnTo>
                  <a:lnTo>
                    <a:pt x="132" y="42"/>
                  </a:lnTo>
                  <a:lnTo>
                    <a:pt x="153" y="35"/>
                  </a:lnTo>
                  <a:lnTo>
                    <a:pt x="176" y="29"/>
                  </a:lnTo>
                  <a:lnTo>
                    <a:pt x="202" y="27"/>
                  </a:lnTo>
                  <a:lnTo>
                    <a:pt x="230" y="27"/>
                  </a:lnTo>
                  <a:lnTo>
                    <a:pt x="260" y="29"/>
                  </a:lnTo>
                  <a:lnTo>
                    <a:pt x="287" y="33"/>
                  </a:lnTo>
                  <a:lnTo>
                    <a:pt x="312" y="36"/>
                  </a:lnTo>
                  <a:lnTo>
                    <a:pt x="335" y="37"/>
                  </a:lnTo>
                  <a:lnTo>
                    <a:pt x="357" y="40"/>
                  </a:lnTo>
                  <a:lnTo>
                    <a:pt x="378" y="41"/>
                  </a:lnTo>
                  <a:lnTo>
                    <a:pt x="396" y="41"/>
                  </a:lnTo>
                  <a:lnTo>
                    <a:pt x="415" y="40"/>
                  </a:lnTo>
                  <a:lnTo>
                    <a:pt x="432" y="38"/>
                  </a:lnTo>
                  <a:lnTo>
                    <a:pt x="449" y="37"/>
                  </a:lnTo>
                  <a:lnTo>
                    <a:pt x="467" y="35"/>
                  </a:lnTo>
                  <a:lnTo>
                    <a:pt x="483" y="32"/>
                  </a:lnTo>
                  <a:lnTo>
                    <a:pt x="500" y="28"/>
                  </a:lnTo>
                  <a:lnTo>
                    <a:pt x="517" y="23"/>
                  </a:lnTo>
                  <a:lnTo>
                    <a:pt x="536" y="18"/>
                  </a:lnTo>
                  <a:lnTo>
                    <a:pt x="555" y="13"/>
                  </a:lnTo>
                  <a:lnTo>
                    <a:pt x="575" y="6"/>
                  </a:lnTo>
                  <a:lnTo>
                    <a:pt x="598" y="2"/>
                  </a:lnTo>
                  <a:lnTo>
                    <a:pt x="625" y="0"/>
                  </a:lnTo>
                  <a:lnTo>
                    <a:pt x="656" y="3"/>
                  </a:lnTo>
                  <a:lnTo>
                    <a:pt x="689" y="7"/>
                  </a:lnTo>
                  <a:lnTo>
                    <a:pt x="724" y="15"/>
                  </a:lnTo>
                  <a:lnTo>
                    <a:pt x="761" y="26"/>
                  </a:lnTo>
                  <a:lnTo>
                    <a:pt x="797" y="38"/>
                  </a:lnTo>
                  <a:lnTo>
                    <a:pt x="835" y="53"/>
                  </a:lnTo>
                  <a:lnTo>
                    <a:pt x="872" y="70"/>
                  </a:lnTo>
                  <a:lnTo>
                    <a:pt x="907" y="87"/>
                  </a:lnTo>
                  <a:lnTo>
                    <a:pt x="940" y="106"/>
                  </a:lnTo>
                  <a:lnTo>
                    <a:pt x="970" y="126"/>
                  </a:lnTo>
                  <a:lnTo>
                    <a:pt x="998" y="147"/>
                  </a:lnTo>
                  <a:lnTo>
                    <a:pt x="1021" y="167"/>
                  </a:lnTo>
                  <a:lnTo>
                    <a:pt x="1039" y="188"/>
                  </a:lnTo>
                  <a:lnTo>
                    <a:pt x="1052" y="209"/>
                  </a:lnTo>
                  <a:lnTo>
                    <a:pt x="1059" y="234"/>
                  </a:lnTo>
                  <a:lnTo>
                    <a:pt x="1061" y="266"/>
                  </a:lnTo>
                  <a:lnTo>
                    <a:pt x="1059" y="307"/>
                  </a:lnTo>
                  <a:lnTo>
                    <a:pt x="1052" y="353"/>
                  </a:lnTo>
                  <a:lnTo>
                    <a:pt x="1039" y="404"/>
                  </a:lnTo>
                  <a:lnTo>
                    <a:pt x="1021" y="458"/>
                  </a:lnTo>
                  <a:lnTo>
                    <a:pt x="999" y="514"/>
                  </a:lnTo>
                  <a:lnTo>
                    <a:pt x="971" y="573"/>
                  </a:lnTo>
                  <a:lnTo>
                    <a:pt x="938" y="633"/>
                  </a:lnTo>
                  <a:lnTo>
                    <a:pt x="900" y="692"/>
                  </a:lnTo>
                  <a:lnTo>
                    <a:pt x="857" y="749"/>
                  </a:lnTo>
                  <a:lnTo>
                    <a:pt x="809" y="803"/>
                  </a:lnTo>
                  <a:lnTo>
                    <a:pt x="755" y="855"/>
                  </a:lnTo>
                  <a:lnTo>
                    <a:pt x="696" y="902"/>
                  </a:lnTo>
                  <a:lnTo>
                    <a:pt x="631" y="943"/>
                  </a:lnTo>
                  <a:lnTo>
                    <a:pt x="562" y="977"/>
                  </a:lnTo>
                  <a:lnTo>
                    <a:pt x="561" y="977"/>
                  </a:lnTo>
                  <a:lnTo>
                    <a:pt x="558" y="978"/>
                  </a:lnTo>
                  <a:lnTo>
                    <a:pt x="552" y="979"/>
                  </a:lnTo>
                  <a:lnTo>
                    <a:pt x="544" y="981"/>
                  </a:lnTo>
                  <a:lnTo>
                    <a:pt x="534" y="982"/>
                  </a:lnTo>
                  <a:lnTo>
                    <a:pt x="521" y="983"/>
                  </a:lnTo>
                  <a:lnTo>
                    <a:pt x="507" y="983"/>
                  </a:lnTo>
                  <a:lnTo>
                    <a:pt x="491" y="983"/>
                  </a:lnTo>
                  <a:lnTo>
                    <a:pt x="472" y="981"/>
                  </a:lnTo>
                  <a:lnTo>
                    <a:pt x="453" y="978"/>
                  </a:lnTo>
                  <a:lnTo>
                    <a:pt x="431" y="974"/>
                  </a:lnTo>
                  <a:lnTo>
                    <a:pt x="408" y="967"/>
                  </a:lnTo>
                  <a:lnTo>
                    <a:pt x="384" y="959"/>
                  </a:lnTo>
                  <a:lnTo>
                    <a:pt x="357" y="947"/>
                  </a:lnTo>
                  <a:lnTo>
                    <a:pt x="330" y="935"/>
                  </a:lnTo>
                  <a:lnTo>
                    <a:pt x="301" y="918"/>
                  </a:lnTo>
                  <a:lnTo>
                    <a:pt x="272" y="901"/>
                  </a:lnTo>
                  <a:lnTo>
                    <a:pt x="245" y="883"/>
                  </a:lnTo>
                  <a:lnTo>
                    <a:pt x="219" y="864"/>
                  </a:lnTo>
                  <a:lnTo>
                    <a:pt x="195" y="846"/>
                  </a:lnTo>
                  <a:lnTo>
                    <a:pt x="173" y="826"/>
                  </a:lnTo>
                  <a:lnTo>
                    <a:pt x="153" y="807"/>
                  </a:lnTo>
                  <a:lnTo>
                    <a:pt x="135" y="786"/>
                  </a:lnTo>
                  <a:lnTo>
                    <a:pt x="119" y="764"/>
                  </a:lnTo>
                  <a:lnTo>
                    <a:pt x="104" y="742"/>
                  </a:lnTo>
                  <a:lnTo>
                    <a:pt x="92" y="719"/>
                  </a:lnTo>
                  <a:lnTo>
                    <a:pt x="83" y="695"/>
                  </a:lnTo>
                  <a:lnTo>
                    <a:pt x="76" y="670"/>
                  </a:lnTo>
                  <a:lnTo>
                    <a:pt x="71" y="643"/>
                  </a:lnTo>
                  <a:lnTo>
                    <a:pt x="70" y="617"/>
                  </a:lnTo>
                  <a:lnTo>
                    <a:pt x="71" y="588"/>
                  </a:lnTo>
                  <a:lnTo>
                    <a:pt x="75" y="558"/>
                  </a:lnTo>
                  <a:lnTo>
                    <a:pt x="77" y="503"/>
                  </a:lnTo>
                  <a:lnTo>
                    <a:pt x="66" y="454"/>
                  </a:lnTo>
                  <a:lnTo>
                    <a:pt x="46" y="410"/>
                  </a:lnTo>
                  <a:lnTo>
                    <a:pt x="25" y="367"/>
                  </a:lnTo>
                  <a:lnTo>
                    <a:pt x="8" y="321"/>
                  </a:lnTo>
                  <a:lnTo>
                    <a:pt x="0" y="268"/>
                  </a:lnTo>
                  <a:lnTo>
                    <a:pt x="7" y="204"/>
                  </a:lnTo>
                  <a:lnTo>
                    <a:pt x="35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 flipH="1">
              <a:off x="572" y="2523"/>
              <a:ext cx="511" cy="475"/>
            </a:xfrm>
            <a:custGeom>
              <a:avLst/>
              <a:gdLst>
                <a:gd name="T0" fmla="*/ 0 w 1024"/>
                <a:gd name="T1" fmla="*/ 1 h 950"/>
                <a:gd name="T2" fmla="*/ 0 w 1024"/>
                <a:gd name="T3" fmla="*/ 1 h 950"/>
                <a:gd name="T4" fmla="*/ 0 w 1024"/>
                <a:gd name="T5" fmla="*/ 1 h 950"/>
                <a:gd name="T6" fmla="*/ 0 w 1024"/>
                <a:gd name="T7" fmla="*/ 1 h 950"/>
                <a:gd name="T8" fmla="*/ 0 w 1024"/>
                <a:gd name="T9" fmla="*/ 1 h 950"/>
                <a:gd name="T10" fmla="*/ 0 w 1024"/>
                <a:gd name="T11" fmla="*/ 1 h 950"/>
                <a:gd name="T12" fmla="*/ 0 w 1024"/>
                <a:gd name="T13" fmla="*/ 1 h 950"/>
                <a:gd name="T14" fmla="*/ 0 w 1024"/>
                <a:gd name="T15" fmla="*/ 1 h 950"/>
                <a:gd name="T16" fmla="*/ 0 w 1024"/>
                <a:gd name="T17" fmla="*/ 1 h 950"/>
                <a:gd name="T18" fmla="*/ 0 w 1024"/>
                <a:gd name="T19" fmla="*/ 1 h 950"/>
                <a:gd name="T20" fmla="*/ 0 w 1024"/>
                <a:gd name="T21" fmla="*/ 1 h 950"/>
                <a:gd name="T22" fmla="*/ 0 w 1024"/>
                <a:gd name="T23" fmla="*/ 1 h 950"/>
                <a:gd name="T24" fmla="*/ 0 w 1024"/>
                <a:gd name="T25" fmla="*/ 1 h 950"/>
                <a:gd name="T26" fmla="*/ 0 w 1024"/>
                <a:gd name="T27" fmla="*/ 1 h 950"/>
                <a:gd name="T28" fmla="*/ 0 w 1024"/>
                <a:gd name="T29" fmla="*/ 1 h 950"/>
                <a:gd name="T30" fmla="*/ 0 w 1024"/>
                <a:gd name="T31" fmla="*/ 1 h 950"/>
                <a:gd name="T32" fmla="*/ 0 w 1024"/>
                <a:gd name="T33" fmla="*/ 1 h 950"/>
                <a:gd name="T34" fmla="*/ 0 w 1024"/>
                <a:gd name="T35" fmla="*/ 1 h 950"/>
                <a:gd name="T36" fmla="*/ 0 w 1024"/>
                <a:gd name="T37" fmla="*/ 1 h 950"/>
                <a:gd name="T38" fmla="*/ 0 w 1024"/>
                <a:gd name="T39" fmla="*/ 1 h 950"/>
                <a:gd name="T40" fmla="*/ 0 w 1024"/>
                <a:gd name="T41" fmla="*/ 1 h 950"/>
                <a:gd name="T42" fmla="*/ 0 w 1024"/>
                <a:gd name="T43" fmla="*/ 1 h 950"/>
                <a:gd name="T44" fmla="*/ 0 w 1024"/>
                <a:gd name="T45" fmla="*/ 1 h 950"/>
                <a:gd name="T46" fmla="*/ 0 w 1024"/>
                <a:gd name="T47" fmla="*/ 1 h 950"/>
                <a:gd name="T48" fmla="*/ 0 w 1024"/>
                <a:gd name="T49" fmla="*/ 1 h 950"/>
                <a:gd name="T50" fmla="*/ 0 w 1024"/>
                <a:gd name="T51" fmla="*/ 1 h 950"/>
                <a:gd name="T52" fmla="*/ 0 w 1024"/>
                <a:gd name="T53" fmla="*/ 1 h 950"/>
                <a:gd name="T54" fmla="*/ 0 w 1024"/>
                <a:gd name="T55" fmla="*/ 1 h 950"/>
                <a:gd name="T56" fmla="*/ 0 w 1024"/>
                <a:gd name="T57" fmla="*/ 1 h 950"/>
                <a:gd name="T58" fmla="*/ 0 w 1024"/>
                <a:gd name="T59" fmla="*/ 1 h 950"/>
                <a:gd name="T60" fmla="*/ 0 w 1024"/>
                <a:gd name="T61" fmla="*/ 1 h 950"/>
                <a:gd name="T62" fmla="*/ 0 w 1024"/>
                <a:gd name="T63" fmla="*/ 1 h 950"/>
                <a:gd name="T64" fmla="*/ 0 w 1024"/>
                <a:gd name="T65" fmla="*/ 1 h 950"/>
                <a:gd name="T66" fmla="*/ 0 w 1024"/>
                <a:gd name="T67" fmla="*/ 1 h 950"/>
                <a:gd name="T68" fmla="*/ 0 w 1024"/>
                <a:gd name="T69" fmla="*/ 1 h 950"/>
                <a:gd name="T70" fmla="*/ 0 w 1024"/>
                <a:gd name="T71" fmla="*/ 1 h 950"/>
                <a:gd name="T72" fmla="*/ 0 w 1024"/>
                <a:gd name="T73" fmla="*/ 1 h 950"/>
                <a:gd name="T74" fmla="*/ 0 w 1024"/>
                <a:gd name="T75" fmla="*/ 1 h 950"/>
                <a:gd name="T76" fmla="*/ 0 w 1024"/>
                <a:gd name="T77" fmla="*/ 1 h 950"/>
                <a:gd name="T78" fmla="*/ 0 w 1024"/>
                <a:gd name="T79" fmla="*/ 1 h 950"/>
                <a:gd name="T80" fmla="*/ 0 w 1024"/>
                <a:gd name="T81" fmla="*/ 1 h 950"/>
                <a:gd name="T82" fmla="*/ 0 w 1024"/>
                <a:gd name="T83" fmla="*/ 1 h 950"/>
                <a:gd name="T84" fmla="*/ 0 w 1024"/>
                <a:gd name="T85" fmla="*/ 1 h 950"/>
                <a:gd name="T86" fmla="*/ 0 w 1024"/>
                <a:gd name="T87" fmla="*/ 1 h 950"/>
                <a:gd name="T88" fmla="*/ 0 w 1024"/>
                <a:gd name="T89" fmla="*/ 1 h 950"/>
                <a:gd name="T90" fmla="*/ 0 w 1024"/>
                <a:gd name="T91" fmla="*/ 1 h 950"/>
                <a:gd name="T92" fmla="*/ 0 w 1024"/>
                <a:gd name="T93" fmla="*/ 1 h 950"/>
                <a:gd name="T94" fmla="*/ 0 w 1024"/>
                <a:gd name="T95" fmla="*/ 1 h 950"/>
                <a:gd name="T96" fmla="*/ 0 w 1024"/>
                <a:gd name="T97" fmla="*/ 1 h 950"/>
                <a:gd name="T98" fmla="*/ 0 w 1024"/>
                <a:gd name="T99" fmla="*/ 1 h 950"/>
                <a:gd name="T100" fmla="*/ 0 w 1024"/>
                <a:gd name="T101" fmla="*/ 1 h 950"/>
                <a:gd name="T102" fmla="*/ 0 w 1024"/>
                <a:gd name="T103" fmla="*/ 1 h 9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24"/>
                <a:gd name="T157" fmla="*/ 0 h 950"/>
                <a:gd name="T158" fmla="*/ 1024 w 1024"/>
                <a:gd name="T159" fmla="*/ 950 h 9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24" h="950">
                  <a:moveTo>
                    <a:pt x="33" y="123"/>
                  </a:moveTo>
                  <a:lnTo>
                    <a:pt x="34" y="122"/>
                  </a:lnTo>
                  <a:lnTo>
                    <a:pt x="35" y="119"/>
                  </a:lnTo>
                  <a:lnTo>
                    <a:pt x="38" y="113"/>
                  </a:lnTo>
                  <a:lnTo>
                    <a:pt x="44" y="105"/>
                  </a:lnTo>
                  <a:lnTo>
                    <a:pt x="50" y="97"/>
                  </a:lnTo>
                  <a:lnTo>
                    <a:pt x="59" y="88"/>
                  </a:lnTo>
                  <a:lnTo>
                    <a:pt x="68" y="77"/>
                  </a:lnTo>
                  <a:lnTo>
                    <a:pt x="81" y="67"/>
                  </a:lnTo>
                  <a:lnTo>
                    <a:pt x="95" y="58"/>
                  </a:lnTo>
                  <a:lnTo>
                    <a:pt x="110" y="48"/>
                  </a:lnTo>
                  <a:lnTo>
                    <a:pt x="128" y="40"/>
                  </a:lnTo>
                  <a:lnTo>
                    <a:pt x="148" y="33"/>
                  </a:lnTo>
                  <a:lnTo>
                    <a:pt x="170" y="29"/>
                  </a:lnTo>
                  <a:lnTo>
                    <a:pt x="194" y="26"/>
                  </a:lnTo>
                  <a:lnTo>
                    <a:pt x="221" y="26"/>
                  </a:lnTo>
                  <a:lnTo>
                    <a:pt x="250" y="29"/>
                  </a:lnTo>
                  <a:lnTo>
                    <a:pt x="277" y="32"/>
                  </a:lnTo>
                  <a:lnTo>
                    <a:pt x="301" y="35"/>
                  </a:lnTo>
                  <a:lnTo>
                    <a:pt x="323" y="37"/>
                  </a:lnTo>
                  <a:lnTo>
                    <a:pt x="344" y="38"/>
                  </a:lnTo>
                  <a:lnTo>
                    <a:pt x="363" y="39"/>
                  </a:lnTo>
                  <a:lnTo>
                    <a:pt x="382" y="39"/>
                  </a:lnTo>
                  <a:lnTo>
                    <a:pt x="400" y="38"/>
                  </a:lnTo>
                  <a:lnTo>
                    <a:pt x="416" y="37"/>
                  </a:lnTo>
                  <a:lnTo>
                    <a:pt x="434" y="36"/>
                  </a:lnTo>
                  <a:lnTo>
                    <a:pt x="450" y="33"/>
                  </a:lnTo>
                  <a:lnTo>
                    <a:pt x="466" y="30"/>
                  </a:lnTo>
                  <a:lnTo>
                    <a:pt x="482" y="26"/>
                  </a:lnTo>
                  <a:lnTo>
                    <a:pt x="499" y="22"/>
                  </a:lnTo>
                  <a:lnTo>
                    <a:pt x="517" y="17"/>
                  </a:lnTo>
                  <a:lnTo>
                    <a:pt x="535" y="12"/>
                  </a:lnTo>
                  <a:lnTo>
                    <a:pt x="555" y="6"/>
                  </a:lnTo>
                  <a:lnTo>
                    <a:pt x="576" y="1"/>
                  </a:lnTo>
                  <a:lnTo>
                    <a:pt x="603" y="0"/>
                  </a:lnTo>
                  <a:lnTo>
                    <a:pt x="632" y="2"/>
                  </a:lnTo>
                  <a:lnTo>
                    <a:pt x="664" y="7"/>
                  </a:lnTo>
                  <a:lnTo>
                    <a:pt x="699" y="15"/>
                  </a:lnTo>
                  <a:lnTo>
                    <a:pt x="733" y="25"/>
                  </a:lnTo>
                  <a:lnTo>
                    <a:pt x="770" y="37"/>
                  </a:lnTo>
                  <a:lnTo>
                    <a:pt x="806" y="51"/>
                  </a:lnTo>
                  <a:lnTo>
                    <a:pt x="842" y="67"/>
                  </a:lnTo>
                  <a:lnTo>
                    <a:pt x="875" y="84"/>
                  </a:lnTo>
                  <a:lnTo>
                    <a:pt x="907" y="103"/>
                  </a:lnTo>
                  <a:lnTo>
                    <a:pt x="936" y="121"/>
                  </a:lnTo>
                  <a:lnTo>
                    <a:pt x="963" y="141"/>
                  </a:lnTo>
                  <a:lnTo>
                    <a:pt x="984" y="161"/>
                  </a:lnTo>
                  <a:lnTo>
                    <a:pt x="1002" y="181"/>
                  </a:lnTo>
                  <a:lnTo>
                    <a:pt x="1014" y="202"/>
                  </a:lnTo>
                  <a:lnTo>
                    <a:pt x="1021" y="226"/>
                  </a:lnTo>
                  <a:lnTo>
                    <a:pt x="1024" y="258"/>
                  </a:lnTo>
                  <a:lnTo>
                    <a:pt x="1021" y="296"/>
                  </a:lnTo>
                  <a:lnTo>
                    <a:pt x="1014" y="341"/>
                  </a:lnTo>
                  <a:lnTo>
                    <a:pt x="1002" y="389"/>
                  </a:lnTo>
                  <a:lnTo>
                    <a:pt x="986" y="442"/>
                  </a:lnTo>
                  <a:lnTo>
                    <a:pt x="964" y="498"/>
                  </a:lnTo>
                  <a:lnTo>
                    <a:pt x="937" y="554"/>
                  </a:lnTo>
                  <a:lnTo>
                    <a:pt x="905" y="612"/>
                  </a:lnTo>
                  <a:lnTo>
                    <a:pt x="869" y="668"/>
                  </a:lnTo>
                  <a:lnTo>
                    <a:pt x="827" y="723"/>
                  </a:lnTo>
                  <a:lnTo>
                    <a:pt x="780" y="776"/>
                  </a:lnTo>
                  <a:lnTo>
                    <a:pt x="729" y="827"/>
                  </a:lnTo>
                  <a:lnTo>
                    <a:pt x="672" y="872"/>
                  </a:lnTo>
                  <a:lnTo>
                    <a:pt x="610" y="911"/>
                  </a:lnTo>
                  <a:lnTo>
                    <a:pt x="543" y="945"/>
                  </a:lnTo>
                  <a:lnTo>
                    <a:pt x="542" y="945"/>
                  </a:lnTo>
                  <a:lnTo>
                    <a:pt x="538" y="946"/>
                  </a:lnTo>
                  <a:lnTo>
                    <a:pt x="533" y="947"/>
                  </a:lnTo>
                  <a:lnTo>
                    <a:pt x="525" y="948"/>
                  </a:lnTo>
                  <a:lnTo>
                    <a:pt x="515" y="949"/>
                  </a:lnTo>
                  <a:lnTo>
                    <a:pt x="503" y="950"/>
                  </a:lnTo>
                  <a:lnTo>
                    <a:pt x="489" y="950"/>
                  </a:lnTo>
                  <a:lnTo>
                    <a:pt x="474" y="950"/>
                  </a:lnTo>
                  <a:lnTo>
                    <a:pt x="455" y="948"/>
                  </a:lnTo>
                  <a:lnTo>
                    <a:pt x="437" y="946"/>
                  </a:lnTo>
                  <a:lnTo>
                    <a:pt x="416" y="941"/>
                  </a:lnTo>
                  <a:lnTo>
                    <a:pt x="393" y="935"/>
                  </a:lnTo>
                  <a:lnTo>
                    <a:pt x="370" y="926"/>
                  </a:lnTo>
                  <a:lnTo>
                    <a:pt x="345" y="916"/>
                  </a:lnTo>
                  <a:lnTo>
                    <a:pt x="318" y="903"/>
                  </a:lnTo>
                  <a:lnTo>
                    <a:pt x="291" y="888"/>
                  </a:lnTo>
                  <a:lnTo>
                    <a:pt x="263" y="871"/>
                  </a:lnTo>
                  <a:lnTo>
                    <a:pt x="236" y="854"/>
                  </a:lnTo>
                  <a:lnTo>
                    <a:pt x="211" y="836"/>
                  </a:lnTo>
                  <a:lnTo>
                    <a:pt x="188" y="818"/>
                  </a:lnTo>
                  <a:lnTo>
                    <a:pt x="167" y="799"/>
                  </a:lnTo>
                  <a:lnTo>
                    <a:pt x="147" y="780"/>
                  </a:lnTo>
                  <a:lnTo>
                    <a:pt x="129" y="760"/>
                  </a:lnTo>
                  <a:lnTo>
                    <a:pt x="113" y="739"/>
                  </a:lnTo>
                  <a:lnTo>
                    <a:pt x="99" y="718"/>
                  </a:lnTo>
                  <a:lnTo>
                    <a:pt x="89" y="696"/>
                  </a:lnTo>
                  <a:lnTo>
                    <a:pt x="80" y="672"/>
                  </a:lnTo>
                  <a:lnTo>
                    <a:pt x="73" y="647"/>
                  </a:lnTo>
                  <a:lnTo>
                    <a:pt x="68" y="622"/>
                  </a:lnTo>
                  <a:lnTo>
                    <a:pt x="66" y="596"/>
                  </a:lnTo>
                  <a:lnTo>
                    <a:pt x="67" y="568"/>
                  </a:lnTo>
                  <a:lnTo>
                    <a:pt x="71" y="539"/>
                  </a:lnTo>
                  <a:lnTo>
                    <a:pt x="73" y="485"/>
                  </a:lnTo>
                  <a:lnTo>
                    <a:pt x="62" y="439"/>
                  </a:lnTo>
                  <a:lnTo>
                    <a:pt x="45" y="396"/>
                  </a:lnTo>
                  <a:lnTo>
                    <a:pt x="24" y="354"/>
                  </a:lnTo>
                  <a:lnTo>
                    <a:pt x="8" y="310"/>
                  </a:lnTo>
                  <a:lnTo>
                    <a:pt x="0" y="258"/>
                  </a:lnTo>
                  <a:lnTo>
                    <a:pt x="6" y="197"/>
                  </a:lnTo>
                  <a:lnTo>
                    <a:pt x="33" y="123"/>
                  </a:lnTo>
                  <a:close/>
                </a:path>
              </a:pathLst>
            </a:custGeom>
            <a:solidFill>
              <a:srgbClr val="F2F7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 flipH="1">
              <a:off x="582" y="2533"/>
              <a:ext cx="493" cy="459"/>
            </a:xfrm>
            <a:custGeom>
              <a:avLst/>
              <a:gdLst>
                <a:gd name="T0" fmla="*/ 0 w 988"/>
                <a:gd name="T1" fmla="*/ 1 h 918"/>
                <a:gd name="T2" fmla="*/ 0 w 988"/>
                <a:gd name="T3" fmla="*/ 1 h 918"/>
                <a:gd name="T4" fmla="*/ 0 w 988"/>
                <a:gd name="T5" fmla="*/ 1 h 918"/>
                <a:gd name="T6" fmla="*/ 0 w 988"/>
                <a:gd name="T7" fmla="*/ 1 h 918"/>
                <a:gd name="T8" fmla="*/ 0 w 988"/>
                <a:gd name="T9" fmla="*/ 1 h 918"/>
                <a:gd name="T10" fmla="*/ 0 w 988"/>
                <a:gd name="T11" fmla="*/ 1 h 918"/>
                <a:gd name="T12" fmla="*/ 0 w 988"/>
                <a:gd name="T13" fmla="*/ 1 h 918"/>
                <a:gd name="T14" fmla="*/ 0 w 988"/>
                <a:gd name="T15" fmla="*/ 1 h 918"/>
                <a:gd name="T16" fmla="*/ 0 w 988"/>
                <a:gd name="T17" fmla="*/ 1 h 918"/>
                <a:gd name="T18" fmla="*/ 0 w 988"/>
                <a:gd name="T19" fmla="*/ 1 h 918"/>
                <a:gd name="T20" fmla="*/ 0 w 988"/>
                <a:gd name="T21" fmla="*/ 1 h 918"/>
                <a:gd name="T22" fmla="*/ 0 w 988"/>
                <a:gd name="T23" fmla="*/ 1 h 918"/>
                <a:gd name="T24" fmla="*/ 0 w 988"/>
                <a:gd name="T25" fmla="*/ 1 h 918"/>
                <a:gd name="T26" fmla="*/ 0 w 988"/>
                <a:gd name="T27" fmla="*/ 1 h 918"/>
                <a:gd name="T28" fmla="*/ 0 w 988"/>
                <a:gd name="T29" fmla="*/ 1 h 918"/>
                <a:gd name="T30" fmla="*/ 0 w 988"/>
                <a:gd name="T31" fmla="*/ 1 h 918"/>
                <a:gd name="T32" fmla="*/ 0 w 988"/>
                <a:gd name="T33" fmla="*/ 1 h 918"/>
                <a:gd name="T34" fmla="*/ 0 w 988"/>
                <a:gd name="T35" fmla="*/ 1 h 918"/>
                <a:gd name="T36" fmla="*/ 0 w 988"/>
                <a:gd name="T37" fmla="*/ 1 h 918"/>
                <a:gd name="T38" fmla="*/ 0 w 988"/>
                <a:gd name="T39" fmla="*/ 1 h 918"/>
                <a:gd name="T40" fmla="*/ 0 w 988"/>
                <a:gd name="T41" fmla="*/ 1 h 918"/>
                <a:gd name="T42" fmla="*/ 0 w 988"/>
                <a:gd name="T43" fmla="*/ 1 h 918"/>
                <a:gd name="T44" fmla="*/ 0 w 988"/>
                <a:gd name="T45" fmla="*/ 1 h 918"/>
                <a:gd name="T46" fmla="*/ 0 w 988"/>
                <a:gd name="T47" fmla="*/ 1 h 918"/>
                <a:gd name="T48" fmla="*/ 0 w 988"/>
                <a:gd name="T49" fmla="*/ 1 h 918"/>
                <a:gd name="T50" fmla="*/ 0 w 988"/>
                <a:gd name="T51" fmla="*/ 1 h 918"/>
                <a:gd name="T52" fmla="*/ 0 w 988"/>
                <a:gd name="T53" fmla="*/ 1 h 918"/>
                <a:gd name="T54" fmla="*/ 0 w 988"/>
                <a:gd name="T55" fmla="*/ 1 h 918"/>
                <a:gd name="T56" fmla="*/ 0 w 988"/>
                <a:gd name="T57" fmla="*/ 1 h 918"/>
                <a:gd name="T58" fmla="*/ 0 w 988"/>
                <a:gd name="T59" fmla="*/ 1 h 918"/>
                <a:gd name="T60" fmla="*/ 0 w 988"/>
                <a:gd name="T61" fmla="*/ 1 h 918"/>
                <a:gd name="T62" fmla="*/ 0 w 988"/>
                <a:gd name="T63" fmla="*/ 1 h 918"/>
                <a:gd name="T64" fmla="*/ 0 w 988"/>
                <a:gd name="T65" fmla="*/ 1 h 918"/>
                <a:gd name="T66" fmla="*/ 0 w 988"/>
                <a:gd name="T67" fmla="*/ 1 h 918"/>
                <a:gd name="T68" fmla="*/ 0 w 988"/>
                <a:gd name="T69" fmla="*/ 1 h 918"/>
                <a:gd name="T70" fmla="*/ 0 w 988"/>
                <a:gd name="T71" fmla="*/ 1 h 918"/>
                <a:gd name="T72" fmla="*/ 0 w 988"/>
                <a:gd name="T73" fmla="*/ 1 h 918"/>
                <a:gd name="T74" fmla="*/ 0 w 988"/>
                <a:gd name="T75" fmla="*/ 1 h 918"/>
                <a:gd name="T76" fmla="*/ 0 w 988"/>
                <a:gd name="T77" fmla="*/ 1 h 918"/>
                <a:gd name="T78" fmla="*/ 0 w 988"/>
                <a:gd name="T79" fmla="*/ 1 h 918"/>
                <a:gd name="T80" fmla="*/ 0 w 988"/>
                <a:gd name="T81" fmla="*/ 1 h 918"/>
                <a:gd name="T82" fmla="*/ 0 w 988"/>
                <a:gd name="T83" fmla="*/ 1 h 918"/>
                <a:gd name="T84" fmla="*/ 0 w 988"/>
                <a:gd name="T85" fmla="*/ 1 h 918"/>
                <a:gd name="T86" fmla="*/ 0 w 988"/>
                <a:gd name="T87" fmla="*/ 1 h 918"/>
                <a:gd name="T88" fmla="*/ 0 w 988"/>
                <a:gd name="T89" fmla="*/ 1 h 918"/>
                <a:gd name="T90" fmla="*/ 0 w 988"/>
                <a:gd name="T91" fmla="*/ 1 h 918"/>
                <a:gd name="T92" fmla="*/ 0 w 988"/>
                <a:gd name="T93" fmla="*/ 1 h 918"/>
                <a:gd name="T94" fmla="*/ 0 w 988"/>
                <a:gd name="T95" fmla="*/ 1 h 918"/>
                <a:gd name="T96" fmla="*/ 0 w 988"/>
                <a:gd name="T97" fmla="*/ 1 h 918"/>
                <a:gd name="T98" fmla="*/ 0 w 988"/>
                <a:gd name="T99" fmla="*/ 1 h 918"/>
                <a:gd name="T100" fmla="*/ 0 w 988"/>
                <a:gd name="T101" fmla="*/ 1 h 918"/>
                <a:gd name="T102" fmla="*/ 0 w 988"/>
                <a:gd name="T103" fmla="*/ 1 h 91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88"/>
                <a:gd name="T157" fmla="*/ 0 h 918"/>
                <a:gd name="T158" fmla="*/ 988 w 988"/>
                <a:gd name="T159" fmla="*/ 918 h 91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88" h="918">
                  <a:moveTo>
                    <a:pt x="33" y="118"/>
                  </a:moveTo>
                  <a:lnTo>
                    <a:pt x="34" y="117"/>
                  </a:lnTo>
                  <a:lnTo>
                    <a:pt x="35" y="114"/>
                  </a:lnTo>
                  <a:lnTo>
                    <a:pt x="38" y="108"/>
                  </a:lnTo>
                  <a:lnTo>
                    <a:pt x="43" y="101"/>
                  </a:lnTo>
                  <a:lnTo>
                    <a:pt x="50" y="93"/>
                  </a:lnTo>
                  <a:lnTo>
                    <a:pt x="58" y="84"/>
                  </a:lnTo>
                  <a:lnTo>
                    <a:pt x="67" y="74"/>
                  </a:lnTo>
                  <a:lnTo>
                    <a:pt x="79" y="64"/>
                  </a:lnTo>
                  <a:lnTo>
                    <a:pt x="91" y="55"/>
                  </a:lnTo>
                  <a:lnTo>
                    <a:pt x="108" y="47"/>
                  </a:lnTo>
                  <a:lnTo>
                    <a:pt x="125" y="39"/>
                  </a:lnTo>
                  <a:lnTo>
                    <a:pt x="143" y="32"/>
                  </a:lnTo>
                  <a:lnTo>
                    <a:pt x="165" y="27"/>
                  </a:lnTo>
                  <a:lnTo>
                    <a:pt x="188" y="25"/>
                  </a:lnTo>
                  <a:lnTo>
                    <a:pt x="215" y="25"/>
                  </a:lnTo>
                  <a:lnTo>
                    <a:pt x="242" y="27"/>
                  </a:lnTo>
                  <a:lnTo>
                    <a:pt x="268" y="31"/>
                  </a:lnTo>
                  <a:lnTo>
                    <a:pt x="291" y="33"/>
                  </a:lnTo>
                  <a:lnTo>
                    <a:pt x="313" y="35"/>
                  </a:lnTo>
                  <a:lnTo>
                    <a:pt x="332" y="36"/>
                  </a:lnTo>
                  <a:lnTo>
                    <a:pt x="351" y="36"/>
                  </a:lnTo>
                  <a:lnTo>
                    <a:pt x="369" y="36"/>
                  </a:lnTo>
                  <a:lnTo>
                    <a:pt x="385" y="36"/>
                  </a:lnTo>
                  <a:lnTo>
                    <a:pt x="403" y="35"/>
                  </a:lnTo>
                  <a:lnTo>
                    <a:pt x="418" y="33"/>
                  </a:lnTo>
                  <a:lnTo>
                    <a:pt x="434" y="31"/>
                  </a:lnTo>
                  <a:lnTo>
                    <a:pt x="450" y="28"/>
                  </a:lnTo>
                  <a:lnTo>
                    <a:pt x="465" y="25"/>
                  </a:lnTo>
                  <a:lnTo>
                    <a:pt x="482" y="20"/>
                  </a:lnTo>
                  <a:lnTo>
                    <a:pt x="498" y="16"/>
                  </a:lnTo>
                  <a:lnTo>
                    <a:pt x="517" y="11"/>
                  </a:lnTo>
                  <a:lnTo>
                    <a:pt x="535" y="5"/>
                  </a:lnTo>
                  <a:lnTo>
                    <a:pt x="557" y="1"/>
                  </a:lnTo>
                  <a:lnTo>
                    <a:pt x="581" y="0"/>
                  </a:lnTo>
                  <a:lnTo>
                    <a:pt x="610" y="2"/>
                  </a:lnTo>
                  <a:lnTo>
                    <a:pt x="641" y="6"/>
                  </a:lnTo>
                  <a:lnTo>
                    <a:pt x="673" y="15"/>
                  </a:lnTo>
                  <a:lnTo>
                    <a:pt x="708" y="24"/>
                  </a:lnTo>
                  <a:lnTo>
                    <a:pt x="743" y="35"/>
                  </a:lnTo>
                  <a:lnTo>
                    <a:pt x="777" y="49"/>
                  </a:lnTo>
                  <a:lnTo>
                    <a:pt x="812" y="64"/>
                  </a:lnTo>
                  <a:lnTo>
                    <a:pt x="844" y="80"/>
                  </a:lnTo>
                  <a:lnTo>
                    <a:pt x="875" y="97"/>
                  </a:lnTo>
                  <a:lnTo>
                    <a:pt x="904" y="116"/>
                  </a:lnTo>
                  <a:lnTo>
                    <a:pt x="929" y="135"/>
                  </a:lnTo>
                  <a:lnTo>
                    <a:pt x="950" y="155"/>
                  </a:lnTo>
                  <a:lnTo>
                    <a:pt x="967" y="175"/>
                  </a:lnTo>
                  <a:lnTo>
                    <a:pt x="979" y="194"/>
                  </a:lnTo>
                  <a:lnTo>
                    <a:pt x="986" y="217"/>
                  </a:lnTo>
                  <a:lnTo>
                    <a:pt x="988" y="248"/>
                  </a:lnTo>
                  <a:lnTo>
                    <a:pt x="986" y="286"/>
                  </a:lnTo>
                  <a:lnTo>
                    <a:pt x="979" y="329"/>
                  </a:lnTo>
                  <a:lnTo>
                    <a:pt x="966" y="376"/>
                  </a:lnTo>
                  <a:lnTo>
                    <a:pt x="950" y="427"/>
                  </a:lnTo>
                  <a:lnTo>
                    <a:pt x="929" y="480"/>
                  </a:lnTo>
                  <a:lnTo>
                    <a:pt x="904" y="535"/>
                  </a:lnTo>
                  <a:lnTo>
                    <a:pt x="873" y="590"/>
                  </a:lnTo>
                  <a:lnTo>
                    <a:pt x="837" y="646"/>
                  </a:lnTo>
                  <a:lnTo>
                    <a:pt x="797" y="699"/>
                  </a:lnTo>
                  <a:lnTo>
                    <a:pt x="752" y="751"/>
                  </a:lnTo>
                  <a:lnTo>
                    <a:pt x="702" y="798"/>
                  </a:lnTo>
                  <a:lnTo>
                    <a:pt x="648" y="842"/>
                  </a:lnTo>
                  <a:lnTo>
                    <a:pt x="588" y="880"/>
                  </a:lnTo>
                  <a:lnTo>
                    <a:pt x="524" y="912"/>
                  </a:lnTo>
                  <a:lnTo>
                    <a:pt x="522" y="912"/>
                  </a:lnTo>
                  <a:lnTo>
                    <a:pt x="519" y="913"/>
                  </a:lnTo>
                  <a:lnTo>
                    <a:pt x="513" y="914"/>
                  </a:lnTo>
                  <a:lnTo>
                    <a:pt x="506" y="915"/>
                  </a:lnTo>
                  <a:lnTo>
                    <a:pt x="497" y="916"/>
                  </a:lnTo>
                  <a:lnTo>
                    <a:pt x="486" y="918"/>
                  </a:lnTo>
                  <a:lnTo>
                    <a:pt x="472" y="918"/>
                  </a:lnTo>
                  <a:lnTo>
                    <a:pt x="457" y="918"/>
                  </a:lnTo>
                  <a:lnTo>
                    <a:pt x="441" y="915"/>
                  </a:lnTo>
                  <a:lnTo>
                    <a:pt x="422" y="913"/>
                  </a:lnTo>
                  <a:lnTo>
                    <a:pt x="401" y="908"/>
                  </a:lnTo>
                  <a:lnTo>
                    <a:pt x="381" y="903"/>
                  </a:lnTo>
                  <a:lnTo>
                    <a:pt x="358" y="895"/>
                  </a:lnTo>
                  <a:lnTo>
                    <a:pt x="333" y="885"/>
                  </a:lnTo>
                  <a:lnTo>
                    <a:pt x="307" y="873"/>
                  </a:lnTo>
                  <a:lnTo>
                    <a:pt x="280" y="858"/>
                  </a:lnTo>
                  <a:lnTo>
                    <a:pt x="254" y="842"/>
                  </a:lnTo>
                  <a:lnTo>
                    <a:pt x="229" y="824"/>
                  </a:lnTo>
                  <a:lnTo>
                    <a:pt x="204" y="807"/>
                  </a:lnTo>
                  <a:lnTo>
                    <a:pt x="182" y="790"/>
                  </a:lnTo>
                  <a:lnTo>
                    <a:pt x="162" y="771"/>
                  </a:lnTo>
                  <a:lnTo>
                    <a:pt x="142" y="753"/>
                  </a:lnTo>
                  <a:lnTo>
                    <a:pt x="125" y="733"/>
                  </a:lnTo>
                  <a:lnTo>
                    <a:pt x="110" y="713"/>
                  </a:lnTo>
                  <a:lnTo>
                    <a:pt x="97" y="692"/>
                  </a:lnTo>
                  <a:lnTo>
                    <a:pt x="86" y="671"/>
                  </a:lnTo>
                  <a:lnTo>
                    <a:pt x="78" y="648"/>
                  </a:lnTo>
                  <a:lnTo>
                    <a:pt x="71" y="625"/>
                  </a:lnTo>
                  <a:lnTo>
                    <a:pt x="66" y="601"/>
                  </a:lnTo>
                  <a:lnTo>
                    <a:pt x="65" y="574"/>
                  </a:lnTo>
                  <a:lnTo>
                    <a:pt x="66" y="548"/>
                  </a:lnTo>
                  <a:lnTo>
                    <a:pt x="70" y="520"/>
                  </a:lnTo>
                  <a:lnTo>
                    <a:pt x="72" y="468"/>
                  </a:lnTo>
                  <a:lnTo>
                    <a:pt x="61" y="423"/>
                  </a:lnTo>
                  <a:lnTo>
                    <a:pt x="44" y="382"/>
                  </a:lnTo>
                  <a:lnTo>
                    <a:pt x="25" y="342"/>
                  </a:lnTo>
                  <a:lnTo>
                    <a:pt x="8" y="298"/>
                  </a:lnTo>
                  <a:lnTo>
                    <a:pt x="0" y="250"/>
                  </a:lnTo>
                  <a:lnTo>
                    <a:pt x="7" y="190"/>
                  </a:lnTo>
                  <a:lnTo>
                    <a:pt x="33" y="118"/>
                  </a:lnTo>
                  <a:close/>
                </a:path>
              </a:pathLst>
            </a:custGeom>
            <a:solidFill>
              <a:srgbClr val="E5EF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 flipH="1">
              <a:off x="592" y="2543"/>
              <a:ext cx="475" cy="442"/>
            </a:xfrm>
            <a:custGeom>
              <a:avLst/>
              <a:gdLst>
                <a:gd name="T0" fmla="*/ 1 w 949"/>
                <a:gd name="T1" fmla="*/ 0 h 885"/>
                <a:gd name="T2" fmla="*/ 1 w 949"/>
                <a:gd name="T3" fmla="*/ 0 h 885"/>
                <a:gd name="T4" fmla="*/ 1 w 949"/>
                <a:gd name="T5" fmla="*/ 0 h 885"/>
                <a:gd name="T6" fmla="*/ 1 w 949"/>
                <a:gd name="T7" fmla="*/ 0 h 885"/>
                <a:gd name="T8" fmla="*/ 1 w 949"/>
                <a:gd name="T9" fmla="*/ 0 h 885"/>
                <a:gd name="T10" fmla="*/ 1 w 949"/>
                <a:gd name="T11" fmla="*/ 0 h 885"/>
                <a:gd name="T12" fmla="*/ 1 w 949"/>
                <a:gd name="T13" fmla="*/ 0 h 885"/>
                <a:gd name="T14" fmla="*/ 1 w 949"/>
                <a:gd name="T15" fmla="*/ 0 h 885"/>
                <a:gd name="T16" fmla="*/ 1 w 949"/>
                <a:gd name="T17" fmla="*/ 0 h 885"/>
                <a:gd name="T18" fmla="*/ 1 w 949"/>
                <a:gd name="T19" fmla="*/ 0 h 885"/>
                <a:gd name="T20" fmla="*/ 1 w 949"/>
                <a:gd name="T21" fmla="*/ 0 h 885"/>
                <a:gd name="T22" fmla="*/ 1 w 949"/>
                <a:gd name="T23" fmla="*/ 0 h 885"/>
                <a:gd name="T24" fmla="*/ 1 w 949"/>
                <a:gd name="T25" fmla="*/ 0 h 885"/>
                <a:gd name="T26" fmla="*/ 1 w 949"/>
                <a:gd name="T27" fmla="*/ 0 h 885"/>
                <a:gd name="T28" fmla="*/ 1 w 949"/>
                <a:gd name="T29" fmla="*/ 0 h 885"/>
                <a:gd name="T30" fmla="*/ 1 w 949"/>
                <a:gd name="T31" fmla="*/ 0 h 885"/>
                <a:gd name="T32" fmla="*/ 1 w 949"/>
                <a:gd name="T33" fmla="*/ 0 h 885"/>
                <a:gd name="T34" fmla="*/ 1 w 949"/>
                <a:gd name="T35" fmla="*/ 0 h 885"/>
                <a:gd name="T36" fmla="*/ 1 w 949"/>
                <a:gd name="T37" fmla="*/ 0 h 885"/>
                <a:gd name="T38" fmla="*/ 1 w 949"/>
                <a:gd name="T39" fmla="*/ 0 h 885"/>
                <a:gd name="T40" fmla="*/ 1 w 949"/>
                <a:gd name="T41" fmla="*/ 0 h 885"/>
                <a:gd name="T42" fmla="*/ 1 w 949"/>
                <a:gd name="T43" fmla="*/ 0 h 885"/>
                <a:gd name="T44" fmla="*/ 1 w 949"/>
                <a:gd name="T45" fmla="*/ 0 h 885"/>
                <a:gd name="T46" fmla="*/ 1 w 949"/>
                <a:gd name="T47" fmla="*/ 0 h 885"/>
                <a:gd name="T48" fmla="*/ 1 w 949"/>
                <a:gd name="T49" fmla="*/ 0 h 885"/>
                <a:gd name="T50" fmla="*/ 1 w 949"/>
                <a:gd name="T51" fmla="*/ 0 h 885"/>
                <a:gd name="T52" fmla="*/ 1 w 949"/>
                <a:gd name="T53" fmla="*/ 0 h 885"/>
                <a:gd name="T54" fmla="*/ 1 w 949"/>
                <a:gd name="T55" fmla="*/ 0 h 885"/>
                <a:gd name="T56" fmla="*/ 1 w 949"/>
                <a:gd name="T57" fmla="*/ 0 h 885"/>
                <a:gd name="T58" fmla="*/ 1 w 949"/>
                <a:gd name="T59" fmla="*/ 0 h 885"/>
                <a:gd name="T60" fmla="*/ 1 w 949"/>
                <a:gd name="T61" fmla="*/ 0 h 885"/>
                <a:gd name="T62" fmla="*/ 1 w 949"/>
                <a:gd name="T63" fmla="*/ 0 h 885"/>
                <a:gd name="T64" fmla="*/ 1 w 949"/>
                <a:gd name="T65" fmla="*/ 0 h 885"/>
                <a:gd name="T66" fmla="*/ 1 w 949"/>
                <a:gd name="T67" fmla="*/ 0 h 885"/>
                <a:gd name="T68" fmla="*/ 1 w 949"/>
                <a:gd name="T69" fmla="*/ 0 h 885"/>
                <a:gd name="T70" fmla="*/ 1 w 949"/>
                <a:gd name="T71" fmla="*/ 0 h 885"/>
                <a:gd name="T72" fmla="*/ 1 w 949"/>
                <a:gd name="T73" fmla="*/ 0 h 885"/>
                <a:gd name="T74" fmla="*/ 1 w 949"/>
                <a:gd name="T75" fmla="*/ 0 h 885"/>
                <a:gd name="T76" fmla="*/ 1 w 949"/>
                <a:gd name="T77" fmla="*/ 0 h 885"/>
                <a:gd name="T78" fmla="*/ 1 w 949"/>
                <a:gd name="T79" fmla="*/ 0 h 885"/>
                <a:gd name="T80" fmla="*/ 1 w 949"/>
                <a:gd name="T81" fmla="*/ 0 h 885"/>
                <a:gd name="T82" fmla="*/ 1 w 949"/>
                <a:gd name="T83" fmla="*/ 0 h 885"/>
                <a:gd name="T84" fmla="*/ 1 w 949"/>
                <a:gd name="T85" fmla="*/ 0 h 885"/>
                <a:gd name="T86" fmla="*/ 1 w 949"/>
                <a:gd name="T87" fmla="*/ 0 h 885"/>
                <a:gd name="T88" fmla="*/ 1 w 949"/>
                <a:gd name="T89" fmla="*/ 0 h 885"/>
                <a:gd name="T90" fmla="*/ 1 w 949"/>
                <a:gd name="T91" fmla="*/ 0 h 885"/>
                <a:gd name="T92" fmla="*/ 1 w 949"/>
                <a:gd name="T93" fmla="*/ 0 h 885"/>
                <a:gd name="T94" fmla="*/ 1 w 949"/>
                <a:gd name="T95" fmla="*/ 0 h 885"/>
                <a:gd name="T96" fmla="*/ 1 w 949"/>
                <a:gd name="T97" fmla="*/ 0 h 885"/>
                <a:gd name="T98" fmla="*/ 1 w 949"/>
                <a:gd name="T99" fmla="*/ 0 h 885"/>
                <a:gd name="T100" fmla="*/ 1 w 949"/>
                <a:gd name="T101" fmla="*/ 0 h 885"/>
                <a:gd name="T102" fmla="*/ 1 w 949"/>
                <a:gd name="T103" fmla="*/ 0 h 88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49"/>
                <a:gd name="T157" fmla="*/ 0 h 885"/>
                <a:gd name="T158" fmla="*/ 949 w 949"/>
                <a:gd name="T159" fmla="*/ 885 h 88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49" h="885">
                  <a:moveTo>
                    <a:pt x="30" y="113"/>
                  </a:moveTo>
                  <a:lnTo>
                    <a:pt x="31" y="112"/>
                  </a:lnTo>
                  <a:lnTo>
                    <a:pt x="32" y="109"/>
                  </a:lnTo>
                  <a:lnTo>
                    <a:pt x="35" y="103"/>
                  </a:lnTo>
                  <a:lnTo>
                    <a:pt x="40" y="97"/>
                  </a:lnTo>
                  <a:lnTo>
                    <a:pt x="46" y="89"/>
                  </a:lnTo>
                  <a:lnTo>
                    <a:pt x="54" y="80"/>
                  </a:lnTo>
                  <a:lnTo>
                    <a:pt x="63" y="71"/>
                  </a:lnTo>
                  <a:lnTo>
                    <a:pt x="75" y="61"/>
                  </a:lnTo>
                  <a:lnTo>
                    <a:pt x="87" y="52"/>
                  </a:lnTo>
                  <a:lnTo>
                    <a:pt x="101" y="44"/>
                  </a:lnTo>
                  <a:lnTo>
                    <a:pt x="118" y="36"/>
                  </a:lnTo>
                  <a:lnTo>
                    <a:pt x="137" y="30"/>
                  </a:lnTo>
                  <a:lnTo>
                    <a:pt x="158" y="26"/>
                  </a:lnTo>
                  <a:lnTo>
                    <a:pt x="181" y="22"/>
                  </a:lnTo>
                  <a:lnTo>
                    <a:pt x="205" y="22"/>
                  </a:lnTo>
                  <a:lnTo>
                    <a:pt x="232" y="24"/>
                  </a:lnTo>
                  <a:lnTo>
                    <a:pt x="257" y="28"/>
                  </a:lnTo>
                  <a:lnTo>
                    <a:pt x="279" y="30"/>
                  </a:lnTo>
                  <a:lnTo>
                    <a:pt x="299" y="33"/>
                  </a:lnTo>
                  <a:lnTo>
                    <a:pt x="319" y="34"/>
                  </a:lnTo>
                  <a:lnTo>
                    <a:pt x="337" y="34"/>
                  </a:lnTo>
                  <a:lnTo>
                    <a:pt x="355" y="35"/>
                  </a:lnTo>
                  <a:lnTo>
                    <a:pt x="371" y="34"/>
                  </a:lnTo>
                  <a:lnTo>
                    <a:pt x="386" y="33"/>
                  </a:lnTo>
                  <a:lnTo>
                    <a:pt x="402" y="31"/>
                  </a:lnTo>
                  <a:lnTo>
                    <a:pt x="417" y="29"/>
                  </a:lnTo>
                  <a:lnTo>
                    <a:pt x="432" y="27"/>
                  </a:lnTo>
                  <a:lnTo>
                    <a:pt x="447" y="23"/>
                  </a:lnTo>
                  <a:lnTo>
                    <a:pt x="462" y="20"/>
                  </a:lnTo>
                  <a:lnTo>
                    <a:pt x="479" y="15"/>
                  </a:lnTo>
                  <a:lnTo>
                    <a:pt x="495" y="11"/>
                  </a:lnTo>
                  <a:lnTo>
                    <a:pt x="514" y="5"/>
                  </a:lnTo>
                  <a:lnTo>
                    <a:pt x="534" y="0"/>
                  </a:lnTo>
                  <a:lnTo>
                    <a:pt x="559" y="0"/>
                  </a:lnTo>
                  <a:lnTo>
                    <a:pt x="586" y="1"/>
                  </a:lnTo>
                  <a:lnTo>
                    <a:pt x="615" y="6"/>
                  </a:lnTo>
                  <a:lnTo>
                    <a:pt x="647" y="13"/>
                  </a:lnTo>
                  <a:lnTo>
                    <a:pt x="680" y="22"/>
                  </a:lnTo>
                  <a:lnTo>
                    <a:pt x="713" y="34"/>
                  </a:lnTo>
                  <a:lnTo>
                    <a:pt x="746" y="48"/>
                  </a:lnTo>
                  <a:lnTo>
                    <a:pt x="780" y="61"/>
                  </a:lnTo>
                  <a:lnTo>
                    <a:pt x="811" y="77"/>
                  </a:lnTo>
                  <a:lnTo>
                    <a:pt x="841" y="95"/>
                  </a:lnTo>
                  <a:lnTo>
                    <a:pt x="869" y="112"/>
                  </a:lnTo>
                  <a:lnTo>
                    <a:pt x="893" y="130"/>
                  </a:lnTo>
                  <a:lnTo>
                    <a:pt x="914" y="149"/>
                  </a:lnTo>
                  <a:lnTo>
                    <a:pt x="930" y="168"/>
                  </a:lnTo>
                  <a:lnTo>
                    <a:pt x="941" y="187"/>
                  </a:lnTo>
                  <a:lnTo>
                    <a:pt x="948" y="210"/>
                  </a:lnTo>
                  <a:lnTo>
                    <a:pt x="949" y="240"/>
                  </a:lnTo>
                  <a:lnTo>
                    <a:pt x="947" y="276"/>
                  </a:lnTo>
                  <a:lnTo>
                    <a:pt x="940" y="317"/>
                  </a:lnTo>
                  <a:lnTo>
                    <a:pt x="930" y="362"/>
                  </a:lnTo>
                  <a:lnTo>
                    <a:pt x="914" y="412"/>
                  </a:lnTo>
                  <a:lnTo>
                    <a:pt x="893" y="462"/>
                  </a:lnTo>
                  <a:lnTo>
                    <a:pt x="869" y="515"/>
                  </a:lnTo>
                  <a:lnTo>
                    <a:pt x="839" y="568"/>
                  </a:lnTo>
                  <a:lnTo>
                    <a:pt x="805" y="622"/>
                  </a:lnTo>
                  <a:lnTo>
                    <a:pt x="766" y="673"/>
                  </a:lnTo>
                  <a:lnTo>
                    <a:pt x="723" y="723"/>
                  </a:lnTo>
                  <a:lnTo>
                    <a:pt x="675" y="769"/>
                  </a:lnTo>
                  <a:lnTo>
                    <a:pt x="623" y="811"/>
                  </a:lnTo>
                  <a:lnTo>
                    <a:pt x="565" y="848"/>
                  </a:lnTo>
                  <a:lnTo>
                    <a:pt x="503" y="879"/>
                  </a:lnTo>
                  <a:lnTo>
                    <a:pt x="502" y="879"/>
                  </a:lnTo>
                  <a:lnTo>
                    <a:pt x="499" y="880"/>
                  </a:lnTo>
                  <a:lnTo>
                    <a:pt x="494" y="881"/>
                  </a:lnTo>
                  <a:lnTo>
                    <a:pt x="486" y="883"/>
                  </a:lnTo>
                  <a:lnTo>
                    <a:pt x="477" y="884"/>
                  </a:lnTo>
                  <a:lnTo>
                    <a:pt x="466" y="885"/>
                  </a:lnTo>
                  <a:lnTo>
                    <a:pt x="453" y="885"/>
                  </a:lnTo>
                  <a:lnTo>
                    <a:pt x="439" y="884"/>
                  </a:lnTo>
                  <a:lnTo>
                    <a:pt x="423" y="883"/>
                  </a:lnTo>
                  <a:lnTo>
                    <a:pt x="404" y="880"/>
                  </a:lnTo>
                  <a:lnTo>
                    <a:pt x="385" y="876"/>
                  </a:lnTo>
                  <a:lnTo>
                    <a:pt x="364" y="870"/>
                  </a:lnTo>
                  <a:lnTo>
                    <a:pt x="342" y="862"/>
                  </a:lnTo>
                  <a:lnTo>
                    <a:pt x="319" y="853"/>
                  </a:lnTo>
                  <a:lnTo>
                    <a:pt x="294" y="841"/>
                  </a:lnTo>
                  <a:lnTo>
                    <a:pt x="268" y="826"/>
                  </a:lnTo>
                  <a:lnTo>
                    <a:pt x="243" y="810"/>
                  </a:lnTo>
                  <a:lnTo>
                    <a:pt x="217" y="794"/>
                  </a:lnTo>
                  <a:lnTo>
                    <a:pt x="194" y="778"/>
                  </a:lnTo>
                  <a:lnTo>
                    <a:pt x="174" y="762"/>
                  </a:lnTo>
                  <a:lnTo>
                    <a:pt x="153" y="743"/>
                  </a:lnTo>
                  <a:lnTo>
                    <a:pt x="136" y="726"/>
                  </a:lnTo>
                  <a:lnTo>
                    <a:pt x="118" y="708"/>
                  </a:lnTo>
                  <a:lnTo>
                    <a:pt x="105" y="688"/>
                  </a:lnTo>
                  <a:lnTo>
                    <a:pt x="92" y="668"/>
                  </a:lnTo>
                  <a:lnTo>
                    <a:pt x="80" y="647"/>
                  </a:lnTo>
                  <a:lnTo>
                    <a:pt x="72" y="626"/>
                  </a:lnTo>
                  <a:lnTo>
                    <a:pt x="66" y="603"/>
                  </a:lnTo>
                  <a:lnTo>
                    <a:pt x="62" y="579"/>
                  </a:lnTo>
                  <a:lnTo>
                    <a:pt x="61" y="554"/>
                  </a:lnTo>
                  <a:lnTo>
                    <a:pt x="62" y="528"/>
                  </a:lnTo>
                  <a:lnTo>
                    <a:pt x="65" y="501"/>
                  </a:lnTo>
                  <a:lnTo>
                    <a:pt x="68" y="451"/>
                  </a:lnTo>
                  <a:lnTo>
                    <a:pt x="57" y="408"/>
                  </a:lnTo>
                  <a:lnTo>
                    <a:pt x="41" y="368"/>
                  </a:lnTo>
                  <a:lnTo>
                    <a:pt x="22" y="330"/>
                  </a:lnTo>
                  <a:lnTo>
                    <a:pt x="7" y="287"/>
                  </a:lnTo>
                  <a:lnTo>
                    <a:pt x="0" y="240"/>
                  </a:lnTo>
                  <a:lnTo>
                    <a:pt x="5" y="182"/>
                  </a:lnTo>
                  <a:lnTo>
                    <a:pt x="30" y="113"/>
                  </a:lnTo>
                  <a:close/>
                </a:path>
              </a:pathLst>
            </a:custGeom>
            <a:solidFill>
              <a:srgbClr val="DBE8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 flipH="1">
              <a:off x="602" y="2552"/>
              <a:ext cx="457" cy="427"/>
            </a:xfrm>
            <a:custGeom>
              <a:avLst/>
              <a:gdLst>
                <a:gd name="T0" fmla="*/ 1 w 914"/>
                <a:gd name="T1" fmla="*/ 1 h 853"/>
                <a:gd name="T2" fmla="*/ 1 w 914"/>
                <a:gd name="T3" fmla="*/ 1 h 853"/>
                <a:gd name="T4" fmla="*/ 1 w 914"/>
                <a:gd name="T5" fmla="*/ 1 h 853"/>
                <a:gd name="T6" fmla="*/ 1 w 914"/>
                <a:gd name="T7" fmla="*/ 1 h 853"/>
                <a:gd name="T8" fmla="*/ 1 w 914"/>
                <a:gd name="T9" fmla="*/ 1 h 853"/>
                <a:gd name="T10" fmla="*/ 1 w 914"/>
                <a:gd name="T11" fmla="*/ 1 h 853"/>
                <a:gd name="T12" fmla="*/ 1 w 914"/>
                <a:gd name="T13" fmla="*/ 1 h 853"/>
                <a:gd name="T14" fmla="*/ 1 w 914"/>
                <a:gd name="T15" fmla="*/ 1 h 853"/>
                <a:gd name="T16" fmla="*/ 1 w 914"/>
                <a:gd name="T17" fmla="*/ 1 h 853"/>
                <a:gd name="T18" fmla="*/ 1 w 914"/>
                <a:gd name="T19" fmla="*/ 1 h 853"/>
                <a:gd name="T20" fmla="*/ 1 w 914"/>
                <a:gd name="T21" fmla="*/ 1 h 853"/>
                <a:gd name="T22" fmla="*/ 1 w 914"/>
                <a:gd name="T23" fmla="*/ 1 h 853"/>
                <a:gd name="T24" fmla="*/ 1 w 914"/>
                <a:gd name="T25" fmla="*/ 1 h 853"/>
                <a:gd name="T26" fmla="*/ 1 w 914"/>
                <a:gd name="T27" fmla="*/ 1 h 853"/>
                <a:gd name="T28" fmla="*/ 1 w 914"/>
                <a:gd name="T29" fmla="*/ 1 h 853"/>
                <a:gd name="T30" fmla="*/ 1 w 914"/>
                <a:gd name="T31" fmla="*/ 1 h 853"/>
                <a:gd name="T32" fmla="*/ 1 w 914"/>
                <a:gd name="T33" fmla="*/ 1 h 853"/>
                <a:gd name="T34" fmla="*/ 1 w 914"/>
                <a:gd name="T35" fmla="*/ 1 h 853"/>
                <a:gd name="T36" fmla="*/ 1 w 914"/>
                <a:gd name="T37" fmla="*/ 1 h 853"/>
                <a:gd name="T38" fmla="*/ 1 w 914"/>
                <a:gd name="T39" fmla="*/ 1 h 853"/>
                <a:gd name="T40" fmla="*/ 1 w 914"/>
                <a:gd name="T41" fmla="*/ 1 h 853"/>
                <a:gd name="T42" fmla="*/ 1 w 914"/>
                <a:gd name="T43" fmla="*/ 1 h 853"/>
                <a:gd name="T44" fmla="*/ 1 w 914"/>
                <a:gd name="T45" fmla="*/ 1 h 853"/>
                <a:gd name="T46" fmla="*/ 1 w 914"/>
                <a:gd name="T47" fmla="*/ 1 h 853"/>
                <a:gd name="T48" fmla="*/ 1 w 914"/>
                <a:gd name="T49" fmla="*/ 1 h 853"/>
                <a:gd name="T50" fmla="*/ 1 w 914"/>
                <a:gd name="T51" fmla="*/ 1 h 853"/>
                <a:gd name="T52" fmla="*/ 1 w 914"/>
                <a:gd name="T53" fmla="*/ 1 h 853"/>
                <a:gd name="T54" fmla="*/ 1 w 914"/>
                <a:gd name="T55" fmla="*/ 1 h 853"/>
                <a:gd name="T56" fmla="*/ 1 w 914"/>
                <a:gd name="T57" fmla="*/ 1 h 853"/>
                <a:gd name="T58" fmla="*/ 1 w 914"/>
                <a:gd name="T59" fmla="*/ 1 h 853"/>
                <a:gd name="T60" fmla="*/ 1 w 914"/>
                <a:gd name="T61" fmla="*/ 1 h 853"/>
                <a:gd name="T62" fmla="*/ 1 w 914"/>
                <a:gd name="T63" fmla="*/ 1 h 853"/>
                <a:gd name="T64" fmla="*/ 1 w 914"/>
                <a:gd name="T65" fmla="*/ 1 h 853"/>
                <a:gd name="T66" fmla="*/ 1 w 914"/>
                <a:gd name="T67" fmla="*/ 1 h 853"/>
                <a:gd name="T68" fmla="*/ 1 w 914"/>
                <a:gd name="T69" fmla="*/ 1 h 853"/>
                <a:gd name="T70" fmla="*/ 1 w 914"/>
                <a:gd name="T71" fmla="*/ 1 h 853"/>
                <a:gd name="T72" fmla="*/ 1 w 914"/>
                <a:gd name="T73" fmla="*/ 1 h 853"/>
                <a:gd name="T74" fmla="*/ 1 w 914"/>
                <a:gd name="T75" fmla="*/ 1 h 853"/>
                <a:gd name="T76" fmla="*/ 1 w 914"/>
                <a:gd name="T77" fmla="*/ 1 h 853"/>
                <a:gd name="T78" fmla="*/ 1 w 914"/>
                <a:gd name="T79" fmla="*/ 1 h 853"/>
                <a:gd name="T80" fmla="*/ 1 w 914"/>
                <a:gd name="T81" fmla="*/ 1 h 853"/>
                <a:gd name="T82" fmla="*/ 1 w 914"/>
                <a:gd name="T83" fmla="*/ 1 h 853"/>
                <a:gd name="T84" fmla="*/ 1 w 914"/>
                <a:gd name="T85" fmla="*/ 1 h 853"/>
                <a:gd name="T86" fmla="*/ 1 w 914"/>
                <a:gd name="T87" fmla="*/ 1 h 853"/>
                <a:gd name="T88" fmla="*/ 1 w 914"/>
                <a:gd name="T89" fmla="*/ 1 h 853"/>
                <a:gd name="T90" fmla="*/ 1 w 914"/>
                <a:gd name="T91" fmla="*/ 1 h 853"/>
                <a:gd name="T92" fmla="*/ 1 w 914"/>
                <a:gd name="T93" fmla="*/ 1 h 853"/>
                <a:gd name="T94" fmla="*/ 1 w 914"/>
                <a:gd name="T95" fmla="*/ 1 h 853"/>
                <a:gd name="T96" fmla="*/ 1 w 914"/>
                <a:gd name="T97" fmla="*/ 1 h 853"/>
                <a:gd name="T98" fmla="*/ 1 w 914"/>
                <a:gd name="T99" fmla="*/ 1 h 853"/>
                <a:gd name="T100" fmla="*/ 1 w 914"/>
                <a:gd name="T101" fmla="*/ 1 h 853"/>
                <a:gd name="T102" fmla="*/ 1 w 914"/>
                <a:gd name="T103" fmla="*/ 1 h 8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14"/>
                <a:gd name="T157" fmla="*/ 0 h 853"/>
                <a:gd name="T158" fmla="*/ 914 w 914"/>
                <a:gd name="T159" fmla="*/ 853 h 85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14" h="853">
                  <a:moveTo>
                    <a:pt x="29" y="110"/>
                  </a:moveTo>
                  <a:lnTo>
                    <a:pt x="30" y="109"/>
                  </a:lnTo>
                  <a:lnTo>
                    <a:pt x="31" y="106"/>
                  </a:lnTo>
                  <a:lnTo>
                    <a:pt x="34" y="101"/>
                  </a:lnTo>
                  <a:lnTo>
                    <a:pt x="39" y="94"/>
                  </a:lnTo>
                  <a:lnTo>
                    <a:pt x="45" y="86"/>
                  </a:lnTo>
                  <a:lnTo>
                    <a:pt x="52" y="78"/>
                  </a:lnTo>
                  <a:lnTo>
                    <a:pt x="61" y="69"/>
                  </a:lnTo>
                  <a:lnTo>
                    <a:pt x="71" y="60"/>
                  </a:lnTo>
                  <a:lnTo>
                    <a:pt x="84" y="50"/>
                  </a:lnTo>
                  <a:lnTo>
                    <a:pt x="98" y="42"/>
                  </a:lnTo>
                  <a:lnTo>
                    <a:pt x="114" y="35"/>
                  </a:lnTo>
                  <a:lnTo>
                    <a:pt x="131" y="30"/>
                  </a:lnTo>
                  <a:lnTo>
                    <a:pt x="152" y="25"/>
                  </a:lnTo>
                  <a:lnTo>
                    <a:pt x="174" y="22"/>
                  </a:lnTo>
                  <a:lnTo>
                    <a:pt x="197" y="22"/>
                  </a:lnTo>
                  <a:lnTo>
                    <a:pt x="223" y="24"/>
                  </a:lnTo>
                  <a:lnTo>
                    <a:pt x="246" y="27"/>
                  </a:lnTo>
                  <a:lnTo>
                    <a:pt x="268" y="30"/>
                  </a:lnTo>
                  <a:lnTo>
                    <a:pt x="288" y="32"/>
                  </a:lnTo>
                  <a:lnTo>
                    <a:pt x="306" y="33"/>
                  </a:lnTo>
                  <a:lnTo>
                    <a:pt x="324" y="33"/>
                  </a:lnTo>
                  <a:lnTo>
                    <a:pt x="341" y="34"/>
                  </a:lnTo>
                  <a:lnTo>
                    <a:pt x="356" y="33"/>
                  </a:lnTo>
                  <a:lnTo>
                    <a:pt x="371" y="32"/>
                  </a:lnTo>
                  <a:lnTo>
                    <a:pt x="386" y="31"/>
                  </a:lnTo>
                  <a:lnTo>
                    <a:pt x="401" y="29"/>
                  </a:lnTo>
                  <a:lnTo>
                    <a:pt x="415" y="26"/>
                  </a:lnTo>
                  <a:lnTo>
                    <a:pt x="430" y="23"/>
                  </a:lnTo>
                  <a:lnTo>
                    <a:pt x="445" y="19"/>
                  </a:lnTo>
                  <a:lnTo>
                    <a:pt x="461" y="15"/>
                  </a:lnTo>
                  <a:lnTo>
                    <a:pt x="477" y="10"/>
                  </a:lnTo>
                  <a:lnTo>
                    <a:pt x="494" y="4"/>
                  </a:lnTo>
                  <a:lnTo>
                    <a:pt x="514" y="1"/>
                  </a:lnTo>
                  <a:lnTo>
                    <a:pt x="538" y="0"/>
                  </a:lnTo>
                  <a:lnTo>
                    <a:pt x="563" y="1"/>
                  </a:lnTo>
                  <a:lnTo>
                    <a:pt x="592" y="5"/>
                  </a:lnTo>
                  <a:lnTo>
                    <a:pt x="622" y="12"/>
                  </a:lnTo>
                  <a:lnTo>
                    <a:pt x="654" y="22"/>
                  </a:lnTo>
                  <a:lnTo>
                    <a:pt x="687" y="33"/>
                  </a:lnTo>
                  <a:lnTo>
                    <a:pt x="719" y="46"/>
                  </a:lnTo>
                  <a:lnTo>
                    <a:pt x="750" y="60"/>
                  </a:lnTo>
                  <a:lnTo>
                    <a:pt x="780" y="75"/>
                  </a:lnTo>
                  <a:lnTo>
                    <a:pt x="809" y="91"/>
                  </a:lnTo>
                  <a:lnTo>
                    <a:pt x="835" y="108"/>
                  </a:lnTo>
                  <a:lnTo>
                    <a:pt x="858" y="126"/>
                  </a:lnTo>
                  <a:lnTo>
                    <a:pt x="878" y="145"/>
                  </a:lnTo>
                  <a:lnTo>
                    <a:pt x="893" y="162"/>
                  </a:lnTo>
                  <a:lnTo>
                    <a:pt x="904" y="181"/>
                  </a:lnTo>
                  <a:lnTo>
                    <a:pt x="911" y="202"/>
                  </a:lnTo>
                  <a:lnTo>
                    <a:pt x="914" y="231"/>
                  </a:lnTo>
                  <a:lnTo>
                    <a:pt x="911" y="266"/>
                  </a:lnTo>
                  <a:lnTo>
                    <a:pt x="904" y="305"/>
                  </a:lnTo>
                  <a:lnTo>
                    <a:pt x="894" y="349"/>
                  </a:lnTo>
                  <a:lnTo>
                    <a:pt x="879" y="396"/>
                  </a:lnTo>
                  <a:lnTo>
                    <a:pt x="859" y="446"/>
                  </a:lnTo>
                  <a:lnTo>
                    <a:pt x="835" y="496"/>
                  </a:lnTo>
                  <a:lnTo>
                    <a:pt x="808" y="548"/>
                  </a:lnTo>
                  <a:lnTo>
                    <a:pt x="774" y="600"/>
                  </a:lnTo>
                  <a:lnTo>
                    <a:pt x="737" y="649"/>
                  </a:lnTo>
                  <a:lnTo>
                    <a:pt x="696" y="697"/>
                  </a:lnTo>
                  <a:lnTo>
                    <a:pt x="650" y="742"/>
                  </a:lnTo>
                  <a:lnTo>
                    <a:pt x="599" y="782"/>
                  </a:lnTo>
                  <a:lnTo>
                    <a:pt x="544" y="818"/>
                  </a:lnTo>
                  <a:lnTo>
                    <a:pt x="484" y="848"/>
                  </a:lnTo>
                  <a:lnTo>
                    <a:pt x="483" y="848"/>
                  </a:lnTo>
                  <a:lnTo>
                    <a:pt x="479" y="849"/>
                  </a:lnTo>
                  <a:lnTo>
                    <a:pt x="475" y="850"/>
                  </a:lnTo>
                  <a:lnTo>
                    <a:pt x="468" y="851"/>
                  </a:lnTo>
                  <a:lnTo>
                    <a:pt x="458" y="852"/>
                  </a:lnTo>
                  <a:lnTo>
                    <a:pt x="448" y="853"/>
                  </a:lnTo>
                  <a:lnTo>
                    <a:pt x="435" y="853"/>
                  </a:lnTo>
                  <a:lnTo>
                    <a:pt x="422" y="852"/>
                  </a:lnTo>
                  <a:lnTo>
                    <a:pt x="407" y="851"/>
                  </a:lnTo>
                  <a:lnTo>
                    <a:pt x="389" y="849"/>
                  </a:lnTo>
                  <a:lnTo>
                    <a:pt x="371" y="844"/>
                  </a:lnTo>
                  <a:lnTo>
                    <a:pt x="351" y="838"/>
                  </a:lnTo>
                  <a:lnTo>
                    <a:pt x="329" y="831"/>
                  </a:lnTo>
                  <a:lnTo>
                    <a:pt x="307" y="822"/>
                  </a:lnTo>
                  <a:lnTo>
                    <a:pt x="283" y="811"/>
                  </a:lnTo>
                  <a:lnTo>
                    <a:pt x="259" y="797"/>
                  </a:lnTo>
                  <a:lnTo>
                    <a:pt x="234" y="782"/>
                  </a:lnTo>
                  <a:lnTo>
                    <a:pt x="211" y="766"/>
                  </a:lnTo>
                  <a:lnTo>
                    <a:pt x="189" y="750"/>
                  </a:lnTo>
                  <a:lnTo>
                    <a:pt x="168" y="733"/>
                  </a:lnTo>
                  <a:lnTo>
                    <a:pt x="148" y="717"/>
                  </a:lnTo>
                  <a:lnTo>
                    <a:pt x="131" y="700"/>
                  </a:lnTo>
                  <a:lnTo>
                    <a:pt x="115" y="682"/>
                  </a:lnTo>
                  <a:lnTo>
                    <a:pt x="101" y="663"/>
                  </a:lnTo>
                  <a:lnTo>
                    <a:pt x="89" y="644"/>
                  </a:lnTo>
                  <a:lnTo>
                    <a:pt x="78" y="624"/>
                  </a:lnTo>
                  <a:lnTo>
                    <a:pt x="70" y="602"/>
                  </a:lnTo>
                  <a:lnTo>
                    <a:pt x="64" y="581"/>
                  </a:lnTo>
                  <a:lnTo>
                    <a:pt x="60" y="558"/>
                  </a:lnTo>
                  <a:lnTo>
                    <a:pt x="59" y="534"/>
                  </a:lnTo>
                  <a:lnTo>
                    <a:pt x="60" y="510"/>
                  </a:lnTo>
                  <a:lnTo>
                    <a:pt x="63" y="484"/>
                  </a:lnTo>
                  <a:lnTo>
                    <a:pt x="65" y="435"/>
                  </a:lnTo>
                  <a:lnTo>
                    <a:pt x="56" y="394"/>
                  </a:lnTo>
                  <a:lnTo>
                    <a:pt x="40" y="356"/>
                  </a:lnTo>
                  <a:lnTo>
                    <a:pt x="22" y="318"/>
                  </a:lnTo>
                  <a:lnTo>
                    <a:pt x="7" y="277"/>
                  </a:lnTo>
                  <a:lnTo>
                    <a:pt x="0" y="232"/>
                  </a:lnTo>
                  <a:lnTo>
                    <a:pt x="6" y="177"/>
                  </a:lnTo>
                  <a:lnTo>
                    <a:pt x="29" y="110"/>
                  </a:lnTo>
                  <a:close/>
                </a:path>
              </a:pathLst>
            </a:custGeom>
            <a:solidFill>
              <a:srgbClr val="D1E0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 flipH="1">
              <a:off x="612" y="2562"/>
              <a:ext cx="439" cy="411"/>
            </a:xfrm>
            <a:custGeom>
              <a:avLst/>
              <a:gdLst>
                <a:gd name="T0" fmla="*/ 1 w 877"/>
                <a:gd name="T1" fmla="*/ 1 h 822"/>
                <a:gd name="T2" fmla="*/ 1 w 877"/>
                <a:gd name="T3" fmla="*/ 1 h 822"/>
                <a:gd name="T4" fmla="*/ 1 w 877"/>
                <a:gd name="T5" fmla="*/ 1 h 822"/>
                <a:gd name="T6" fmla="*/ 1 w 877"/>
                <a:gd name="T7" fmla="*/ 1 h 822"/>
                <a:gd name="T8" fmla="*/ 1 w 877"/>
                <a:gd name="T9" fmla="*/ 1 h 822"/>
                <a:gd name="T10" fmla="*/ 1 w 877"/>
                <a:gd name="T11" fmla="*/ 1 h 822"/>
                <a:gd name="T12" fmla="*/ 1 w 877"/>
                <a:gd name="T13" fmla="*/ 1 h 822"/>
                <a:gd name="T14" fmla="*/ 1 w 877"/>
                <a:gd name="T15" fmla="*/ 1 h 822"/>
                <a:gd name="T16" fmla="*/ 1 w 877"/>
                <a:gd name="T17" fmla="*/ 1 h 822"/>
                <a:gd name="T18" fmla="*/ 1 w 877"/>
                <a:gd name="T19" fmla="*/ 1 h 822"/>
                <a:gd name="T20" fmla="*/ 1 w 877"/>
                <a:gd name="T21" fmla="*/ 1 h 822"/>
                <a:gd name="T22" fmla="*/ 1 w 877"/>
                <a:gd name="T23" fmla="*/ 1 h 822"/>
                <a:gd name="T24" fmla="*/ 1 w 877"/>
                <a:gd name="T25" fmla="*/ 1 h 822"/>
                <a:gd name="T26" fmla="*/ 1 w 877"/>
                <a:gd name="T27" fmla="*/ 1 h 822"/>
                <a:gd name="T28" fmla="*/ 1 w 877"/>
                <a:gd name="T29" fmla="*/ 1 h 822"/>
                <a:gd name="T30" fmla="*/ 1 w 877"/>
                <a:gd name="T31" fmla="*/ 1 h 822"/>
                <a:gd name="T32" fmla="*/ 1 w 877"/>
                <a:gd name="T33" fmla="*/ 0 h 822"/>
                <a:gd name="T34" fmla="*/ 1 w 877"/>
                <a:gd name="T35" fmla="*/ 1 h 822"/>
                <a:gd name="T36" fmla="*/ 1 w 877"/>
                <a:gd name="T37" fmla="*/ 1 h 822"/>
                <a:gd name="T38" fmla="*/ 1 w 877"/>
                <a:gd name="T39" fmla="*/ 1 h 822"/>
                <a:gd name="T40" fmla="*/ 1 w 877"/>
                <a:gd name="T41" fmla="*/ 1 h 822"/>
                <a:gd name="T42" fmla="*/ 1 w 877"/>
                <a:gd name="T43" fmla="*/ 1 h 822"/>
                <a:gd name="T44" fmla="*/ 1 w 877"/>
                <a:gd name="T45" fmla="*/ 1 h 822"/>
                <a:gd name="T46" fmla="*/ 1 w 877"/>
                <a:gd name="T47" fmla="*/ 1 h 822"/>
                <a:gd name="T48" fmla="*/ 1 w 877"/>
                <a:gd name="T49" fmla="*/ 1 h 822"/>
                <a:gd name="T50" fmla="*/ 1 w 877"/>
                <a:gd name="T51" fmla="*/ 1 h 822"/>
                <a:gd name="T52" fmla="*/ 1 w 877"/>
                <a:gd name="T53" fmla="*/ 1 h 822"/>
                <a:gd name="T54" fmla="*/ 1 w 877"/>
                <a:gd name="T55" fmla="*/ 1 h 822"/>
                <a:gd name="T56" fmla="*/ 1 w 877"/>
                <a:gd name="T57" fmla="*/ 1 h 822"/>
                <a:gd name="T58" fmla="*/ 1 w 877"/>
                <a:gd name="T59" fmla="*/ 1 h 822"/>
                <a:gd name="T60" fmla="*/ 1 w 877"/>
                <a:gd name="T61" fmla="*/ 1 h 822"/>
                <a:gd name="T62" fmla="*/ 1 w 877"/>
                <a:gd name="T63" fmla="*/ 1 h 822"/>
                <a:gd name="T64" fmla="*/ 1 w 877"/>
                <a:gd name="T65" fmla="*/ 1 h 822"/>
                <a:gd name="T66" fmla="*/ 1 w 877"/>
                <a:gd name="T67" fmla="*/ 1 h 822"/>
                <a:gd name="T68" fmla="*/ 1 w 877"/>
                <a:gd name="T69" fmla="*/ 1 h 822"/>
                <a:gd name="T70" fmla="*/ 1 w 877"/>
                <a:gd name="T71" fmla="*/ 1 h 822"/>
                <a:gd name="T72" fmla="*/ 1 w 877"/>
                <a:gd name="T73" fmla="*/ 1 h 822"/>
                <a:gd name="T74" fmla="*/ 1 w 877"/>
                <a:gd name="T75" fmla="*/ 1 h 822"/>
                <a:gd name="T76" fmla="*/ 1 w 877"/>
                <a:gd name="T77" fmla="*/ 1 h 822"/>
                <a:gd name="T78" fmla="*/ 1 w 877"/>
                <a:gd name="T79" fmla="*/ 1 h 822"/>
                <a:gd name="T80" fmla="*/ 1 w 877"/>
                <a:gd name="T81" fmla="*/ 1 h 822"/>
                <a:gd name="T82" fmla="*/ 1 w 877"/>
                <a:gd name="T83" fmla="*/ 1 h 822"/>
                <a:gd name="T84" fmla="*/ 1 w 877"/>
                <a:gd name="T85" fmla="*/ 1 h 822"/>
                <a:gd name="T86" fmla="*/ 1 w 877"/>
                <a:gd name="T87" fmla="*/ 1 h 822"/>
                <a:gd name="T88" fmla="*/ 1 w 877"/>
                <a:gd name="T89" fmla="*/ 1 h 822"/>
                <a:gd name="T90" fmla="*/ 1 w 877"/>
                <a:gd name="T91" fmla="*/ 1 h 822"/>
                <a:gd name="T92" fmla="*/ 1 w 877"/>
                <a:gd name="T93" fmla="*/ 1 h 822"/>
                <a:gd name="T94" fmla="*/ 1 w 877"/>
                <a:gd name="T95" fmla="*/ 1 h 822"/>
                <a:gd name="T96" fmla="*/ 1 w 877"/>
                <a:gd name="T97" fmla="*/ 1 h 822"/>
                <a:gd name="T98" fmla="*/ 1 w 877"/>
                <a:gd name="T99" fmla="*/ 1 h 822"/>
                <a:gd name="T100" fmla="*/ 1 w 877"/>
                <a:gd name="T101" fmla="*/ 1 h 822"/>
                <a:gd name="T102" fmla="*/ 1 w 877"/>
                <a:gd name="T103" fmla="*/ 1 h 82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77"/>
                <a:gd name="T157" fmla="*/ 0 h 822"/>
                <a:gd name="T158" fmla="*/ 877 w 877"/>
                <a:gd name="T159" fmla="*/ 822 h 82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77" h="822">
                  <a:moveTo>
                    <a:pt x="28" y="106"/>
                  </a:moveTo>
                  <a:lnTo>
                    <a:pt x="29" y="105"/>
                  </a:lnTo>
                  <a:lnTo>
                    <a:pt x="30" y="102"/>
                  </a:lnTo>
                  <a:lnTo>
                    <a:pt x="33" y="97"/>
                  </a:lnTo>
                  <a:lnTo>
                    <a:pt x="37" y="90"/>
                  </a:lnTo>
                  <a:lnTo>
                    <a:pt x="43" y="83"/>
                  </a:lnTo>
                  <a:lnTo>
                    <a:pt x="51" y="75"/>
                  </a:lnTo>
                  <a:lnTo>
                    <a:pt x="59" y="67"/>
                  </a:lnTo>
                  <a:lnTo>
                    <a:pt x="69" y="58"/>
                  </a:lnTo>
                  <a:lnTo>
                    <a:pt x="81" y="50"/>
                  </a:lnTo>
                  <a:lnTo>
                    <a:pt x="94" y="42"/>
                  </a:lnTo>
                  <a:lnTo>
                    <a:pt x="111" y="35"/>
                  </a:lnTo>
                  <a:lnTo>
                    <a:pt x="127" y="28"/>
                  </a:lnTo>
                  <a:lnTo>
                    <a:pt x="146" y="25"/>
                  </a:lnTo>
                  <a:lnTo>
                    <a:pt x="167" y="21"/>
                  </a:lnTo>
                  <a:lnTo>
                    <a:pt x="190" y="21"/>
                  </a:lnTo>
                  <a:lnTo>
                    <a:pt x="215" y="23"/>
                  </a:lnTo>
                  <a:lnTo>
                    <a:pt x="237" y="27"/>
                  </a:lnTo>
                  <a:lnTo>
                    <a:pt x="258" y="29"/>
                  </a:lnTo>
                  <a:lnTo>
                    <a:pt x="278" y="30"/>
                  </a:lnTo>
                  <a:lnTo>
                    <a:pt x="295" y="31"/>
                  </a:lnTo>
                  <a:lnTo>
                    <a:pt x="312" y="33"/>
                  </a:lnTo>
                  <a:lnTo>
                    <a:pt x="327" y="33"/>
                  </a:lnTo>
                  <a:lnTo>
                    <a:pt x="342" y="33"/>
                  </a:lnTo>
                  <a:lnTo>
                    <a:pt x="357" y="31"/>
                  </a:lnTo>
                  <a:lnTo>
                    <a:pt x="371" y="30"/>
                  </a:lnTo>
                  <a:lnTo>
                    <a:pt x="385" y="28"/>
                  </a:lnTo>
                  <a:lnTo>
                    <a:pt x="399" y="26"/>
                  </a:lnTo>
                  <a:lnTo>
                    <a:pt x="414" y="22"/>
                  </a:lnTo>
                  <a:lnTo>
                    <a:pt x="427" y="19"/>
                  </a:lnTo>
                  <a:lnTo>
                    <a:pt x="442" y="14"/>
                  </a:lnTo>
                  <a:lnTo>
                    <a:pt x="459" y="10"/>
                  </a:lnTo>
                  <a:lnTo>
                    <a:pt x="475" y="5"/>
                  </a:lnTo>
                  <a:lnTo>
                    <a:pt x="493" y="0"/>
                  </a:lnTo>
                  <a:lnTo>
                    <a:pt x="516" y="0"/>
                  </a:lnTo>
                  <a:lnTo>
                    <a:pt x="542" y="1"/>
                  </a:lnTo>
                  <a:lnTo>
                    <a:pt x="569" y="6"/>
                  </a:lnTo>
                  <a:lnTo>
                    <a:pt x="598" y="12"/>
                  </a:lnTo>
                  <a:lnTo>
                    <a:pt x="628" y="21"/>
                  </a:lnTo>
                  <a:lnTo>
                    <a:pt x="659" y="31"/>
                  </a:lnTo>
                  <a:lnTo>
                    <a:pt x="690" y="44"/>
                  </a:lnTo>
                  <a:lnTo>
                    <a:pt x="720" y="58"/>
                  </a:lnTo>
                  <a:lnTo>
                    <a:pt x="749" y="72"/>
                  </a:lnTo>
                  <a:lnTo>
                    <a:pt x="777" y="88"/>
                  </a:lnTo>
                  <a:lnTo>
                    <a:pt x="802" y="105"/>
                  </a:lnTo>
                  <a:lnTo>
                    <a:pt x="824" y="121"/>
                  </a:lnTo>
                  <a:lnTo>
                    <a:pt x="843" y="140"/>
                  </a:lnTo>
                  <a:lnTo>
                    <a:pt x="858" y="157"/>
                  </a:lnTo>
                  <a:lnTo>
                    <a:pt x="869" y="174"/>
                  </a:lnTo>
                  <a:lnTo>
                    <a:pt x="875" y="195"/>
                  </a:lnTo>
                  <a:lnTo>
                    <a:pt x="877" y="223"/>
                  </a:lnTo>
                  <a:lnTo>
                    <a:pt x="875" y="256"/>
                  </a:lnTo>
                  <a:lnTo>
                    <a:pt x="869" y="294"/>
                  </a:lnTo>
                  <a:lnTo>
                    <a:pt x="858" y="337"/>
                  </a:lnTo>
                  <a:lnTo>
                    <a:pt x="843" y="382"/>
                  </a:lnTo>
                  <a:lnTo>
                    <a:pt x="825" y="430"/>
                  </a:lnTo>
                  <a:lnTo>
                    <a:pt x="802" y="478"/>
                  </a:lnTo>
                  <a:lnTo>
                    <a:pt x="776" y="528"/>
                  </a:lnTo>
                  <a:lnTo>
                    <a:pt x="744" y="577"/>
                  </a:lnTo>
                  <a:lnTo>
                    <a:pt x="709" y="626"/>
                  </a:lnTo>
                  <a:lnTo>
                    <a:pt x="668" y="671"/>
                  </a:lnTo>
                  <a:lnTo>
                    <a:pt x="625" y="714"/>
                  </a:lnTo>
                  <a:lnTo>
                    <a:pt x="576" y="752"/>
                  </a:lnTo>
                  <a:lnTo>
                    <a:pt x="523" y="787"/>
                  </a:lnTo>
                  <a:lnTo>
                    <a:pt x="466" y="816"/>
                  </a:lnTo>
                  <a:lnTo>
                    <a:pt x="464" y="816"/>
                  </a:lnTo>
                  <a:lnTo>
                    <a:pt x="462" y="817"/>
                  </a:lnTo>
                  <a:lnTo>
                    <a:pt x="456" y="818"/>
                  </a:lnTo>
                  <a:lnTo>
                    <a:pt x="451" y="819"/>
                  </a:lnTo>
                  <a:lnTo>
                    <a:pt x="441" y="820"/>
                  </a:lnTo>
                  <a:lnTo>
                    <a:pt x="431" y="820"/>
                  </a:lnTo>
                  <a:lnTo>
                    <a:pt x="419" y="822"/>
                  </a:lnTo>
                  <a:lnTo>
                    <a:pt x="406" y="820"/>
                  </a:lnTo>
                  <a:lnTo>
                    <a:pt x="391" y="819"/>
                  </a:lnTo>
                  <a:lnTo>
                    <a:pt x="374" y="817"/>
                  </a:lnTo>
                  <a:lnTo>
                    <a:pt x="357" y="812"/>
                  </a:lnTo>
                  <a:lnTo>
                    <a:pt x="338" y="808"/>
                  </a:lnTo>
                  <a:lnTo>
                    <a:pt x="317" y="801"/>
                  </a:lnTo>
                  <a:lnTo>
                    <a:pt x="296" y="792"/>
                  </a:lnTo>
                  <a:lnTo>
                    <a:pt x="273" y="781"/>
                  </a:lnTo>
                  <a:lnTo>
                    <a:pt x="249" y="767"/>
                  </a:lnTo>
                  <a:lnTo>
                    <a:pt x="225" y="752"/>
                  </a:lnTo>
                  <a:lnTo>
                    <a:pt x="203" y="738"/>
                  </a:lnTo>
                  <a:lnTo>
                    <a:pt x="181" y="723"/>
                  </a:lnTo>
                  <a:lnTo>
                    <a:pt x="161" y="706"/>
                  </a:lnTo>
                  <a:lnTo>
                    <a:pt x="143" y="690"/>
                  </a:lnTo>
                  <a:lnTo>
                    <a:pt x="126" y="673"/>
                  </a:lnTo>
                  <a:lnTo>
                    <a:pt x="111" y="656"/>
                  </a:lnTo>
                  <a:lnTo>
                    <a:pt x="97" y="638"/>
                  </a:lnTo>
                  <a:lnTo>
                    <a:pt x="85" y="620"/>
                  </a:lnTo>
                  <a:lnTo>
                    <a:pt x="76" y="600"/>
                  </a:lnTo>
                  <a:lnTo>
                    <a:pt x="68" y="580"/>
                  </a:lnTo>
                  <a:lnTo>
                    <a:pt x="62" y="559"/>
                  </a:lnTo>
                  <a:lnTo>
                    <a:pt x="59" y="537"/>
                  </a:lnTo>
                  <a:lnTo>
                    <a:pt x="56" y="514"/>
                  </a:lnTo>
                  <a:lnTo>
                    <a:pt x="58" y="491"/>
                  </a:lnTo>
                  <a:lnTo>
                    <a:pt x="61" y="466"/>
                  </a:lnTo>
                  <a:lnTo>
                    <a:pt x="63" y="418"/>
                  </a:lnTo>
                  <a:lnTo>
                    <a:pt x="54" y="379"/>
                  </a:lnTo>
                  <a:lnTo>
                    <a:pt x="39" y="342"/>
                  </a:lnTo>
                  <a:lnTo>
                    <a:pt x="22" y="307"/>
                  </a:lnTo>
                  <a:lnTo>
                    <a:pt x="7" y="268"/>
                  </a:lnTo>
                  <a:lnTo>
                    <a:pt x="0" y="224"/>
                  </a:lnTo>
                  <a:lnTo>
                    <a:pt x="6" y="171"/>
                  </a:lnTo>
                  <a:lnTo>
                    <a:pt x="28" y="106"/>
                  </a:lnTo>
                  <a:close/>
                </a:path>
              </a:pathLst>
            </a:custGeom>
            <a:solidFill>
              <a:srgbClr val="C4D8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 flipH="1">
              <a:off x="622" y="2571"/>
              <a:ext cx="420" cy="395"/>
            </a:xfrm>
            <a:custGeom>
              <a:avLst/>
              <a:gdLst>
                <a:gd name="T0" fmla="*/ 1 w 840"/>
                <a:gd name="T1" fmla="*/ 1 h 789"/>
                <a:gd name="T2" fmla="*/ 1 w 840"/>
                <a:gd name="T3" fmla="*/ 1 h 789"/>
                <a:gd name="T4" fmla="*/ 1 w 840"/>
                <a:gd name="T5" fmla="*/ 1 h 789"/>
                <a:gd name="T6" fmla="*/ 1 w 840"/>
                <a:gd name="T7" fmla="*/ 1 h 789"/>
                <a:gd name="T8" fmla="*/ 1 w 840"/>
                <a:gd name="T9" fmla="*/ 1 h 789"/>
                <a:gd name="T10" fmla="*/ 1 w 840"/>
                <a:gd name="T11" fmla="*/ 1 h 789"/>
                <a:gd name="T12" fmla="*/ 1 w 840"/>
                <a:gd name="T13" fmla="*/ 1 h 789"/>
                <a:gd name="T14" fmla="*/ 1 w 840"/>
                <a:gd name="T15" fmla="*/ 1 h 789"/>
                <a:gd name="T16" fmla="*/ 1 w 840"/>
                <a:gd name="T17" fmla="*/ 1 h 789"/>
                <a:gd name="T18" fmla="*/ 1 w 840"/>
                <a:gd name="T19" fmla="*/ 1 h 789"/>
                <a:gd name="T20" fmla="*/ 1 w 840"/>
                <a:gd name="T21" fmla="*/ 1 h 789"/>
                <a:gd name="T22" fmla="*/ 1 w 840"/>
                <a:gd name="T23" fmla="*/ 1 h 789"/>
                <a:gd name="T24" fmla="*/ 1 w 840"/>
                <a:gd name="T25" fmla="*/ 1 h 789"/>
                <a:gd name="T26" fmla="*/ 1 w 840"/>
                <a:gd name="T27" fmla="*/ 1 h 789"/>
                <a:gd name="T28" fmla="*/ 1 w 840"/>
                <a:gd name="T29" fmla="*/ 1 h 789"/>
                <a:gd name="T30" fmla="*/ 1 w 840"/>
                <a:gd name="T31" fmla="*/ 1 h 789"/>
                <a:gd name="T32" fmla="*/ 1 w 840"/>
                <a:gd name="T33" fmla="*/ 1 h 789"/>
                <a:gd name="T34" fmla="*/ 1 w 840"/>
                <a:gd name="T35" fmla="*/ 1 h 789"/>
                <a:gd name="T36" fmla="*/ 1 w 840"/>
                <a:gd name="T37" fmla="*/ 1 h 789"/>
                <a:gd name="T38" fmla="*/ 1 w 840"/>
                <a:gd name="T39" fmla="*/ 1 h 789"/>
                <a:gd name="T40" fmla="*/ 1 w 840"/>
                <a:gd name="T41" fmla="*/ 1 h 789"/>
                <a:gd name="T42" fmla="*/ 1 w 840"/>
                <a:gd name="T43" fmla="*/ 1 h 789"/>
                <a:gd name="T44" fmla="*/ 1 w 840"/>
                <a:gd name="T45" fmla="*/ 1 h 789"/>
                <a:gd name="T46" fmla="*/ 1 w 840"/>
                <a:gd name="T47" fmla="*/ 1 h 789"/>
                <a:gd name="T48" fmla="*/ 1 w 840"/>
                <a:gd name="T49" fmla="*/ 1 h 789"/>
                <a:gd name="T50" fmla="*/ 1 w 840"/>
                <a:gd name="T51" fmla="*/ 1 h 789"/>
                <a:gd name="T52" fmla="*/ 1 w 840"/>
                <a:gd name="T53" fmla="*/ 1 h 789"/>
                <a:gd name="T54" fmla="*/ 1 w 840"/>
                <a:gd name="T55" fmla="*/ 1 h 789"/>
                <a:gd name="T56" fmla="*/ 1 w 840"/>
                <a:gd name="T57" fmla="*/ 1 h 789"/>
                <a:gd name="T58" fmla="*/ 1 w 840"/>
                <a:gd name="T59" fmla="*/ 1 h 789"/>
                <a:gd name="T60" fmla="*/ 1 w 840"/>
                <a:gd name="T61" fmla="*/ 1 h 789"/>
                <a:gd name="T62" fmla="*/ 1 w 840"/>
                <a:gd name="T63" fmla="*/ 1 h 789"/>
                <a:gd name="T64" fmla="*/ 1 w 840"/>
                <a:gd name="T65" fmla="*/ 1 h 789"/>
                <a:gd name="T66" fmla="*/ 1 w 840"/>
                <a:gd name="T67" fmla="*/ 1 h 789"/>
                <a:gd name="T68" fmla="*/ 1 w 840"/>
                <a:gd name="T69" fmla="*/ 1 h 789"/>
                <a:gd name="T70" fmla="*/ 1 w 840"/>
                <a:gd name="T71" fmla="*/ 1 h 789"/>
                <a:gd name="T72" fmla="*/ 1 w 840"/>
                <a:gd name="T73" fmla="*/ 1 h 789"/>
                <a:gd name="T74" fmla="*/ 1 w 840"/>
                <a:gd name="T75" fmla="*/ 1 h 789"/>
                <a:gd name="T76" fmla="*/ 1 w 840"/>
                <a:gd name="T77" fmla="*/ 1 h 789"/>
                <a:gd name="T78" fmla="*/ 1 w 840"/>
                <a:gd name="T79" fmla="*/ 1 h 789"/>
                <a:gd name="T80" fmla="*/ 1 w 840"/>
                <a:gd name="T81" fmla="*/ 1 h 789"/>
                <a:gd name="T82" fmla="*/ 1 w 840"/>
                <a:gd name="T83" fmla="*/ 1 h 789"/>
                <a:gd name="T84" fmla="*/ 1 w 840"/>
                <a:gd name="T85" fmla="*/ 1 h 789"/>
                <a:gd name="T86" fmla="*/ 1 w 840"/>
                <a:gd name="T87" fmla="*/ 1 h 789"/>
                <a:gd name="T88" fmla="*/ 1 w 840"/>
                <a:gd name="T89" fmla="*/ 1 h 789"/>
                <a:gd name="T90" fmla="*/ 1 w 840"/>
                <a:gd name="T91" fmla="*/ 1 h 789"/>
                <a:gd name="T92" fmla="*/ 1 w 840"/>
                <a:gd name="T93" fmla="*/ 1 h 789"/>
                <a:gd name="T94" fmla="*/ 1 w 840"/>
                <a:gd name="T95" fmla="*/ 1 h 78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40"/>
                <a:gd name="T145" fmla="*/ 0 h 789"/>
                <a:gd name="T146" fmla="*/ 840 w 840"/>
                <a:gd name="T147" fmla="*/ 789 h 78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40" h="789">
                  <a:moveTo>
                    <a:pt x="26" y="102"/>
                  </a:moveTo>
                  <a:lnTo>
                    <a:pt x="28" y="98"/>
                  </a:lnTo>
                  <a:lnTo>
                    <a:pt x="35" y="87"/>
                  </a:lnTo>
                  <a:lnTo>
                    <a:pt x="47" y="72"/>
                  </a:lnTo>
                  <a:lnTo>
                    <a:pt x="66" y="56"/>
                  </a:lnTo>
                  <a:lnTo>
                    <a:pt x="90" y="40"/>
                  </a:lnTo>
                  <a:lnTo>
                    <a:pt x="121" y="27"/>
                  </a:lnTo>
                  <a:lnTo>
                    <a:pt x="159" y="22"/>
                  </a:lnTo>
                  <a:lnTo>
                    <a:pt x="205" y="24"/>
                  </a:lnTo>
                  <a:lnTo>
                    <a:pt x="227" y="26"/>
                  </a:lnTo>
                  <a:lnTo>
                    <a:pt x="247" y="29"/>
                  </a:lnTo>
                  <a:lnTo>
                    <a:pt x="265" y="31"/>
                  </a:lnTo>
                  <a:lnTo>
                    <a:pt x="283" y="32"/>
                  </a:lnTo>
                  <a:lnTo>
                    <a:pt x="298" y="32"/>
                  </a:lnTo>
                  <a:lnTo>
                    <a:pt x="314" y="32"/>
                  </a:lnTo>
                  <a:lnTo>
                    <a:pt x="327" y="32"/>
                  </a:lnTo>
                  <a:lnTo>
                    <a:pt x="341" y="31"/>
                  </a:lnTo>
                  <a:lnTo>
                    <a:pt x="355" y="30"/>
                  </a:lnTo>
                  <a:lnTo>
                    <a:pt x="368" y="27"/>
                  </a:lnTo>
                  <a:lnTo>
                    <a:pt x="382" y="25"/>
                  </a:lnTo>
                  <a:lnTo>
                    <a:pt x="395" y="22"/>
                  </a:lnTo>
                  <a:lnTo>
                    <a:pt x="409" y="18"/>
                  </a:lnTo>
                  <a:lnTo>
                    <a:pt x="423" y="14"/>
                  </a:lnTo>
                  <a:lnTo>
                    <a:pt x="438" y="9"/>
                  </a:lnTo>
                  <a:lnTo>
                    <a:pt x="454" y="4"/>
                  </a:lnTo>
                  <a:lnTo>
                    <a:pt x="473" y="1"/>
                  </a:lnTo>
                  <a:lnTo>
                    <a:pt x="493" y="0"/>
                  </a:lnTo>
                  <a:lnTo>
                    <a:pt x="518" y="2"/>
                  </a:lnTo>
                  <a:lnTo>
                    <a:pt x="544" y="6"/>
                  </a:lnTo>
                  <a:lnTo>
                    <a:pt x="573" y="12"/>
                  </a:lnTo>
                  <a:lnTo>
                    <a:pt x="602" y="20"/>
                  </a:lnTo>
                  <a:lnTo>
                    <a:pt x="631" y="31"/>
                  </a:lnTo>
                  <a:lnTo>
                    <a:pt x="661" y="42"/>
                  </a:lnTo>
                  <a:lnTo>
                    <a:pt x="689" y="56"/>
                  </a:lnTo>
                  <a:lnTo>
                    <a:pt x="717" y="70"/>
                  </a:lnTo>
                  <a:lnTo>
                    <a:pt x="744" y="85"/>
                  </a:lnTo>
                  <a:lnTo>
                    <a:pt x="768" y="101"/>
                  </a:lnTo>
                  <a:lnTo>
                    <a:pt x="790" y="117"/>
                  </a:lnTo>
                  <a:lnTo>
                    <a:pt x="808" y="135"/>
                  </a:lnTo>
                  <a:lnTo>
                    <a:pt x="822" y="151"/>
                  </a:lnTo>
                  <a:lnTo>
                    <a:pt x="832" y="168"/>
                  </a:lnTo>
                  <a:lnTo>
                    <a:pt x="838" y="188"/>
                  </a:lnTo>
                  <a:lnTo>
                    <a:pt x="840" y="214"/>
                  </a:lnTo>
                  <a:lnTo>
                    <a:pt x="838" y="246"/>
                  </a:lnTo>
                  <a:lnTo>
                    <a:pt x="832" y="283"/>
                  </a:lnTo>
                  <a:lnTo>
                    <a:pt x="822" y="323"/>
                  </a:lnTo>
                  <a:lnTo>
                    <a:pt x="808" y="367"/>
                  </a:lnTo>
                  <a:lnTo>
                    <a:pt x="791" y="413"/>
                  </a:lnTo>
                  <a:lnTo>
                    <a:pt x="769" y="460"/>
                  </a:lnTo>
                  <a:lnTo>
                    <a:pt x="742" y="508"/>
                  </a:lnTo>
                  <a:lnTo>
                    <a:pt x="712" y="555"/>
                  </a:lnTo>
                  <a:lnTo>
                    <a:pt x="678" y="601"/>
                  </a:lnTo>
                  <a:lnTo>
                    <a:pt x="640" y="646"/>
                  </a:lnTo>
                  <a:lnTo>
                    <a:pt x="597" y="686"/>
                  </a:lnTo>
                  <a:lnTo>
                    <a:pt x="551" y="724"/>
                  </a:lnTo>
                  <a:lnTo>
                    <a:pt x="500" y="757"/>
                  </a:lnTo>
                  <a:lnTo>
                    <a:pt x="445" y="784"/>
                  </a:lnTo>
                  <a:lnTo>
                    <a:pt x="444" y="784"/>
                  </a:lnTo>
                  <a:lnTo>
                    <a:pt x="442" y="785"/>
                  </a:lnTo>
                  <a:lnTo>
                    <a:pt x="437" y="786"/>
                  </a:lnTo>
                  <a:lnTo>
                    <a:pt x="430" y="788"/>
                  </a:lnTo>
                  <a:lnTo>
                    <a:pt x="422" y="789"/>
                  </a:lnTo>
                  <a:lnTo>
                    <a:pt x="413" y="789"/>
                  </a:lnTo>
                  <a:lnTo>
                    <a:pt x="401" y="789"/>
                  </a:lnTo>
                  <a:lnTo>
                    <a:pt x="389" y="789"/>
                  </a:lnTo>
                  <a:lnTo>
                    <a:pt x="374" y="788"/>
                  </a:lnTo>
                  <a:lnTo>
                    <a:pt x="357" y="785"/>
                  </a:lnTo>
                  <a:lnTo>
                    <a:pt x="341" y="782"/>
                  </a:lnTo>
                  <a:lnTo>
                    <a:pt x="323" y="776"/>
                  </a:lnTo>
                  <a:lnTo>
                    <a:pt x="303" y="769"/>
                  </a:lnTo>
                  <a:lnTo>
                    <a:pt x="283" y="761"/>
                  </a:lnTo>
                  <a:lnTo>
                    <a:pt x="261" y="751"/>
                  </a:lnTo>
                  <a:lnTo>
                    <a:pt x="238" y="738"/>
                  </a:lnTo>
                  <a:lnTo>
                    <a:pt x="215" y="724"/>
                  </a:lnTo>
                  <a:lnTo>
                    <a:pt x="193" y="709"/>
                  </a:lnTo>
                  <a:lnTo>
                    <a:pt x="173" y="694"/>
                  </a:lnTo>
                  <a:lnTo>
                    <a:pt x="153" y="679"/>
                  </a:lnTo>
                  <a:lnTo>
                    <a:pt x="136" y="664"/>
                  </a:lnTo>
                  <a:lnTo>
                    <a:pt x="120" y="648"/>
                  </a:lnTo>
                  <a:lnTo>
                    <a:pt x="105" y="631"/>
                  </a:lnTo>
                  <a:lnTo>
                    <a:pt x="92" y="614"/>
                  </a:lnTo>
                  <a:lnTo>
                    <a:pt x="81" y="596"/>
                  </a:lnTo>
                  <a:lnTo>
                    <a:pt x="72" y="578"/>
                  </a:lnTo>
                  <a:lnTo>
                    <a:pt x="65" y="558"/>
                  </a:lnTo>
                  <a:lnTo>
                    <a:pt x="59" y="538"/>
                  </a:lnTo>
                  <a:lnTo>
                    <a:pt x="56" y="517"/>
                  </a:lnTo>
                  <a:lnTo>
                    <a:pt x="54" y="495"/>
                  </a:lnTo>
                  <a:lnTo>
                    <a:pt x="54" y="472"/>
                  </a:lnTo>
                  <a:lnTo>
                    <a:pt x="58" y="448"/>
                  </a:lnTo>
                  <a:lnTo>
                    <a:pt x="60" y="403"/>
                  </a:lnTo>
                  <a:lnTo>
                    <a:pt x="51" y="365"/>
                  </a:lnTo>
                  <a:lnTo>
                    <a:pt x="36" y="329"/>
                  </a:lnTo>
                  <a:lnTo>
                    <a:pt x="20" y="295"/>
                  </a:lnTo>
                  <a:lnTo>
                    <a:pt x="6" y="258"/>
                  </a:lnTo>
                  <a:lnTo>
                    <a:pt x="0" y="215"/>
                  </a:lnTo>
                  <a:lnTo>
                    <a:pt x="5" y="164"/>
                  </a:lnTo>
                  <a:lnTo>
                    <a:pt x="26" y="102"/>
                  </a:lnTo>
                  <a:close/>
                </a:path>
              </a:pathLst>
            </a:custGeom>
            <a:solidFill>
              <a:srgbClr val="BAD3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 flipH="1">
              <a:off x="632" y="2581"/>
              <a:ext cx="402" cy="379"/>
            </a:xfrm>
            <a:custGeom>
              <a:avLst/>
              <a:gdLst>
                <a:gd name="T0" fmla="*/ 1 w 804"/>
                <a:gd name="T1" fmla="*/ 1 h 757"/>
                <a:gd name="T2" fmla="*/ 1 w 804"/>
                <a:gd name="T3" fmla="*/ 1 h 757"/>
                <a:gd name="T4" fmla="*/ 1 w 804"/>
                <a:gd name="T5" fmla="*/ 1 h 757"/>
                <a:gd name="T6" fmla="*/ 1 w 804"/>
                <a:gd name="T7" fmla="*/ 1 h 757"/>
                <a:gd name="T8" fmla="*/ 1 w 804"/>
                <a:gd name="T9" fmla="*/ 1 h 757"/>
                <a:gd name="T10" fmla="*/ 1 w 804"/>
                <a:gd name="T11" fmla="*/ 1 h 757"/>
                <a:gd name="T12" fmla="*/ 1 w 804"/>
                <a:gd name="T13" fmla="*/ 1 h 757"/>
                <a:gd name="T14" fmla="*/ 1 w 804"/>
                <a:gd name="T15" fmla="*/ 1 h 757"/>
                <a:gd name="T16" fmla="*/ 1 w 804"/>
                <a:gd name="T17" fmla="*/ 1 h 757"/>
                <a:gd name="T18" fmla="*/ 1 w 804"/>
                <a:gd name="T19" fmla="*/ 1 h 757"/>
                <a:gd name="T20" fmla="*/ 1 w 804"/>
                <a:gd name="T21" fmla="*/ 1 h 757"/>
                <a:gd name="T22" fmla="*/ 1 w 804"/>
                <a:gd name="T23" fmla="*/ 1 h 757"/>
                <a:gd name="T24" fmla="*/ 1 w 804"/>
                <a:gd name="T25" fmla="*/ 1 h 757"/>
                <a:gd name="T26" fmla="*/ 1 w 804"/>
                <a:gd name="T27" fmla="*/ 1 h 757"/>
                <a:gd name="T28" fmla="*/ 1 w 804"/>
                <a:gd name="T29" fmla="*/ 1 h 757"/>
                <a:gd name="T30" fmla="*/ 1 w 804"/>
                <a:gd name="T31" fmla="*/ 1 h 757"/>
                <a:gd name="T32" fmla="*/ 1 w 804"/>
                <a:gd name="T33" fmla="*/ 1 h 757"/>
                <a:gd name="T34" fmla="*/ 1 w 804"/>
                <a:gd name="T35" fmla="*/ 1 h 757"/>
                <a:gd name="T36" fmla="*/ 1 w 804"/>
                <a:gd name="T37" fmla="*/ 1 h 757"/>
                <a:gd name="T38" fmla="*/ 1 w 804"/>
                <a:gd name="T39" fmla="*/ 1 h 757"/>
                <a:gd name="T40" fmla="*/ 1 w 804"/>
                <a:gd name="T41" fmla="*/ 1 h 757"/>
                <a:gd name="T42" fmla="*/ 1 w 804"/>
                <a:gd name="T43" fmla="*/ 1 h 757"/>
                <a:gd name="T44" fmla="*/ 1 w 804"/>
                <a:gd name="T45" fmla="*/ 1 h 757"/>
                <a:gd name="T46" fmla="*/ 1 w 804"/>
                <a:gd name="T47" fmla="*/ 1 h 757"/>
                <a:gd name="T48" fmla="*/ 1 w 804"/>
                <a:gd name="T49" fmla="*/ 1 h 757"/>
                <a:gd name="T50" fmla="*/ 1 w 804"/>
                <a:gd name="T51" fmla="*/ 1 h 757"/>
                <a:gd name="T52" fmla="*/ 1 w 804"/>
                <a:gd name="T53" fmla="*/ 1 h 757"/>
                <a:gd name="T54" fmla="*/ 1 w 804"/>
                <a:gd name="T55" fmla="*/ 1 h 757"/>
                <a:gd name="T56" fmla="*/ 1 w 804"/>
                <a:gd name="T57" fmla="*/ 1 h 757"/>
                <a:gd name="T58" fmla="*/ 1 w 804"/>
                <a:gd name="T59" fmla="*/ 1 h 757"/>
                <a:gd name="T60" fmla="*/ 1 w 804"/>
                <a:gd name="T61" fmla="*/ 1 h 757"/>
                <a:gd name="T62" fmla="*/ 1 w 804"/>
                <a:gd name="T63" fmla="*/ 1 h 757"/>
                <a:gd name="T64" fmla="*/ 1 w 804"/>
                <a:gd name="T65" fmla="*/ 1 h 757"/>
                <a:gd name="T66" fmla="*/ 1 w 804"/>
                <a:gd name="T67" fmla="*/ 1 h 757"/>
                <a:gd name="T68" fmla="*/ 1 w 804"/>
                <a:gd name="T69" fmla="*/ 1 h 757"/>
                <a:gd name="T70" fmla="*/ 1 w 804"/>
                <a:gd name="T71" fmla="*/ 1 h 757"/>
                <a:gd name="T72" fmla="*/ 1 w 804"/>
                <a:gd name="T73" fmla="*/ 1 h 757"/>
                <a:gd name="T74" fmla="*/ 1 w 804"/>
                <a:gd name="T75" fmla="*/ 1 h 757"/>
                <a:gd name="T76" fmla="*/ 1 w 804"/>
                <a:gd name="T77" fmla="*/ 1 h 757"/>
                <a:gd name="T78" fmla="*/ 1 w 804"/>
                <a:gd name="T79" fmla="*/ 1 h 757"/>
                <a:gd name="T80" fmla="*/ 1 w 804"/>
                <a:gd name="T81" fmla="*/ 1 h 757"/>
                <a:gd name="T82" fmla="*/ 1 w 804"/>
                <a:gd name="T83" fmla="*/ 1 h 757"/>
                <a:gd name="T84" fmla="*/ 1 w 804"/>
                <a:gd name="T85" fmla="*/ 1 h 757"/>
                <a:gd name="T86" fmla="*/ 1 w 804"/>
                <a:gd name="T87" fmla="*/ 1 h 757"/>
                <a:gd name="T88" fmla="*/ 1 w 804"/>
                <a:gd name="T89" fmla="*/ 1 h 757"/>
                <a:gd name="T90" fmla="*/ 1 w 804"/>
                <a:gd name="T91" fmla="*/ 1 h 757"/>
                <a:gd name="T92" fmla="*/ 1 w 804"/>
                <a:gd name="T93" fmla="*/ 1 h 757"/>
                <a:gd name="T94" fmla="*/ 1 w 804"/>
                <a:gd name="T95" fmla="*/ 1 h 7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04"/>
                <a:gd name="T145" fmla="*/ 0 h 757"/>
                <a:gd name="T146" fmla="*/ 804 w 804"/>
                <a:gd name="T147" fmla="*/ 757 h 7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04" h="757">
                  <a:moveTo>
                    <a:pt x="26" y="99"/>
                  </a:moveTo>
                  <a:lnTo>
                    <a:pt x="28" y="96"/>
                  </a:lnTo>
                  <a:lnTo>
                    <a:pt x="35" y="84"/>
                  </a:lnTo>
                  <a:lnTo>
                    <a:pt x="46" y="71"/>
                  </a:lnTo>
                  <a:lnTo>
                    <a:pt x="64" y="54"/>
                  </a:lnTo>
                  <a:lnTo>
                    <a:pt x="87" y="39"/>
                  </a:lnTo>
                  <a:lnTo>
                    <a:pt x="117" y="28"/>
                  </a:lnTo>
                  <a:lnTo>
                    <a:pt x="154" y="21"/>
                  </a:lnTo>
                  <a:lnTo>
                    <a:pt x="197" y="23"/>
                  </a:lnTo>
                  <a:lnTo>
                    <a:pt x="218" y="26"/>
                  </a:lnTo>
                  <a:lnTo>
                    <a:pt x="237" y="28"/>
                  </a:lnTo>
                  <a:lnTo>
                    <a:pt x="254" y="30"/>
                  </a:lnTo>
                  <a:lnTo>
                    <a:pt x="270" y="31"/>
                  </a:lnTo>
                  <a:lnTo>
                    <a:pt x="286" y="31"/>
                  </a:lnTo>
                  <a:lnTo>
                    <a:pt x="300" y="31"/>
                  </a:lnTo>
                  <a:lnTo>
                    <a:pt x="314" y="31"/>
                  </a:lnTo>
                  <a:lnTo>
                    <a:pt x="328" y="30"/>
                  </a:lnTo>
                  <a:lnTo>
                    <a:pt x="340" y="29"/>
                  </a:lnTo>
                  <a:lnTo>
                    <a:pt x="353" y="27"/>
                  </a:lnTo>
                  <a:lnTo>
                    <a:pt x="366" y="25"/>
                  </a:lnTo>
                  <a:lnTo>
                    <a:pt x="378" y="22"/>
                  </a:lnTo>
                  <a:lnTo>
                    <a:pt x="392" y="19"/>
                  </a:lnTo>
                  <a:lnTo>
                    <a:pt x="405" y="14"/>
                  </a:lnTo>
                  <a:lnTo>
                    <a:pt x="420" y="10"/>
                  </a:lnTo>
                  <a:lnTo>
                    <a:pt x="435" y="5"/>
                  </a:lnTo>
                  <a:lnTo>
                    <a:pt x="452" y="1"/>
                  </a:lnTo>
                  <a:lnTo>
                    <a:pt x="473" y="0"/>
                  </a:lnTo>
                  <a:lnTo>
                    <a:pt x="496" y="3"/>
                  </a:lnTo>
                  <a:lnTo>
                    <a:pt x="521" y="6"/>
                  </a:lnTo>
                  <a:lnTo>
                    <a:pt x="548" y="12"/>
                  </a:lnTo>
                  <a:lnTo>
                    <a:pt x="575" y="20"/>
                  </a:lnTo>
                  <a:lnTo>
                    <a:pt x="604" y="30"/>
                  </a:lnTo>
                  <a:lnTo>
                    <a:pt x="632" y="42"/>
                  </a:lnTo>
                  <a:lnTo>
                    <a:pt x="660" y="54"/>
                  </a:lnTo>
                  <a:lnTo>
                    <a:pt x="686" y="67"/>
                  </a:lnTo>
                  <a:lnTo>
                    <a:pt x="711" y="82"/>
                  </a:lnTo>
                  <a:lnTo>
                    <a:pt x="734" y="97"/>
                  </a:lnTo>
                  <a:lnTo>
                    <a:pt x="755" y="113"/>
                  </a:lnTo>
                  <a:lnTo>
                    <a:pt x="772" y="129"/>
                  </a:lnTo>
                  <a:lnTo>
                    <a:pt x="786" y="145"/>
                  </a:lnTo>
                  <a:lnTo>
                    <a:pt x="796" y="162"/>
                  </a:lnTo>
                  <a:lnTo>
                    <a:pt x="801" y="181"/>
                  </a:lnTo>
                  <a:lnTo>
                    <a:pt x="804" y="207"/>
                  </a:lnTo>
                  <a:lnTo>
                    <a:pt x="801" y="236"/>
                  </a:lnTo>
                  <a:lnTo>
                    <a:pt x="796" y="272"/>
                  </a:lnTo>
                  <a:lnTo>
                    <a:pt x="786" y="311"/>
                  </a:lnTo>
                  <a:lnTo>
                    <a:pt x="774" y="353"/>
                  </a:lnTo>
                  <a:lnTo>
                    <a:pt x="756" y="397"/>
                  </a:lnTo>
                  <a:lnTo>
                    <a:pt x="736" y="441"/>
                  </a:lnTo>
                  <a:lnTo>
                    <a:pt x="710" y="488"/>
                  </a:lnTo>
                  <a:lnTo>
                    <a:pt x="681" y="532"/>
                  </a:lnTo>
                  <a:lnTo>
                    <a:pt x="649" y="577"/>
                  </a:lnTo>
                  <a:lnTo>
                    <a:pt x="612" y="619"/>
                  </a:lnTo>
                  <a:lnTo>
                    <a:pt x="572" y="659"/>
                  </a:lnTo>
                  <a:lnTo>
                    <a:pt x="528" y="695"/>
                  </a:lnTo>
                  <a:lnTo>
                    <a:pt x="480" y="726"/>
                  </a:lnTo>
                  <a:lnTo>
                    <a:pt x="427" y="752"/>
                  </a:lnTo>
                  <a:lnTo>
                    <a:pt x="426" y="752"/>
                  </a:lnTo>
                  <a:lnTo>
                    <a:pt x="423" y="754"/>
                  </a:lnTo>
                  <a:lnTo>
                    <a:pt x="419" y="755"/>
                  </a:lnTo>
                  <a:lnTo>
                    <a:pt x="413" y="756"/>
                  </a:lnTo>
                  <a:lnTo>
                    <a:pt x="405" y="757"/>
                  </a:lnTo>
                  <a:lnTo>
                    <a:pt x="396" y="757"/>
                  </a:lnTo>
                  <a:lnTo>
                    <a:pt x="384" y="757"/>
                  </a:lnTo>
                  <a:lnTo>
                    <a:pt x="373" y="757"/>
                  </a:lnTo>
                  <a:lnTo>
                    <a:pt x="359" y="756"/>
                  </a:lnTo>
                  <a:lnTo>
                    <a:pt x="344" y="754"/>
                  </a:lnTo>
                  <a:lnTo>
                    <a:pt x="328" y="750"/>
                  </a:lnTo>
                  <a:lnTo>
                    <a:pt x="309" y="746"/>
                  </a:lnTo>
                  <a:lnTo>
                    <a:pt x="291" y="739"/>
                  </a:lnTo>
                  <a:lnTo>
                    <a:pt x="271" y="731"/>
                  </a:lnTo>
                  <a:lnTo>
                    <a:pt x="250" y="720"/>
                  </a:lnTo>
                  <a:lnTo>
                    <a:pt x="229" y="708"/>
                  </a:lnTo>
                  <a:lnTo>
                    <a:pt x="207" y="694"/>
                  </a:lnTo>
                  <a:lnTo>
                    <a:pt x="186" y="680"/>
                  </a:lnTo>
                  <a:lnTo>
                    <a:pt x="166" y="666"/>
                  </a:lnTo>
                  <a:lnTo>
                    <a:pt x="148" y="652"/>
                  </a:lnTo>
                  <a:lnTo>
                    <a:pt x="132" y="637"/>
                  </a:lnTo>
                  <a:lnTo>
                    <a:pt x="116" y="621"/>
                  </a:lnTo>
                  <a:lnTo>
                    <a:pt x="102" y="605"/>
                  </a:lnTo>
                  <a:lnTo>
                    <a:pt x="89" y="589"/>
                  </a:lnTo>
                  <a:lnTo>
                    <a:pt x="79" y="572"/>
                  </a:lnTo>
                  <a:lnTo>
                    <a:pt x="69" y="554"/>
                  </a:lnTo>
                  <a:lnTo>
                    <a:pt x="63" y="536"/>
                  </a:lnTo>
                  <a:lnTo>
                    <a:pt x="58" y="516"/>
                  </a:lnTo>
                  <a:lnTo>
                    <a:pt x="55" y="496"/>
                  </a:lnTo>
                  <a:lnTo>
                    <a:pt x="53" y="475"/>
                  </a:lnTo>
                  <a:lnTo>
                    <a:pt x="53" y="453"/>
                  </a:lnTo>
                  <a:lnTo>
                    <a:pt x="57" y="430"/>
                  </a:lnTo>
                  <a:lnTo>
                    <a:pt x="59" y="387"/>
                  </a:lnTo>
                  <a:lnTo>
                    <a:pt x="50" y="350"/>
                  </a:lnTo>
                  <a:lnTo>
                    <a:pt x="36" y="317"/>
                  </a:lnTo>
                  <a:lnTo>
                    <a:pt x="20" y="284"/>
                  </a:lnTo>
                  <a:lnTo>
                    <a:pt x="7" y="248"/>
                  </a:lnTo>
                  <a:lnTo>
                    <a:pt x="0" y="207"/>
                  </a:lnTo>
                  <a:lnTo>
                    <a:pt x="5" y="158"/>
                  </a:lnTo>
                  <a:lnTo>
                    <a:pt x="26" y="99"/>
                  </a:lnTo>
                  <a:close/>
                </a:path>
              </a:pathLst>
            </a:custGeom>
            <a:solidFill>
              <a:srgbClr val="ADCC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 flipH="1">
              <a:off x="1058" y="2594"/>
              <a:ext cx="148" cy="209"/>
            </a:xfrm>
            <a:custGeom>
              <a:avLst/>
              <a:gdLst>
                <a:gd name="T0" fmla="*/ 1 w 295"/>
                <a:gd name="T1" fmla="*/ 1 h 417"/>
                <a:gd name="T2" fmla="*/ 1 w 295"/>
                <a:gd name="T3" fmla="*/ 1 h 417"/>
                <a:gd name="T4" fmla="*/ 1 w 295"/>
                <a:gd name="T5" fmla="*/ 1 h 417"/>
                <a:gd name="T6" fmla="*/ 1 w 295"/>
                <a:gd name="T7" fmla="*/ 1 h 417"/>
                <a:gd name="T8" fmla="*/ 1 w 295"/>
                <a:gd name="T9" fmla="*/ 1 h 417"/>
                <a:gd name="T10" fmla="*/ 1 w 295"/>
                <a:gd name="T11" fmla="*/ 1 h 417"/>
                <a:gd name="T12" fmla="*/ 1 w 295"/>
                <a:gd name="T13" fmla="*/ 1 h 417"/>
                <a:gd name="T14" fmla="*/ 1 w 295"/>
                <a:gd name="T15" fmla="*/ 1 h 417"/>
                <a:gd name="T16" fmla="*/ 1 w 295"/>
                <a:gd name="T17" fmla="*/ 1 h 417"/>
                <a:gd name="T18" fmla="*/ 1 w 295"/>
                <a:gd name="T19" fmla="*/ 1 h 417"/>
                <a:gd name="T20" fmla="*/ 1 w 295"/>
                <a:gd name="T21" fmla="*/ 1 h 417"/>
                <a:gd name="T22" fmla="*/ 1 w 295"/>
                <a:gd name="T23" fmla="*/ 1 h 417"/>
                <a:gd name="T24" fmla="*/ 1 w 295"/>
                <a:gd name="T25" fmla="*/ 1 h 417"/>
                <a:gd name="T26" fmla="*/ 1 w 295"/>
                <a:gd name="T27" fmla="*/ 1 h 417"/>
                <a:gd name="T28" fmla="*/ 1 w 295"/>
                <a:gd name="T29" fmla="*/ 1 h 417"/>
                <a:gd name="T30" fmla="*/ 1 w 295"/>
                <a:gd name="T31" fmla="*/ 1 h 417"/>
                <a:gd name="T32" fmla="*/ 1 w 295"/>
                <a:gd name="T33" fmla="*/ 1 h 417"/>
                <a:gd name="T34" fmla="*/ 1 w 295"/>
                <a:gd name="T35" fmla="*/ 1 h 417"/>
                <a:gd name="T36" fmla="*/ 1 w 295"/>
                <a:gd name="T37" fmla="*/ 1 h 417"/>
                <a:gd name="T38" fmla="*/ 1 w 295"/>
                <a:gd name="T39" fmla="*/ 1 h 417"/>
                <a:gd name="T40" fmla="*/ 1 w 295"/>
                <a:gd name="T41" fmla="*/ 1 h 417"/>
                <a:gd name="T42" fmla="*/ 1 w 295"/>
                <a:gd name="T43" fmla="*/ 0 h 417"/>
                <a:gd name="T44" fmla="*/ 1 w 295"/>
                <a:gd name="T45" fmla="*/ 1 h 417"/>
                <a:gd name="T46" fmla="*/ 1 w 295"/>
                <a:gd name="T47" fmla="*/ 1 h 417"/>
                <a:gd name="T48" fmla="*/ 1 w 295"/>
                <a:gd name="T49" fmla="*/ 1 h 417"/>
                <a:gd name="T50" fmla="*/ 1 w 295"/>
                <a:gd name="T51" fmla="*/ 1 h 417"/>
                <a:gd name="T52" fmla="*/ 1 w 295"/>
                <a:gd name="T53" fmla="*/ 1 h 417"/>
                <a:gd name="T54" fmla="*/ 1 w 295"/>
                <a:gd name="T55" fmla="*/ 1 h 417"/>
                <a:gd name="T56" fmla="*/ 1 w 295"/>
                <a:gd name="T57" fmla="*/ 1 h 417"/>
                <a:gd name="T58" fmla="*/ 1 w 295"/>
                <a:gd name="T59" fmla="*/ 1 h 417"/>
                <a:gd name="T60" fmla="*/ 1 w 295"/>
                <a:gd name="T61" fmla="*/ 1 h 417"/>
                <a:gd name="T62" fmla="*/ 1 w 295"/>
                <a:gd name="T63" fmla="*/ 1 h 417"/>
                <a:gd name="T64" fmla="*/ 0 w 295"/>
                <a:gd name="T65" fmla="*/ 1 h 417"/>
                <a:gd name="T66" fmla="*/ 1 w 295"/>
                <a:gd name="T67" fmla="*/ 1 h 417"/>
                <a:gd name="T68" fmla="*/ 1 w 295"/>
                <a:gd name="T69" fmla="*/ 1 h 417"/>
                <a:gd name="T70" fmla="*/ 1 w 295"/>
                <a:gd name="T71" fmla="*/ 1 h 417"/>
                <a:gd name="T72" fmla="*/ 1 w 295"/>
                <a:gd name="T73" fmla="*/ 1 h 417"/>
                <a:gd name="T74" fmla="*/ 1 w 295"/>
                <a:gd name="T75" fmla="*/ 1 h 417"/>
                <a:gd name="T76" fmla="*/ 1 w 295"/>
                <a:gd name="T77" fmla="*/ 1 h 417"/>
                <a:gd name="T78" fmla="*/ 1 w 295"/>
                <a:gd name="T79" fmla="*/ 1 h 417"/>
                <a:gd name="T80" fmla="*/ 1 w 295"/>
                <a:gd name="T81" fmla="*/ 1 h 417"/>
                <a:gd name="T82" fmla="*/ 1 w 295"/>
                <a:gd name="T83" fmla="*/ 1 h 417"/>
                <a:gd name="T84" fmla="*/ 1 w 295"/>
                <a:gd name="T85" fmla="*/ 1 h 417"/>
                <a:gd name="T86" fmla="*/ 1 w 295"/>
                <a:gd name="T87" fmla="*/ 1 h 417"/>
                <a:gd name="T88" fmla="*/ 1 w 295"/>
                <a:gd name="T89" fmla="*/ 1 h 417"/>
                <a:gd name="T90" fmla="*/ 1 w 295"/>
                <a:gd name="T91" fmla="*/ 1 h 417"/>
                <a:gd name="T92" fmla="*/ 1 w 295"/>
                <a:gd name="T93" fmla="*/ 1 h 417"/>
                <a:gd name="T94" fmla="*/ 1 w 295"/>
                <a:gd name="T95" fmla="*/ 1 h 417"/>
                <a:gd name="T96" fmla="*/ 1 w 295"/>
                <a:gd name="T97" fmla="*/ 1 h 41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5"/>
                <a:gd name="T148" fmla="*/ 0 h 417"/>
                <a:gd name="T149" fmla="*/ 295 w 295"/>
                <a:gd name="T150" fmla="*/ 417 h 41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5" h="417">
                  <a:moveTo>
                    <a:pt x="294" y="320"/>
                  </a:moveTo>
                  <a:lnTo>
                    <a:pt x="293" y="315"/>
                  </a:lnTo>
                  <a:lnTo>
                    <a:pt x="288" y="303"/>
                  </a:lnTo>
                  <a:lnTo>
                    <a:pt x="282" y="283"/>
                  </a:lnTo>
                  <a:lnTo>
                    <a:pt x="274" y="260"/>
                  </a:lnTo>
                  <a:lnTo>
                    <a:pt x="265" y="234"/>
                  </a:lnTo>
                  <a:lnTo>
                    <a:pt x="253" y="205"/>
                  </a:lnTo>
                  <a:lnTo>
                    <a:pt x="242" y="178"/>
                  </a:lnTo>
                  <a:lnTo>
                    <a:pt x="230" y="153"/>
                  </a:lnTo>
                  <a:lnTo>
                    <a:pt x="222" y="140"/>
                  </a:lnTo>
                  <a:lnTo>
                    <a:pt x="211" y="127"/>
                  </a:lnTo>
                  <a:lnTo>
                    <a:pt x="196" y="112"/>
                  </a:lnTo>
                  <a:lnTo>
                    <a:pt x="177" y="97"/>
                  </a:lnTo>
                  <a:lnTo>
                    <a:pt x="158" y="80"/>
                  </a:lnTo>
                  <a:lnTo>
                    <a:pt x="137" y="65"/>
                  </a:lnTo>
                  <a:lnTo>
                    <a:pt x="116" y="51"/>
                  </a:lnTo>
                  <a:lnTo>
                    <a:pt x="96" y="38"/>
                  </a:lnTo>
                  <a:lnTo>
                    <a:pt x="75" y="25"/>
                  </a:lnTo>
                  <a:lnTo>
                    <a:pt x="55" y="15"/>
                  </a:lnTo>
                  <a:lnTo>
                    <a:pt x="39" y="8"/>
                  </a:lnTo>
                  <a:lnTo>
                    <a:pt x="25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7" y="8"/>
                  </a:lnTo>
                  <a:lnTo>
                    <a:pt x="11" y="17"/>
                  </a:lnTo>
                  <a:lnTo>
                    <a:pt x="22" y="42"/>
                  </a:lnTo>
                  <a:lnTo>
                    <a:pt x="26" y="68"/>
                  </a:lnTo>
                  <a:lnTo>
                    <a:pt x="24" y="94"/>
                  </a:lnTo>
                  <a:lnTo>
                    <a:pt x="20" y="121"/>
                  </a:lnTo>
                  <a:lnTo>
                    <a:pt x="13" y="145"/>
                  </a:lnTo>
                  <a:lnTo>
                    <a:pt x="7" y="167"/>
                  </a:lnTo>
                  <a:lnTo>
                    <a:pt x="1" y="185"/>
                  </a:lnTo>
                  <a:lnTo>
                    <a:pt x="0" y="200"/>
                  </a:lnTo>
                  <a:lnTo>
                    <a:pt x="6" y="216"/>
                  </a:lnTo>
                  <a:lnTo>
                    <a:pt x="20" y="239"/>
                  </a:lnTo>
                  <a:lnTo>
                    <a:pt x="40" y="265"/>
                  </a:lnTo>
                  <a:lnTo>
                    <a:pt x="66" y="294"/>
                  </a:lnTo>
                  <a:lnTo>
                    <a:pt x="92" y="321"/>
                  </a:lnTo>
                  <a:lnTo>
                    <a:pt x="120" y="348"/>
                  </a:lnTo>
                  <a:lnTo>
                    <a:pt x="144" y="370"/>
                  </a:lnTo>
                  <a:lnTo>
                    <a:pt x="165" y="387"/>
                  </a:lnTo>
                  <a:lnTo>
                    <a:pt x="184" y="400"/>
                  </a:lnTo>
                  <a:lnTo>
                    <a:pt x="207" y="410"/>
                  </a:lnTo>
                  <a:lnTo>
                    <a:pt x="232" y="417"/>
                  </a:lnTo>
                  <a:lnTo>
                    <a:pt x="253" y="417"/>
                  </a:lnTo>
                  <a:lnTo>
                    <a:pt x="273" y="410"/>
                  </a:lnTo>
                  <a:lnTo>
                    <a:pt x="287" y="391"/>
                  </a:lnTo>
                  <a:lnTo>
                    <a:pt x="295" y="363"/>
                  </a:lnTo>
                  <a:lnTo>
                    <a:pt x="294" y="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 flipH="1">
              <a:off x="1061" y="2600"/>
              <a:ext cx="139" cy="200"/>
            </a:xfrm>
            <a:custGeom>
              <a:avLst/>
              <a:gdLst>
                <a:gd name="T0" fmla="*/ 0 w 278"/>
                <a:gd name="T1" fmla="*/ 1 h 400"/>
                <a:gd name="T2" fmla="*/ 1 w 278"/>
                <a:gd name="T3" fmla="*/ 1 h 400"/>
                <a:gd name="T4" fmla="*/ 1 w 278"/>
                <a:gd name="T5" fmla="*/ 1 h 400"/>
                <a:gd name="T6" fmla="*/ 1 w 278"/>
                <a:gd name="T7" fmla="*/ 1 h 400"/>
                <a:gd name="T8" fmla="*/ 1 w 278"/>
                <a:gd name="T9" fmla="*/ 1 h 400"/>
                <a:gd name="T10" fmla="*/ 1 w 278"/>
                <a:gd name="T11" fmla="*/ 1 h 400"/>
                <a:gd name="T12" fmla="*/ 1 w 278"/>
                <a:gd name="T13" fmla="*/ 1 h 400"/>
                <a:gd name="T14" fmla="*/ 1 w 278"/>
                <a:gd name="T15" fmla="*/ 1 h 400"/>
                <a:gd name="T16" fmla="*/ 1 w 278"/>
                <a:gd name="T17" fmla="*/ 1 h 400"/>
                <a:gd name="T18" fmla="*/ 1 w 278"/>
                <a:gd name="T19" fmla="*/ 1 h 400"/>
                <a:gd name="T20" fmla="*/ 1 w 278"/>
                <a:gd name="T21" fmla="*/ 1 h 400"/>
                <a:gd name="T22" fmla="*/ 1 w 278"/>
                <a:gd name="T23" fmla="*/ 1 h 400"/>
                <a:gd name="T24" fmla="*/ 1 w 278"/>
                <a:gd name="T25" fmla="*/ 1 h 400"/>
                <a:gd name="T26" fmla="*/ 1 w 278"/>
                <a:gd name="T27" fmla="*/ 1 h 400"/>
                <a:gd name="T28" fmla="*/ 1 w 278"/>
                <a:gd name="T29" fmla="*/ 1 h 400"/>
                <a:gd name="T30" fmla="*/ 1 w 278"/>
                <a:gd name="T31" fmla="*/ 1 h 400"/>
                <a:gd name="T32" fmla="*/ 1 w 278"/>
                <a:gd name="T33" fmla="*/ 1 h 400"/>
                <a:gd name="T34" fmla="*/ 1 w 278"/>
                <a:gd name="T35" fmla="*/ 1 h 400"/>
                <a:gd name="T36" fmla="*/ 1 w 278"/>
                <a:gd name="T37" fmla="*/ 1 h 400"/>
                <a:gd name="T38" fmla="*/ 1 w 278"/>
                <a:gd name="T39" fmla="*/ 1 h 400"/>
                <a:gd name="T40" fmla="*/ 1 w 278"/>
                <a:gd name="T41" fmla="*/ 1 h 400"/>
                <a:gd name="T42" fmla="*/ 1 w 278"/>
                <a:gd name="T43" fmla="*/ 1 h 400"/>
                <a:gd name="T44" fmla="*/ 1 w 278"/>
                <a:gd name="T45" fmla="*/ 1 h 400"/>
                <a:gd name="T46" fmla="*/ 1 w 278"/>
                <a:gd name="T47" fmla="*/ 1 h 400"/>
                <a:gd name="T48" fmla="*/ 1 w 278"/>
                <a:gd name="T49" fmla="*/ 1 h 400"/>
                <a:gd name="T50" fmla="*/ 1 w 278"/>
                <a:gd name="T51" fmla="*/ 1 h 400"/>
                <a:gd name="T52" fmla="*/ 1 w 278"/>
                <a:gd name="T53" fmla="*/ 1 h 400"/>
                <a:gd name="T54" fmla="*/ 1 w 278"/>
                <a:gd name="T55" fmla="*/ 1 h 400"/>
                <a:gd name="T56" fmla="*/ 1 w 278"/>
                <a:gd name="T57" fmla="*/ 1 h 400"/>
                <a:gd name="T58" fmla="*/ 1 w 278"/>
                <a:gd name="T59" fmla="*/ 1 h 400"/>
                <a:gd name="T60" fmla="*/ 1 w 278"/>
                <a:gd name="T61" fmla="*/ 1 h 400"/>
                <a:gd name="T62" fmla="*/ 1 w 278"/>
                <a:gd name="T63" fmla="*/ 1 h 400"/>
                <a:gd name="T64" fmla="*/ 1 w 278"/>
                <a:gd name="T65" fmla="*/ 1 h 400"/>
                <a:gd name="T66" fmla="*/ 1 w 278"/>
                <a:gd name="T67" fmla="*/ 1 h 400"/>
                <a:gd name="T68" fmla="*/ 1 w 278"/>
                <a:gd name="T69" fmla="*/ 1 h 400"/>
                <a:gd name="T70" fmla="*/ 1 w 278"/>
                <a:gd name="T71" fmla="*/ 1 h 400"/>
                <a:gd name="T72" fmla="*/ 1 w 278"/>
                <a:gd name="T73" fmla="*/ 1 h 400"/>
                <a:gd name="T74" fmla="*/ 1 w 278"/>
                <a:gd name="T75" fmla="*/ 0 h 400"/>
                <a:gd name="T76" fmla="*/ 1 w 278"/>
                <a:gd name="T77" fmla="*/ 1 h 400"/>
                <a:gd name="T78" fmla="*/ 1 w 278"/>
                <a:gd name="T79" fmla="*/ 1 h 400"/>
                <a:gd name="T80" fmla="*/ 1 w 278"/>
                <a:gd name="T81" fmla="*/ 1 h 400"/>
                <a:gd name="T82" fmla="*/ 1 w 278"/>
                <a:gd name="T83" fmla="*/ 1 h 400"/>
                <a:gd name="T84" fmla="*/ 1 w 278"/>
                <a:gd name="T85" fmla="*/ 1 h 400"/>
                <a:gd name="T86" fmla="*/ 1 w 278"/>
                <a:gd name="T87" fmla="*/ 1 h 400"/>
                <a:gd name="T88" fmla="*/ 1 w 278"/>
                <a:gd name="T89" fmla="*/ 1 h 400"/>
                <a:gd name="T90" fmla="*/ 1 w 278"/>
                <a:gd name="T91" fmla="*/ 1 h 400"/>
                <a:gd name="T92" fmla="*/ 1 w 278"/>
                <a:gd name="T93" fmla="*/ 1 h 400"/>
                <a:gd name="T94" fmla="*/ 1 w 278"/>
                <a:gd name="T95" fmla="*/ 1 h 400"/>
                <a:gd name="T96" fmla="*/ 0 w 278"/>
                <a:gd name="T97" fmla="*/ 1 h 4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8"/>
                <a:gd name="T148" fmla="*/ 0 h 400"/>
                <a:gd name="T149" fmla="*/ 278 w 278"/>
                <a:gd name="T150" fmla="*/ 400 h 40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8" h="400">
                  <a:moveTo>
                    <a:pt x="0" y="193"/>
                  </a:moveTo>
                  <a:lnTo>
                    <a:pt x="6" y="208"/>
                  </a:lnTo>
                  <a:lnTo>
                    <a:pt x="19" y="230"/>
                  </a:lnTo>
                  <a:lnTo>
                    <a:pt x="38" y="254"/>
                  </a:lnTo>
                  <a:lnTo>
                    <a:pt x="63" y="281"/>
                  </a:lnTo>
                  <a:lnTo>
                    <a:pt x="88" y="308"/>
                  </a:lnTo>
                  <a:lnTo>
                    <a:pt x="113" y="333"/>
                  </a:lnTo>
                  <a:lnTo>
                    <a:pt x="136" y="355"/>
                  </a:lnTo>
                  <a:lnTo>
                    <a:pt x="156" y="371"/>
                  </a:lnTo>
                  <a:lnTo>
                    <a:pt x="174" y="384"/>
                  </a:lnTo>
                  <a:lnTo>
                    <a:pt x="196" y="394"/>
                  </a:lnTo>
                  <a:lnTo>
                    <a:pt x="218" y="400"/>
                  </a:lnTo>
                  <a:lnTo>
                    <a:pt x="239" y="400"/>
                  </a:lnTo>
                  <a:lnTo>
                    <a:pt x="257" y="392"/>
                  </a:lnTo>
                  <a:lnTo>
                    <a:pt x="271" y="376"/>
                  </a:lnTo>
                  <a:lnTo>
                    <a:pt x="278" y="348"/>
                  </a:lnTo>
                  <a:lnTo>
                    <a:pt x="278" y="307"/>
                  </a:lnTo>
                  <a:lnTo>
                    <a:pt x="277" y="302"/>
                  </a:lnTo>
                  <a:lnTo>
                    <a:pt x="273" y="289"/>
                  </a:lnTo>
                  <a:lnTo>
                    <a:pt x="267" y="271"/>
                  </a:lnTo>
                  <a:lnTo>
                    <a:pt x="260" y="249"/>
                  </a:lnTo>
                  <a:lnTo>
                    <a:pt x="250" y="223"/>
                  </a:lnTo>
                  <a:lnTo>
                    <a:pt x="240" y="196"/>
                  </a:lnTo>
                  <a:lnTo>
                    <a:pt x="230" y="171"/>
                  </a:lnTo>
                  <a:lnTo>
                    <a:pt x="218" y="147"/>
                  </a:lnTo>
                  <a:lnTo>
                    <a:pt x="211" y="135"/>
                  </a:lnTo>
                  <a:lnTo>
                    <a:pt x="200" y="121"/>
                  </a:lnTo>
                  <a:lnTo>
                    <a:pt x="186" y="107"/>
                  </a:lnTo>
                  <a:lnTo>
                    <a:pt x="169" y="92"/>
                  </a:lnTo>
                  <a:lnTo>
                    <a:pt x="150" y="78"/>
                  </a:lnTo>
                  <a:lnTo>
                    <a:pt x="131" y="63"/>
                  </a:lnTo>
                  <a:lnTo>
                    <a:pt x="111" y="49"/>
                  </a:lnTo>
                  <a:lnTo>
                    <a:pt x="91" y="36"/>
                  </a:lnTo>
                  <a:lnTo>
                    <a:pt x="72" y="25"/>
                  </a:lnTo>
                  <a:lnTo>
                    <a:pt x="53" y="14"/>
                  </a:lnTo>
                  <a:lnTo>
                    <a:pt x="38" y="7"/>
                  </a:lnTo>
                  <a:lnTo>
                    <a:pt x="24" y="3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8" y="7"/>
                  </a:lnTo>
                  <a:lnTo>
                    <a:pt x="12" y="16"/>
                  </a:lnTo>
                  <a:lnTo>
                    <a:pt x="21" y="41"/>
                  </a:lnTo>
                  <a:lnTo>
                    <a:pt x="24" y="66"/>
                  </a:lnTo>
                  <a:lnTo>
                    <a:pt x="23" y="90"/>
                  </a:lnTo>
                  <a:lnTo>
                    <a:pt x="19" y="116"/>
                  </a:lnTo>
                  <a:lnTo>
                    <a:pt x="13" y="139"/>
                  </a:lnTo>
                  <a:lnTo>
                    <a:pt x="7" y="159"/>
                  </a:lnTo>
                  <a:lnTo>
                    <a:pt x="1" y="178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F4E8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 flipH="1">
              <a:off x="1064" y="2606"/>
              <a:ext cx="131" cy="191"/>
            </a:xfrm>
            <a:custGeom>
              <a:avLst/>
              <a:gdLst>
                <a:gd name="T0" fmla="*/ 0 w 261"/>
                <a:gd name="T1" fmla="*/ 1 h 381"/>
                <a:gd name="T2" fmla="*/ 1 w 261"/>
                <a:gd name="T3" fmla="*/ 1 h 381"/>
                <a:gd name="T4" fmla="*/ 1 w 261"/>
                <a:gd name="T5" fmla="*/ 1 h 381"/>
                <a:gd name="T6" fmla="*/ 1 w 261"/>
                <a:gd name="T7" fmla="*/ 1 h 381"/>
                <a:gd name="T8" fmla="*/ 1 w 261"/>
                <a:gd name="T9" fmla="*/ 1 h 381"/>
                <a:gd name="T10" fmla="*/ 1 w 261"/>
                <a:gd name="T11" fmla="*/ 1 h 381"/>
                <a:gd name="T12" fmla="*/ 1 w 261"/>
                <a:gd name="T13" fmla="*/ 1 h 381"/>
                <a:gd name="T14" fmla="*/ 1 w 261"/>
                <a:gd name="T15" fmla="*/ 1 h 381"/>
                <a:gd name="T16" fmla="*/ 1 w 261"/>
                <a:gd name="T17" fmla="*/ 1 h 381"/>
                <a:gd name="T18" fmla="*/ 1 w 261"/>
                <a:gd name="T19" fmla="*/ 1 h 381"/>
                <a:gd name="T20" fmla="*/ 1 w 261"/>
                <a:gd name="T21" fmla="*/ 1 h 381"/>
                <a:gd name="T22" fmla="*/ 1 w 261"/>
                <a:gd name="T23" fmla="*/ 1 h 381"/>
                <a:gd name="T24" fmla="*/ 1 w 261"/>
                <a:gd name="T25" fmla="*/ 1 h 381"/>
                <a:gd name="T26" fmla="*/ 1 w 261"/>
                <a:gd name="T27" fmla="*/ 1 h 381"/>
                <a:gd name="T28" fmla="*/ 1 w 261"/>
                <a:gd name="T29" fmla="*/ 1 h 381"/>
                <a:gd name="T30" fmla="*/ 1 w 261"/>
                <a:gd name="T31" fmla="*/ 1 h 381"/>
                <a:gd name="T32" fmla="*/ 1 w 261"/>
                <a:gd name="T33" fmla="*/ 1 h 381"/>
                <a:gd name="T34" fmla="*/ 1 w 261"/>
                <a:gd name="T35" fmla="*/ 1 h 381"/>
                <a:gd name="T36" fmla="*/ 1 w 261"/>
                <a:gd name="T37" fmla="*/ 1 h 381"/>
                <a:gd name="T38" fmla="*/ 1 w 261"/>
                <a:gd name="T39" fmla="*/ 1 h 381"/>
                <a:gd name="T40" fmla="*/ 1 w 261"/>
                <a:gd name="T41" fmla="*/ 1 h 381"/>
                <a:gd name="T42" fmla="*/ 1 w 261"/>
                <a:gd name="T43" fmla="*/ 1 h 381"/>
                <a:gd name="T44" fmla="*/ 1 w 261"/>
                <a:gd name="T45" fmla="*/ 1 h 381"/>
                <a:gd name="T46" fmla="*/ 1 w 261"/>
                <a:gd name="T47" fmla="*/ 1 h 381"/>
                <a:gd name="T48" fmla="*/ 1 w 261"/>
                <a:gd name="T49" fmla="*/ 1 h 381"/>
                <a:gd name="T50" fmla="*/ 1 w 261"/>
                <a:gd name="T51" fmla="*/ 1 h 381"/>
                <a:gd name="T52" fmla="*/ 1 w 261"/>
                <a:gd name="T53" fmla="*/ 1 h 381"/>
                <a:gd name="T54" fmla="*/ 1 w 261"/>
                <a:gd name="T55" fmla="*/ 1 h 381"/>
                <a:gd name="T56" fmla="*/ 1 w 261"/>
                <a:gd name="T57" fmla="*/ 1 h 381"/>
                <a:gd name="T58" fmla="*/ 1 w 261"/>
                <a:gd name="T59" fmla="*/ 1 h 381"/>
                <a:gd name="T60" fmla="*/ 1 w 261"/>
                <a:gd name="T61" fmla="*/ 1 h 381"/>
                <a:gd name="T62" fmla="*/ 1 w 261"/>
                <a:gd name="T63" fmla="*/ 1 h 381"/>
                <a:gd name="T64" fmla="*/ 1 w 261"/>
                <a:gd name="T65" fmla="*/ 1 h 381"/>
                <a:gd name="T66" fmla="*/ 1 w 261"/>
                <a:gd name="T67" fmla="*/ 1 h 381"/>
                <a:gd name="T68" fmla="*/ 1 w 261"/>
                <a:gd name="T69" fmla="*/ 1 h 381"/>
                <a:gd name="T70" fmla="*/ 1 w 261"/>
                <a:gd name="T71" fmla="*/ 1 h 381"/>
                <a:gd name="T72" fmla="*/ 1 w 261"/>
                <a:gd name="T73" fmla="*/ 1 h 381"/>
                <a:gd name="T74" fmla="*/ 1 w 261"/>
                <a:gd name="T75" fmla="*/ 0 h 381"/>
                <a:gd name="T76" fmla="*/ 1 w 261"/>
                <a:gd name="T77" fmla="*/ 1 h 381"/>
                <a:gd name="T78" fmla="*/ 1 w 261"/>
                <a:gd name="T79" fmla="*/ 1 h 381"/>
                <a:gd name="T80" fmla="*/ 1 w 261"/>
                <a:gd name="T81" fmla="*/ 1 h 381"/>
                <a:gd name="T82" fmla="*/ 1 w 261"/>
                <a:gd name="T83" fmla="*/ 1 h 381"/>
                <a:gd name="T84" fmla="*/ 1 w 261"/>
                <a:gd name="T85" fmla="*/ 1 h 381"/>
                <a:gd name="T86" fmla="*/ 1 w 261"/>
                <a:gd name="T87" fmla="*/ 1 h 381"/>
                <a:gd name="T88" fmla="*/ 1 w 261"/>
                <a:gd name="T89" fmla="*/ 1 h 381"/>
                <a:gd name="T90" fmla="*/ 1 w 261"/>
                <a:gd name="T91" fmla="*/ 1 h 381"/>
                <a:gd name="T92" fmla="*/ 1 w 261"/>
                <a:gd name="T93" fmla="*/ 1 h 381"/>
                <a:gd name="T94" fmla="*/ 1 w 261"/>
                <a:gd name="T95" fmla="*/ 1 h 381"/>
                <a:gd name="T96" fmla="*/ 0 w 261"/>
                <a:gd name="T97" fmla="*/ 1 h 38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61"/>
                <a:gd name="T148" fmla="*/ 0 h 381"/>
                <a:gd name="T149" fmla="*/ 261 w 261"/>
                <a:gd name="T150" fmla="*/ 381 h 38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61" h="381">
                  <a:moveTo>
                    <a:pt x="0" y="184"/>
                  </a:moveTo>
                  <a:lnTo>
                    <a:pt x="4" y="199"/>
                  </a:lnTo>
                  <a:lnTo>
                    <a:pt x="17" y="219"/>
                  </a:lnTo>
                  <a:lnTo>
                    <a:pt x="35" y="243"/>
                  </a:lnTo>
                  <a:lnTo>
                    <a:pt x="57" y="268"/>
                  </a:lnTo>
                  <a:lnTo>
                    <a:pt x="81" y="294"/>
                  </a:lnTo>
                  <a:lnTo>
                    <a:pt x="106" y="318"/>
                  </a:lnTo>
                  <a:lnTo>
                    <a:pt x="128" y="339"/>
                  </a:lnTo>
                  <a:lnTo>
                    <a:pt x="146" y="353"/>
                  </a:lnTo>
                  <a:lnTo>
                    <a:pt x="163" y="365"/>
                  </a:lnTo>
                  <a:lnTo>
                    <a:pt x="183" y="375"/>
                  </a:lnTo>
                  <a:lnTo>
                    <a:pt x="204" y="381"/>
                  </a:lnTo>
                  <a:lnTo>
                    <a:pt x="224" y="381"/>
                  </a:lnTo>
                  <a:lnTo>
                    <a:pt x="242" y="374"/>
                  </a:lnTo>
                  <a:lnTo>
                    <a:pt x="254" y="358"/>
                  </a:lnTo>
                  <a:lnTo>
                    <a:pt x="261" y="332"/>
                  </a:lnTo>
                  <a:lnTo>
                    <a:pt x="261" y="291"/>
                  </a:lnTo>
                  <a:lnTo>
                    <a:pt x="260" y="287"/>
                  </a:lnTo>
                  <a:lnTo>
                    <a:pt x="257" y="275"/>
                  </a:lnTo>
                  <a:lnTo>
                    <a:pt x="251" y="258"/>
                  </a:lnTo>
                  <a:lnTo>
                    <a:pt x="244" y="236"/>
                  </a:lnTo>
                  <a:lnTo>
                    <a:pt x="235" y="212"/>
                  </a:lnTo>
                  <a:lnTo>
                    <a:pt x="226" y="186"/>
                  </a:lnTo>
                  <a:lnTo>
                    <a:pt x="215" y="162"/>
                  </a:lnTo>
                  <a:lnTo>
                    <a:pt x="205" y="139"/>
                  </a:lnTo>
                  <a:lnTo>
                    <a:pt x="198" y="128"/>
                  </a:lnTo>
                  <a:lnTo>
                    <a:pt x="188" y="115"/>
                  </a:lnTo>
                  <a:lnTo>
                    <a:pt x="174" y="101"/>
                  </a:lnTo>
                  <a:lnTo>
                    <a:pt x="158" y="87"/>
                  </a:lnTo>
                  <a:lnTo>
                    <a:pt x="140" y="74"/>
                  </a:lnTo>
                  <a:lnTo>
                    <a:pt x="122" y="59"/>
                  </a:lnTo>
                  <a:lnTo>
                    <a:pt x="103" y="46"/>
                  </a:lnTo>
                  <a:lnTo>
                    <a:pt x="85" y="33"/>
                  </a:lnTo>
                  <a:lnTo>
                    <a:pt x="67" y="23"/>
                  </a:lnTo>
                  <a:lnTo>
                    <a:pt x="50" y="14"/>
                  </a:lnTo>
                  <a:lnTo>
                    <a:pt x="35" y="6"/>
                  </a:lnTo>
                  <a:lnTo>
                    <a:pt x="23" y="1"/>
                  </a:lnTo>
                  <a:lnTo>
                    <a:pt x="13" y="0"/>
                  </a:lnTo>
                  <a:lnTo>
                    <a:pt x="9" y="1"/>
                  </a:lnTo>
                  <a:lnTo>
                    <a:pt x="8" y="6"/>
                  </a:lnTo>
                  <a:lnTo>
                    <a:pt x="11" y="15"/>
                  </a:lnTo>
                  <a:lnTo>
                    <a:pt x="20" y="38"/>
                  </a:lnTo>
                  <a:lnTo>
                    <a:pt x="24" y="62"/>
                  </a:lnTo>
                  <a:lnTo>
                    <a:pt x="22" y="86"/>
                  </a:lnTo>
                  <a:lnTo>
                    <a:pt x="18" y="109"/>
                  </a:lnTo>
                  <a:lnTo>
                    <a:pt x="11" y="132"/>
                  </a:lnTo>
                  <a:lnTo>
                    <a:pt x="5" y="153"/>
                  </a:lnTo>
                  <a:lnTo>
                    <a:pt x="1" y="17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EAD3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 flipH="1">
              <a:off x="1067" y="2611"/>
              <a:ext cx="123" cy="183"/>
            </a:xfrm>
            <a:custGeom>
              <a:avLst/>
              <a:gdLst>
                <a:gd name="T0" fmla="*/ 0 w 246"/>
                <a:gd name="T1" fmla="*/ 1 h 365"/>
                <a:gd name="T2" fmla="*/ 1 w 246"/>
                <a:gd name="T3" fmla="*/ 1 h 365"/>
                <a:gd name="T4" fmla="*/ 1 w 246"/>
                <a:gd name="T5" fmla="*/ 1 h 365"/>
                <a:gd name="T6" fmla="*/ 1 w 246"/>
                <a:gd name="T7" fmla="*/ 1 h 365"/>
                <a:gd name="T8" fmla="*/ 1 w 246"/>
                <a:gd name="T9" fmla="*/ 1 h 365"/>
                <a:gd name="T10" fmla="*/ 1 w 246"/>
                <a:gd name="T11" fmla="*/ 1 h 365"/>
                <a:gd name="T12" fmla="*/ 1 w 246"/>
                <a:gd name="T13" fmla="*/ 1 h 365"/>
                <a:gd name="T14" fmla="*/ 1 w 246"/>
                <a:gd name="T15" fmla="*/ 1 h 365"/>
                <a:gd name="T16" fmla="*/ 1 w 246"/>
                <a:gd name="T17" fmla="*/ 1 h 365"/>
                <a:gd name="T18" fmla="*/ 1 w 246"/>
                <a:gd name="T19" fmla="*/ 1 h 365"/>
                <a:gd name="T20" fmla="*/ 1 w 246"/>
                <a:gd name="T21" fmla="*/ 1 h 365"/>
                <a:gd name="T22" fmla="*/ 1 w 246"/>
                <a:gd name="T23" fmla="*/ 1 h 365"/>
                <a:gd name="T24" fmla="*/ 1 w 246"/>
                <a:gd name="T25" fmla="*/ 1 h 365"/>
                <a:gd name="T26" fmla="*/ 1 w 246"/>
                <a:gd name="T27" fmla="*/ 1 h 365"/>
                <a:gd name="T28" fmla="*/ 1 w 246"/>
                <a:gd name="T29" fmla="*/ 1 h 365"/>
                <a:gd name="T30" fmla="*/ 1 w 246"/>
                <a:gd name="T31" fmla="*/ 1 h 365"/>
                <a:gd name="T32" fmla="*/ 1 w 246"/>
                <a:gd name="T33" fmla="*/ 1 h 365"/>
                <a:gd name="T34" fmla="*/ 1 w 246"/>
                <a:gd name="T35" fmla="*/ 1 h 365"/>
                <a:gd name="T36" fmla="*/ 1 w 246"/>
                <a:gd name="T37" fmla="*/ 1 h 365"/>
                <a:gd name="T38" fmla="*/ 1 w 246"/>
                <a:gd name="T39" fmla="*/ 1 h 365"/>
                <a:gd name="T40" fmla="*/ 1 w 246"/>
                <a:gd name="T41" fmla="*/ 1 h 365"/>
                <a:gd name="T42" fmla="*/ 1 w 246"/>
                <a:gd name="T43" fmla="*/ 1 h 365"/>
                <a:gd name="T44" fmla="*/ 1 w 246"/>
                <a:gd name="T45" fmla="*/ 1 h 365"/>
                <a:gd name="T46" fmla="*/ 1 w 246"/>
                <a:gd name="T47" fmla="*/ 1 h 365"/>
                <a:gd name="T48" fmla="*/ 1 w 246"/>
                <a:gd name="T49" fmla="*/ 1 h 365"/>
                <a:gd name="T50" fmla="*/ 1 w 246"/>
                <a:gd name="T51" fmla="*/ 1 h 365"/>
                <a:gd name="T52" fmla="*/ 1 w 246"/>
                <a:gd name="T53" fmla="*/ 1 h 365"/>
                <a:gd name="T54" fmla="*/ 1 w 246"/>
                <a:gd name="T55" fmla="*/ 1 h 365"/>
                <a:gd name="T56" fmla="*/ 1 w 246"/>
                <a:gd name="T57" fmla="*/ 1 h 365"/>
                <a:gd name="T58" fmla="*/ 1 w 246"/>
                <a:gd name="T59" fmla="*/ 1 h 365"/>
                <a:gd name="T60" fmla="*/ 1 w 246"/>
                <a:gd name="T61" fmla="*/ 1 h 365"/>
                <a:gd name="T62" fmla="*/ 1 w 246"/>
                <a:gd name="T63" fmla="*/ 1 h 365"/>
                <a:gd name="T64" fmla="*/ 1 w 246"/>
                <a:gd name="T65" fmla="*/ 1 h 365"/>
                <a:gd name="T66" fmla="*/ 1 w 246"/>
                <a:gd name="T67" fmla="*/ 1 h 365"/>
                <a:gd name="T68" fmla="*/ 1 w 246"/>
                <a:gd name="T69" fmla="*/ 1 h 365"/>
                <a:gd name="T70" fmla="*/ 1 w 246"/>
                <a:gd name="T71" fmla="*/ 1 h 365"/>
                <a:gd name="T72" fmla="*/ 1 w 246"/>
                <a:gd name="T73" fmla="*/ 1 h 365"/>
                <a:gd name="T74" fmla="*/ 1 w 246"/>
                <a:gd name="T75" fmla="*/ 0 h 365"/>
                <a:gd name="T76" fmla="*/ 1 w 246"/>
                <a:gd name="T77" fmla="*/ 1 h 365"/>
                <a:gd name="T78" fmla="*/ 1 w 246"/>
                <a:gd name="T79" fmla="*/ 1 h 365"/>
                <a:gd name="T80" fmla="*/ 1 w 246"/>
                <a:gd name="T81" fmla="*/ 1 h 365"/>
                <a:gd name="T82" fmla="*/ 1 w 246"/>
                <a:gd name="T83" fmla="*/ 1 h 365"/>
                <a:gd name="T84" fmla="*/ 1 w 246"/>
                <a:gd name="T85" fmla="*/ 1 h 365"/>
                <a:gd name="T86" fmla="*/ 1 w 246"/>
                <a:gd name="T87" fmla="*/ 1 h 365"/>
                <a:gd name="T88" fmla="*/ 1 w 246"/>
                <a:gd name="T89" fmla="*/ 1 h 365"/>
                <a:gd name="T90" fmla="*/ 1 w 246"/>
                <a:gd name="T91" fmla="*/ 1 h 365"/>
                <a:gd name="T92" fmla="*/ 1 w 246"/>
                <a:gd name="T93" fmla="*/ 1 h 365"/>
                <a:gd name="T94" fmla="*/ 1 w 246"/>
                <a:gd name="T95" fmla="*/ 1 h 365"/>
                <a:gd name="T96" fmla="*/ 0 w 246"/>
                <a:gd name="T97" fmla="*/ 1 h 36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46"/>
                <a:gd name="T148" fmla="*/ 0 h 365"/>
                <a:gd name="T149" fmla="*/ 246 w 246"/>
                <a:gd name="T150" fmla="*/ 365 h 36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46" h="365">
                  <a:moveTo>
                    <a:pt x="0" y="176"/>
                  </a:moveTo>
                  <a:lnTo>
                    <a:pt x="5" y="190"/>
                  </a:lnTo>
                  <a:lnTo>
                    <a:pt x="16" y="210"/>
                  </a:lnTo>
                  <a:lnTo>
                    <a:pt x="33" y="233"/>
                  </a:lnTo>
                  <a:lnTo>
                    <a:pt x="54" y="257"/>
                  </a:lnTo>
                  <a:lnTo>
                    <a:pt x="76" y="281"/>
                  </a:lnTo>
                  <a:lnTo>
                    <a:pt x="98" y="304"/>
                  </a:lnTo>
                  <a:lnTo>
                    <a:pt x="119" y="324"/>
                  </a:lnTo>
                  <a:lnTo>
                    <a:pt x="136" y="339"/>
                  </a:lnTo>
                  <a:lnTo>
                    <a:pt x="153" y="350"/>
                  </a:lnTo>
                  <a:lnTo>
                    <a:pt x="172" y="360"/>
                  </a:lnTo>
                  <a:lnTo>
                    <a:pt x="191" y="365"/>
                  </a:lnTo>
                  <a:lnTo>
                    <a:pt x="210" y="365"/>
                  </a:lnTo>
                  <a:lnTo>
                    <a:pt x="227" y="358"/>
                  </a:lnTo>
                  <a:lnTo>
                    <a:pt x="239" y="342"/>
                  </a:lnTo>
                  <a:lnTo>
                    <a:pt x="246" y="317"/>
                  </a:lnTo>
                  <a:lnTo>
                    <a:pt x="246" y="279"/>
                  </a:lnTo>
                  <a:lnTo>
                    <a:pt x="244" y="276"/>
                  </a:lnTo>
                  <a:lnTo>
                    <a:pt x="241" y="264"/>
                  </a:lnTo>
                  <a:lnTo>
                    <a:pt x="236" y="248"/>
                  </a:lnTo>
                  <a:lnTo>
                    <a:pt x="229" y="227"/>
                  </a:lnTo>
                  <a:lnTo>
                    <a:pt x="221" y="204"/>
                  </a:lnTo>
                  <a:lnTo>
                    <a:pt x="212" y="180"/>
                  </a:lnTo>
                  <a:lnTo>
                    <a:pt x="203" y="156"/>
                  </a:lnTo>
                  <a:lnTo>
                    <a:pt x="192" y="134"/>
                  </a:lnTo>
                  <a:lnTo>
                    <a:pt x="186" y="123"/>
                  </a:lnTo>
                  <a:lnTo>
                    <a:pt x="176" y="111"/>
                  </a:lnTo>
                  <a:lnTo>
                    <a:pt x="164" y="98"/>
                  </a:lnTo>
                  <a:lnTo>
                    <a:pt x="149" y="84"/>
                  </a:lnTo>
                  <a:lnTo>
                    <a:pt x="133" y="70"/>
                  </a:lnTo>
                  <a:lnTo>
                    <a:pt x="115" y="58"/>
                  </a:lnTo>
                  <a:lnTo>
                    <a:pt x="98" y="45"/>
                  </a:lnTo>
                  <a:lnTo>
                    <a:pt x="81" y="32"/>
                  </a:lnTo>
                  <a:lnTo>
                    <a:pt x="63" y="22"/>
                  </a:lnTo>
                  <a:lnTo>
                    <a:pt x="48" y="14"/>
                  </a:lnTo>
                  <a:lnTo>
                    <a:pt x="35" y="7"/>
                  </a:lnTo>
                  <a:lnTo>
                    <a:pt x="23" y="3"/>
                  </a:lnTo>
                  <a:lnTo>
                    <a:pt x="14" y="0"/>
                  </a:lnTo>
                  <a:lnTo>
                    <a:pt x="9" y="1"/>
                  </a:lnTo>
                  <a:lnTo>
                    <a:pt x="8" y="7"/>
                  </a:lnTo>
                  <a:lnTo>
                    <a:pt x="12" y="15"/>
                  </a:lnTo>
                  <a:lnTo>
                    <a:pt x="20" y="37"/>
                  </a:lnTo>
                  <a:lnTo>
                    <a:pt x="23" y="60"/>
                  </a:lnTo>
                  <a:lnTo>
                    <a:pt x="21" y="83"/>
                  </a:lnTo>
                  <a:lnTo>
                    <a:pt x="17" y="106"/>
                  </a:lnTo>
                  <a:lnTo>
                    <a:pt x="12" y="127"/>
                  </a:lnTo>
                  <a:lnTo>
                    <a:pt x="6" y="147"/>
                  </a:lnTo>
                  <a:lnTo>
                    <a:pt x="1" y="164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E0BC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 flipH="1">
              <a:off x="1071" y="2617"/>
              <a:ext cx="114" cy="173"/>
            </a:xfrm>
            <a:custGeom>
              <a:avLst/>
              <a:gdLst>
                <a:gd name="T0" fmla="*/ 0 w 229"/>
                <a:gd name="T1" fmla="*/ 1 h 346"/>
                <a:gd name="T2" fmla="*/ 0 w 229"/>
                <a:gd name="T3" fmla="*/ 1 h 346"/>
                <a:gd name="T4" fmla="*/ 0 w 229"/>
                <a:gd name="T5" fmla="*/ 1 h 346"/>
                <a:gd name="T6" fmla="*/ 0 w 229"/>
                <a:gd name="T7" fmla="*/ 1 h 346"/>
                <a:gd name="T8" fmla="*/ 0 w 229"/>
                <a:gd name="T9" fmla="*/ 1 h 346"/>
                <a:gd name="T10" fmla="*/ 0 w 229"/>
                <a:gd name="T11" fmla="*/ 1 h 346"/>
                <a:gd name="T12" fmla="*/ 0 w 229"/>
                <a:gd name="T13" fmla="*/ 1 h 346"/>
                <a:gd name="T14" fmla="*/ 0 w 229"/>
                <a:gd name="T15" fmla="*/ 1 h 346"/>
                <a:gd name="T16" fmla="*/ 0 w 229"/>
                <a:gd name="T17" fmla="*/ 1 h 346"/>
                <a:gd name="T18" fmla="*/ 0 w 229"/>
                <a:gd name="T19" fmla="*/ 1 h 346"/>
                <a:gd name="T20" fmla="*/ 0 w 229"/>
                <a:gd name="T21" fmla="*/ 1 h 346"/>
                <a:gd name="T22" fmla="*/ 0 w 229"/>
                <a:gd name="T23" fmla="*/ 1 h 346"/>
                <a:gd name="T24" fmla="*/ 0 w 229"/>
                <a:gd name="T25" fmla="*/ 1 h 346"/>
                <a:gd name="T26" fmla="*/ 0 w 229"/>
                <a:gd name="T27" fmla="*/ 1 h 346"/>
                <a:gd name="T28" fmla="*/ 0 w 229"/>
                <a:gd name="T29" fmla="*/ 1 h 346"/>
                <a:gd name="T30" fmla="*/ 0 w 229"/>
                <a:gd name="T31" fmla="*/ 1 h 346"/>
                <a:gd name="T32" fmla="*/ 0 w 229"/>
                <a:gd name="T33" fmla="*/ 1 h 346"/>
                <a:gd name="T34" fmla="*/ 0 w 229"/>
                <a:gd name="T35" fmla="*/ 1 h 346"/>
                <a:gd name="T36" fmla="*/ 0 w 229"/>
                <a:gd name="T37" fmla="*/ 1 h 346"/>
                <a:gd name="T38" fmla="*/ 0 w 229"/>
                <a:gd name="T39" fmla="*/ 1 h 346"/>
                <a:gd name="T40" fmla="*/ 0 w 229"/>
                <a:gd name="T41" fmla="*/ 1 h 346"/>
                <a:gd name="T42" fmla="*/ 0 w 229"/>
                <a:gd name="T43" fmla="*/ 1 h 346"/>
                <a:gd name="T44" fmla="*/ 0 w 229"/>
                <a:gd name="T45" fmla="*/ 1 h 346"/>
                <a:gd name="T46" fmla="*/ 0 w 229"/>
                <a:gd name="T47" fmla="*/ 1 h 346"/>
                <a:gd name="T48" fmla="*/ 0 w 229"/>
                <a:gd name="T49" fmla="*/ 1 h 346"/>
                <a:gd name="T50" fmla="*/ 0 w 229"/>
                <a:gd name="T51" fmla="*/ 1 h 346"/>
                <a:gd name="T52" fmla="*/ 0 w 229"/>
                <a:gd name="T53" fmla="*/ 1 h 346"/>
                <a:gd name="T54" fmla="*/ 0 w 229"/>
                <a:gd name="T55" fmla="*/ 1 h 346"/>
                <a:gd name="T56" fmla="*/ 0 w 229"/>
                <a:gd name="T57" fmla="*/ 1 h 346"/>
                <a:gd name="T58" fmla="*/ 0 w 229"/>
                <a:gd name="T59" fmla="*/ 1 h 346"/>
                <a:gd name="T60" fmla="*/ 0 w 229"/>
                <a:gd name="T61" fmla="*/ 1 h 346"/>
                <a:gd name="T62" fmla="*/ 0 w 229"/>
                <a:gd name="T63" fmla="*/ 1 h 346"/>
                <a:gd name="T64" fmla="*/ 0 w 229"/>
                <a:gd name="T65" fmla="*/ 1 h 346"/>
                <a:gd name="T66" fmla="*/ 0 w 229"/>
                <a:gd name="T67" fmla="*/ 1 h 346"/>
                <a:gd name="T68" fmla="*/ 0 w 229"/>
                <a:gd name="T69" fmla="*/ 1 h 346"/>
                <a:gd name="T70" fmla="*/ 0 w 229"/>
                <a:gd name="T71" fmla="*/ 1 h 346"/>
                <a:gd name="T72" fmla="*/ 0 w 229"/>
                <a:gd name="T73" fmla="*/ 1 h 346"/>
                <a:gd name="T74" fmla="*/ 0 w 229"/>
                <a:gd name="T75" fmla="*/ 0 h 346"/>
                <a:gd name="T76" fmla="*/ 0 w 229"/>
                <a:gd name="T77" fmla="*/ 1 h 346"/>
                <a:gd name="T78" fmla="*/ 0 w 229"/>
                <a:gd name="T79" fmla="*/ 1 h 346"/>
                <a:gd name="T80" fmla="*/ 0 w 229"/>
                <a:gd name="T81" fmla="*/ 1 h 346"/>
                <a:gd name="T82" fmla="*/ 0 w 229"/>
                <a:gd name="T83" fmla="*/ 1 h 346"/>
                <a:gd name="T84" fmla="*/ 0 w 229"/>
                <a:gd name="T85" fmla="*/ 1 h 346"/>
                <a:gd name="T86" fmla="*/ 0 w 229"/>
                <a:gd name="T87" fmla="*/ 1 h 346"/>
                <a:gd name="T88" fmla="*/ 0 w 229"/>
                <a:gd name="T89" fmla="*/ 1 h 346"/>
                <a:gd name="T90" fmla="*/ 0 w 229"/>
                <a:gd name="T91" fmla="*/ 1 h 346"/>
                <a:gd name="T92" fmla="*/ 0 w 229"/>
                <a:gd name="T93" fmla="*/ 1 h 346"/>
                <a:gd name="T94" fmla="*/ 0 w 229"/>
                <a:gd name="T95" fmla="*/ 1 h 346"/>
                <a:gd name="T96" fmla="*/ 0 w 229"/>
                <a:gd name="T97" fmla="*/ 1 h 34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29"/>
                <a:gd name="T148" fmla="*/ 0 h 346"/>
                <a:gd name="T149" fmla="*/ 229 w 229"/>
                <a:gd name="T150" fmla="*/ 346 h 34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29" h="346">
                  <a:moveTo>
                    <a:pt x="0" y="168"/>
                  </a:moveTo>
                  <a:lnTo>
                    <a:pt x="5" y="182"/>
                  </a:lnTo>
                  <a:lnTo>
                    <a:pt x="15" y="200"/>
                  </a:lnTo>
                  <a:lnTo>
                    <a:pt x="32" y="222"/>
                  </a:lnTo>
                  <a:lnTo>
                    <a:pt x="50" y="245"/>
                  </a:lnTo>
                  <a:lnTo>
                    <a:pt x="71" y="268"/>
                  </a:lnTo>
                  <a:lnTo>
                    <a:pt x="91" y="290"/>
                  </a:lnTo>
                  <a:lnTo>
                    <a:pt x="111" y="308"/>
                  </a:lnTo>
                  <a:lnTo>
                    <a:pt x="127" y="322"/>
                  </a:lnTo>
                  <a:lnTo>
                    <a:pt x="142" y="333"/>
                  </a:lnTo>
                  <a:lnTo>
                    <a:pt x="161" y="342"/>
                  </a:lnTo>
                  <a:lnTo>
                    <a:pt x="179" y="346"/>
                  </a:lnTo>
                  <a:lnTo>
                    <a:pt x="196" y="346"/>
                  </a:lnTo>
                  <a:lnTo>
                    <a:pt x="211" y="341"/>
                  </a:lnTo>
                  <a:lnTo>
                    <a:pt x="223" y="326"/>
                  </a:lnTo>
                  <a:lnTo>
                    <a:pt x="229" y="300"/>
                  </a:lnTo>
                  <a:lnTo>
                    <a:pt x="229" y="265"/>
                  </a:lnTo>
                  <a:lnTo>
                    <a:pt x="227" y="261"/>
                  </a:lnTo>
                  <a:lnTo>
                    <a:pt x="224" y="250"/>
                  </a:lnTo>
                  <a:lnTo>
                    <a:pt x="219" y="235"/>
                  </a:lnTo>
                  <a:lnTo>
                    <a:pt x="214" y="214"/>
                  </a:lnTo>
                  <a:lnTo>
                    <a:pt x="207" y="192"/>
                  </a:lnTo>
                  <a:lnTo>
                    <a:pt x="197" y="169"/>
                  </a:lnTo>
                  <a:lnTo>
                    <a:pt x="189" y="146"/>
                  </a:lnTo>
                  <a:lnTo>
                    <a:pt x="180" y="125"/>
                  </a:lnTo>
                  <a:lnTo>
                    <a:pt x="174" y="115"/>
                  </a:lnTo>
                  <a:lnTo>
                    <a:pt x="165" y="103"/>
                  </a:lnTo>
                  <a:lnTo>
                    <a:pt x="154" y="92"/>
                  </a:lnTo>
                  <a:lnTo>
                    <a:pt x="140" y="79"/>
                  </a:lnTo>
                  <a:lnTo>
                    <a:pt x="125" y="67"/>
                  </a:lnTo>
                  <a:lnTo>
                    <a:pt x="109" y="54"/>
                  </a:lnTo>
                  <a:lnTo>
                    <a:pt x="93" y="41"/>
                  </a:lnTo>
                  <a:lnTo>
                    <a:pt x="76" y="30"/>
                  </a:lnTo>
                  <a:lnTo>
                    <a:pt x="60" y="20"/>
                  </a:lnTo>
                  <a:lnTo>
                    <a:pt x="45" y="11"/>
                  </a:lnTo>
                  <a:lnTo>
                    <a:pt x="33" y="6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7" y="6"/>
                  </a:lnTo>
                  <a:lnTo>
                    <a:pt x="11" y="14"/>
                  </a:lnTo>
                  <a:lnTo>
                    <a:pt x="19" y="34"/>
                  </a:lnTo>
                  <a:lnTo>
                    <a:pt x="21" y="56"/>
                  </a:lnTo>
                  <a:lnTo>
                    <a:pt x="20" y="78"/>
                  </a:lnTo>
                  <a:lnTo>
                    <a:pt x="17" y="100"/>
                  </a:lnTo>
                  <a:lnTo>
                    <a:pt x="11" y="121"/>
                  </a:lnTo>
                  <a:lnTo>
                    <a:pt x="6" y="139"/>
                  </a:lnTo>
                  <a:lnTo>
                    <a:pt x="2" y="155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D3A58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 flipH="1">
              <a:off x="1074" y="2623"/>
              <a:ext cx="106" cy="164"/>
            </a:xfrm>
            <a:custGeom>
              <a:avLst/>
              <a:gdLst>
                <a:gd name="T0" fmla="*/ 0 w 212"/>
                <a:gd name="T1" fmla="*/ 0 h 330"/>
                <a:gd name="T2" fmla="*/ 1 w 212"/>
                <a:gd name="T3" fmla="*/ 0 h 330"/>
                <a:gd name="T4" fmla="*/ 1 w 212"/>
                <a:gd name="T5" fmla="*/ 0 h 330"/>
                <a:gd name="T6" fmla="*/ 1 w 212"/>
                <a:gd name="T7" fmla="*/ 0 h 330"/>
                <a:gd name="T8" fmla="*/ 1 w 212"/>
                <a:gd name="T9" fmla="*/ 0 h 330"/>
                <a:gd name="T10" fmla="*/ 1 w 212"/>
                <a:gd name="T11" fmla="*/ 0 h 330"/>
                <a:gd name="T12" fmla="*/ 1 w 212"/>
                <a:gd name="T13" fmla="*/ 0 h 330"/>
                <a:gd name="T14" fmla="*/ 1 w 212"/>
                <a:gd name="T15" fmla="*/ 0 h 330"/>
                <a:gd name="T16" fmla="*/ 1 w 212"/>
                <a:gd name="T17" fmla="*/ 0 h 330"/>
                <a:gd name="T18" fmla="*/ 1 w 212"/>
                <a:gd name="T19" fmla="*/ 0 h 330"/>
                <a:gd name="T20" fmla="*/ 1 w 212"/>
                <a:gd name="T21" fmla="*/ 0 h 330"/>
                <a:gd name="T22" fmla="*/ 1 w 212"/>
                <a:gd name="T23" fmla="*/ 0 h 330"/>
                <a:gd name="T24" fmla="*/ 1 w 212"/>
                <a:gd name="T25" fmla="*/ 0 h 330"/>
                <a:gd name="T26" fmla="*/ 1 w 212"/>
                <a:gd name="T27" fmla="*/ 0 h 330"/>
                <a:gd name="T28" fmla="*/ 1 w 212"/>
                <a:gd name="T29" fmla="*/ 0 h 330"/>
                <a:gd name="T30" fmla="*/ 1 w 212"/>
                <a:gd name="T31" fmla="*/ 0 h 330"/>
                <a:gd name="T32" fmla="*/ 1 w 212"/>
                <a:gd name="T33" fmla="*/ 0 h 330"/>
                <a:gd name="T34" fmla="*/ 1 w 212"/>
                <a:gd name="T35" fmla="*/ 0 h 330"/>
                <a:gd name="T36" fmla="*/ 1 w 212"/>
                <a:gd name="T37" fmla="*/ 0 h 330"/>
                <a:gd name="T38" fmla="*/ 1 w 212"/>
                <a:gd name="T39" fmla="*/ 0 h 330"/>
                <a:gd name="T40" fmla="*/ 1 w 212"/>
                <a:gd name="T41" fmla="*/ 0 h 330"/>
                <a:gd name="T42" fmla="*/ 1 w 212"/>
                <a:gd name="T43" fmla="*/ 0 h 330"/>
                <a:gd name="T44" fmla="*/ 1 w 212"/>
                <a:gd name="T45" fmla="*/ 0 h 330"/>
                <a:gd name="T46" fmla="*/ 1 w 212"/>
                <a:gd name="T47" fmla="*/ 0 h 330"/>
                <a:gd name="T48" fmla="*/ 1 w 212"/>
                <a:gd name="T49" fmla="*/ 0 h 330"/>
                <a:gd name="T50" fmla="*/ 1 w 212"/>
                <a:gd name="T51" fmla="*/ 0 h 330"/>
                <a:gd name="T52" fmla="*/ 1 w 212"/>
                <a:gd name="T53" fmla="*/ 0 h 330"/>
                <a:gd name="T54" fmla="*/ 1 w 212"/>
                <a:gd name="T55" fmla="*/ 0 h 330"/>
                <a:gd name="T56" fmla="*/ 1 w 212"/>
                <a:gd name="T57" fmla="*/ 0 h 330"/>
                <a:gd name="T58" fmla="*/ 1 w 212"/>
                <a:gd name="T59" fmla="*/ 0 h 330"/>
                <a:gd name="T60" fmla="*/ 1 w 212"/>
                <a:gd name="T61" fmla="*/ 0 h 330"/>
                <a:gd name="T62" fmla="*/ 1 w 212"/>
                <a:gd name="T63" fmla="*/ 0 h 330"/>
                <a:gd name="T64" fmla="*/ 1 w 212"/>
                <a:gd name="T65" fmla="*/ 0 h 330"/>
                <a:gd name="T66" fmla="*/ 1 w 212"/>
                <a:gd name="T67" fmla="*/ 0 h 330"/>
                <a:gd name="T68" fmla="*/ 1 w 212"/>
                <a:gd name="T69" fmla="*/ 0 h 330"/>
                <a:gd name="T70" fmla="*/ 1 w 212"/>
                <a:gd name="T71" fmla="*/ 0 h 330"/>
                <a:gd name="T72" fmla="*/ 1 w 212"/>
                <a:gd name="T73" fmla="*/ 0 h 330"/>
                <a:gd name="T74" fmla="*/ 1 w 212"/>
                <a:gd name="T75" fmla="*/ 0 h 330"/>
                <a:gd name="T76" fmla="*/ 1 w 212"/>
                <a:gd name="T77" fmla="*/ 0 h 330"/>
                <a:gd name="T78" fmla="*/ 1 w 212"/>
                <a:gd name="T79" fmla="*/ 0 h 330"/>
                <a:gd name="T80" fmla="*/ 1 w 212"/>
                <a:gd name="T81" fmla="*/ 0 h 330"/>
                <a:gd name="T82" fmla="*/ 1 w 212"/>
                <a:gd name="T83" fmla="*/ 0 h 330"/>
                <a:gd name="T84" fmla="*/ 1 w 212"/>
                <a:gd name="T85" fmla="*/ 0 h 330"/>
                <a:gd name="T86" fmla="*/ 1 w 212"/>
                <a:gd name="T87" fmla="*/ 0 h 330"/>
                <a:gd name="T88" fmla="*/ 1 w 212"/>
                <a:gd name="T89" fmla="*/ 0 h 330"/>
                <a:gd name="T90" fmla="*/ 1 w 212"/>
                <a:gd name="T91" fmla="*/ 0 h 330"/>
                <a:gd name="T92" fmla="*/ 1 w 212"/>
                <a:gd name="T93" fmla="*/ 0 h 330"/>
                <a:gd name="T94" fmla="*/ 1 w 212"/>
                <a:gd name="T95" fmla="*/ 0 h 330"/>
                <a:gd name="T96" fmla="*/ 0 w 212"/>
                <a:gd name="T97" fmla="*/ 0 h 33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12"/>
                <a:gd name="T148" fmla="*/ 0 h 330"/>
                <a:gd name="T149" fmla="*/ 212 w 212"/>
                <a:gd name="T150" fmla="*/ 330 h 33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12" h="330">
                  <a:moveTo>
                    <a:pt x="0" y="159"/>
                  </a:moveTo>
                  <a:lnTo>
                    <a:pt x="3" y="172"/>
                  </a:lnTo>
                  <a:lnTo>
                    <a:pt x="14" y="190"/>
                  </a:lnTo>
                  <a:lnTo>
                    <a:pt x="29" y="210"/>
                  </a:lnTo>
                  <a:lnTo>
                    <a:pt x="46" y="233"/>
                  </a:lnTo>
                  <a:lnTo>
                    <a:pt x="65" y="255"/>
                  </a:lnTo>
                  <a:lnTo>
                    <a:pt x="85" y="276"/>
                  </a:lnTo>
                  <a:lnTo>
                    <a:pt x="102" y="293"/>
                  </a:lnTo>
                  <a:lnTo>
                    <a:pt x="117" y="307"/>
                  </a:lnTo>
                  <a:lnTo>
                    <a:pt x="131" y="317"/>
                  </a:lnTo>
                  <a:lnTo>
                    <a:pt x="147" y="325"/>
                  </a:lnTo>
                  <a:lnTo>
                    <a:pt x="165" y="330"/>
                  </a:lnTo>
                  <a:lnTo>
                    <a:pt x="181" y="330"/>
                  </a:lnTo>
                  <a:lnTo>
                    <a:pt x="195" y="323"/>
                  </a:lnTo>
                  <a:lnTo>
                    <a:pt x="206" y="309"/>
                  </a:lnTo>
                  <a:lnTo>
                    <a:pt x="212" y="286"/>
                  </a:lnTo>
                  <a:lnTo>
                    <a:pt x="212" y="251"/>
                  </a:lnTo>
                  <a:lnTo>
                    <a:pt x="211" y="248"/>
                  </a:lnTo>
                  <a:lnTo>
                    <a:pt x="208" y="238"/>
                  </a:lnTo>
                  <a:lnTo>
                    <a:pt x="204" y="223"/>
                  </a:lnTo>
                  <a:lnTo>
                    <a:pt x="198" y="204"/>
                  </a:lnTo>
                  <a:lnTo>
                    <a:pt x="191" y="182"/>
                  </a:lnTo>
                  <a:lnTo>
                    <a:pt x="184" y="160"/>
                  </a:lnTo>
                  <a:lnTo>
                    <a:pt x="176" y="138"/>
                  </a:lnTo>
                  <a:lnTo>
                    <a:pt x="168" y="119"/>
                  </a:lnTo>
                  <a:lnTo>
                    <a:pt x="162" y="110"/>
                  </a:lnTo>
                  <a:lnTo>
                    <a:pt x="153" y="98"/>
                  </a:lnTo>
                  <a:lnTo>
                    <a:pt x="143" y="87"/>
                  </a:lnTo>
                  <a:lnTo>
                    <a:pt x="130" y="75"/>
                  </a:lnTo>
                  <a:lnTo>
                    <a:pt x="116" y="62"/>
                  </a:lnTo>
                  <a:lnTo>
                    <a:pt x="101" y="51"/>
                  </a:lnTo>
                  <a:lnTo>
                    <a:pt x="85" y="39"/>
                  </a:lnTo>
                  <a:lnTo>
                    <a:pt x="70" y="29"/>
                  </a:lnTo>
                  <a:lnTo>
                    <a:pt x="55" y="20"/>
                  </a:lnTo>
                  <a:lnTo>
                    <a:pt x="42" y="12"/>
                  </a:lnTo>
                  <a:lnTo>
                    <a:pt x="30" y="5"/>
                  </a:lnTo>
                  <a:lnTo>
                    <a:pt x="19" y="1"/>
                  </a:lnTo>
                  <a:lnTo>
                    <a:pt x="12" y="0"/>
                  </a:lnTo>
                  <a:lnTo>
                    <a:pt x="8" y="1"/>
                  </a:lnTo>
                  <a:lnTo>
                    <a:pt x="7" y="5"/>
                  </a:lnTo>
                  <a:lnTo>
                    <a:pt x="10" y="13"/>
                  </a:lnTo>
                  <a:lnTo>
                    <a:pt x="17" y="33"/>
                  </a:lnTo>
                  <a:lnTo>
                    <a:pt x="19" y="54"/>
                  </a:lnTo>
                  <a:lnTo>
                    <a:pt x="18" y="75"/>
                  </a:lnTo>
                  <a:lnTo>
                    <a:pt x="15" y="96"/>
                  </a:lnTo>
                  <a:lnTo>
                    <a:pt x="9" y="115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CC91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 flipH="1">
              <a:off x="1076" y="2628"/>
              <a:ext cx="98" cy="156"/>
            </a:xfrm>
            <a:custGeom>
              <a:avLst/>
              <a:gdLst>
                <a:gd name="T0" fmla="*/ 0 w 196"/>
                <a:gd name="T1" fmla="*/ 1 h 312"/>
                <a:gd name="T2" fmla="*/ 1 w 196"/>
                <a:gd name="T3" fmla="*/ 1 h 312"/>
                <a:gd name="T4" fmla="*/ 1 w 196"/>
                <a:gd name="T5" fmla="*/ 1 h 312"/>
                <a:gd name="T6" fmla="*/ 1 w 196"/>
                <a:gd name="T7" fmla="*/ 1 h 312"/>
                <a:gd name="T8" fmla="*/ 1 w 196"/>
                <a:gd name="T9" fmla="*/ 1 h 312"/>
                <a:gd name="T10" fmla="*/ 1 w 196"/>
                <a:gd name="T11" fmla="*/ 1 h 312"/>
                <a:gd name="T12" fmla="*/ 1 w 196"/>
                <a:gd name="T13" fmla="*/ 1 h 312"/>
                <a:gd name="T14" fmla="*/ 1 w 196"/>
                <a:gd name="T15" fmla="*/ 1 h 312"/>
                <a:gd name="T16" fmla="*/ 1 w 196"/>
                <a:gd name="T17" fmla="*/ 1 h 312"/>
                <a:gd name="T18" fmla="*/ 1 w 196"/>
                <a:gd name="T19" fmla="*/ 1 h 312"/>
                <a:gd name="T20" fmla="*/ 1 w 196"/>
                <a:gd name="T21" fmla="*/ 1 h 312"/>
                <a:gd name="T22" fmla="*/ 1 w 196"/>
                <a:gd name="T23" fmla="*/ 1 h 312"/>
                <a:gd name="T24" fmla="*/ 1 w 196"/>
                <a:gd name="T25" fmla="*/ 1 h 312"/>
                <a:gd name="T26" fmla="*/ 1 w 196"/>
                <a:gd name="T27" fmla="*/ 1 h 312"/>
                <a:gd name="T28" fmla="*/ 1 w 196"/>
                <a:gd name="T29" fmla="*/ 1 h 312"/>
                <a:gd name="T30" fmla="*/ 1 w 196"/>
                <a:gd name="T31" fmla="*/ 1 h 312"/>
                <a:gd name="T32" fmla="*/ 1 w 196"/>
                <a:gd name="T33" fmla="*/ 1 h 312"/>
                <a:gd name="T34" fmla="*/ 1 w 196"/>
                <a:gd name="T35" fmla="*/ 1 h 312"/>
                <a:gd name="T36" fmla="*/ 1 w 196"/>
                <a:gd name="T37" fmla="*/ 1 h 312"/>
                <a:gd name="T38" fmla="*/ 1 w 196"/>
                <a:gd name="T39" fmla="*/ 1 h 312"/>
                <a:gd name="T40" fmla="*/ 1 w 196"/>
                <a:gd name="T41" fmla="*/ 1 h 312"/>
                <a:gd name="T42" fmla="*/ 1 w 196"/>
                <a:gd name="T43" fmla="*/ 1 h 312"/>
                <a:gd name="T44" fmla="*/ 1 w 196"/>
                <a:gd name="T45" fmla="*/ 1 h 312"/>
                <a:gd name="T46" fmla="*/ 1 w 196"/>
                <a:gd name="T47" fmla="*/ 1 h 312"/>
                <a:gd name="T48" fmla="*/ 1 w 196"/>
                <a:gd name="T49" fmla="*/ 1 h 312"/>
                <a:gd name="T50" fmla="*/ 1 w 196"/>
                <a:gd name="T51" fmla="*/ 1 h 312"/>
                <a:gd name="T52" fmla="*/ 1 w 196"/>
                <a:gd name="T53" fmla="*/ 1 h 312"/>
                <a:gd name="T54" fmla="*/ 1 w 196"/>
                <a:gd name="T55" fmla="*/ 1 h 312"/>
                <a:gd name="T56" fmla="*/ 1 w 196"/>
                <a:gd name="T57" fmla="*/ 1 h 312"/>
                <a:gd name="T58" fmla="*/ 1 w 196"/>
                <a:gd name="T59" fmla="*/ 1 h 312"/>
                <a:gd name="T60" fmla="*/ 1 w 196"/>
                <a:gd name="T61" fmla="*/ 0 h 312"/>
                <a:gd name="T62" fmla="*/ 1 w 196"/>
                <a:gd name="T63" fmla="*/ 0 h 312"/>
                <a:gd name="T64" fmla="*/ 1 w 196"/>
                <a:gd name="T65" fmla="*/ 1 h 312"/>
                <a:gd name="T66" fmla="*/ 1 w 196"/>
                <a:gd name="T67" fmla="*/ 1 h 312"/>
                <a:gd name="T68" fmla="*/ 1 w 196"/>
                <a:gd name="T69" fmla="*/ 1 h 312"/>
                <a:gd name="T70" fmla="*/ 1 w 196"/>
                <a:gd name="T71" fmla="*/ 1 h 312"/>
                <a:gd name="T72" fmla="*/ 1 w 196"/>
                <a:gd name="T73" fmla="*/ 1 h 312"/>
                <a:gd name="T74" fmla="*/ 1 w 196"/>
                <a:gd name="T75" fmla="*/ 1 h 312"/>
                <a:gd name="T76" fmla="*/ 1 w 196"/>
                <a:gd name="T77" fmla="*/ 1 h 312"/>
                <a:gd name="T78" fmla="*/ 1 w 196"/>
                <a:gd name="T79" fmla="*/ 1 h 312"/>
                <a:gd name="T80" fmla="*/ 0 w 196"/>
                <a:gd name="T81" fmla="*/ 1 h 3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6"/>
                <a:gd name="T124" fmla="*/ 0 h 312"/>
                <a:gd name="T125" fmla="*/ 196 w 196"/>
                <a:gd name="T126" fmla="*/ 312 h 3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6" h="312">
                  <a:moveTo>
                    <a:pt x="0" y="151"/>
                  </a:moveTo>
                  <a:lnTo>
                    <a:pt x="4" y="163"/>
                  </a:lnTo>
                  <a:lnTo>
                    <a:pt x="13" y="179"/>
                  </a:lnTo>
                  <a:lnTo>
                    <a:pt x="26" y="199"/>
                  </a:lnTo>
                  <a:lnTo>
                    <a:pt x="42" y="220"/>
                  </a:lnTo>
                  <a:lnTo>
                    <a:pt x="60" y="242"/>
                  </a:lnTo>
                  <a:lnTo>
                    <a:pt x="77" y="261"/>
                  </a:lnTo>
                  <a:lnTo>
                    <a:pt x="93" y="277"/>
                  </a:lnTo>
                  <a:lnTo>
                    <a:pt x="107" y="290"/>
                  </a:lnTo>
                  <a:lnTo>
                    <a:pt x="121" y="299"/>
                  </a:lnTo>
                  <a:lnTo>
                    <a:pt x="136" y="307"/>
                  </a:lnTo>
                  <a:lnTo>
                    <a:pt x="152" y="312"/>
                  </a:lnTo>
                  <a:lnTo>
                    <a:pt x="167" y="312"/>
                  </a:lnTo>
                  <a:lnTo>
                    <a:pt x="180" y="305"/>
                  </a:lnTo>
                  <a:lnTo>
                    <a:pt x="190" y="292"/>
                  </a:lnTo>
                  <a:lnTo>
                    <a:pt x="196" y="269"/>
                  </a:lnTo>
                  <a:lnTo>
                    <a:pt x="196" y="237"/>
                  </a:lnTo>
                  <a:lnTo>
                    <a:pt x="195" y="234"/>
                  </a:lnTo>
                  <a:lnTo>
                    <a:pt x="193" y="224"/>
                  </a:lnTo>
                  <a:lnTo>
                    <a:pt x="188" y="209"/>
                  </a:lnTo>
                  <a:lnTo>
                    <a:pt x="183" y="191"/>
                  </a:lnTo>
                  <a:lnTo>
                    <a:pt x="178" y="171"/>
                  </a:lnTo>
                  <a:lnTo>
                    <a:pt x="171" y="151"/>
                  </a:lnTo>
                  <a:lnTo>
                    <a:pt x="163" y="130"/>
                  </a:lnTo>
                  <a:lnTo>
                    <a:pt x="156" y="112"/>
                  </a:lnTo>
                  <a:lnTo>
                    <a:pt x="143" y="92"/>
                  </a:lnTo>
                  <a:lnTo>
                    <a:pt x="121" y="70"/>
                  </a:lnTo>
                  <a:lnTo>
                    <a:pt x="93" y="47"/>
                  </a:lnTo>
                  <a:lnTo>
                    <a:pt x="66" y="26"/>
                  </a:lnTo>
                  <a:lnTo>
                    <a:pt x="39" y="10"/>
                  </a:lnTo>
                  <a:lnTo>
                    <a:pt x="20" y="0"/>
                  </a:lnTo>
                  <a:lnTo>
                    <a:pt x="8" y="0"/>
                  </a:lnTo>
                  <a:lnTo>
                    <a:pt x="11" y="11"/>
                  </a:lnTo>
                  <a:lnTo>
                    <a:pt x="17" y="31"/>
                  </a:lnTo>
                  <a:lnTo>
                    <a:pt x="19" y="50"/>
                  </a:lnTo>
                  <a:lnTo>
                    <a:pt x="17" y="70"/>
                  </a:lnTo>
                  <a:lnTo>
                    <a:pt x="14" y="90"/>
                  </a:lnTo>
                  <a:lnTo>
                    <a:pt x="9" y="108"/>
                  </a:lnTo>
                  <a:lnTo>
                    <a:pt x="5" y="125"/>
                  </a:lnTo>
                  <a:lnTo>
                    <a:pt x="1" y="139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C17A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 flipH="1">
              <a:off x="1080" y="2634"/>
              <a:ext cx="90" cy="147"/>
            </a:xfrm>
            <a:custGeom>
              <a:avLst/>
              <a:gdLst>
                <a:gd name="T0" fmla="*/ 1 w 180"/>
                <a:gd name="T1" fmla="*/ 1 h 294"/>
                <a:gd name="T2" fmla="*/ 1 w 180"/>
                <a:gd name="T3" fmla="*/ 1 h 294"/>
                <a:gd name="T4" fmla="*/ 1 w 180"/>
                <a:gd name="T5" fmla="*/ 1 h 294"/>
                <a:gd name="T6" fmla="*/ 1 w 180"/>
                <a:gd name="T7" fmla="*/ 1 h 294"/>
                <a:gd name="T8" fmla="*/ 1 w 180"/>
                <a:gd name="T9" fmla="*/ 1 h 294"/>
                <a:gd name="T10" fmla="*/ 1 w 180"/>
                <a:gd name="T11" fmla="*/ 1 h 294"/>
                <a:gd name="T12" fmla="*/ 1 w 180"/>
                <a:gd name="T13" fmla="*/ 1 h 294"/>
                <a:gd name="T14" fmla="*/ 1 w 180"/>
                <a:gd name="T15" fmla="*/ 1 h 294"/>
                <a:gd name="T16" fmla="*/ 1 w 180"/>
                <a:gd name="T17" fmla="*/ 1 h 294"/>
                <a:gd name="T18" fmla="*/ 1 w 180"/>
                <a:gd name="T19" fmla="*/ 1 h 294"/>
                <a:gd name="T20" fmla="*/ 1 w 180"/>
                <a:gd name="T21" fmla="*/ 1 h 294"/>
                <a:gd name="T22" fmla="*/ 1 w 180"/>
                <a:gd name="T23" fmla="*/ 1 h 294"/>
                <a:gd name="T24" fmla="*/ 1 w 180"/>
                <a:gd name="T25" fmla="*/ 1 h 294"/>
                <a:gd name="T26" fmla="*/ 1 w 180"/>
                <a:gd name="T27" fmla="*/ 1 h 294"/>
                <a:gd name="T28" fmla="*/ 1 w 180"/>
                <a:gd name="T29" fmla="*/ 0 h 294"/>
                <a:gd name="T30" fmla="*/ 1 w 180"/>
                <a:gd name="T31" fmla="*/ 0 h 294"/>
                <a:gd name="T32" fmla="*/ 1 w 180"/>
                <a:gd name="T33" fmla="*/ 1 h 294"/>
                <a:gd name="T34" fmla="*/ 1 w 180"/>
                <a:gd name="T35" fmla="*/ 1 h 294"/>
                <a:gd name="T36" fmla="*/ 1 w 180"/>
                <a:gd name="T37" fmla="*/ 1 h 294"/>
                <a:gd name="T38" fmla="*/ 1 w 180"/>
                <a:gd name="T39" fmla="*/ 1 h 294"/>
                <a:gd name="T40" fmla="*/ 0 w 180"/>
                <a:gd name="T41" fmla="*/ 1 h 294"/>
                <a:gd name="T42" fmla="*/ 1 w 180"/>
                <a:gd name="T43" fmla="*/ 1 h 294"/>
                <a:gd name="T44" fmla="*/ 1 w 180"/>
                <a:gd name="T45" fmla="*/ 1 h 294"/>
                <a:gd name="T46" fmla="*/ 1 w 180"/>
                <a:gd name="T47" fmla="*/ 1 h 294"/>
                <a:gd name="T48" fmla="*/ 1 w 180"/>
                <a:gd name="T49" fmla="*/ 1 h 294"/>
                <a:gd name="T50" fmla="*/ 1 w 180"/>
                <a:gd name="T51" fmla="*/ 1 h 294"/>
                <a:gd name="T52" fmla="*/ 1 w 180"/>
                <a:gd name="T53" fmla="*/ 1 h 294"/>
                <a:gd name="T54" fmla="*/ 1 w 180"/>
                <a:gd name="T55" fmla="*/ 1 h 294"/>
                <a:gd name="T56" fmla="*/ 1 w 180"/>
                <a:gd name="T57" fmla="*/ 1 h 294"/>
                <a:gd name="T58" fmla="*/ 1 w 180"/>
                <a:gd name="T59" fmla="*/ 1 h 294"/>
                <a:gd name="T60" fmla="*/ 1 w 180"/>
                <a:gd name="T61" fmla="*/ 1 h 294"/>
                <a:gd name="T62" fmla="*/ 1 w 180"/>
                <a:gd name="T63" fmla="*/ 1 h 294"/>
                <a:gd name="T64" fmla="*/ 1 w 180"/>
                <a:gd name="T65" fmla="*/ 1 h 294"/>
                <a:gd name="T66" fmla="*/ 1 w 180"/>
                <a:gd name="T67" fmla="*/ 1 h 294"/>
                <a:gd name="T68" fmla="*/ 1 w 180"/>
                <a:gd name="T69" fmla="*/ 1 h 294"/>
                <a:gd name="T70" fmla="*/ 1 w 180"/>
                <a:gd name="T71" fmla="*/ 1 h 294"/>
                <a:gd name="T72" fmla="*/ 1 w 180"/>
                <a:gd name="T73" fmla="*/ 1 h 29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0"/>
                <a:gd name="T112" fmla="*/ 0 h 294"/>
                <a:gd name="T113" fmla="*/ 180 w 180"/>
                <a:gd name="T114" fmla="*/ 294 h 29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0" h="294">
                  <a:moveTo>
                    <a:pt x="180" y="224"/>
                  </a:moveTo>
                  <a:lnTo>
                    <a:pt x="179" y="220"/>
                  </a:lnTo>
                  <a:lnTo>
                    <a:pt x="177" y="211"/>
                  </a:lnTo>
                  <a:lnTo>
                    <a:pt x="173" y="197"/>
                  </a:lnTo>
                  <a:lnTo>
                    <a:pt x="170" y="181"/>
                  </a:lnTo>
                  <a:lnTo>
                    <a:pt x="164" y="162"/>
                  </a:lnTo>
                  <a:lnTo>
                    <a:pt x="158" y="142"/>
                  </a:lnTo>
                  <a:lnTo>
                    <a:pt x="151" y="122"/>
                  </a:lnTo>
                  <a:lnTo>
                    <a:pt x="144" y="105"/>
                  </a:lnTo>
                  <a:lnTo>
                    <a:pt x="133" y="87"/>
                  </a:lnTo>
                  <a:lnTo>
                    <a:pt x="112" y="66"/>
                  </a:lnTo>
                  <a:lnTo>
                    <a:pt x="88" y="44"/>
                  </a:lnTo>
                  <a:lnTo>
                    <a:pt x="63" y="24"/>
                  </a:lnTo>
                  <a:lnTo>
                    <a:pt x="38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1" y="11"/>
                  </a:lnTo>
                  <a:lnTo>
                    <a:pt x="19" y="48"/>
                  </a:lnTo>
                  <a:lnTo>
                    <a:pt x="14" y="86"/>
                  </a:lnTo>
                  <a:lnTo>
                    <a:pt x="5" y="119"/>
                  </a:lnTo>
                  <a:lnTo>
                    <a:pt x="0" y="143"/>
                  </a:lnTo>
                  <a:lnTo>
                    <a:pt x="4" y="155"/>
                  </a:lnTo>
                  <a:lnTo>
                    <a:pt x="12" y="171"/>
                  </a:lnTo>
                  <a:lnTo>
                    <a:pt x="25" y="188"/>
                  </a:lnTo>
                  <a:lnTo>
                    <a:pt x="40" y="209"/>
                  </a:lnTo>
                  <a:lnTo>
                    <a:pt x="56" y="228"/>
                  </a:lnTo>
                  <a:lnTo>
                    <a:pt x="72" y="247"/>
                  </a:lnTo>
                  <a:lnTo>
                    <a:pt x="87" y="263"/>
                  </a:lnTo>
                  <a:lnTo>
                    <a:pt x="99" y="274"/>
                  </a:lnTo>
                  <a:lnTo>
                    <a:pt x="111" y="284"/>
                  </a:lnTo>
                  <a:lnTo>
                    <a:pt x="125" y="291"/>
                  </a:lnTo>
                  <a:lnTo>
                    <a:pt x="140" y="294"/>
                  </a:lnTo>
                  <a:lnTo>
                    <a:pt x="154" y="294"/>
                  </a:lnTo>
                  <a:lnTo>
                    <a:pt x="166" y="288"/>
                  </a:lnTo>
                  <a:lnTo>
                    <a:pt x="176" y="276"/>
                  </a:lnTo>
                  <a:lnTo>
                    <a:pt x="180" y="255"/>
                  </a:lnTo>
                  <a:lnTo>
                    <a:pt x="180" y="224"/>
                  </a:lnTo>
                  <a:close/>
                </a:path>
              </a:pathLst>
            </a:custGeom>
            <a:solidFill>
              <a:srgbClr val="E1A67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 flipH="1">
              <a:off x="745" y="2181"/>
              <a:ext cx="199" cy="336"/>
            </a:xfrm>
            <a:custGeom>
              <a:avLst/>
              <a:gdLst>
                <a:gd name="T0" fmla="*/ 1 w 398"/>
                <a:gd name="T1" fmla="*/ 1 h 672"/>
                <a:gd name="T2" fmla="*/ 1 w 398"/>
                <a:gd name="T3" fmla="*/ 0 h 672"/>
                <a:gd name="T4" fmla="*/ 1 w 398"/>
                <a:gd name="T5" fmla="*/ 1 h 672"/>
                <a:gd name="T6" fmla="*/ 1 w 398"/>
                <a:gd name="T7" fmla="*/ 1 h 672"/>
                <a:gd name="T8" fmla="*/ 1 w 398"/>
                <a:gd name="T9" fmla="*/ 1 h 672"/>
                <a:gd name="T10" fmla="*/ 1 w 398"/>
                <a:gd name="T11" fmla="*/ 1 h 672"/>
                <a:gd name="T12" fmla="*/ 1 w 398"/>
                <a:gd name="T13" fmla="*/ 1 h 672"/>
                <a:gd name="T14" fmla="*/ 1 w 398"/>
                <a:gd name="T15" fmla="*/ 1 h 672"/>
                <a:gd name="T16" fmla="*/ 1 w 398"/>
                <a:gd name="T17" fmla="*/ 1 h 672"/>
                <a:gd name="T18" fmla="*/ 1 w 398"/>
                <a:gd name="T19" fmla="*/ 1 h 672"/>
                <a:gd name="T20" fmla="*/ 1 w 398"/>
                <a:gd name="T21" fmla="*/ 1 h 672"/>
                <a:gd name="T22" fmla="*/ 1 w 398"/>
                <a:gd name="T23" fmla="*/ 1 h 672"/>
                <a:gd name="T24" fmla="*/ 1 w 398"/>
                <a:gd name="T25" fmla="*/ 1 h 672"/>
                <a:gd name="T26" fmla="*/ 1 w 398"/>
                <a:gd name="T27" fmla="*/ 1 h 672"/>
                <a:gd name="T28" fmla="*/ 1 w 398"/>
                <a:gd name="T29" fmla="*/ 1 h 672"/>
                <a:gd name="T30" fmla="*/ 1 w 398"/>
                <a:gd name="T31" fmla="*/ 1 h 672"/>
                <a:gd name="T32" fmla="*/ 1 w 398"/>
                <a:gd name="T33" fmla="*/ 1 h 672"/>
                <a:gd name="T34" fmla="*/ 1 w 398"/>
                <a:gd name="T35" fmla="*/ 1 h 672"/>
                <a:gd name="T36" fmla="*/ 1 w 398"/>
                <a:gd name="T37" fmla="*/ 1 h 672"/>
                <a:gd name="T38" fmla="*/ 1 w 398"/>
                <a:gd name="T39" fmla="*/ 1 h 672"/>
                <a:gd name="T40" fmla="*/ 1 w 398"/>
                <a:gd name="T41" fmla="*/ 1 h 672"/>
                <a:gd name="T42" fmla="*/ 1 w 398"/>
                <a:gd name="T43" fmla="*/ 1 h 672"/>
                <a:gd name="T44" fmla="*/ 1 w 398"/>
                <a:gd name="T45" fmla="*/ 1 h 672"/>
                <a:gd name="T46" fmla="*/ 1 w 398"/>
                <a:gd name="T47" fmla="*/ 1 h 672"/>
                <a:gd name="T48" fmla="*/ 1 w 398"/>
                <a:gd name="T49" fmla="*/ 1 h 672"/>
                <a:gd name="T50" fmla="*/ 1 w 398"/>
                <a:gd name="T51" fmla="*/ 1 h 672"/>
                <a:gd name="T52" fmla="*/ 1 w 398"/>
                <a:gd name="T53" fmla="*/ 1 h 672"/>
                <a:gd name="T54" fmla="*/ 1 w 398"/>
                <a:gd name="T55" fmla="*/ 1 h 672"/>
                <a:gd name="T56" fmla="*/ 1 w 398"/>
                <a:gd name="T57" fmla="*/ 1 h 672"/>
                <a:gd name="T58" fmla="*/ 1 w 398"/>
                <a:gd name="T59" fmla="*/ 1 h 672"/>
                <a:gd name="T60" fmla="*/ 1 w 398"/>
                <a:gd name="T61" fmla="*/ 1 h 672"/>
                <a:gd name="T62" fmla="*/ 1 w 398"/>
                <a:gd name="T63" fmla="*/ 1 h 672"/>
                <a:gd name="T64" fmla="*/ 1 w 398"/>
                <a:gd name="T65" fmla="*/ 1 h 672"/>
                <a:gd name="T66" fmla="*/ 1 w 398"/>
                <a:gd name="T67" fmla="*/ 1 h 672"/>
                <a:gd name="T68" fmla="*/ 1 w 398"/>
                <a:gd name="T69" fmla="*/ 1 h 672"/>
                <a:gd name="T70" fmla="*/ 1 w 398"/>
                <a:gd name="T71" fmla="*/ 1 h 672"/>
                <a:gd name="T72" fmla="*/ 1 w 398"/>
                <a:gd name="T73" fmla="*/ 1 h 672"/>
                <a:gd name="T74" fmla="*/ 1 w 398"/>
                <a:gd name="T75" fmla="*/ 1 h 67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98"/>
                <a:gd name="T115" fmla="*/ 0 h 672"/>
                <a:gd name="T116" fmla="*/ 398 w 398"/>
                <a:gd name="T117" fmla="*/ 672 h 67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98" h="672">
                  <a:moveTo>
                    <a:pt x="212" y="1"/>
                  </a:moveTo>
                  <a:lnTo>
                    <a:pt x="210" y="1"/>
                  </a:lnTo>
                  <a:lnTo>
                    <a:pt x="205" y="0"/>
                  </a:lnTo>
                  <a:lnTo>
                    <a:pt x="196" y="0"/>
                  </a:lnTo>
                  <a:lnTo>
                    <a:pt x="186" y="0"/>
                  </a:lnTo>
                  <a:lnTo>
                    <a:pt x="172" y="1"/>
                  </a:lnTo>
                  <a:lnTo>
                    <a:pt x="158" y="3"/>
                  </a:lnTo>
                  <a:lnTo>
                    <a:pt x="142" y="7"/>
                  </a:lnTo>
                  <a:lnTo>
                    <a:pt x="125" y="14"/>
                  </a:lnTo>
                  <a:lnTo>
                    <a:pt x="107" y="23"/>
                  </a:lnTo>
                  <a:lnTo>
                    <a:pt x="90" y="35"/>
                  </a:lnTo>
                  <a:lnTo>
                    <a:pt x="73" y="53"/>
                  </a:lnTo>
                  <a:lnTo>
                    <a:pt x="57" y="72"/>
                  </a:lnTo>
                  <a:lnTo>
                    <a:pt x="42" y="98"/>
                  </a:lnTo>
                  <a:lnTo>
                    <a:pt x="29" y="128"/>
                  </a:lnTo>
                  <a:lnTo>
                    <a:pt x="19" y="163"/>
                  </a:lnTo>
                  <a:lnTo>
                    <a:pt x="10" y="205"/>
                  </a:lnTo>
                  <a:lnTo>
                    <a:pt x="1" y="288"/>
                  </a:lnTo>
                  <a:lnTo>
                    <a:pt x="0" y="359"/>
                  </a:lnTo>
                  <a:lnTo>
                    <a:pt x="5" y="419"/>
                  </a:lnTo>
                  <a:lnTo>
                    <a:pt x="15" y="467"/>
                  </a:lnTo>
                  <a:lnTo>
                    <a:pt x="30" y="507"/>
                  </a:lnTo>
                  <a:lnTo>
                    <a:pt x="50" y="537"/>
                  </a:lnTo>
                  <a:lnTo>
                    <a:pt x="73" y="557"/>
                  </a:lnTo>
                  <a:lnTo>
                    <a:pt x="99" y="570"/>
                  </a:lnTo>
                  <a:lnTo>
                    <a:pt x="104" y="575"/>
                  </a:lnTo>
                  <a:lnTo>
                    <a:pt x="112" y="586"/>
                  </a:lnTo>
                  <a:lnTo>
                    <a:pt x="118" y="607"/>
                  </a:lnTo>
                  <a:lnTo>
                    <a:pt x="117" y="634"/>
                  </a:lnTo>
                  <a:lnTo>
                    <a:pt x="117" y="646"/>
                  </a:lnTo>
                  <a:lnTo>
                    <a:pt x="120" y="656"/>
                  </a:lnTo>
                  <a:lnTo>
                    <a:pt x="128" y="664"/>
                  </a:lnTo>
                  <a:lnTo>
                    <a:pt x="141" y="670"/>
                  </a:lnTo>
                  <a:lnTo>
                    <a:pt x="155" y="672"/>
                  </a:lnTo>
                  <a:lnTo>
                    <a:pt x="172" y="671"/>
                  </a:lnTo>
                  <a:lnTo>
                    <a:pt x="191" y="668"/>
                  </a:lnTo>
                  <a:lnTo>
                    <a:pt x="212" y="661"/>
                  </a:lnTo>
                  <a:lnTo>
                    <a:pt x="234" y="651"/>
                  </a:lnTo>
                  <a:lnTo>
                    <a:pt x="257" y="638"/>
                  </a:lnTo>
                  <a:lnTo>
                    <a:pt x="280" y="622"/>
                  </a:lnTo>
                  <a:lnTo>
                    <a:pt x="302" y="601"/>
                  </a:lnTo>
                  <a:lnTo>
                    <a:pt x="322" y="578"/>
                  </a:lnTo>
                  <a:lnTo>
                    <a:pt x="338" y="550"/>
                  </a:lnTo>
                  <a:lnTo>
                    <a:pt x="349" y="519"/>
                  </a:lnTo>
                  <a:lnTo>
                    <a:pt x="355" y="484"/>
                  </a:lnTo>
                  <a:lnTo>
                    <a:pt x="361" y="446"/>
                  </a:lnTo>
                  <a:lnTo>
                    <a:pt x="371" y="410"/>
                  </a:lnTo>
                  <a:lnTo>
                    <a:pt x="383" y="374"/>
                  </a:lnTo>
                  <a:lnTo>
                    <a:pt x="393" y="342"/>
                  </a:lnTo>
                  <a:lnTo>
                    <a:pt x="398" y="313"/>
                  </a:lnTo>
                  <a:lnTo>
                    <a:pt x="394" y="289"/>
                  </a:lnTo>
                  <a:lnTo>
                    <a:pt x="379" y="269"/>
                  </a:lnTo>
                  <a:lnTo>
                    <a:pt x="350" y="257"/>
                  </a:lnTo>
                  <a:lnTo>
                    <a:pt x="348" y="253"/>
                  </a:lnTo>
                  <a:lnTo>
                    <a:pt x="342" y="245"/>
                  </a:lnTo>
                  <a:lnTo>
                    <a:pt x="335" y="234"/>
                  </a:lnTo>
                  <a:lnTo>
                    <a:pt x="329" y="219"/>
                  </a:lnTo>
                  <a:lnTo>
                    <a:pt x="323" y="203"/>
                  </a:lnTo>
                  <a:lnTo>
                    <a:pt x="320" y="186"/>
                  </a:lnTo>
                  <a:lnTo>
                    <a:pt x="324" y="171"/>
                  </a:lnTo>
                  <a:lnTo>
                    <a:pt x="334" y="159"/>
                  </a:lnTo>
                  <a:lnTo>
                    <a:pt x="342" y="153"/>
                  </a:lnTo>
                  <a:lnTo>
                    <a:pt x="349" y="145"/>
                  </a:lnTo>
                  <a:lnTo>
                    <a:pt x="357" y="136"/>
                  </a:lnTo>
                  <a:lnTo>
                    <a:pt x="365" y="125"/>
                  </a:lnTo>
                  <a:lnTo>
                    <a:pt x="371" y="114"/>
                  </a:lnTo>
                  <a:lnTo>
                    <a:pt x="376" y="101"/>
                  </a:lnTo>
                  <a:lnTo>
                    <a:pt x="378" y="88"/>
                  </a:lnTo>
                  <a:lnTo>
                    <a:pt x="378" y="76"/>
                  </a:lnTo>
                  <a:lnTo>
                    <a:pt x="375" y="64"/>
                  </a:lnTo>
                  <a:lnTo>
                    <a:pt x="367" y="52"/>
                  </a:lnTo>
                  <a:lnTo>
                    <a:pt x="355" y="40"/>
                  </a:lnTo>
                  <a:lnTo>
                    <a:pt x="338" y="30"/>
                  </a:lnTo>
                  <a:lnTo>
                    <a:pt x="316" y="21"/>
                  </a:lnTo>
                  <a:lnTo>
                    <a:pt x="288" y="11"/>
                  </a:lnTo>
                  <a:lnTo>
                    <a:pt x="254" y="6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 flipH="1">
              <a:off x="750" y="2183"/>
              <a:ext cx="191" cy="328"/>
            </a:xfrm>
            <a:custGeom>
              <a:avLst/>
              <a:gdLst>
                <a:gd name="T0" fmla="*/ 1 w 382"/>
                <a:gd name="T1" fmla="*/ 1 h 656"/>
                <a:gd name="T2" fmla="*/ 1 w 382"/>
                <a:gd name="T3" fmla="*/ 1 h 656"/>
                <a:gd name="T4" fmla="*/ 1 w 382"/>
                <a:gd name="T5" fmla="*/ 1 h 656"/>
                <a:gd name="T6" fmla="*/ 1 w 382"/>
                <a:gd name="T7" fmla="*/ 1 h 656"/>
                <a:gd name="T8" fmla="*/ 1 w 382"/>
                <a:gd name="T9" fmla="*/ 1 h 656"/>
                <a:gd name="T10" fmla="*/ 1 w 382"/>
                <a:gd name="T11" fmla="*/ 1 h 656"/>
                <a:gd name="T12" fmla="*/ 1 w 382"/>
                <a:gd name="T13" fmla="*/ 1 h 656"/>
                <a:gd name="T14" fmla="*/ 1 w 382"/>
                <a:gd name="T15" fmla="*/ 1 h 656"/>
                <a:gd name="T16" fmla="*/ 1 w 382"/>
                <a:gd name="T17" fmla="*/ 1 h 656"/>
                <a:gd name="T18" fmla="*/ 1 w 382"/>
                <a:gd name="T19" fmla="*/ 1 h 656"/>
                <a:gd name="T20" fmla="*/ 1 w 382"/>
                <a:gd name="T21" fmla="*/ 1 h 656"/>
                <a:gd name="T22" fmla="*/ 1 w 382"/>
                <a:gd name="T23" fmla="*/ 1 h 656"/>
                <a:gd name="T24" fmla="*/ 1 w 382"/>
                <a:gd name="T25" fmla="*/ 1 h 656"/>
                <a:gd name="T26" fmla="*/ 1 w 382"/>
                <a:gd name="T27" fmla="*/ 1 h 656"/>
                <a:gd name="T28" fmla="*/ 1 w 382"/>
                <a:gd name="T29" fmla="*/ 1 h 656"/>
                <a:gd name="T30" fmla="*/ 1 w 382"/>
                <a:gd name="T31" fmla="*/ 1 h 656"/>
                <a:gd name="T32" fmla="*/ 1 w 382"/>
                <a:gd name="T33" fmla="*/ 1 h 656"/>
                <a:gd name="T34" fmla="*/ 1 w 382"/>
                <a:gd name="T35" fmla="*/ 1 h 656"/>
                <a:gd name="T36" fmla="*/ 1 w 382"/>
                <a:gd name="T37" fmla="*/ 1 h 656"/>
                <a:gd name="T38" fmla="*/ 1 w 382"/>
                <a:gd name="T39" fmla="*/ 1 h 656"/>
                <a:gd name="T40" fmla="*/ 1 w 382"/>
                <a:gd name="T41" fmla="*/ 1 h 656"/>
                <a:gd name="T42" fmla="*/ 1 w 382"/>
                <a:gd name="T43" fmla="*/ 1 h 656"/>
                <a:gd name="T44" fmla="*/ 1 w 382"/>
                <a:gd name="T45" fmla="*/ 1 h 656"/>
                <a:gd name="T46" fmla="*/ 1 w 382"/>
                <a:gd name="T47" fmla="*/ 1 h 656"/>
                <a:gd name="T48" fmla="*/ 1 w 382"/>
                <a:gd name="T49" fmla="*/ 1 h 656"/>
                <a:gd name="T50" fmla="*/ 1 w 382"/>
                <a:gd name="T51" fmla="*/ 1 h 656"/>
                <a:gd name="T52" fmla="*/ 1 w 382"/>
                <a:gd name="T53" fmla="*/ 1 h 656"/>
                <a:gd name="T54" fmla="*/ 1 w 382"/>
                <a:gd name="T55" fmla="*/ 1 h 656"/>
                <a:gd name="T56" fmla="*/ 1 w 382"/>
                <a:gd name="T57" fmla="*/ 1 h 656"/>
                <a:gd name="T58" fmla="*/ 1 w 382"/>
                <a:gd name="T59" fmla="*/ 0 h 656"/>
                <a:gd name="T60" fmla="*/ 1 w 382"/>
                <a:gd name="T61" fmla="*/ 1 h 656"/>
                <a:gd name="T62" fmla="*/ 1 w 382"/>
                <a:gd name="T63" fmla="*/ 1 h 656"/>
                <a:gd name="T64" fmla="*/ 1 w 382"/>
                <a:gd name="T65" fmla="*/ 1 h 656"/>
                <a:gd name="T66" fmla="*/ 1 w 382"/>
                <a:gd name="T67" fmla="*/ 1 h 656"/>
                <a:gd name="T68" fmla="*/ 1 w 382"/>
                <a:gd name="T69" fmla="*/ 1 h 656"/>
                <a:gd name="T70" fmla="*/ 1 w 382"/>
                <a:gd name="T71" fmla="*/ 1 h 656"/>
                <a:gd name="T72" fmla="*/ 1 w 382"/>
                <a:gd name="T73" fmla="*/ 1 h 656"/>
                <a:gd name="T74" fmla="*/ 1 w 382"/>
                <a:gd name="T75" fmla="*/ 1 h 656"/>
                <a:gd name="T76" fmla="*/ 1 w 382"/>
                <a:gd name="T77" fmla="*/ 1 h 656"/>
                <a:gd name="T78" fmla="*/ 1 w 382"/>
                <a:gd name="T79" fmla="*/ 1 h 6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82"/>
                <a:gd name="T121" fmla="*/ 0 h 656"/>
                <a:gd name="T122" fmla="*/ 382 w 382"/>
                <a:gd name="T123" fmla="*/ 656 h 6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82" h="656">
                  <a:moveTo>
                    <a:pt x="90" y="559"/>
                  </a:moveTo>
                  <a:lnTo>
                    <a:pt x="94" y="562"/>
                  </a:lnTo>
                  <a:lnTo>
                    <a:pt x="104" y="573"/>
                  </a:lnTo>
                  <a:lnTo>
                    <a:pt x="112" y="591"/>
                  </a:lnTo>
                  <a:lnTo>
                    <a:pt x="113" y="615"/>
                  </a:lnTo>
                  <a:lnTo>
                    <a:pt x="113" y="622"/>
                  </a:lnTo>
                  <a:lnTo>
                    <a:pt x="114" y="629"/>
                  </a:lnTo>
                  <a:lnTo>
                    <a:pt x="117" y="635"/>
                  </a:lnTo>
                  <a:lnTo>
                    <a:pt x="121" y="641"/>
                  </a:lnTo>
                  <a:lnTo>
                    <a:pt x="127" y="647"/>
                  </a:lnTo>
                  <a:lnTo>
                    <a:pt x="134" y="650"/>
                  </a:lnTo>
                  <a:lnTo>
                    <a:pt x="142" y="653"/>
                  </a:lnTo>
                  <a:lnTo>
                    <a:pt x="152" y="655"/>
                  </a:lnTo>
                  <a:lnTo>
                    <a:pt x="162" y="656"/>
                  </a:lnTo>
                  <a:lnTo>
                    <a:pt x="175" y="653"/>
                  </a:lnTo>
                  <a:lnTo>
                    <a:pt x="189" y="650"/>
                  </a:lnTo>
                  <a:lnTo>
                    <a:pt x="203" y="645"/>
                  </a:lnTo>
                  <a:lnTo>
                    <a:pt x="223" y="635"/>
                  </a:lnTo>
                  <a:lnTo>
                    <a:pt x="247" y="622"/>
                  </a:lnTo>
                  <a:lnTo>
                    <a:pt x="268" y="607"/>
                  </a:lnTo>
                  <a:lnTo>
                    <a:pt x="290" y="588"/>
                  </a:lnTo>
                  <a:lnTo>
                    <a:pt x="309" y="566"/>
                  </a:lnTo>
                  <a:lnTo>
                    <a:pt x="325" y="539"/>
                  </a:lnTo>
                  <a:lnTo>
                    <a:pt x="336" y="510"/>
                  </a:lnTo>
                  <a:lnTo>
                    <a:pt x="342" y="475"/>
                  </a:lnTo>
                  <a:lnTo>
                    <a:pt x="348" y="438"/>
                  </a:lnTo>
                  <a:lnTo>
                    <a:pt x="357" y="404"/>
                  </a:lnTo>
                  <a:lnTo>
                    <a:pt x="369" y="370"/>
                  </a:lnTo>
                  <a:lnTo>
                    <a:pt x="378" y="340"/>
                  </a:lnTo>
                  <a:lnTo>
                    <a:pt x="382" y="313"/>
                  </a:lnTo>
                  <a:lnTo>
                    <a:pt x="379" y="288"/>
                  </a:lnTo>
                  <a:lnTo>
                    <a:pt x="365" y="269"/>
                  </a:lnTo>
                  <a:lnTo>
                    <a:pt x="338" y="255"/>
                  </a:lnTo>
                  <a:lnTo>
                    <a:pt x="335" y="251"/>
                  </a:lnTo>
                  <a:lnTo>
                    <a:pt x="329" y="243"/>
                  </a:lnTo>
                  <a:lnTo>
                    <a:pt x="323" y="231"/>
                  </a:lnTo>
                  <a:lnTo>
                    <a:pt x="316" y="216"/>
                  </a:lnTo>
                  <a:lnTo>
                    <a:pt x="310" y="200"/>
                  </a:lnTo>
                  <a:lnTo>
                    <a:pt x="308" y="184"/>
                  </a:lnTo>
                  <a:lnTo>
                    <a:pt x="310" y="169"/>
                  </a:lnTo>
                  <a:lnTo>
                    <a:pt x="320" y="156"/>
                  </a:lnTo>
                  <a:lnTo>
                    <a:pt x="327" y="150"/>
                  </a:lnTo>
                  <a:lnTo>
                    <a:pt x="335" y="142"/>
                  </a:lnTo>
                  <a:lnTo>
                    <a:pt x="342" y="133"/>
                  </a:lnTo>
                  <a:lnTo>
                    <a:pt x="349" y="122"/>
                  </a:lnTo>
                  <a:lnTo>
                    <a:pt x="355" y="112"/>
                  </a:lnTo>
                  <a:lnTo>
                    <a:pt x="359" y="99"/>
                  </a:lnTo>
                  <a:lnTo>
                    <a:pt x="362" y="88"/>
                  </a:lnTo>
                  <a:lnTo>
                    <a:pt x="362" y="75"/>
                  </a:lnTo>
                  <a:lnTo>
                    <a:pt x="358" y="63"/>
                  </a:lnTo>
                  <a:lnTo>
                    <a:pt x="350" y="51"/>
                  </a:lnTo>
                  <a:lnTo>
                    <a:pt x="340" y="40"/>
                  </a:lnTo>
                  <a:lnTo>
                    <a:pt x="324" y="29"/>
                  </a:lnTo>
                  <a:lnTo>
                    <a:pt x="302" y="20"/>
                  </a:lnTo>
                  <a:lnTo>
                    <a:pt x="275" y="12"/>
                  </a:lnTo>
                  <a:lnTo>
                    <a:pt x="242" y="6"/>
                  </a:lnTo>
                  <a:lnTo>
                    <a:pt x="203" y="2"/>
                  </a:lnTo>
                  <a:lnTo>
                    <a:pt x="200" y="2"/>
                  </a:lnTo>
                  <a:lnTo>
                    <a:pt x="196" y="0"/>
                  </a:lnTo>
                  <a:lnTo>
                    <a:pt x="188" y="0"/>
                  </a:lnTo>
                  <a:lnTo>
                    <a:pt x="177" y="0"/>
                  </a:lnTo>
                  <a:lnTo>
                    <a:pt x="165" y="2"/>
                  </a:lnTo>
                  <a:lnTo>
                    <a:pt x="151" y="4"/>
                  </a:lnTo>
                  <a:lnTo>
                    <a:pt x="135" y="7"/>
                  </a:lnTo>
                  <a:lnTo>
                    <a:pt x="119" y="14"/>
                  </a:lnTo>
                  <a:lnTo>
                    <a:pt x="102" y="23"/>
                  </a:lnTo>
                  <a:lnTo>
                    <a:pt x="86" y="36"/>
                  </a:lnTo>
                  <a:lnTo>
                    <a:pt x="70" y="52"/>
                  </a:lnTo>
                  <a:lnTo>
                    <a:pt x="54" y="72"/>
                  </a:lnTo>
                  <a:lnTo>
                    <a:pt x="40" y="96"/>
                  </a:lnTo>
                  <a:lnTo>
                    <a:pt x="29" y="126"/>
                  </a:lnTo>
                  <a:lnTo>
                    <a:pt x="18" y="160"/>
                  </a:lnTo>
                  <a:lnTo>
                    <a:pt x="10" y="201"/>
                  </a:lnTo>
                  <a:lnTo>
                    <a:pt x="2" y="281"/>
                  </a:lnTo>
                  <a:lnTo>
                    <a:pt x="0" y="352"/>
                  </a:lnTo>
                  <a:lnTo>
                    <a:pt x="3" y="409"/>
                  </a:lnTo>
                  <a:lnTo>
                    <a:pt x="14" y="458"/>
                  </a:lnTo>
                  <a:lnTo>
                    <a:pt x="28" y="497"/>
                  </a:lnTo>
                  <a:lnTo>
                    <a:pt x="45" y="526"/>
                  </a:lnTo>
                  <a:lnTo>
                    <a:pt x="67" y="546"/>
                  </a:lnTo>
                  <a:lnTo>
                    <a:pt x="90" y="559"/>
                  </a:lnTo>
                  <a:close/>
                </a:path>
              </a:pathLst>
            </a:custGeom>
            <a:solidFill>
              <a:srgbClr val="F4E5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 flipH="1">
              <a:off x="754" y="2186"/>
              <a:ext cx="184" cy="319"/>
            </a:xfrm>
            <a:custGeom>
              <a:avLst/>
              <a:gdLst>
                <a:gd name="T0" fmla="*/ 1 w 367"/>
                <a:gd name="T1" fmla="*/ 1 h 638"/>
                <a:gd name="T2" fmla="*/ 1 w 367"/>
                <a:gd name="T3" fmla="*/ 1 h 638"/>
                <a:gd name="T4" fmla="*/ 1 w 367"/>
                <a:gd name="T5" fmla="*/ 1 h 638"/>
                <a:gd name="T6" fmla="*/ 1 w 367"/>
                <a:gd name="T7" fmla="*/ 1 h 638"/>
                <a:gd name="T8" fmla="*/ 1 w 367"/>
                <a:gd name="T9" fmla="*/ 1 h 638"/>
                <a:gd name="T10" fmla="*/ 1 w 367"/>
                <a:gd name="T11" fmla="*/ 1 h 638"/>
                <a:gd name="T12" fmla="*/ 1 w 367"/>
                <a:gd name="T13" fmla="*/ 1 h 638"/>
                <a:gd name="T14" fmla="*/ 1 w 367"/>
                <a:gd name="T15" fmla="*/ 1 h 638"/>
                <a:gd name="T16" fmla="*/ 1 w 367"/>
                <a:gd name="T17" fmla="*/ 1 h 638"/>
                <a:gd name="T18" fmla="*/ 1 w 367"/>
                <a:gd name="T19" fmla="*/ 1 h 638"/>
                <a:gd name="T20" fmla="*/ 1 w 367"/>
                <a:gd name="T21" fmla="*/ 1 h 638"/>
                <a:gd name="T22" fmla="*/ 1 w 367"/>
                <a:gd name="T23" fmla="*/ 1 h 638"/>
                <a:gd name="T24" fmla="*/ 1 w 367"/>
                <a:gd name="T25" fmla="*/ 1 h 638"/>
                <a:gd name="T26" fmla="*/ 1 w 367"/>
                <a:gd name="T27" fmla="*/ 1 h 638"/>
                <a:gd name="T28" fmla="*/ 1 w 367"/>
                <a:gd name="T29" fmla="*/ 1 h 638"/>
                <a:gd name="T30" fmla="*/ 1 w 367"/>
                <a:gd name="T31" fmla="*/ 1 h 638"/>
                <a:gd name="T32" fmla="*/ 1 w 367"/>
                <a:gd name="T33" fmla="*/ 1 h 638"/>
                <a:gd name="T34" fmla="*/ 1 w 367"/>
                <a:gd name="T35" fmla="*/ 1 h 638"/>
                <a:gd name="T36" fmla="*/ 1 w 367"/>
                <a:gd name="T37" fmla="*/ 1 h 638"/>
                <a:gd name="T38" fmla="*/ 1 w 367"/>
                <a:gd name="T39" fmla="*/ 1 h 638"/>
                <a:gd name="T40" fmla="*/ 1 w 367"/>
                <a:gd name="T41" fmla="*/ 1 h 638"/>
                <a:gd name="T42" fmla="*/ 1 w 367"/>
                <a:gd name="T43" fmla="*/ 1 h 638"/>
                <a:gd name="T44" fmla="*/ 1 w 367"/>
                <a:gd name="T45" fmla="*/ 1 h 638"/>
                <a:gd name="T46" fmla="*/ 1 w 367"/>
                <a:gd name="T47" fmla="*/ 1 h 638"/>
                <a:gd name="T48" fmla="*/ 1 w 367"/>
                <a:gd name="T49" fmla="*/ 1 h 638"/>
                <a:gd name="T50" fmla="*/ 1 w 367"/>
                <a:gd name="T51" fmla="*/ 1 h 638"/>
                <a:gd name="T52" fmla="*/ 1 w 367"/>
                <a:gd name="T53" fmla="*/ 1 h 638"/>
                <a:gd name="T54" fmla="*/ 1 w 367"/>
                <a:gd name="T55" fmla="*/ 1 h 638"/>
                <a:gd name="T56" fmla="*/ 1 w 367"/>
                <a:gd name="T57" fmla="*/ 0 h 638"/>
                <a:gd name="T58" fmla="*/ 1 w 367"/>
                <a:gd name="T59" fmla="*/ 1 h 638"/>
                <a:gd name="T60" fmla="*/ 1 w 367"/>
                <a:gd name="T61" fmla="*/ 1 h 638"/>
                <a:gd name="T62" fmla="*/ 1 w 367"/>
                <a:gd name="T63" fmla="*/ 1 h 638"/>
                <a:gd name="T64" fmla="*/ 1 w 367"/>
                <a:gd name="T65" fmla="*/ 1 h 638"/>
                <a:gd name="T66" fmla="*/ 1 w 367"/>
                <a:gd name="T67" fmla="*/ 1 h 638"/>
                <a:gd name="T68" fmla="*/ 1 w 367"/>
                <a:gd name="T69" fmla="*/ 1 h 638"/>
                <a:gd name="T70" fmla="*/ 1 w 367"/>
                <a:gd name="T71" fmla="*/ 1 h 6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7"/>
                <a:gd name="T109" fmla="*/ 0 h 638"/>
                <a:gd name="T110" fmla="*/ 367 w 367"/>
                <a:gd name="T111" fmla="*/ 638 h 6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7" h="638">
                  <a:moveTo>
                    <a:pt x="79" y="547"/>
                  </a:moveTo>
                  <a:lnTo>
                    <a:pt x="84" y="551"/>
                  </a:lnTo>
                  <a:lnTo>
                    <a:pt x="94" y="560"/>
                  </a:lnTo>
                  <a:lnTo>
                    <a:pt x="105" y="575"/>
                  </a:lnTo>
                  <a:lnTo>
                    <a:pt x="109" y="597"/>
                  </a:lnTo>
                  <a:lnTo>
                    <a:pt x="110" y="604"/>
                  </a:lnTo>
                  <a:lnTo>
                    <a:pt x="112" y="609"/>
                  </a:lnTo>
                  <a:lnTo>
                    <a:pt x="114" y="615"/>
                  </a:lnTo>
                  <a:lnTo>
                    <a:pt x="117" y="621"/>
                  </a:lnTo>
                  <a:lnTo>
                    <a:pt x="122" y="627"/>
                  </a:lnTo>
                  <a:lnTo>
                    <a:pt x="129" y="633"/>
                  </a:lnTo>
                  <a:lnTo>
                    <a:pt x="136" y="636"/>
                  </a:lnTo>
                  <a:lnTo>
                    <a:pt x="145" y="638"/>
                  </a:lnTo>
                  <a:lnTo>
                    <a:pt x="155" y="638"/>
                  </a:lnTo>
                  <a:lnTo>
                    <a:pt x="167" y="637"/>
                  </a:lnTo>
                  <a:lnTo>
                    <a:pt x="180" y="634"/>
                  </a:lnTo>
                  <a:lnTo>
                    <a:pt x="193" y="628"/>
                  </a:lnTo>
                  <a:lnTo>
                    <a:pt x="213" y="619"/>
                  </a:lnTo>
                  <a:lnTo>
                    <a:pt x="235" y="607"/>
                  </a:lnTo>
                  <a:lnTo>
                    <a:pt x="257" y="592"/>
                  </a:lnTo>
                  <a:lnTo>
                    <a:pt x="278" y="574"/>
                  </a:lnTo>
                  <a:lnTo>
                    <a:pt x="296" y="553"/>
                  </a:lnTo>
                  <a:lnTo>
                    <a:pt x="312" y="528"/>
                  </a:lnTo>
                  <a:lnTo>
                    <a:pt x="322" y="499"/>
                  </a:lnTo>
                  <a:lnTo>
                    <a:pt x="328" y="466"/>
                  </a:lnTo>
                  <a:lnTo>
                    <a:pt x="334" y="431"/>
                  </a:lnTo>
                  <a:lnTo>
                    <a:pt x="343" y="398"/>
                  </a:lnTo>
                  <a:lnTo>
                    <a:pt x="354" y="366"/>
                  </a:lnTo>
                  <a:lnTo>
                    <a:pt x="363" y="338"/>
                  </a:lnTo>
                  <a:lnTo>
                    <a:pt x="367" y="311"/>
                  </a:lnTo>
                  <a:lnTo>
                    <a:pt x="364" y="288"/>
                  </a:lnTo>
                  <a:lnTo>
                    <a:pt x="351" y="269"/>
                  </a:lnTo>
                  <a:lnTo>
                    <a:pt x="325" y="252"/>
                  </a:lnTo>
                  <a:lnTo>
                    <a:pt x="322" y="249"/>
                  </a:lnTo>
                  <a:lnTo>
                    <a:pt x="317" y="241"/>
                  </a:lnTo>
                  <a:lnTo>
                    <a:pt x="309" y="228"/>
                  </a:lnTo>
                  <a:lnTo>
                    <a:pt x="302" y="212"/>
                  </a:lnTo>
                  <a:lnTo>
                    <a:pt x="296" y="196"/>
                  </a:lnTo>
                  <a:lnTo>
                    <a:pt x="294" y="179"/>
                  </a:lnTo>
                  <a:lnTo>
                    <a:pt x="296" y="164"/>
                  </a:lnTo>
                  <a:lnTo>
                    <a:pt x="305" y="152"/>
                  </a:lnTo>
                  <a:lnTo>
                    <a:pt x="312" y="146"/>
                  </a:lnTo>
                  <a:lnTo>
                    <a:pt x="319" y="138"/>
                  </a:lnTo>
                  <a:lnTo>
                    <a:pt x="326" y="130"/>
                  </a:lnTo>
                  <a:lnTo>
                    <a:pt x="333" y="120"/>
                  </a:lnTo>
                  <a:lnTo>
                    <a:pt x="339" y="110"/>
                  </a:lnTo>
                  <a:lnTo>
                    <a:pt x="343" y="98"/>
                  </a:lnTo>
                  <a:lnTo>
                    <a:pt x="344" y="85"/>
                  </a:lnTo>
                  <a:lnTo>
                    <a:pt x="344" y="74"/>
                  </a:lnTo>
                  <a:lnTo>
                    <a:pt x="341" y="61"/>
                  </a:lnTo>
                  <a:lnTo>
                    <a:pt x="334" y="50"/>
                  </a:lnTo>
                  <a:lnTo>
                    <a:pt x="322" y="39"/>
                  </a:lnTo>
                  <a:lnTo>
                    <a:pt x="307" y="29"/>
                  </a:lnTo>
                  <a:lnTo>
                    <a:pt x="288" y="20"/>
                  </a:lnTo>
                  <a:lnTo>
                    <a:pt x="261" y="12"/>
                  </a:lnTo>
                  <a:lnTo>
                    <a:pt x="230" y="6"/>
                  </a:lnTo>
                  <a:lnTo>
                    <a:pt x="192" y="1"/>
                  </a:lnTo>
                  <a:lnTo>
                    <a:pt x="185" y="0"/>
                  </a:lnTo>
                  <a:lnTo>
                    <a:pt x="168" y="0"/>
                  </a:lnTo>
                  <a:lnTo>
                    <a:pt x="143" y="4"/>
                  </a:lnTo>
                  <a:lnTo>
                    <a:pt x="113" y="14"/>
                  </a:lnTo>
                  <a:lnTo>
                    <a:pt x="82" y="35"/>
                  </a:lnTo>
                  <a:lnTo>
                    <a:pt x="52" y="70"/>
                  </a:lnTo>
                  <a:lnTo>
                    <a:pt x="27" y="122"/>
                  </a:lnTo>
                  <a:lnTo>
                    <a:pt x="10" y="196"/>
                  </a:lnTo>
                  <a:lnTo>
                    <a:pt x="2" y="274"/>
                  </a:lnTo>
                  <a:lnTo>
                    <a:pt x="0" y="342"/>
                  </a:lnTo>
                  <a:lnTo>
                    <a:pt x="3" y="400"/>
                  </a:lnTo>
                  <a:lnTo>
                    <a:pt x="11" y="447"/>
                  </a:lnTo>
                  <a:lnTo>
                    <a:pt x="24" y="486"/>
                  </a:lnTo>
                  <a:lnTo>
                    <a:pt x="40" y="515"/>
                  </a:lnTo>
                  <a:lnTo>
                    <a:pt x="59" y="535"/>
                  </a:lnTo>
                  <a:lnTo>
                    <a:pt x="79" y="547"/>
                  </a:lnTo>
                  <a:close/>
                </a:path>
              </a:pathLst>
            </a:custGeom>
            <a:solidFill>
              <a:srgbClr val="E5C9B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 flipH="1">
              <a:off x="761" y="2190"/>
              <a:ext cx="176" cy="309"/>
            </a:xfrm>
            <a:custGeom>
              <a:avLst/>
              <a:gdLst>
                <a:gd name="T0" fmla="*/ 1 w 351"/>
                <a:gd name="T1" fmla="*/ 0 h 620"/>
                <a:gd name="T2" fmla="*/ 1 w 351"/>
                <a:gd name="T3" fmla="*/ 0 h 620"/>
                <a:gd name="T4" fmla="*/ 1 w 351"/>
                <a:gd name="T5" fmla="*/ 0 h 620"/>
                <a:gd name="T6" fmla="*/ 1 w 351"/>
                <a:gd name="T7" fmla="*/ 0 h 620"/>
                <a:gd name="T8" fmla="*/ 1 w 351"/>
                <a:gd name="T9" fmla="*/ 0 h 620"/>
                <a:gd name="T10" fmla="*/ 1 w 351"/>
                <a:gd name="T11" fmla="*/ 0 h 620"/>
                <a:gd name="T12" fmla="*/ 1 w 351"/>
                <a:gd name="T13" fmla="*/ 0 h 620"/>
                <a:gd name="T14" fmla="*/ 1 w 351"/>
                <a:gd name="T15" fmla="*/ 0 h 620"/>
                <a:gd name="T16" fmla="*/ 1 w 351"/>
                <a:gd name="T17" fmla="*/ 0 h 620"/>
                <a:gd name="T18" fmla="*/ 1 w 351"/>
                <a:gd name="T19" fmla="*/ 0 h 620"/>
                <a:gd name="T20" fmla="*/ 1 w 351"/>
                <a:gd name="T21" fmla="*/ 0 h 620"/>
                <a:gd name="T22" fmla="*/ 1 w 351"/>
                <a:gd name="T23" fmla="*/ 0 h 620"/>
                <a:gd name="T24" fmla="*/ 1 w 351"/>
                <a:gd name="T25" fmla="*/ 0 h 620"/>
                <a:gd name="T26" fmla="*/ 1 w 351"/>
                <a:gd name="T27" fmla="*/ 0 h 620"/>
                <a:gd name="T28" fmla="*/ 1 w 351"/>
                <a:gd name="T29" fmla="*/ 0 h 620"/>
                <a:gd name="T30" fmla="*/ 1 w 351"/>
                <a:gd name="T31" fmla="*/ 0 h 620"/>
                <a:gd name="T32" fmla="*/ 1 w 351"/>
                <a:gd name="T33" fmla="*/ 0 h 620"/>
                <a:gd name="T34" fmla="*/ 1 w 351"/>
                <a:gd name="T35" fmla="*/ 0 h 620"/>
                <a:gd name="T36" fmla="*/ 1 w 351"/>
                <a:gd name="T37" fmla="*/ 0 h 620"/>
                <a:gd name="T38" fmla="*/ 1 w 351"/>
                <a:gd name="T39" fmla="*/ 0 h 620"/>
                <a:gd name="T40" fmla="*/ 1 w 351"/>
                <a:gd name="T41" fmla="*/ 0 h 620"/>
                <a:gd name="T42" fmla="*/ 1 w 351"/>
                <a:gd name="T43" fmla="*/ 0 h 620"/>
                <a:gd name="T44" fmla="*/ 1 w 351"/>
                <a:gd name="T45" fmla="*/ 0 h 620"/>
                <a:gd name="T46" fmla="*/ 1 w 351"/>
                <a:gd name="T47" fmla="*/ 0 h 620"/>
                <a:gd name="T48" fmla="*/ 1 w 351"/>
                <a:gd name="T49" fmla="*/ 0 h 620"/>
                <a:gd name="T50" fmla="*/ 1 w 351"/>
                <a:gd name="T51" fmla="*/ 0 h 620"/>
                <a:gd name="T52" fmla="*/ 1 w 351"/>
                <a:gd name="T53" fmla="*/ 0 h 620"/>
                <a:gd name="T54" fmla="*/ 1 w 351"/>
                <a:gd name="T55" fmla="*/ 0 h 620"/>
                <a:gd name="T56" fmla="*/ 1 w 351"/>
                <a:gd name="T57" fmla="*/ 0 h 620"/>
                <a:gd name="T58" fmla="*/ 1 w 351"/>
                <a:gd name="T59" fmla="*/ 0 h 620"/>
                <a:gd name="T60" fmla="*/ 1 w 351"/>
                <a:gd name="T61" fmla="*/ 0 h 620"/>
                <a:gd name="T62" fmla="*/ 1 w 351"/>
                <a:gd name="T63" fmla="*/ 0 h 620"/>
                <a:gd name="T64" fmla="*/ 1 w 351"/>
                <a:gd name="T65" fmla="*/ 0 h 620"/>
                <a:gd name="T66" fmla="*/ 1 w 351"/>
                <a:gd name="T67" fmla="*/ 0 h 620"/>
                <a:gd name="T68" fmla="*/ 1 w 351"/>
                <a:gd name="T69" fmla="*/ 0 h 620"/>
                <a:gd name="T70" fmla="*/ 1 w 351"/>
                <a:gd name="T71" fmla="*/ 0 h 620"/>
                <a:gd name="T72" fmla="*/ 1 w 351"/>
                <a:gd name="T73" fmla="*/ 0 h 620"/>
                <a:gd name="T74" fmla="*/ 1 w 351"/>
                <a:gd name="T75" fmla="*/ 0 h 62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51"/>
                <a:gd name="T115" fmla="*/ 0 h 620"/>
                <a:gd name="T116" fmla="*/ 351 w 351"/>
                <a:gd name="T117" fmla="*/ 620 h 62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51" h="620">
                  <a:moveTo>
                    <a:pt x="70" y="536"/>
                  </a:moveTo>
                  <a:lnTo>
                    <a:pt x="71" y="537"/>
                  </a:lnTo>
                  <a:lnTo>
                    <a:pt x="75" y="538"/>
                  </a:lnTo>
                  <a:lnTo>
                    <a:pt x="79" y="541"/>
                  </a:lnTo>
                  <a:lnTo>
                    <a:pt x="86" y="546"/>
                  </a:lnTo>
                  <a:lnTo>
                    <a:pt x="92" y="552"/>
                  </a:lnTo>
                  <a:lnTo>
                    <a:pt x="98" y="559"/>
                  </a:lnTo>
                  <a:lnTo>
                    <a:pt x="103" y="567"/>
                  </a:lnTo>
                  <a:lnTo>
                    <a:pt x="106" y="577"/>
                  </a:lnTo>
                  <a:lnTo>
                    <a:pt x="107" y="583"/>
                  </a:lnTo>
                  <a:lnTo>
                    <a:pt x="109" y="589"/>
                  </a:lnTo>
                  <a:lnTo>
                    <a:pt x="113" y="593"/>
                  </a:lnTo>
                  <a:lnTo>
                    <a:pt x="115" y="599"/>
                  </a:lnTo>
                  <a:lnTo>
                    <a:pt x="119" y="606"/>
                  </a:lnTo>
                  <a:lnTo>
                    <a:pt x="123" y="613"/>
                  </a:lnTo>
                  <a:lnTo>
                    <a:pt x="130" y="616"/>
                  </a:lnTo>
                  <a:lnTo>
                    <a:pt x="138" y="620"/>
                  </a:lnTo>
                  <a:lnTo>
                    <a:pt x="146" y="620"/>
                  </a:lnTo>
                  <a:lnTo>
                    <a:pt x="158" y="619"/>
                  </a:lnTo>
                  <a:lnTo>
                    <a:pt x="171" y="616"/>
                  </a:lnTo>
                  <a:lnTo>
                    <a:pt x="184" y="611"/>
                  </a:lnTo>
                  <a:lnTo>
                    <a:pt x="204" y="601"/>
                  </a:lnTo>
                  <a:lnTo>
                    <a:pt x="225" y="590"/>
                  </a:lnTo>
                  <a:lnTo>
                    <a:pt x="245" y="576"/>
                  </a:lnTo>
                  <a:lnTo>
                    <a:pt x="266" y="560"/>
                  </a:lnTo>
                  <a:lnTo>
                    <a:pt x="285" y="539"/>
                  </a:lnTo>
                  <a:lnTo>
                    <a:pt x="300" y="516"/>
                  </a:lnTo>
                  <a:lnTo>
                    <a:pt x="310" y="487"/>
                  </a:lnTo>
                  <a:lnTo>
                    <a:pt x="315" y="455"/>
                  </a:lnTo>
                  <a:lnTo>
                    <a:pt x="319" y="422"/>
                  </a:lnTo>
                  <a:lnTo>
                    <a:pt x="328" y="389"/>
                  </a:lnTo>
                  <a:lnTo>
                    <a:pt x="339" y="361"/>
                  </a:lnTo>
                  <a:lnTo>
                    <a:pt x="348" y="333"/>
                  </a:lnTo>
                  <a:lnTo>
                    <a:pt x="351" y="308"/>
                  </a:lnTo>
                  <a:lnTo>
                    <a:pt x="349" y="286"/>
                  </a:lnTo>
                  <a:lnTo>
                    <a:pt x="338" y="266"/>
                  </a:lnTo>
                  <a:lnTo>
                    <a:pt x="312" y="249"/>
                  </a:lnTo>
                  <a:lnTo>
                    <a:pt x="310" y="245"/>
                  </a:lnTo>
                  <a:lnTo>
                    <a:pt x="304" y="236"/>
                  </a:lnTo>
                  <a:lnTo>
                    <a:pt x="296" y="224"/>
                  </a:lnTo>
                  <a:lnTo>
                    <a:pt x="289" y="207"/>
                  </a:lnTo>
                  <a:lnTo>
                    <a:pt x="282" y="191"/>
                  </a:lnTo>
                  <a:lnTo>
                    <a:pt x="280" y="174"/>
                  </a:lnTo>
                  <a:lnTo>
                    <a:pt x="281" y="159"/>
                  </a:lnTo>
                  <a:lnTo>
                    <a:pt x="290" y="147"/>
                  </a:lnTo>
                  <a:lnTo>
                    <a:pt x="297" y="142"/>
                  </a:lnTo>
                  <a:lnTo>
                    <a:pt x="304" y="135"/>
                  </a:lnTo>
                  <a:lnTo>
                    <a:pt x="311" y="126"/>
                  </a:lnTo>
                  <a:lnTo>
                    <a:pt x="317" y="116"/>
                  </a:lnTo>
                  <a:lnTo>
                    <a:pt x="323" y="105"/>
                  </a:lnTo>
                  <a:lnTo>
                    <a:pt x="326" y="95"/>
                  </a:lnTo>
                  <a:lnTo>
                    <a:pt x="328" y="83"/>
                  </a:lnTo>
                  <a:lnTo>
                    <a:pt x="328" y="70"/>
                  </a:lnTo>
                  <a:lnTo>
                    <a:pt x="325" y="59"/>
                  </a:lnTo>
                  <a:lnTo>
                    <a:pt x="318" y="48"/>
                  </a:lnTo>
                  <a:lnTo>
                    <a:pt x="308" y="37"/>
                  </a:lnTo>
                  <a:lnTo>
                    <a:pt x="294" y="28"/>
                  </a:lnTo>
                  <a:lnTo>
                    <a:pt x="274" y="18"/>
                  </a:lnTo>
                  <a:lnTo>
                    <a:pt x="250" y="12"/>
                  </a:lnTo>
                  <a:lnTo>
                    <a:pt x="220" y="6"/>
                  </a:lnTo>
                  <a:lnTo>
                    <a:pt x="184" y="1"/>
                  </a:lnTo>
                  <a:lnTo>
                    <a:pt x="179" y="0"/>
                  </a:lnTo>
                  <a:lnTo>
                    <a:pt x="161" y="0"/>
                  </a:lnTo>
                  <a:lnTo>
                    <a:pt x="137" y="4"/>
                  </a:lnTo>
                  <a:lnTo>
                    <a:pt x="108" y="13"/>
                  </a:lnTo>
                  <a:lnTo>
                    <a:pt x="78" y="33"/>
                  </a:lnTo>
                  <a:lnTo>
                    <a:pt x="50" y="68"/>
                  </a:lnTo>
                  <a:lnTo>
                    <a:pt x="25" y="119"/>
                  </a:lnTo>
                  <a:lnTo>
                    <a:pt x="9" y="190"/>
                  </a:lnTo>
                  <a:lnTo>
                    <a:pt x="1" y="267"/>
                  </a:lnTo>
                  <a:lnTo>
                    <a:pt x="0" y="333"/>
                  </a:lnTo>
                  <a:lnTo>
                    <a:pt x="2" y="389"/>
                  </a:lnTo>
                  <a:lnTo>
                    <a:pt x="10" y="437"/>
                  </a:lnTo>
                  <a:lnTo>
                    <a:pt x="21" y="475"/>
                  </a:lnTo>
                  <a:lnTo>
                    <a:pt x="36" y="503"/>
                  </a:lnTo>
                  <a:lnTo>
                    <a:pt x="52" y="523"/>
                  </a:lnTo>
                  <a:lnTo>
                    <a:pt x="70" y="536"/>
                  </a:lnTo>
                  <a:close/>
                </a:path>
              </a:pathLst>
            </a:custGeom>
            <a:solidFill>
              <a:srgbClr val="DBAF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 flipH="1">
              <a:off x="765" y="2192"/>
              <a:ext cx="169" cy="302"/>
            </a:xfrm>
            <a:custGeom>
              <a:avLst/>
              <a:gdLst>
                <a:gd name="T0" fmla="*/ 1 w 338"/>
                <a:gd name="T1" fmla="*/ 1 h 603"/>
                <a:gd name="T2" fmla="*/ 1 w 338"/>
                <a:gd name="T3" fmla="*/ 1 h 603"/>
                <a:gd name="T4" fmla="*/ 1 w 338"/>
                <a:gd name="T5" fmla="*/ 1 h 603"/>
                <a:gd name="T6" fmla="*/ 1 w 338"/>
                <a:gd name="T7" fmla="*/ 1 h 603"/>
                <a:gd name="T8" fmla="*/ 1 w 338"/>
                <a:gd name="T9" fmla="*/ 1 h 603"/>
                <a:gd name="T10" fmla="*/ 1 w 338"/>
                <a:gd name="T11" fmla="*/ 1 h 603"/>
                <a:gd name="T12" fmla="*/ 1 w 338"/>
                <a:gd name="T13" fmla="*/ 1 h 603"/>
                <a:gd name="T14" fmla="*/ 1 w 338"/>
                <a:gd name="T15" fmla="*/ 1 h 603"/>
                <a:gd name="T16" fmla="*/ 1 w 338"/>
                <a:gd name="T17" fmla="*/ 1 h 603"/>
                <a:gd name="T18" fmla="*/ 1 w 338"/>
                <a:gd name="T19" fmla="*/ 1 h 603"/>
                <a:gd name="T20" fmla="*/ 1 w 338"/>
                <a:gd name="T21" fmla="*/ 1 h 603"/>
                <a:gd name="T22" fmla="*/ 1 w 338"/>
                <a:gd name="T23" fmla="*/ 1 h 603"/>
                <a:gd name="T24" fmla="*/ 1 w 338"/>
                <a:gd name="T25" fmla="*/ 1 h 603"/>
                <a:gd name="T26" fmla="*/ 1 w 338"/>
                <a:gd name="T27" fmla="*/ 1 h 603"/>
                <a:gd name="T28" fmla="*/ 1 w 338"/>
                <a:gd name="T29" fmla="*/ 1 h 603"/>
                <a:gd name="T30" fmla="*/ 1 w 338"/>
                <a:gd name="T31" fmla="*/ 1 h 603"/>
                <a:gd name="T32" fmla="*/ 1 w 338"/>
                <a:gd name="T33" fmla="*/ 1 h 603"/>
                <a:gd name="T34" fmla="*/ 1 w 338"/>
                <a:gd name="T35" fmla="*/ 1 h 603"/>
                <a:gd name="T36" fmla="*/ 1 w 338"/>
                <a:gd name="T37" fmla="*/ 1 h 603"/>
                <a:gd name="T38" fmla="*/ 1 w 338"/>
                <a:gd name="T39" fmla="*/ 1 h 603"/>
                <a:gd name="T40" fmla="*/ 1 w 338"/>
                <a:gd name="T41" fmla="*/ 1 h 603"/>
                <a:gd name="T42" fmla="*/ 1 w 338"/>
                <a:gd name="T43" fmla="*/ 1 h 603"/>
                <a:gd name="T44" fmla="*/ 1 w 338"/>
                <a:gd name="T45" fmla="*/ 1 h 603"/>
                <a:gd name="T46" fmla="*/ 1 w 338"/>
                <a:gd name="T47" fmla="*/ 1 h 603"/>
                <a:gd name="T48" fmla="*/ 1 w 338"/>
                <a:gd name="T49" fmla="*/ 1 h 603"/>
                <a:gd name="T50" fmla="*/ 1 w 338"/>
                <a:gd name="T51" fmla="*/ 1 h 603"/>
                <a:gd name="T52" fmla="*/ 1 w 338"/>
                <a:gd name="T53" fmla="*/ 1 h 603"/>
                <a:gd name="T54" fmla="*/ 1 w 338"/>
                <a:gd name="T55" fmla="*/ 1 h 603"/>
                <a:gd name="T56" fmla="*/ 1 w 338"/>
                <a:gd name="T57" fmla="*/ 1 h 603"/>
                <a:gd name="T58" fmla="*/ 1 w 338"/>
                <a:gd name="T59" fmla="*/ 1 h 603"/>
                <a:gd name="T60" fmla="*/ 1 w 338"/>
                <a:gd name="T61" fmla="*/ 0 h 603"/>
                <a:gd name="T62" fmla="*/ 1 w 338"/>
                <a:gd name="T63" fmla="*/ 1 h 603"/>
                <a:gd name="T64" fmla="*/ 1 w 338"/>
                <a:gd name="T65" fmla="*/ 1 h 603"/>
                <a:gd name="T66" fmla="*/ 1 w 338"/>
                <a:gd name="T67" fmla="*/ 1 h 603"/>
                <a:gd name="T68" fmla="*/ 1 w 338"/>
                <a:gd name="T69" fmla="*/ 1 h 603"/>
                <a:gd name="T70" fmla="*/ 1 w 338"/>
                <a:gd name="T71" fmla="*/ 1 h 603"/>
                <a:gd name="T72" fmla="*/ 1 w 338"/>
                <a:gd name="T73" fmla="*/ 1 h 603"/>
                <a:gd name="T74" fmla="*/ 1 w 338"/>
                <a:gd name="T75" fmla="*/ 1 h 6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8"/>
                <a:gd name="T115" fmla="*/ 0 h 603"/>
                <a:gd name="T116" fmla="*/ 338 w 338"/>
                <a:gd name="T117" fmla="*/ 603 h 6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8" h="603">
                  <a:moveTo>
                    <a:pt x="60" y="524"/>
                  </a:moveTo>
                  <a:lnTo>
                    <a:pt x="61" y="524"/>
                  </a:lnTo>
                  <a:lnTo>
                    <a:pt x="66" y="526"/>
                  </a:lnTo>
                  <a:lnTo>
                    <a:pt x="70" y="529"/>
                  </a:lnTo>
                  <a:lnTo>
                    <a:pt x="77" y="532"/>
                  </a:lnTo>
                  <a:lnTo>
                    <a:pt x="84" y="537"/>
                  </a:lnTo>
                  <a:lnTo>
                    <a:pt x="91" y="542"/>
                  </a:lnTo>
                  <a:lnTo>
                    <a:pt x="98" y="549"/>
                  </a:lnTo>
                  <a:lnTo>
                    <a:pt x="102" y="557"/>
                  </a:lnTo>
                  <a:lnTo>
                    <a:pt x="105" y="563"/>
                  </a:lnTo>
                  <a:lnTo>
                    <a:pt x="108" y="568"/>
                  </a:lnTo>
                  <a:lnTo>
                    <a:pt x="110" y="573"/>
                  </a:lnTo>
                  <a:lnTo>
                    <a:pt x="112" y="579"/>
                  </a:lnTo>
                  <a:lnTo>
                    <a:pt x="115" y="587"/>
                  </a:lnTo>
                  <a:lnTo>
                    <a:pt x="119" y="594"/>
                  </a:lnTo>
                  <a:lnTo>
                    <a:pt x="124" y="600"/>
                  </a:lnTo>
                  <a:lnTo>
                    <a:pt x="131" y="602"/>
                  </a:lnTo>
                  <a:lnTo>
                    <a:pt x="139" y="603"/>
                  </a:lnTo>
                  <a:lnTo>
                    <a:pt x="149" y="602"/>
                  </a:lnTo>
                  <a:lnTo>
                    <a:pt x="161" y="599"/>
                  </a:lnTo>
                  <a:lnTo>
                    <a:pt x="175" y="593"/>
                  </a:lnTo>
                  <a:lnTo>
                    <a:pt x="193" y="585"/>
                  </a:lnTo>
                  <a:lnTo>
                    <a:pt x="213" y="575"/>
                  </a:lnTo>
                  <a:lnTo>
                    <a:pt x="234" y="561"/>
                  </a:lnTo>
                  <a:lnTo>
                    <a:pt x="253" y="546"/>
                  </a:lnTo>
                  <a:lnTo>
                    <a:pt x="272" y="526"/>
                  </a:lnTo>
                  <a:lnTo>
                    <a:pt x="286" y="504"/>
                  </a:lnTo>
                  <a:lnTo>
                    <a:pt x="296" y="477"/>
                  </a:lnTo>
                  <a:lnTo>
                    <a:pt x="302" y="446"/>
                  </a:lnTo>
                  <a:lnTo>
                    <a:pt x="306" y="413"/>
                  </a:lnTo>
                  <a:lnTo>
                    <a:pt x="314" y="383"/>
                  </a:lnTo>
                  <a:lnTo>
                    <a:pt x="325" y="356"/>
                  </a:lnTo>
                  <a:lnTo>
                    <a:pt x="333" y="329"/>
                  </a:lnTo>
                  <a:lnTo>
                    <a:pt x="338" y="306"/>
                  </a:lnTo>
                  <a:lnTo>
                    <a:pt x="335" y="284"/>
                  </a:lnTo>
                  <a:lnTo>
                    <a:pt x="324" y="265"/>
                  </a:lnTo>
                  <a:lnTo>
                    <a:pt x="301" y="246"/>
                  </a:lnTo>
                  <a:lnTo>
                    <a:pt x="298" y="243"/>
                  </a:lnTo>
                  <a:lnTo>
                    <a:pt x="293" y="234"/>
                  </a:lnTo>
                  <a:lnTo>
                    <a:pt x="285" y="221"/>
                  </a:lnTo>
                  <a:lnTo>
                    <a:pt x="276" y="205"/>
                  </a:lnTo>
                  <a:lnTo>
                    <a:pt x="270" y="188"/>
                  </a:lnTo>
                  <a:lnTo>
                    <a:pt x="266" y="170"/>
                  </a:lnTo>
                  <a:lnTo>
                    <a:pt x="267" y="155"/>
                  </a:lnTo>
                  <a:lnTo>
                    <a:pt x="275" y="144"/>
                  </a:lnTo>
                  <a:lnTo>
                    <a:pt x="281" y="138"/>
                  </a:lnTo>
                  <a:lnTo>
                    <a:pt x="288" y="131"/>
                  </a:lnTo>
                  <a:lnTo>
                    <a:pt x="295" y="123"/>
                  </a:lnTo>
                  <a:lnTo>
                    <a:pt x="301" y="113"/>
                  </a:lnTo>
                  <a:lnTo>
                    <a:pt x="305" y="103"/>
                  </a:lnTo>
                  <a:lnTo>
                    <a:pt x="310" y="92"/>
                  </a:lnTo>
                  <a:lnTo>
                    <a:pt x="311" y="80"/>
                  </a:lnTo>
                  <a:lnTo>
                    <a:pt x="311" y="69"/>
                  </a:lnTo>
                  <a:lnTo>
                    <a:pt x="309" y="59"/>
                  </a:lnTo>
                  <a:lnTo>
                    <a:pt x="302" y="47"/>
                  </a:lnTo>
                  <a:lnTo>
                    <a:pt x="293" y="37"/>
                  </a:lnTo>
                  <a:lnTo>
                    <a:pt x="279" y="27"/>
                  </a:lnTo>
                  <a:lnTo>
                    <a:pt x="260" y="18"/>
                  </a:lnTo>
                  <a:lnTo>
                    <a:pt x="237" y="11"/>
                  </a:lnTo>
                  <a:lnTo>
                    <a:pt x="210" y="6"/>
                  </a:lnTo>
                  <a:lnTo>
                    <a:pt x="175" y="1"/>
                  </a:lnTo>
                  <a:lnTo>
                    <a:pt x="169" y="0"/>
                  </a:lnTo>
                  <a:lnTo>
                    <a:pt x="153" y="0"/>
                  </a:lnTo>
                  <a:lnTo>
                    <a:pt x="130" y="3"/>
                  </a:lnTo>
                  <a:lnTo>
                    <a:pt x="102" y="12"/>
                  </a:lnTo>
                  <a:lnTo>
                    <a:pt x="74" y="32"/>
                  </a:lnTo>
                  <a:lnTo>
                    <a:pt x="47" y="65"/>
                  </a:lnTo>
                  <a:lnTo>
                    <a:pt x="24" y="115"/>
                  </a:lnTo>
                  <a:lnTo>
                    <a:pt x="9" y="184"/>
                  </a:lnTo>
                  <a:lnTo>
                    <a:pt x="1" y="259"/>
                  </a:lnTo>
                  <a:lnTo>
                    <a:pt x="0" y="325"/>
                  </a:lnTo>
                  <a:lnTo>
                    <a:pt x="2" y="380"/>
                  </a:lnTo>
                  <a:lnTo>
                    <a:pt x="8" y="426"/>
                  </a:lnTo>
                  <a:lnTo>
                    <a:pt x="17" y="464"/>
                  </a:lnTo>
                  <a:lnTo>
                    <a:pt x="30" y="492"/>
                  </a:lnTo>
                  <a:lnTo>
                    <a:pt x="45" y="512"/>
                  </a:lnTo>
                  <a:lnTo>
                    <a:pt x="60" y="524"/>
                  </a:lnTo>
                  <a:close/>
                </a:path>
              </a:pathLst>
            </a:custGeom>
            <a:solidFill>
              <a:srgbClr val="CE99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 flipH="1">
              <a:off x="769" y="2196"/>
              <a:ext cx="161" cy="293"/>
            </a:xfrm>
            <a:custGeom>
              <a:avLst/>
              <a:gdLst>
                <a:gd name="T0" fmla="*/ 1 w 322"/>
                <a:gd name="T1" fmla="*/ 1 h 586"/>
                <a:gd name="T2" fmla="*/ 1 w 322"/>
                <a:gd name="T3" fmla="*/ 1 h 586"/>
                <a:gd name="T4" fmla="*/ 1 w 322"/>
                <a:gd name="T5" fmla="*/ 1 h 586"/>
                <a:gd name="T6" fmla="*/ 1 w 322"/>
                <a:gd name="T7" fmla="*/ 1 h 586"/>
                <a:gd name="T8" fmla="*/ 1 w 322"/>
                <a:gd name="T9" fmla="*/ 1 h 586"/>
                <a:gd name="T10" fmla="*/ 1 w 322"/>
                <a:gd name="T11" fmla="*/ 1 h 586"/>
                <a:gd name="T12" fmla="*/ 1 w 322"/>
                <a:gd name="T13" fmla="*/ 1 h 586"/>
                <a:gd name="T14" fmla="*/ 1 w 322"/>
                <a:gd name="T15" fmla="*/ 1 h 586"/>
                <a:gd name="T16" fmla="*/ 1 w 322"/>
                <a:gd name="T17" fmla="*/ 1 h 586"/>
                <a:gd name="T18" fmla="*/ 1 w 322"/>
                <a:gd name="T19" fmla="*/ 1 h 586"/>
                <a:gd name="T20" fmla="*/ 1 w 322"/>
                <a:gd name="T21" fmla="*/ 1 h 586"/>
                <a:gd name="T22" fmla="*/ 1 w 322"/>
                <a:gd name="T23" fmla="*/ 1 h 586"/>
                <a:gd name="T24" fmla="*/ 1 w 322"/>
                <a:gd name="T25" fmla="*/ 1 h 586"/>
                <a:gd name="T26" fmla="*/ 1 w 322"/>
                <a:gd name="T27" fmla="*/ 1 h 586"/>
                <a:gd name="T28" fmla="*/ 1 w 322"/>
                <a:gd name="T29" fmla="*/ 1 h 586"/>
                <a:gd name="T30" fmla="*/ 1 w 322"/>
                <a:gd name="T31" fmla="*/ 1 h 586"/>
                <a:gd name="T32" fmla="*/ 1 w 322"/>
                <a:gd name="T33" fmla="*/ 1 h 586"/>
                <a:gd name="T34" fmla="*/ 1 w 322"/>
                <a:gd name="T35" fmla="*/ 1 h 586"/>
                <a:gd name="T36" fmla="*/ 1 w 322"/>
                <a:gd name="T37" fmla="*/ 1 h 586"/>
                <a:gd name="T38" fmla="*/ 1 w 322"/>
                <a:gd name="T39" fmla="*/ 1 h 586"/>
                <a:gd name="T40" fmla="*/ 1 w 322"/>
                <a:gd name="T41" fmla="*/ 1 h 586"/>
                <a:gd name="T42" fmla="*/ 1 w 322"/>
                <a:gd name="T43" fmla="*/ 1 h 586"/>
                <a:gd name="T44" fmla="*/ 1 w 322"/>
                <a:gd name="T45" fmla="*/ 1 h 586"/>
                <a:gd name="T46" fmla="*/ 1 w 322"/>
                <a:gd name="T47" fmla="*/ 1 h 586"/>
                <a:gd name="T48" fmla="*/ 1 w 322"/>
                <a:gd name="T49" fmla="*/ 1 h 586"/>
                <a:gd name="T50" fmla="*/ 1 w 322"/>
                <a:gd name="T51" fmla="*/ 1 h 586"/>
                <a:gd name="T52" fmla="*/ 1 w 322"/>
                <a:gd name="T53" fmla="*/ 1 h 586"/>
                <a:gd name="T54" fmla="*/ 1 w 322"/>
                <a:gd name="T55" fmla="*/ 1 h 586"/>
                <a:gd name="T56" fmla="*/ 1 w 322"/>
                <a:gd name="T57" fmla="*/ 1 h 586"/>
                <a:gd name="T58" fmla="*/ 1 w 322"/>
                <a:gd name="T59" fmla="*/ 1 h 586"/>
                <a:gd name="T60" fmla="*/ 1 w 322"/>
                <a:gd name="T61" fmla="*/ 0 h 586"/>
                <a:gd name="T62" fmla="*/ 1 w 322"/>
                <a:gd name="T63" fmla="*/ 1 h 586"/>
                <a:gd name="T64" fmla="*/ 1 w 322"/>
                <a:gd name="T65" fmla="*/ 1 h 586"/>
                <a:gd name="T66" fmla="*/ 1 w 322"/>
                <a:gd name="T67" fmla="*/ 1 h 586"/>
                <a:gd name="T68" fmla="*/ 1 w 322"/>
                <a:gd name="T69" fmla="*/ 1 h 586"/>
                <a:gd name="T70" fmla="*/ 1 w 322"/>
                <a:gd name="T71" fmla="*/ 1 h 586"/>
                <a:gd name="T72" fmla="*/ 1 w 322"/>
                <a:gd name="T73" fmla="*/ 1 h 586"/>
                <a:gd name="T74" fmla="*/ 1 w 322"/>
                <a:gd name="T75" fmla="*/ 1 h 5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2"/>
                <a:gd name="T115" fmla="*/ 0 h 586"/>
                <a:gd name="T116" fmla="*/ 322 w 322"/>
                <a:gd name="T117" fmla="*/ 586 h 5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2" h="586">
                  <a:moveTo>
                    <a:pt x="50" y="511"/>
                  </a:moveTo>
                  <a:lnTo>
                    <a:pt x="52" y="511"/>
                  </a:lnTo>
                  <a:lnTo>
                    <a:pt x="56" y="512"/>
                  </a:lnTo>
                  <a:lnTo>
                    <a:pt x="62" y="515"/>
                  </a:lnTo>
                  <a:lnTo>
                    <a:pt x="69" y="517"/>
                  </a:lnTo>
                  <a:lnTo>
                    <a:pt x="77" y="522"/>
                  </a:lnTo>
                  <a:lnTo>
                    <a:pt x="85" y="526"/>
                  </a:lnTo>
                  <a:lnTo>
                    <a:pt x="92" y="531"/>
                  </a:lnTo>
                  <a:lnTo>
                    <a:pt x="99" y="538"/>
                  </a:lnTo>
                  <a:lnTo>
                    <a:pt x="102" y="542"/>
                  </a:lnTo>
                  <a:lnTo>
                    <a:pt x="106" y="547"/>
                  </a:lnTo>
                  <a:lnTo>
                    <a:pt x="108" y="553"/>
                  </a:lnTo>
                  <a:lnTo>
                    <a:pt x="109" y="558"/>
                  </a:lnTo>
                  <a:lnTo>
                    <a:pt x="112" y="568"/>
                  </a:lnTo>
                  <a:lnTo>
                    <a:pt x="114" y="575"/>
                  </a:lnTo>
                  <a:lnTo>
                    <a:pt x="118" y="580"/>
                  </a:lnTo>
                  <a:lnTo>
                    <a:pt x="124" y="584"/>
                  </a:lnTo>
                  <a:lnTo>
                    <a:pt x="131" y="586"/>
                  </a:lnTo>
                  <a:lnTo>
                    <a:pt x="140" y="585"/>
                  </a:lnTo>
                  <a:lnTo>
                    <a:pt x="152" y="581"/>
                  </a:lnTo>
                  <a:lnTo>
                    <a:pt x="166" y="576"/>
                  </a:lnTo>
                  <a:lnTo>
                    <a:pt x="183" y="568"/>
                  </a:lnTo>
                  <a:lnTo>
                    <a:pt x="203" y="557"/>
                  </a:lnTo>
                  <a:lnTo>
                    <a:pt x="222" y="546"/>
                  </a:lnTo>
                  <a:lnTo>
                    <a:pt x="242" y="531"/>
                  </a:lnTo>
                  <a:lnTo>
                    <a:pt x="259" y="512"/>
                  </a:lnTo>
                  <a:lnTo>
                    <a:pt x="273" y="492"/>
                  </a:lnTo>
                  <a:lnTo>
                    <a:pt x="283" y="465"/>
                  </a:lnTo>
                  <a:lnTo>
                    <a:pt x="288" y="435"/>
                  </a:lnTo>
                  <a:lnTo>
                    <a:pt x="292" y="404"/>
                  </a:lnTo>
                  <a:lnTo>
                    <a:pt x="301" y="375"/>
                  </a:lnTo>
                  <a:lnTo>
                    <a:pt x="310" y="350"/>
                  </a:lnTo>
                  <a:lnTo>
                    <a:pt x="318" y="326"/>
                  </a:lnTo>
                  <a:lnTo>
                    <a:pt x="322" y="304"/>
                  </a:lnTo>
                  <a:lnTo>
                    <a:pt x="320" y="282"/>
                  </a:lnTo>
                  <a:lnTo>
                    <a:pt x="310" y="262"/>
                  </a:lnTo>
                  <a:lnTo>
                    <a:pt x="288" y="243"/>
                  </a:lnTo>
                  <a:lnTo>
                    <a:pt x="286" y="239"/>
                  </a:lnTo>
                  <a:lnTo>
                    <a:pt x="280" y="230"/>
                  </a:lnTo>
                  <a:lnTo>
                    <a:pt x="272" y="216"/>
                  </a:lnTo>
                  <a:lnTo>
                    <a:pt x="264" y="200"/>
                  </a:lnTo>
                  <a:lnTo>
                    <a:pt x="257" y="183"/>
                  </a:lnTo>
                  <a:lnTo>
                    <a:pt x="253" y="166"/>
                  </a:lnTo>
                  <a:lnTo>
                    <a:pt x="254" y="151"/>
                  </a:lnTo>
                  <a:lnTo>
                    <a:pt x="261" y="139"/>
                  </a:lnTo>
                  <a:lnTo>
                    <a:pt x="267" y="133"/>
                  </a:lnTo>
                  <a:lnTo>
                    <a:pt x="273" y="126"/>
                  </a:lnTo>
                  <a:lnTo>
                    <a:pt x="280" y="118"/>
                  </a:lnTo>
                  <a:lnTo>
                    <a:pt x="286" y="109"/>
                  </a:lnTo>
                  <a:lnTo>
                    <a:pt x="290" y="99"/>
                  </a:lnTo>
                  <a:lnTo>
                    <a:pt x="294" y="88"/>
                  </a:lnTo>
                  <a:lnTo>
                    <a:pt x="295" y="78"/>
                  </a:lnTo>
                  <a:lnTo>
                    <a:pt x="295" y="67"/>
                  </a:lnTo>
                  <a:lnTo>
                    <a:pt x="292" y="56"/>
                  </a:lnTo>
                  <a:lnTo>
                    <a:pt x="286" y="45"/>
                  </a:lnTo>
                  <a:lnTo>
                    <a:pt x="278" y="35"/>
                  </a:lnTo>
                  <a:lnTo>
                    <a:pt x="264" y="26"/>
                  </a:lnTo>
                  <a:lnTo>
                    <a:pt x="246" y="17"/>
                  </a:lnTo>
                  <a:lnTo>
                    <a:pt x="225" y="10"/>
                  </a:lnTo>
                  <a:lnTo>
                    <a:pt x="198" y="4"/>
                  </a:lnTo>
                  <a:lnTo>
                    <a:pt x="166" y="1"/>
                  </a:lnTo>
                  <a:lnTo>
                    <a:pt x="160" y="0"/>
                  </a:lnTo>
                  <a:lnTo>
                    <a:pt x="145" y="0"/>
                  </a:lnTo>
                  <a:lnTo>
                    <a:pt x="123" y="2"/>
                  </a:lnTo>
                  <a:lnTo>
                    <a:pt x="98" y="11"/>
                  </a:lnTo>
                  <a:lnTo>
                    <a:pt x="70" y="31"/>
                  </a:lnTo>
                  <a:lnTo>
                    <a:pt x="45" y="63"/>
                  </a:lnTo>
                  <a:lnTo>
                    <a:pt x="23" y="111"/>
                  </a:lnTo>
                  <a:lnTo>
                    <a:pt x="9" y="178"/>
                  </a:lnTo>
                  <a:lnTo>
                    <a:pt x="2" y="251"/>
                  </a:lnTo>
                  <a:lnTo>
                    <a:pt x="0" y="315"/>
                  </a:lnTo>
                  <a:lnTo>
                    <a:pt x="1" y="369"/>
                  </a:lnTo>
                  <a:lnTo>
                    <a:pt x="7" y="414"/>
                  </a:lnTo>
                  <a:lnTo>
                    <a:pt x="15" y="451"/>
                  </a:lnTo>
                  <a:lnTo>
                    <a:pt x="25" y="480"/>
                  </a:lnTo>
                  <a:lnTo>
                    <a:pt x="38" y="500"/>
                  </a:lnTo>
                  <a:lnTo>
                    <a:pt x="50" y="511"/>
                  </a:lnTo>
                  <a:close/>
                </a:path>
              </a:pathLst>
            </a:custGeom>
            <a:solidFill>
              <a:srgbClr val="C17C4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 flipH="1">
              <a:off x="773" y="2199"/>
              <a:ext cx="154" cy="284"/>
            </a:xfrm>
            <a:custGeom>
              <a:avLst/>
              <a:gdLst>
                <a:gd name="T0" fmla="*/ 1 w 307"/>
                <a:gd name="T1" fmla="*/ 0 h 570"/>
                <a:gd name="T2" fmla="*/ 1 w 307"/>
                <a:gd name="T3" fmla="*/ 0 h 570"/>
                <a:gd name="T4" fmla="*/ 1 w 307"/>
                <a:gd name="T5" fmla="*/ 0 h 570"/>
                <a:gd name="T6" fmla="*/ 1 w 307"/>
                <a:gd name="T7" fmla="*/ 0 h 570"/>
                <a:gd name="T8" fmla="*/ 1 w 307"/>
                <a:gd name="T9" fmla="*/ 0 h 570"/>
                <a:gd name="T10" fmla="*/ 1 w 307"/>
                <a:gd name="T11" fmla="*/ 0 h 570"/>
                <a:gd name="T12" fmla="*/ 1 w 307"/>
                <a:gd name="T13" fmla="*/ 0 h 570"/>
                <a:gd name="T14" fmla="*/ 1 w 307"/>
                <a:gd name="T15" fmla="*/ 0 h 570"/>
                <a:gd name="T16" fmla="*/ 1 w 307"/>
                <a:gd name="T17" fmla="*/ 0 h 570"/>
                <a:gd name="T18" fmla="*/ 1 w 307"/>
                <a:gd name="T19" fmla="*/ 0 h 570"/>
                <a:gd name="T20" fmla="*/ 1 w 307"/>
                <a:gd name="T21" fmla="*/ 0 h 570"/>
                <a:gd name="T22" fmla="*/ 1 w 307"/>
                <a:gd name="T23" fmla="*/ 0 h 570"/>
                <a:gd name="T24" fmla="*/ 1 w 307"/>
                <a:gd name="T25" fmla="*/ 0 h 570"/>
                <a:gd name="T26" fmla="*/ 1 w 307"/>
                <a:gd name="T27" fmla="*/ 0 h 570"/>
                <a:gd name="T28" fmla="*/ 1 w 307"/>
                <a:gd name="T29" fmla="*/ 0 h 570"/>
                <a:gd name="T30" fmla="*/ 1 w 307"/>
                <a:gd name="T31" fmla="*/ 0 h 570"/>
                <a:gd name="T32" fmla="*/ 1 w 307"/>
                <a:gd name="T33" fmla="*/ 0 h 570"/>
                <a:gd name="T34" fmla="*/ 1 w 307"/>
                <a:gd name="T35" fmla="*/ 0 h 570"/>
                <a:gd name="T36" fmla="*/ 1 w 307"/>
                <a:gd name="T37" fmla="*/ 0 h 570"/>
                <a:gd name="T38" fmla="*/ 1 w 307"/>
                <a:gd name="T39" fmla="*/ 0 h 570"/>
                <a:gd name="T40" fmla="*/ 1 w 307"/>
                <a:gd name="T41" fmla="*/ 0 h 570"/>
                <a:gd name="T42" fmla="*/ 1 w 307"/>
                <a:gd name="T43" fmla="*/ 0 h 570"/>
                <a:gd name="T44" fmla="*/ 1 w 307"/>
                <a:gd name="T45" fmla="*/ 0 h 570"/>
                <a:gd name="T46" fmla="*/ 1 w 307"/>
                <a:gd name="T47" fmla="*/ 0 h 570"/>
                <a:gd name="T48" fmla="*/ 1 w 307"/>
                <a:gd name="T49" fmla="*/ 0 h 570"/>
                <a:gd name="T50" fmla="*/ 1 w 307"/>
                <a:gd name="T51" fmla="*/ 0 h 570"/>
                <a:gd name="T52" fmla="*/ 1 w 307"/>
                <a:gd name="T53" fmla="*/ 0 h 570"/>
                <a:gd name="T54" fmla="*/ 1 w 307"/>
                <a:gd name="T55" fmla="*/ 0 h 570"/>
                <a:gd name="T56" fmla="*/ 1 w 307"/>
                <a:gd name="T57" fmla="*/ 0 h 570"/>
                <a:gd name="T58" fmla="*/ 1 w 307"/>
                <a:gd name="T59" fmla="*/ 0 h 570"/>
                <a:gd name="T60" fmla="*/ 1 w 307"/>
                <a:gd name="T61" fmla="*/ 0 h 570"/>
                <a:gd name="T62" fmla="*/ 1 w 307"/>
                <a:gd name="T63" fmla="*/ 0 h 57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7"/>
                <a:gd name="T97" fmla="*/ 0 h 570"/>
                <a:gd name="T98" fmla="*/ 307 w 307"/>
                <a:gd name="T99" fmla="*/ 570 h 57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7" h="570">
                  <a:moveTo>
                    <a:pt x="156" y="2"/>
                  </a:moveTo>
                  <a:lnTo>
                    <a:pt x="151" y="0"/>
                  </a:lnTo>
                  <a:lnTo>
                    <a:pt x="137" y="0"/>
                  </a:lnTo>
                  <a:lnTo>
                    <a:pt x="116" y="4"/>
                  </a:lnTo>
                  <a:lnTo>
                    <a:pt x="92" y="13"/>
                  </a:lnTo>
                  <a:lnTo>
                    <a:pt x="67" y="32"/>
                  </a:lnTo>
                  <a:lnTo>
                    <a:pt x="42" y="63"/>
                  </a:lnTo>
                  <a:lnTo>
                    <a:pt x="23" y="110"/>
                  </a:lnTo>
                  <a:lnTo>
                    <a:pt x="9" y="174"/>
                  </a:lnTo>
                  <a:lnTo>
                    <a:pt x="2" y="245"/>
                  </a:lnTo>
                  <a:lnTo>
                    <a:pt x="0" y="307"/>
                  </a:lnTo>
                  <a:lnTo>
                    <a:pt x="1" y="361"/>
                  </a:lnTo>
                  <a:lnTo>
                    <a:pt x="5" y="405"/>
                  </a:lnTo>
                  <a:lnTo>
                    <a:pt x="12" y="442"/>
                  </a:lnTo>
                  <a:lnTo>
                    <a:pt x="20" y="469"/>
                  </a:lnTo>
                  <a:lnTo>
                    <a:pt x="31" y="490"/>
                  </a:lnTo>
                  <a:lnTo>
                    <a:pt x="41" y="502"/>
                  </a:lnTo>
                  <a:lnTo>
                    <a:pt x="43" y="502"/>
                  </a:lnTo>
                  <a:lnTo>
                    <a:pt x="52" y="503"/>
                  </a:lnTo>
                  <a:lnTo>
                    <a:pt x="62" y="505"/>
                  </a:lnTo>
                  <a:lnTo>
                    <a:pt x="75" y="508"/>
                  </a:lnTo>
                  <a:lnTo>
                    <a:pt x="86" y="513"/>
                  </a:lnTo>
                  <a:lnTo>
                    <a:pt x="96" y="520"/>
                  </a:lnTo>
                  <a:lnTo>
                    <a:pt x="105" y="528"/>
                  </a:lnTo>
                  <a:lnTo>
                    <a:pt x="107" y="538"/>
                  </a:lnTo>
                  <a:lnTo>
                    <a:pt x="107" y="549"/>
                  </a:lnTo>
                  <a:lnTo>
                    <a:pt x="109" y="557"/>
                  </a:lnTo>
                  <a:lnTo>
                    <a:pt x="111" y="564"/>
                  </a:lnTo>
                  <a:lnTo>
                    <a:pt x="116" y="567"/>
                  </a:lnTo>
                  <a:lnTo>
                    <a:pt x="123" y="570"/>
                  </a:lnTo>
                  <a:lnTo>
                    <a:pt x="132" y="568"/>
                  </a:lnTo>
                  <a:lnTo>
                    <a:pt x="143" y="565"/>
                  </a:lnTo>
                  <a:lnTo>
                    <a:pt x="156" y="559"/>
                  </a:lnTo>
                  <a:lnTo>
                    <a:pt x="174" y="551"/>
                  </a:lnTo>
                  <a:lnTo>
                    <a:pt x="192" y="542"/>
                  </a:lnTo>
                  <a:lnTo>
                    <a:pt x="211" y="531"/>
                  </a:lnTo>
                  <a:lnTo>
                    <a:pt x="230" y="518"/>
                  </a:lnTo>
                  <a:lnTo>
                    <a:pt x="246" y="500"/>
                  </a:lnTo>
                  <a:lnTo>
                    <a:pt x="260" y="481"/>
                  </a:lnTo>
                  <a:lnTo>
                    <a:pt x="271" y="455"/>
                  </a:lnTo>
                  <a:lnTo>
                    <a:pt x="275" y="427"/>
                  </a:lnTo>
                  <a:lnTo>
                    <a:pt x="280" y="397"/>
                  </a:lnTo>
                  <a:lnTo>
                    <a:pt x="287" y="370"/>
                  </a:lnTo>
                  <a:lnTo>
                    <a:pt x="296" y="346"/>
                  </a:lnTo>
                  <a:lnTo>
                    <a:pt x="303" y="323"/>
                  </a:lnTo>
                  <a:lnTo>
                    <a:pt x="307" y="302"/>
                  </a:lnTo>
                  <a:lnTo>
                    <a:pt x="305" y="283"/>
                  </a:lnTo>
                  <a:lnTo>
                    <a:pt x="296" y="262"/>
                  </a:lnTo>
                  <a:lnTo>
                    <a:pt x="276" y="241"/>
                  </a:lnTo>
                  <a:lnTo>
                    <a:pt x="274" y="238"/>
                  </a:lnTo>
                  <a:lnTo>
                    <a:pt x="268" y="229"/>
                  </a:lnTo>
                  <a:lnTo>
                    <a:pt x="259" y="214"/>
                  </a:lnTo>
                  <a:lnTo>
                    <a:pt x="251" y="197"/>
                  </a:lnTo>
                  <a:lnTo>
                    <a:pt x="244" y="179"/>
                  </a:lnTo>
                  <a:lnTo>
                    <a:pt x="239" y="162"/>
                  </a:lnTo>
                  <a:lnTo>
                    <a:pt x="239" y="147"/>
                  </a:lnTo>
                  <a:lnTo>
                    <a:pt x="246" y="135"/>
                  </a:lnTo>
                  <a:lnTo>
                    <a:pt x="258" y="124"/>
                  </a:lnTo>
                  <a:lnTo>
                    <a:pt x="269" y="106"/>
                  </a:lnTo>
                  <a:lnTo>
                    <a:pt x="276" y="87"/>
                  </a:lnTo>
                  <a:lnTo>
                    <a:pt x="279" y="66"/>
                  </a:lnTo>
                  <a:lnTo>
                    <a:pt x="271" y="45"/>
                  </a:lnTo>
                  <a:lnTo>
                    <a:pt x="250" y="26"/>
                  </a:lnTo>
                  <a:lnTo>
                    <a:pt x="213" y="11"/>
                  </a:lnTo>
                  <a:lnTo>
                    <a:pt x="156" y="2"/>
                  </a:lnTo>
                  <a:close/>
                </a:path>
              </a:pathLst>
            </a:custGeom>
            <a:solidFill>
              <a:srgbClr val="E1A67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 flipH="1">
              <a:off x="715" y="2171"/>
              <a:ext cx="114" cy="141"/>
            </a:xfrm>
            <a:custGeom>
              <a:avLst/>
              <a:gdLst>
                <a:gd name="T0" fmla="*/ 0 w 229"/>
                <a:gd name="T1" fmla="*/ 1 h 282"/>
                <a:gd name="T2" fmla="*/ 0 w 229"/>
                <a:gd name="T3" fmla="*/ 1 h 282"/>
                <a:gd name="T4" fmla="*/ 0 w 229"/>
                <a:gd name="T5" fmla="*/ 1 h 282"/>
                <a:gd name="T6" fmla="*/ 0 w 229"/>
                <a:gd name="T7" fmla="*/ 1 h 282"/>
                <a:gd name="T8" fmla="*/ 0 w 229"/>
                <a:gd name="T9" fmla="*/ 1 h 282"/>
                <a:gd name="T10" fmla="*/ 0 w 229"/>
                <a:gd name="T11" fmla="*/ 1 h 282"/>
                <a:gd name="T12" fmla="*/ 0 w 229"/>
                <a:gd name="T13" fmla="*/ 1 h 282"/>
                <a:gd name="T14" fmla="*/ 0 w 229"/>
                <a:gd name="T15" fmla="*/ 1 h 282"/>
                <a:gd name="T16" fmla="*/ 0 w 229"/>
                <a:gd name="T17" fmla="*/ 1 h 282"/>
                <a:gd name="T18" fmla="*/ 0 w 229"/>
                <a:gd name="T19" fmla="*/ 0 h 282"/>
                <a:gd name="T20" fmla="*/ 0 w 229"/>
                <a:gd name="T21" fmla="*/ 1 h 282"/>
                <a:gd name="T22" fmla="*/ 0 w 229"/>
                <a:gd name="T23" fmla="*/ 1 h 282"/>
                <a:gd name="T24" fmla="*/ 0 w 229"/>
                <a:gd name="T25" fmla="*/ 1 h 282"/>
                <a:gd name="T26" fmla="*/ 0 w 229"/>
                <a:gd name="T27" fmla="*/ 1 h 282"/>
                <a:gd name="T28" fmla="*/ 0 w 229"/>
                <a:gd name="T29" fmla="*/ 1 h 282"/>
                <a:gd name="T30" fmla="*/ 0 w 229"/>
                <a:gd name="T31" fmla="*/ 1 h 282"/>
                <a:gd name="T32" fmla="*/ 0 w 229"/>
                <a:gd name="T33" fmla="*/ 1 h 282"/>
                <a:gd name="T34" fmla="*/ 0 w 229"/>
                <a:gd name="T35" fmla="*/ 1 h 282"/>
                <a:gd name="T36" fmla="*/ 0 w 229"/>
                <a:gd name="T37" fmla="*/ 1 h 282"/>
                <a:gd name="T38" fmla="*/ 0 w 229"/>
                <a:gd name="T39" fmla="*/ 1 h 282"/>
                <a:gd name="T40" fmla="*/ 0 w 229"/>
                <a:gd name="T41" fmla="*/ 1 h 282"/>
                <a:gd name="T42" fmla="*/ 0 w 229"/>
                <a:gd name="T43" fmla="*/ 1 h 282"/>
                <a:gd name="T44" fmla="*/ 0 w 229"/>
                <a:gd name="T45" fmla="*/ 1 h 282"/>
                <a:gd name="T46" fmla="*/ 0 w 229"/>
                <a:gd name="T47" fmla="*/ 1 h 282"/>
                <a:gd name="T48" fmla="*/ 0 w 229"/>
                <a:gd name="T49" fmla="*/ 1 h 282"/>
                <a:gd name="T50" fmla="*/ 0 w 229"/>
                <a:gd name="T51" fmla="*/ 1 h 282"/>
                <a:gd name="T52" fmla="*/ 0 w 229"/>
                <a:gd name="T53" fmla="*/ 1 h 282"/>
                <a:gd name="T54" fmla="*/ 0 w 229"/>
                <a:gd name="T55" fmla="*/ 1 h 282"/>
                <a:gd name="T56" fmla="*/ 0 w 229"/>
                <a:gd name="T57" fmla="*/ 1 h 282"/>
                <a:gd name="T58" fmla="*/ 0 w 229"/>
                <a:gd name="T59" fmla="*/ 1 h 282"/>
                <a:gd name="T60" fmla="*/ 0 w 229"/>
                <a:gd name="T61" fmla="*/ 1 h 282"/>
                <a:gd name="T62" fmla="*/ 0 w 229"/>
                <a:gd name="T63" fmla="*/ 1 h 282"/>
                <a:gd name="T64" fmla="*/ 0 w 229"/>
                <a:gd name="T65" fmla="*/ 1 h 282"/>
                <a:gd name="T66" fmla="*/ 0 w 229"/>
                <a:gd name="T67" fmla="*/ 1 h 282"/>
                <a:gd name="T68" fmla="*/ 0 w 229"/>
                <a:gd name="T69" fmla="*/ 1 h 282"/>
                <a:gd name="T70" fmla="*/ 0 w 229"/>
                <a:gd name="T71" fmla="*/ 1 h 282"/>
                <a:gd name="T72" fmla="*/ 0 w 229"/>
                <a:gd name="T73" fmla="*/ 1 h 282"/>
                <a:gd name="T74" fmla="*/ 0 w 229"/>
                <a:gd name="T75" fmla="*/ 1 h 282"/>
                <a:gd name="T76" fmla="*/ 0 w 229"/>
                <a:gd name="T77" fmla="*/ 1 h 282"/>
                <a:gd name="T78" fmla="*/ 0 w 229"/>
                <a:gd name="T79" fmla="*/ 1 h 282"/>
                <a:gd name="T80" fmla="*/ 0 w 229"/>
                <a:gd name="T81" fmla="*/ 1 h 282"/>
                <a:gd name="T82" fmla="*/ 0 w 229"/>
                <a:gd name="T83" fmla="*/ 1 h 282"/>
                <a:gd name="T84" fmla="*/ 0 w 229"/>
                <a:gd name="T85" fmla="*/ 1 h 282"/>
                <a:gd name="T86" fmla="*/ 0 w 229"/>
                <a:gd name="T87" fmla="*/ 1 h 282"/>
                <a:gd name="T88" fmla="*/ 0 w 229"/>
                <a:gd name="T89" fmla="*/ 1 h 282"/>
                <a:gd name="T90" fmla="*/ 0 w 229"/>
                <a:gd name="T91" fmla="*/ 1 h 282"/>
                <a:gd name="T92" fmla="*/ 0 w 229"/>
                <a:gd name="T93" fmla="*/ 1 h 282"/>
                <a:gd name="T94" fmla="*/ 0 w 229"/>
                <a:gd name="T95" fmla="*/ 1 h 282"/>
                <a:gd name="T96" fmla="*/ 0 w 229"/>
                <a:gd name="T97" fmla="*/ 1 h 2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29"/>
                <a:gd name="T148" fmla="*/ 0 h 282"/>
                <a:gd name="T149" fmla="*/ 229 w 229"/>
                <a:gd name="T150" fmla="*/ 282 h 2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29" h="282">
                  <a:moveTo>
                    <a:pt x="44" y="42"/>
                  </a:moveTo>
                  <a:lnTo>
                    <a:pt x="41" y="40"/>
                  </a:lnTo>
                  <a:lnTo>
                    <a:pt x="32" y="36"/>
                  </a:lnTo>
                  <a:lnTo>
                    <a:pt x="20" y="30"/>
                  </a:lnTo>
                  <a:lnTo>
                    <a:pt x="9" y="23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0" y="5"/>
                  </a:lnTo>
                  <a:lnTo>
                    <a:pt x="32" y="1"/>
                  </a:lnTo>
                  <a:lnTo>
                    <a:pt x="53" y="0"/>
                  </a:lnTo>
                  <a:lnTo>
                    <a:pt x="75" y="2"/>
                  </a:lnTo>
                  <a:lnTo>
                    <a:pt x="95" y="6"/>
                  </a:lnTo>
                  <a:lnTo>
                    <a:pt x="115" y="12"/>
                  </a:lnTo>
                  <a:lnTo>
                    <a:pt x="133" y="18"/>
                  </a:lnTo>
                  <a:lnTo>
                    <a:pt x="150" y="28"/>
                  </a:lnTo>
                  <a:lnTo>
                    <a:pt x="166" y="39"/>
                  </a:lnTo>
                  <a:lnTo>
                    <a:pt x="180" y="52"/>
                  </a:lnTo>
                  <a:lnTo>
                    <a:pt x="193" y="67"/>
                  </a:lnTo>
                  <a:lnTo>
                    <a:pt x="203" y="83"/>
                  </a:lnTo>
                  <a:lnTo>
                    <a:pt x="212" y="100"/>
                  </a:lnTo>
                  <a:lnTo>
                    <a:pt x="221" y="119"/>
                  </a:lnTo>
                  <a:lnTo>
                    <a:pt x="225" y="138"/>
                  </a:lnTo>
                  <a:lnTo>
                    <a:pt x="229" y="159"/>
                  </a:lnTo>
                  <a:lnTo>
                    <a:pt x="229" y="182"/>
                  </a:lnTo>
                  <a:lnTo>
                    <a:pt x="227" y="205"/>
                  </a:lnTo>
                  <a:lnTo>
                    <a:pt x="226" y="209"/>
                  </a:lnTo>
                  <a:lnTo>
                    <a:pt x="222" y="219"/>
                  </a:lnTo>
                  <a:lnTo>
                    <a:pt x="215" y="233"/>
                  </a:lnTo>
                  <a:lnTo>
                    <a:pt x="207" y="248"/>
                  </a:lnTo>
                  <a:lnTo>
                    <a:pt x="196" y="263"/>
                  </a:lnTo>
                  <a:lnTo>
                    <a:pt x="185" y="275"/>
                  </a:lnTo>
                  <a:lnTo>
                    <a:pt x="173" y="282"/>
                  </a:lnTo>
                  <a:lnTo>
                    <a:pt x="161" y="281"/>
                  </a:lnTo>
                  <a:lnTo>
                    <a:pt x="147" y="275"/>
                  </a:lnTo>
                  <a:lnTo>
                    <a:pt x="133" y="267"/>
                  </a:lnTo>
                  <a:lnTo>
                    <a:pt x="120" y="257"/>
                  </a:lnTo>
                  <a:lnTo>
                    <a:pt x="110" y="245"/>
                  </a:lnTo>
                  <a:lnTo>
                    <a:pt x="103" y="232"/>
                  </a:lnTo>
                  <a:lnTo>
                    <a:pt x="101" y="217"/>
                  </a:lnTo>
                  <a:lnTo>
                    <a:pt x="106" y="199"/>
                  </a:lnTo>
                  <a:lnTo>
                    <a:pt x="120" y="180"/>
                  </a:lnTo>
                  <a:lnTo>
                    <a:pt x="138" y="159"/>
                  </a:lnTo>
                  <a:lnTo>
                    <a:pt x="149" y="139"/>
                  </a:lnTo>
                  <a:lnTo>
                    <a:pt x="155" y="120"/>
                  </a:lnTo>
                  <a:lnTo>
                    <a:pt x="153" y="101"/>
                  </a:lnTo>
                  <a:lnTo>
                    <a:pt x="141" y="84"/>
                  </a:lnTo>
                  <a:lnTo>
                    <a:pt x="120" y="68"/>
                  </a:lnTo>
                  <a:lnTo>
                    <a:pt x="89" y="53"/>
                  </a:lnTo>
                  <a:lnTo>
                    <a:pt x="44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 flipH="1">
              <a:off x="717" y="2172"/>
              <a:ext cx="108" cy="137"/>
            </a:xfrm>
            <a:custGeom>
              <a:avLst/>
              <a:gdLst>
                <a:gd name="T0" fmla="*/ 1 w 214"/>
                <a:gd name="T1" fmla="*/ 1 h 274"/>
                <a:gd name="T2" fmla="*/ 1 w 214"/>
                <a:gd name="T3" fmla="*/ 0 h 274"/>
                <a:gd name="T4" fmla="*/ 1 w 214"/>
                <a:gd name="T5" fmla="*/ 1 h 274"/>
                <a:gd name="T6" fmla="*/ 1 w 214"/>
                <a:gd name="T7" fmla="*/ 1 h 274"/>
                <a:gd name="T8" fmla="*/ 1 w 214"/>
                <a:gd name="T9" fmla="*/ 1 h 274"/>
                <a:gd name="T10" fmla="*/ 1 w 214"/>
                <a:gd name="T11" fmla="*/ 1 h 274"/>
                <a:gd name="T12" fmla="*/ 1 w 214"/>
                <a:gd name="T13" fmla="*/ 1 h 274"/>
                <a:gd name="T14" fmla="*/ 1 w 214"/>
                <a:gd name="T15" fmla="*/ 1 h 274"/>
                <a:gd name="T16" fmla="*/ 1 w 214"/>
                <a:gd name="T17" fmla="*/ 1 h 274"/>
                <a:gd name="T18" fmla="*/ 1 w 214"/>
                <a:gd name="T19" fmla="*/ 1 h 274"/>
                <a:gd name="T20" fmla="*/ 1 w 214"/>
                <a:gd name="T21" fmla="*/ 1 h 274"/>
                <a:gd name="T22" fmla="*/ 1 w 214"/>
                <a:gd name="T23" fmla="*/ 1 h 274"/>
                <a:gd name="T24" fmla="*/ 1 w 214"/>
                <a:gd name="T25" fmla="*/ 1 h 274"/>
                <a:gd name="T26" fmla="*/ 1 w 214"/>
                <a:gd name="T27" fmla="*/ 1 h 274"/>
                <a:gd name="T28" fmla="*/ 1 w 214"/>
                <a:gd name="T29" fmla="*/ 1 h 274"/>
                <a:gd name="T30" fmla="*/ 1 w 214"/>
                <a:gd name="T31" fmla="*/ 1 h 274"/>
                <a:gd name="T32" fmla="*/ 1 w 214"/>
                <a:gd name="T33" fmla="*/ 1 h 274"/>
                <a:gd name="T34" fmla="*/ 1 w 214"/>
                <a:gd name="T35" fmla="*/ 1 h 274"/>
                <a:gd name="T36" fmla="*/ 1 w 214"/>
                <a:gd name="T37" fmla="*/ 1 h 274"/>
                <a:gd name="T38" fmla="*/ 1 w 214"/>
                <a:gd name="T39" fmla="*/ 1 h 274"/>
                <a:gd name="T40" fmla="*/ 1 w 214"/>
                <a:gd name="T41" fmla="*/ 1 h 274"/>
                <a:gd name="T42" fmla="*/ 1 w 214"/>
                <a:gd name="T43" fmla="*/ 1 h 274"/>
                <a:gd name="T44" fmla="*/ 1 w 214"/>
                <a:gd name="T45" fmla="*/ 1 h 274"/>
                <a:gd name="T46" fmla="*/ 1 w 214"/>
                <a:gd name="T47" fmla="*/ 1 h 274"/>
                <a:gd name="T48" fmla="*/ 1 w 214"/>
                <a:gd name="T49" fmla="*/ 1 h 274"/>
                <a:gd name="T50" fmla="*/ 1 w 214"/>
                <a:gd name="T51" fmla="*/ 1 h 274"/>
                <a:gd name="T52" fmla="*/ 1 w 214"/>
                <a:gd name="T53" fmla="*/ 1 h 274"/>
                <a:gd name="T54" fmla="*/ 1 w 214"/>
                <a:gd name="T55" fmla="*/ 1 h 274"/>
                <a:gd name="T56" fmla="*/ 1 w 214"/>
                <a:gd name="T57" fmla="*/ 1 h 274"/>
                <a:gd name="T58" fmla="*/ 1 w 214"/>
                <a:gd name="T59" fmla="*/ 1 h 274"/>
                <a:gd name="T60" fmla="*/ 1 w 214"/>
                <a:gd name="T61" fmla="*/ 1 h 274"/>
                <a:gd name="T62" fmla="*/ 1 w 214"/>
                <a:gd name="T63" fmla="*/ 1 h 274"/>
                <a:gd name="T64" fmla="*/ 1 w 214"/>
                <a:gd name="T65" fmla="*/ 1 h 274"/>
                <a:gd name="T66" fmla="*/ 1 w 214"/>
                <a:gd name="T67" fmla="*/ 1 h 274"/>
                <a:gd name="T68" fmla="*/ 1 w 214"/>
                <a:gd name="T69" fmla="*/ 1 h 274"/>
                <a:gd name="T70" fmla="*/ 1 w 214"/>
                <a:gd name="T71" fmla="*/ 1 h 274"/>
                <a:gd name="T72" fmla="*/ 1 w 214"/>
                <a:gd name="T73" fmla="*/ 1 h 274"/>
                <a:gd name="T74" fmla="*/ 1 w 214"/>
                <a:gd name="T75" fmla="*/ 1 h 274"/>
                <a:gd name="T76" fmla="*/ 1 w 214"/>
                <a:gd name="T77" fmla="*/ 1 h 274"/>
                <a:gd name="T78" fmla="*/ 1 w 214"/>
                <a:gd name="T79" fmla="*/ 1 h 274"/>
                <a:gd name="T80" fmla="*/ 1 w 214"/>
                <a:gd name="T81" fmla="*/ 1 h 274"/>
                <a:gd name="T82" fmla="*/ 1 w 214"/>
                <a:gd name="T83" fmla="*/ 1 h 274"/>
                <a:gd name="T84" fmla="*/ 1 w 214"/>
                <a:gd name="T85" fmla="*/ 1 h 274"/>
                <a:gd name="T86" fmla="*/ 1 w 214"/>
                <a:gd name="T87" fmla="*/ 1 h 274"/>
                <a:gd name="T88" fmla="*/ 1 w 214"/>
                <a:gd name="T89" fmla="*/ 1 h 274"/>
                <a:gd name="T90" fmla="*/ 1 w 214"/>
                <a:gd name="T91" fmla="*/ 1 h 274"/>
                <a:gd name="T92" fmla="*/ 1 w 214"/>
                <a:gd name="T93" fmla="*/ 1 h 274"/>
                <a:gd name="T94" fmla="*/ 1 w 214"/>
                <a:gd name="T95" fmla="*/ 1 h 274"/>
                <a:gd name="T96" fmla="*/ 1 w 214"/>
                <a:gd name="T97" fmla="*/ 1 h 274"/>
                <a:gd name="T98" fmla="*/ 1 w 214"/>
                <a:gd name="T99" fmla="*/ 1 h 274"/>
                <a:gd name="T100" fmla="*/ 1 w 214"/>
                <a:gd name="T101" fmla="*/ 1 h 274"/>
                <a:gd name="T102" fmla="*/ 1 w 214"/>
                <a:gd name="T103" fmla="*/ 1 h 274"/>
                <a:gd name="T104" fmla="*/ 1 w 214"/>
                <a:gd name="T105" fmla="*/ 1 h 274"/>
                <a:gd name="T106" fmla="*/ 0 w 214"/>
                <a:gd name="T107" fmla="*/ 1 h 274"/>
                <a:gd name="T108" fmla="*/ 1 w 214"/>
                <a:gd name="T109" fmla="*/ 1 h 274"/>
                <a:gd name="T110" fmla="*/ 1 w 214"/>
                <a:gd name="T111" fmla="*/ 1 h 274"/>
                <a:gd name="T112" fmla="*/ 1 w 214"/>
                <a:gd name="T113" fmla="*/ 1 h 2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4"/>
                <a:gd name="T172" fmla="*/ 0 h 274"/>
                <a:gd name="T173" fmla="*/ 214 w 214"/>
                <a:gd name="T174" fmla="*/ 274 h 27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4" h="274">
                  <a:moveTo>
                    <a:pt x="28" y="1"/>
                  </a:moveTo>
                  <a:lnTo>
                    <a:pt x="49" y="0"/>
                  </a:lnTo>
                  <a:lnTo>
                    <a:pt x="69" y="2"/>
                  </a:lnTo>
                  <a:lnTo>
                    <a:pt x="88" y="5"/>
                  </a:lnTo>
                  <a:lnTo>
                    <a:pt x="106" y="10"/>
                  </a:lnTo>
                  <a:lnTo>
                    <a:pt x="123" y="18"/>
                  </a:lnTo>
                  <a:lnTo>
                    <a:pt x="139" y="27"/>
                  </a:lnTo>
                  <a:lnTo>
                    <a:pt x="154" y="38"/>
                  </a:lnTo>
                  <a:lnTo>
                    <a:pt x="168" y="50"/>
                  </a:lnTo>
                  <a:lnTo>
                    <a:pt x="179" y="64"/>
                  </a:lnTo>
                  <a:lnTo>
                    <a:pt x="190" y="79"/>
                  </a:lnTo>
                  <a:lnTo>
                    <a:pt x="198" y="96"/>
                  </a:lnTo>
                  <a:lnTo>
                    <a:pt x="205" y="115"/>
                  </a:lnTo>
                  <a:lnTo>
                    <a:pt x="211" y="134"/>
                  </a:lnTo>
                  <a:lnTo>
                    <a:pt x="213" y="155"/>
                  </a:lnTo>
                  <a:lnTo>
                    <a:pt x="214" y="176"/>
                  </a:lnTo>
                  <a:lnTo>
                    <a:pt x="213" y="199"/>
                  </a:lnTo>
                  <a:lnTo>
                    <a:pt x="212" y="202"/>
                  </a:lnTo>
                  <a:lnTo>
                    <a:pt x="207" y="213"/>
                  </a:lnTo>
                  <a:lnTo>
                    <a:pt x="200" y="225"/>
                  </a:lnTo>
                  <a:lnTo>
                    <a:pt x="192" y="241"/>
                  </a:lnTo>
                  <a:lnTo>
                    <a:pt x="183" y="255"/>
                  </a:lnTo>
                  <a:lnTo>
                    <a:pt x="173" y="267"/>
                  </a:lnTo>
                  <a:lnTo>
                    <a:pt x="161" y="274"/>
                  </a:lnTo>
                  <a:lnTo>
                    <a:pt x="149" y="274"/>
                  </a:lnTo>
                  <a:lnTo>
                    <a:pt x="138" y="268"/>
                  </a:lnTo>
                  <a:lnTo>
                    <a:pt x="126" y="261"/>
                  </a:lnTo>
                  <a:lnTo>
                    <a:pt x="115" y="253"/>
                  </a:lnTo>
                  <a:lnTo>
                    <a:pt x="105" y="243"/>
                  </a:lnTo>
                  <a:lnTo>
                    <a:pt x="98" y="230"/>
                  </a:lnTo>
                  <a:lnTo>
                    <a:pt x="95" y="216"/>
                  </a:lnTo>
                  <a:lnTo>
                    <a:pt x="98" y="201"/>
                  </a:lnTo>
                  <a:lnTo>
                    <a:pt x="107" y="184"/>
                  </a:lnTo>
                  <a:lnTo>
                    <a:pt x="108" y="181"/>
                  </a:lnTo>
                  <a:lnTo>
                    <a:pt x="110" y="179"/>
                  </a:lnTo>
                  <a:lnTo>
                    <a:pt x="111" y="177"/>
                  </a:lnTo>
                  <a:lnTo>
                    <a:pt x="114" y="175"/>
                  </a:lnTo>
                  <a:lnTo>
                    <a:pt x="130" y="155"/>
                  </a:lnTo>
                  <a:lnTo>
                    <a:pt x="140" y="137"/>
                  </a:lnTo>
                  <a:lnTo>
                    <a:pt x="145" y="118"/>
                  </a:lnTo>
                  <a:lnTo>
                    <a:pt x="143" y="101"/>
                  </a:lnTo>
                  <a:lnTo>
                    <a:pt x="132" y="84"/>
                  </a:lnTo>
                  <a:lnTo>
                    <a:pt x="113" y="67"/>
                  </a:lnTo>
                  <a:lnTo>
                    <a:pt x="83" y="52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8" y="36"/>
                  </a:lnTo>
                  <a:lnTo>
                    <a:pt x="31" y="33"/>
                  </a:lnTo>
                  <a:lnTo>
                    <a:pt x="22" y="29"/>
                  </a:lnTo>
                  <a:lnTo>
                    <a:pt x="12" y="24"/>
                  </a:lnTo>
                  <a:lnTo>
                    <a:pt x="4" y="18"/>
                  </a:lnTo>
                  <a:lnTo>
                    <a:pt x="0" y="12"/>
                  </a:lnTo>
                  <a:lnTo>
                    <a:pt x="1" y="8"/>
                  </a:lnTo>
                  <a:lnTo>
                    <a:pt x="10" y="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EFEFE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 flipH="1">
              <a:off x="719" y="2174"/>
              <a:ext cx="99" cy="134"/>
            </a:xfrm>
            <a:custGeom>
              <a:avLst/>
              <a:gdLst>
                <a:gd name="T0" fmla="*/ 0 w 200"/>
                <a:gd name="T1" fmla="*/ 1 h 267"/>
                <a:gd name="T2" fmla="*/ 0 w 200"/>
                <a:gd name="T3" fmla="*/ 0 h 267"/>
                <a:gd name="T4" fmla="*/ 0 w 200"/>
                <a:gd name="T5" fmla="*/ 1 h 267"/>
                <a:gd name="T6" fmla="*/ 0 w 200"/>
                <a:gd name="T7" fmla="*/ 1 h 267"/>
                <a:gd name="T8" fmla="*/ 0 w 200"/>
                <a:gd name="T9" fmla="*/ 1 h 267"/>
                <a:gd name="T10" fmla="*/ 0 w 200"/>
                <a:gd name="T11" fmla="*/ 1 h 267"/>
                <a:gd name="T12" fmla="*/ 0 w 200"/>
                <a:gd name="T13" fmla="*/ 1 h 267"/>
                <a:gd name="T14" fmla="*/ 0 w 200"/>
                <a:gd name="T15" fmla="*/ 1 h 267"/>
                <a:gd name="T16" fmla="*/ 0 w 200"/>
                <a:gd name="T17" fmla="*/ 1 h 267"/>
                <a:gd name="T18" fmla="*/ 0 w 200"/>
                <a:gd name="T19" fmla="*/ 1 h 267"/>
                <a:gd name="T20" fmla="*/ 0 w 200"/>
                <a:gd name="T21" fmla="*/ 1 h 267"/>
                <a:gd name="T22" fmla="*/ 0 w 200"/>
                <a:gd name="T23" fmla="*/ 1 h 267"/>
                <a:gd name="T24" fmla="*/ 0 w 200"/>
                <a:gd name="T25" fmla="*/ 1 h 267"/>
                <a:gd name="T26" fmla="*/ 0 w 200"/>
                <a:gd name="T27" fmla="*/ 1 h 267"/>
                <a:gd name="T28" fmla="*/ 0 w 200"/>
                <a:gd name="T29" fmla="*/ 1 h 267"/>
                <a:gd name="T30" fmla="*/ 0 w 200"/>
                <a:gd name="T31" fmla="*/ 1 h 267"/>
                <a:gd name="T32" fmla="*/ 0 w 200"/>
                <a:gd name="T33" fmla="*/ 1 h 267"/>
                <a:gd name="T34" fmla="*/ 0 w 200"/>
                <a:gd name="T35" fmla="*/ 1 h 267"/>
                <a:gd name="T36" fmla="*/ 0 w 200"/>
                <a:gd name="T37" fmla="*/ 1 h 267"/>
                <a:gd name="T38" fmla="*/ 0 w 200"/>
                <a:gd name="T39" fmla="*/ 1 h 267"/>
                <a:gd name="T40" fmla="*/ 0 w 200"/>
                <a:gd name="T41" fmla="*/ 1 h 267"/>
                <a:gd name="T42" fmla="*/ 0 w 200"/>
                <a:gd name="T43" fmla="*/ 1 h 267"/>
                <a:gd name="T44" fmla="*/ 0 w 200"/>
                <a:gd name="T45" fmla="*/ 1 h 267"/>
                <a:gd name="T46" fmla="*/ 0 w 200"/>
                <a:gd name="T47" fmla="*/ 1 h 267"/>
                <a:gd name="T48" fmla="*/ 0 w 200"/>
                <a:gd name="T49" fmla="*/ 1 h 267"/>
                <a:gd name="T50" fmla="*/ 0 w 200"/>
                <a:gd name="T51" fmla="*/ 1 h 267"/>
                <a:gd name="T52" fmla="*/ 0 w 200"/>
                <a:gd name="T53" fmla="*/ 1 h 267"/>
                <a:gd name="T54" fmla="*/ 0 w 200"/>
                <a:gd name="T55" fmla="*/ 1 h 267"/>
                <a:gd name="T56" fmla="*/ 0 w 200"/>
                <a:gd name="T57" fmla="*/ 1 h 267"/>
                <a:gd name="T58" fmla="*/ 0 w 200"/>
                <a:gd name="T59" fmla="*/ 1 h 267"/>
                <a:gd name="T60" fmla="*/ 0 w 200"/>
                <a:gd name="T61" fmla="*/ 1 h 267"/>
                <a:gd name="T62" fmla="*/ 0 w 200"/>
                <a:gd name="T63" fmla="*/ 1 h 267"/>
                <a:gd name="T64" fmla="*/ 0 w 200"/>
                <a:gd name="T65" fmla="*/ 1 h 267"/>
                <a:gd name="T66" fmla="*/ 0 w 200"/>
                <a:gd name="T67" fmla="*/ 1 h 267"/>
                <a:gd name="T68" fmla="*/ 0 w 200"/>
                <a:gd name="T69" fmla="*/ 1 h 267"/>
                <a:gd name="T70" fmla="*/ 0 w 200"/>
                <a:gd name="T71" fmla="*/ 1 h 267"/>
                <a:gd name="T72" fmla="*/ 0 w 200"/>
                <a:gd name="T73" fmla="*/ 1 h 267"/>
                <a:gd name="T74" fmla="*/ 0 w 200"/>
                <a:gd name="T75" fmla="*/ 1 h 267"/>
                <a:gd name="T76" fmla="*/ 0 w 200"/>
                <a:gd name="T77" fmla="*/ 1 h 267"/>
                <a:gd name="T78" fmla="*/ 0 w 200"/>
                <a:gd name="T79" fmla="*/ 1 h 267"/>
                <a:gd name="T80" fmla="*/ 0 w 200"/>
                <a:gd name="T81" fmla="*/ 1 h 267"/>
                <a:gd name="T82" fmla="*/ 0 w 200"/>
                <a:gd name="T83" fmla="*/ 1 h 267"/>
                <a:gd name="T84" fmla="*/ 0 w 200"/>
                <a:gd name="T85" fmla="*/ 1 h 267"/>
                <a:gd name="T86" fmla="*/ 0 w 200"/>
                <a:gd name="T87" fmla="*/ 1 h 267"/>
                <a:gd name="T88" fmla="*/ 0 w 200"/>
                <a:gd name="T89" fmla="*/ 1 h 267"/>
                <a:gd name="T90" fmla="*/ 0 w 200"/>
                <a:gd name="T91" fmla="*/ 1 h 267"/>
                <a:gd name="T92" fmla="*/ 0 w 200"/>
                <a:gd name="T93" fmla="*/ 1 h 267"/>
                <a:gd name="T94" fmla="*/ 0 w 200"/>
                <a:gd name="T95" fmla="*/ 1 h 267"/>
                <a:gd name="T96" fmla="*/ 0 w 200"/>
                <a:gd name="T97" fmla="*/ 1 h 267"/>
                <a:gd name="T98" fmla="*/ 0 w 200"/>
                <a:gd name="T99" fmla="*/ 1 h 267"/>
                <a:gd name="T100" fmla="*/ 0 w 200"/>
                <a:gd name="T101" fmla="*/ 1 h 267"/>
                <a:gd name="T102" fmla="*/ 0 w 200"/>
                <a:gd name="T103" fmla="*/ 1 h 267"/>
                <a:gd name="T104" fmla="*/ 0 w 200"/>
                <a:gd name="T105" fmla="*/ 1 h 267"/>
                <a:gd name="T106" fmla="*/ 0 w 200"/>
                <a:gd name="T107" fmla="*/ 1 h 267"/>
                <a:gd name="T108" fmla="*/ 0 w 200"/>
                <a:gd name="T109" fmla="*/ 1 h 267"/>
                <a:gd name="T110" fmla="*/ 0 w 200"/>
                <a:gd name="T111" fmla="*/ 1 h 267"/>
                <a:gd name="T112" fmla="*/ 0 w 200"/>
                <a:gd name="T113" fmla="*/ 1 h 2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0"/>
                <a:gd name="T172" fmla="*/ 0 h 267"/>
                <a:gd name="T173" fmla="*/ 200 w 200"/>
                <a:gd name="T174" fmla="*/ 267 h 2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0" h="267">
                  <a:moveTo>
                    <a:pt x="27" y="1"/>
                  </a:moveTo>
                  <a:lnTo>
                    <a:pt x="46" y="0"/>
                  </a:lnTo>
                  <a:lnTo>
                    <a:pt x="65" y="2"/>
                  </a:lnTo>
                  <a:lnTo>
                    <a:pt x="82" y="6"/>
                  </a:lnTo>
                  <a:lnTo>
                    <a:pt x="99" y="10"/>
                  </a:lnTo>
                  <a:lnTo>
                    <a:pt x="116" y="17"/>
                  </a:lnTo>
                  <a:lnTo>
                    <a:pt x="131" y="26"/>
                  </a:lnTo>
                  <a:lnTo>
                    <a:pt x="144" y="37"/>
                  </a:lnTo>
                  <a:lnTo>
                    <a:pt x="157" y="49"/>
                  </a:lnTo>
                  <a:lnTo>
                    <a:pt x="167" y="62"/>
                  </a:lnTo>
                  <a:lnTo>
                    <a:pt x="178" y="78"/>
                  </a:lnTo>
                  <a:lnTo>
                    <a:pt x="186" y="94"/>
                  </a:lnTo>
                  <a:lnTo>
                    <a:pt x="192" y="112"/>
                  </a:lnTo>
                  <a:lnTo>
                    <a:pt x="196" y="131"/>
                  </a:lnTo>
                  <a:lnTo>
                    <a:pt x="199" y="151"/>
                  </a:lnTo>
                  <a:lnTo>
                    <a:pt x="200" y="173"/>
                  </a:lnTo>
                  <a:lnTo>
                    <a:pt x="199" y="195"/>
                  </a:lnTo>
                  <a:lnTo>
                    <a:pt x="197" y="198"/>
                  </a:lnTo>
                  <a:lnTo>
                    <a:pt x="194" y="207"/>
                  </a:lnTo>
                  <a:lnTo>
                    <a:pt x="187" y="221"/>
                  </a:lnTo>
                  <a:lnTo>
                    <a:pt x="180" y="235"/>
                  </a:lnTo>
                  <a:lnTo>
                    <a:pt x="171" y="249"/>
                  </a:lnTo>
                  <a:lnTo>
                    <a:pt x="162" y="260"/>
                  </a:lnTo>
                  <a:lnTo>
                    <a:pt x="150" y="267"/>
                  </a:lnTo>
                  <a:lnTo>
                    <a:pt x="140" y="267"/>
                  </a:lnTo>
                  <a:lnTo>
                    <a:pt x="129" y="263"/>
                  </a:lnTo>
                  <a:lnTo>
                    <a:pt x="118" y="256"/>
                  </a:lnTo>
                  <a:lnTo>
                    <a:pt x="108" y="246"/>
                  </a:lnTo>
                  <a:lnTo>
                    <a:pt x="98" y="236"/>
                  </a:lnTo>
                  <a:lnTo>
                    <a:pt x="93" y="225"/>
                  </a:lnTo>
                  <a:lnTo>
                    <a:pt x="90" y="211"/>
                  </a:lnTo>
                  <a:lnTo>
                    <a:pt x="94" y="196"/>
                  </a:lnTo>
                  <a:lnTo>
                    <a:pt x="102" y="180"/>
                  </a:lnTo>
                  <a:lnTo>
                    <a:pt x="104" y="177"/>
                  </a:lnTo>
                  <a:lnTo>
                    <a:pt x="105" y="175"/>
                  </a:lnTo>
                  <a:lnTo>
                    <a:pt x="108" y="173"/>
                  </a:lnTo>
                  <a:lnTo>
                    <a:pt x="110" y="170"/>
                  </a:lnTo>
                  <a:lnTo>
                    <a:pt x="124" y="151"/>
                  </a:lnTo>
                  <a:lnTo>
                    <a:pt x="133" y="132"/>
                  </a:lnTo>
                  <a:lnTo>
                    <a:pt x="137" y="114"/>
                  </a:lnTo>
                  <a:lnTo>
                    <a:pt x="135" y="97"/>
                  </a:lnTo>
                  <a:lnTo>
                    <a:pt x="126" y="81"/>
                  </a:lnTo>
                  <a:lnTo>
                    <a:pt x="108" y="64"/>
                  </a:lnTo>
                  <a:lnTo>
                    <a:pt x="80" y="51"/>
                  </a:lnTo>
                  <a:lnTo>
                    <a:pt x="43" y="37"/>
                  </a:lnTo>
                  <a:lnTo>
                    <a:pt x="42" y="37"/>
                  </a:lnTo>
                  <a:lnTo>
                    <a:pt x="41" y="36"/>
                  </a:lnTo>
                  <a:lnTo>
                    <a:pt x="38" y="36"/>
                  </a:lnTo>
                  <a:lnTo>
                    <a:pt x="37" y="35"/>
                  </a:lnTo>
                  <a:lnTo>
                    <a:pt x="31" y="32"/>
                  </a:lnTo>
                  <a:lnTo>
                    <a:pt x="22" y="28"/>
                  </a:lnTo>
                  <a:lnTo>
                    <a:pt x="13" y="23"/>
                  </a:lnTo>
                  <a:lnTo>
                    <a:pt x="5" y="17"/>
                  </a:lnTo>
                  <a:lnTo>
                    <a:pt x="0" y="13"/>
                  </a:lnTo>
                  <a:lnTo>
                    <a:pt x="2" y="8"/>
                  </a:lnTo>
                  <a:lnTo>
                    <a:pt x="10" y="3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 flipH="1">
              <a:off x="720" y="2176"/>
              <a:ext cx="92" cy="129"/>
            </a:xfrm>
            <a:custGeom>
              <a:avLst/>
              <a:gdLst>
                <a:gd name="T0" fmla="*/ 1 w 183"/>
                <a:gd name="T1" fmla="*/ 0 h 260"/>
                <a:gd name="T2" fmla="*/ 1 w 183"/>
                <a:gd name="T3" fmla="*/ 0 h 260"/>
                <a:gd name="T4" fmla="*/ 1 w 183"/>
                <a:gd name="T5" fmla="*/ 0 h 260"/>
                <a:gd name="T6" fmla="*/ 1 w 183"/>
                <a:gd name="T7" fmla="*/ 0 h 260"/>
                <a:gd name="T8" fmla="*/ 1 w 183"/>
                <a:gd name="T9" fmla="*/ 0 h 260"/>
                <a:gd name="T10" fmla="*/ 1 w 183"/>
                <a:gd name="T11" fmla="*/ 0 h 260"/>
                <a:gd name="T12" fmla="*/ 1 w 183"/>
                <a:gd name="T13" fmla="*/ 0 h 260"/>
                <a:gd name="T14" fmla="*/ 1 w 183"/>
                <a:gd name="T15" fmla="*/ 0 h 260"/>
                <a:gd name="T16" fmla="*/ 1 w 183"/>
                <a:gd name="T17" fmla="*/ 0 h 260"/>
                <a:gd name="T18" fmla="*/ 1 w 183"/>
                <a:gd name="T19" fmla="*/ 0 h 260"/>
                <a:gd name="T20" fmla="*/ 1 w 183"/>
                <a:gd name="T21" fmla="*/ 0 h 260"/>
                <a:gd name="T22" fmla="*/ 1 w 183"/>
                <a:gd name="T23" fmla="*/ 0 h 260"/>
                <a:gd name="T24" fmla="*/ 1 w 183"/>
                <a:gd name="T25" fmla="*/ 0 h 260"/>
                <a:gd name="T26" fmla="*/ 1 w 183"/>
                <a:gd name="T27" fmla="*/ 0 h 260"/>
                <a:gd name="T28" fmla="*/ 1 w 183"/>
                <a:gd name="T29" fmla="*/ 0 h 260"/>
                <a:gd name="T30" fmla="*/ 1 w 183"/>
                <a:gd name="T31" fmla="*/ 0 h 260"/>
                <a:gd name="T32" fmla="*/ 1 w 183"/>
                <a:gd name="T33" fmla="*/ 0 h 260"/>
                <a:gd name="T34" fmla="*/ 1 w 183"/>
                <a:gd name="T35" fmla="*/ 0 h 260"/>
                <a:gd name="T36" fmla="*/ 1 w 183"/>
                <a:gd name="T37" fmla="*/ 0 h 260"/>
                <a:gd name="T38" fmla="*/ 1 w 183"/>
                <a:gd name="T39" fmla="*/ 0 h 260"/>
                <a:gd name="T40" fmla="*/ 1 w 183"/>
                <a:gd name="T41" fmla="*/ 0 h 260"/>
                <a:gd name="T42" fmla="*/ 1 w 183"/>
                <a:gd name="T43" fmla="*/ 0 h 260"/>
                <a:gd name="T44" fmla="*/ 1 w 183"/>
                <a:gd name="T45" fmla="*/ 0 h 260"/>
                <a:gd name="T46" fmla="*/ 1 w 183"/>
                <a:gd name="T47" fmla="*/ 0 h 260"/>
                <a:gd name="T48" fmla="*/ 1 w 183"/>
                <a:gd name="T49" fmla="*/ 0 h 260"/>
                <a:gd name="T50" fmla="*/ 1 w 183"/>
                <a:gd name="T51" fmla="*/ 0 h 260"/>
                <a:gd name="T52" fmla="*/ 1 w 183"/>
                <a:gd name="T53" fmla="*/ 0 h 260"/>
                <a:gd name="T54" fmla="*/ 1 w 183"/>
                <a:gd name="T55" fmla="*/ 0 h 260"/>
                <a:gd name="T56" fmla="*/ 1 w 183"/>
                <a:gd name="T57" fmla="*/ 0 h 260"/>
                <a:gd name="T58" fmla="*/ 1 w 183"/>
                <a:gd name="T59" fmla="*/ 0 h 260"/>
                <a:gd name="T60" fmla="*/ 1 w 183"/>
                <a:gd name="T61" fmla="*/ 0 h 260"/>
                <a:gd name="T62" fmla="*/ 1 w 183"/>
                <a:gd name="T63" fmla="*/ 0 h 260"/>
                <a:gd name="T64" fmla="*/ 1 w 183"/>
                <a:gd name="T65" fmla="*/ 0 h 260"/>
                <a:gd name="T66" fmla="*/ 1 w 183"/>
                <a:gd name="T67" fmla="*/ 0 h 260"/>
                <a:gd name="T68" fmla="*/ 1 w 183"/>
                <a:gd name="T69" fmla="*/ 0 h 260"/>
                <a:gd name="T70" fmla="*/ 1 w 183"/>
                <a:gd name="T71" fmla="*/ 0 h 260"/>
                <a:gd name="T72" fmla="*/ 1 w 183"/>
                <a:gd name="T73" fmla="*/ 0 h 260"/>
                <a:gd name="T74" fmla="*/ 1 w 183"/>
                <a:gd name="T75" fmla="*/ 0 h 260"/>
                <a:gd name="T76" fmla="*/ 1 w 183"/>
                <a:gd name="T77" fmla="*/ 0 h 260"/>
                <a:gd name="T78" fmla="*/ 1 w 183"/>
                <a:gd name="T79" fmla="*/ 0 h 260"/>
                <a:gd name="T80" fmla="*/ 1 w 183"/>
                <a:gd name="T81" fmla="*/ 0 h 260"/>
                <a:gd name="T82" fmla="*/ 1 w 183"/>
                <a:gd name="T83" fmla="*/ 0 h 260"/>
                <a:gd name="T84" fmla="*/ 1 w 183"/>
                <a:gd name="T85" fmla="*/ 0 h 260"/>
                <a:gd name="T86" fmla="*/ 1 w 183"/>
                <a:gd name="T87" fmla="*/ 0 h 260"/>
                <a:gd name="T88" fmla="*/ 1 w 183"/>
                <a:gd name="T89" fmla="*/ 0 h 260"/>
                <a:gd name="T90" fmla="*/ 0 w 183"/>
                <a:gd name="T91" fmla="*/ 0 h 260"/>
                <a:gd name="T92" fmla="*/ 0 w 183"/>
                <a:gd name="T93" fmla="*/ 0 h 260"/>
                <a:gd name="T94" fmla="*/ 1 w 183"/>
                <a:gd name="T95" fmla="*/ 0 h 260"/>
                <a:gd name="T96" fmla="*/ 1 w 183"/>
                <a:gd name="T97" fmla="*/ 0 h 2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3"/>
                <a:gd name="T148" fmla="*/ 0 h 260"/>
                <a:gd name="T149" fmla="*/ 183 w 183"/>
                <a:gd name="T150" fmla="*/ 260 h 26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3" h="260">
                  <a:moveTo>
                    <a:pt x="23" y="0"/>
                  </a:moveTo>
                  <a:lnTo>
                    <a:pt x="59" y="2"/>
                  </a:lnTo>
                  <a:lnTo>
                    <a:pt x="91" y="10"/>
                  </a:lnTo>
                  <a:lnTo>
                    <a:pt x="120" y="26"/>
                  </a:lnTo>
                  <a:lnTo>
                    <a:pt x="144" y="48"/>
                  </a:lnTo>
                  <a:lnTo>
                    <a:pt x="164" y="75"/>
                  </a:lnTo>
                  <a:lnTo>
                    <a:pt x="176" y="109"/>
                  </a:lnTo>
                  <a:lnTo>
                    <a:pt x="183" y="147"/>
                  </a:lnTo>
                  <a:lnTo>
                    <a:pt x="182" y="189"/>
                  </a:lnTo>
                  <a:lnTo>
                    <a:pt x="181" y="193"/>
                  </a:lnTo>
                  <a:lnTo>
                    <a:pt x="177" y="202"/>
                  </a:lnTo>
                  <a:lnTo>
                    <a:pt x="172" y="215"/>
                  </a:lnTo>
                  <a:lnTo>
                    <a:pt x="165" y="228"/>
                  </a:lnTo>
                  <a:lnTo>
                    <a:pt x="157" y="242"/>
                  </a:lnTo>
                  <a:lnTo>
                    <a:pt x="148" y="254"/>
                  </a:lnTo>
                  <a:lnTo>
                    <a:pt x="138" y="260"/>
                  </a:lnTo>
                  <a:lnTo>
                    <a:pt x="128" y="260"/>
                  </a:lnTo>
                  <a:lnTo>
                    <a:pt x="118" y="255"/>
                  </a:lnTo>
                  <a:lnTo>
                    <a:pt x="108" y="248"/>
                  </a:lnTo>
                  <a:lnTo>
                    <a:pt x="98" y="240"/>
                  </a:lnTo>
                  <a:lnTo>
                    <a:pt x="91" y="230"/>
                  </a:lnTo>
                  <a:lnTo>
                    <a:pt x="85" y="218"/>
                  </a:lnTo>
                  <a:lnTo>
                    <a:pt x="84" y="205"/>
                  </a:lnTo>
                  <a:lnTo>
                    <a:pt x="88" y="190"/>
                  </a:lnTo>
                  <a:lnTo>
                    <a:pt x="96" y="174"/>
                  </a:lnTo>
                  <a:lnTo>
                    <a:pt x="98" y="172"/>
                  </a:lnTo>
                  <a:lnTo>
                    <a:pt x="99" y="170"/>
                  </a:lnTo>
                  <a:lnTo>
                    <a:pt x="101" y="167"/>
                  </a:lnTo>
                  <a:lnTo>
                    <a:pt x="103" y="165"/>
                  </a:lnTo>
                  <a:lnTo>
                    <a:pt x="115" y="147"/>
                  </a:lnTo>
                  <a:lnTo>
                    <a:pt x="124" y="128"/>
                  </a:lnTo>
                  <a:lnTo>
                    <a:pt x="128" y="111"/>
                  </a:lnTo>
                  <a:lnTo>
                    <a:pt x="126" y="94"/>
                  </a:lnTo>
                  <a:lnTo>
                    <a:pt x="116" y="78"/>
                  </a:lnTo>
                  <a:lnTo>
                    <a:pt x="99" y="61"/>
                  </a:lnTo>
                  <a:lnTo>
                    <a:pt x="75" y="48"/>
                  </a:lnTo>
                  <a:lnTo>
                    <a:pt x="40" y="35"/>
                  </a:lnTo>
                  <a:lnTo>
                    <a:pt x="39" y="35"/>
                  </a:lnTo>
                  <a:lnTo>
                    <a:pt x="38" y="34"/>
                  </a:lnTo>
                  <a:lnTo>
                    <a:pt x="36" y="34"/>
                  </a:lnTo>
                  <a:lnTo>
                    <a:pt x="35" y="33"/>
                  </a:lnTo>
                  <a:lnTo>
                    <a:pt x="29" y="30"/>
                  </a:lnTo>
                  <a:lnTo>
                    <a:pt x="21" y="27"/>
                  </a:lnTo>
                  <a:lnTo>
                    <a:pt x="12" y="22"/>
                  </a:lnTo>
                  <a:lnTo>
                    <a:pt x="5" y="18"/>
                  </a:lnTo>
                  <a:lnTo>
                    <a:pt x="0" y="12"/>
                  </a:lnTo>
                  <a:lnTo>
                    <a:pt x="0" y="7"/>
                  </a:lnTo>
                  <a:lnTo>
                    <a:pt x="7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CC9C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 flipH="1">
              <a:off x="722" y="2177"/>
              <a:ext cx="85" cy="127"/>
            </a:xfrm>
            <a:custGeom>
              <a:avLst/>
              <a:gdLst>
                <a:gd name="T0" fmla="*/ 1 w 170"/>
                <a:gd name="T1" fmla="*/ 0 h 252"/>
                <a:gd name="T2" fmla="*/ 1 w 170"/>
                <a:gd name="T3" fmla="*/ 1 h 252"/>
                <a:gd name="T4" fmla="*/ 1 w 170"/>
                <a:gd name="T5" fmla="*/ 1 h 252"/>
                <a:gd name="T6" fmla="*/ 1 w 170"/>
                <a:gd name="T7" fmla="*/ 1 h 252"/>
                <a:gd name="T8" fmla="*/ 1 w 170"/>
                <a:gd name="T9" fmla="*/ 1 h 252"/>
                <a:gd name="T10" fmla="*/ 1 w 170"/>
                <a:gd name="T11" fmla="*/ 1 h 252"/>
                <a:gd name="T12" fmla="*/ 1 w 170"/>
                <a:gd name="T13" fmla="*/ 1 h 252"/>
                <a:gd name="T14" fmla="*/ 1 w 170"/>
                <a:gd name="T15" fmla="*/ 1 h 252"/>
                <a:gd name="T16" fmla="*/ 1 w 170"/>
                <a:gd name="T17" fmla="*/ 1 h 252"/>
                <a:gd name="T18" fmla="*/ 1 w 170"/>
                <a:gd name="T19" fmla="*/ 1 h 252"/>
                <a:gd name="T20" fmla="*/ 1 w 170"/>
                <a:gd name="T21" fmla="*/ 1 h 252"/>
                <a:gd name="T22" fmla="*/ 1 w 170"/>
                <a:gd name="T23" fmla="*/ 1 h 252"/>
                <a:gd name="T24" fmla="*/ 1 w 170"/>
                <a:gd name="T25" fmla="*/ 1 h 252"/>
                <a:gd name="T26" fmla="*/ 1 w 170"/>
                <a:gd name="T27" fmla="*/ 1 h 252"/>
                <a:gd name="T28" fmla="*/ 1 w 170"/>
                <a:gd name="T29" fmla="*/ 1 h 252"/>
                <a:gd name="T30" fmla="*/ 1 w 170"/>
                <a:gd name="T31" fmla="*/ 1 h 252"/>
                <a:gd name="T32" fmla="*/ 1 w 170"/>
                <a:gd name="T33" fmla="*/ 1 h 252"/>
                <a:gd name="T34" fmla="*/ 1 w 170"/>
                <a:gd name="T35" fmla="*/ 1 h 252"/>
                <a:gd name="T36" fmla="*/ 1 w 170"/>
                <a:gd name="T37" fmla="*/ 1 h 252"/>
                <a:gd name="T38" fmla="*/ 1 w 170"/>
                <a:gd name="T39" fmla="*/ 1 h 252"/>
                <a:gd name="T40" fmla="*/ 1 w 170"/>
                <a:gd name="T41" fmla="*/ 1 h 252"/>
                <a:gd name="T42" fmla="*/ 1 w 170"/>
                <a:gd name="T43" fmla="*/ 1 h 252"/>
                <a:gd name="T44" fmla="*/ 1 w 170"/>
                <a:gd name="T45" fmla="*/ 1 h 252"/>
                <a:gd name="T46" fmla="*/ 1 w 170"/>
                <a:gd name="T47" fmla="*/ 1 h 252"/>
                <a:gd name="T48" fmla="*/ 1 w 170"/>
                <a:gd name="T49" fmla="*/ 1 h 252"/>
                <a:gd name="T50" fmla="*/ 1 w 170"/>
                <a:gd name="T51" fmla="*/ 1 h 252"/>
                <a:gd name="T52" fmla="*/ 1 w 170"/>
                <a:gd name="T53" fmla="*/ 1 h 252"/>
                <a:gd name="T54" fmla="*/ 1 w 170"/>
                <a:gd name="T55" fmla="*/ 1 h 252"/>
                <a:gd name="T56" fmla="*/ 1 w 170"/>
                <a:gd name="T57" fmla="*/ 1 h 252"/>
                <a:gd name="T58" fmla="*/ 1 w 170"/>
                <a:gd name="T59" fmla="*/ 1 h 252"/>
                <a:gd name="T60" fmla="*/ 1 w 170"/>
                <a:gd name="T61" fmla="*/ 1 h 252"/>
                <a:gd name="T62" fmla="*/ 1 w 170"/>
                <a:gd name="T63" fmla="*/ 1 h 252"/>
                <a:gd name="T64" fmla="*/ 1 w 170"/>
                <a:gd name="T65" fmla="*/ 1 h 252"/>
                <a:gd name="T66" fmla="*/ 1 w 170"/>
                <a:gd name="T67" fmla="*/ 1 h 252"/>
                <a:gd name="T68" fmla="*/ 1 w 170"/>
                <a:gd name="T69" fmla="*/ 1 h 252"/>
                <a:gd name="T70" fmla="*/ 1 w 170"/>
                <a:gd name="T71" fmla="*/ 1 h 252"/>
                <a:gd name="T72" fmla="*/ 1 w 170"/>
                <a:gd name="T73" fmla="*/ 1 h 252"/>
                <a:gd name="T74" fmla="*/ 1 w 170"/>
                <a:gd name="T75" fmla="*/ 1 h 252"/>
                <a:gd name="T76" fmla="*/ 1 w 170"/>
                <a:gd name="T77" fmla="*/ 1 h 252"/>
                <a:gd name="T78" fmla="*/ 1 w 170"/>
                <a:gd name="T79" fmla="*/ 1 h 252"/>
                <a:gd name="T80" fmla="*/ 1 w 170"/>
                <a:gd name="T81" fmla="*/ 1 h 252"/>
                <a:gd name="T82" fmla="*/ 1 w 170"/>
                <a:gd name="T83" fmla="*/ 1 h 252"/>
                <a:gd name="T84" fmla="*/ 1 w 170"/>
                <a:gd name="T85" fmla="*/ 1 h 252"/>
                <a:gd name="T86" fmla="*/ 1 w 170"/>
                <a:gd name="T87" fmla="*/ 1 h 252"/>
                <a:gd name="T88" fmla="*/ 1 w 170"/>
                <a:gd name="T89" fmla="*/ 1 h 252"/>
                <a:gd name="T90" fmla="*/ 1 w 170"/>
                <a:gd name="T91" fmla="*/ 1 h 252"/>
                <a:gd name="T92" fmla="*/ 0 w 170"/>
                <a:gd name="T93" fmla="*/ 1 h 252"/>
                <a:gd name="T94" fmla="*/ 1 w 170"/>
                <a:gd name="T95" fmla="*/ 1 h 252"/>
                <a:gd name="T96" fmla="*/ 1 w 170"/>
                <a:gd name="T97" fmla="*/ 0 h 25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0"/>
                <a:gd name="T148" fmla="*/ 0 h 252"/>
                <a:gd name="T149" fmla="*/ 170 w 170"/>
                <a:gd name="T150" fmla="*/ 252 h 25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0" h="252">
                  <a:moveTo>
                    <a:pt x="22" y="0"/>
                  </a:moveTo>
                  <a:lnTo>
                    <a:pt x="55" y="1"/>
                  </a:lnTo>
                  <a:lnTo>
                    <a:pt x="85" y="9"/>
                  </a:lnTo>
                  <a:lnTo>
                    <a:pt x="111" y="24"/>
                  </a:lnTo>
                  <a:lnTo>
                    <a:pt x="134" y="46"/>
                  </a:lnTo>
                  <a:lnTo>
                    <a:pt x="151" y="72"/>
                  </a:lnTo>
                  <a:lnTo>
                    <a:pt x="164" y="105"/>
                  </a:lnTo>
                  <a:lnTo>
                    <a:pt x="170" y="142"/>
                  </a:lnTo>
                  <a:lnTo>
                    <a:pt x="170" y="183"/>
                  </a:lnTo>
                  <a:lnTo>
                    <a:pt x="169" y="186"/>
                  </a:lnTo>
                  <a:lnTo>
                    <a:pt x="165" y="196"/>
                  </a:lnTo>
                  <a:lnTo>
                    <a:pt x="161" y="208"/>
                  </a:lnTo>
                  <a:lnTo>
                    <a:pt x="154" y="222"/>
                  </a:lnTo>
                  <a:lnTo>
                    <a:pt x="146" y="235"/>
                  </a:lnTo>
                  <a:lnTo>
                    <a:pt x="138" y="246"/>
                  </a:lnTo>
                  <a:lnTo>
                    <a:pt x="128" y="252"/>
                  </a:lnTo>
                  <a:lnTo>
                    <a:pt x="119" y="252"/>
                  </a:lnTo>
                  <a:lnTo>
                    <a:pt x="110" y="248"/>
                  </a:lnTo>
                  <a:lnTo>
                    <a:pt x="101" y="241"/>
                  </a:lnTo>
                  <a:lnTo>
                    <a:pt x="91" y="233"/>
                  </a:lnTo>
                  <a:lnTo>
                    <a:pt x="86" y="223"/>
                  </a:lnTo>
                  <a:lnTo>
                    <a:pt x="81" y="212"/>
                  </a:lnTo>
                  <a:lnTo>
                    <a:pt x="80" y="199"/>
                  </a:lnTo>
                  <a:lnTo>
                    <a:pt x="83" y="185"/>
                  </a:lnTo>
                  <a:lnTo>
                    <a:pt x="93" y="169"/>
                  </a:lnTo>
                  <a:lnTo>
                    <a:pt x="94" y="167"/>
                  </a:lnTo>
                  <a:lnTo>
                    <a:pt x="95" y="165"/>
                  </a:lnTo>
                  <a:lnTo>
                    <a:pt x="97" y="162"/>
                  </a:lnTo>
                  <a:lnTo>
                    <a:pt x="98" y="160"/>
                  </a:lnTo>
                  <a:lnTo>
                    <a:pt x="110" y="143"/>
                  </a:lnTo>
                  <a:lnTo>
                    <a:pt x="117" y="124"/>
                  </a:lnTo>
                  <a:lnTo>
                    <a:pt x="120" y="107"/>
                  </a:lnTo>
                  <a:lnTo>
                    <a:pt x="118" y="90"/>
                  </a:lnTo>
                  <a:lnTo>
                    <a:pt x="110" y="74"/>
                  </a:lnTo>
                  <a:lnTo>
                    <a:pt x="95" y="59"/>
                  </a:lnTo>
                  <a:lnTo>
                    <a:pt x="72" y="45"/>
                  </a:lnTo>
                  <a:lnTo>
                    <a:pt x="41" y="32"/>
                  </a:lnTo>
                  <a:lnTo>
                    <a:pt x="40" y="31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5" y="30"/>
                  </a:lnTo>
                  <a:lnTo>
                    <a:pt x="30" y="28"/>
                  </a:lnTo>
                  <a:lnTo>
                    <a:pt x="22" y="25"/>
                  </a:lnTo>
                  <a:lnTo>
                    <a:pt x="14" y="21"/>
                  </a:lnTo>
                  <a:lnTo>
                    <a:pt x="6" y="16"/>
                  </a:lnTo>
                  <a:lnTo>
                    <a:pt x="2" y="10"/>
                  </a:lnTo>
                  <a:lnTo>
                    <a:pt x="0" y="6"/>
                  </a:lnTo>
                  <a:lnTo>
                    <a:pt x="7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CBA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 flipH="1">
              <a:off x="724" y="2179"/>
              <a:ext cx="77" cy="122"/>
            </a:xfrm>
            <a:custGeom>
              <a:avLst/>
              <a:gdLst>
                <a:gd name="T0" fmla="*/ 1 w 154"/>
                <a:gd name="T1" fmla="*/ 0 h 245"/>
                <a:gd name="T2" fmla="*/ 1 w 154"/>
                <a:gd name="T3" fmla="*/ 0 h 245"/>
                <a:gd name="T4" fmla="*/ 1 w 154"/>
                <a:gd name="T5" fmla="*/ 0 h 245"/>
                <a:gd name="T6" fmla="*/ 1 w 154"/>
                <a:gd name="T7" fmla="*/ 0 h 245"/>
                <a:gd name="T8" fmla="*/ 1 w 154"/>
                <a:gd name="T9" fmla="*/ 0 h 245"/>
                <a:gd name="T10" fmla="*/ 1 w 154"/>
                <a:gd name="T11" fmla="*/ 0 h 245"/>
                <a:gd name="T12" fmla="*/ 1 w 154"/>
                <a:gd name="T13" fmla="*/ 0 h 245"/>
                <a:gd name="T14" fmla="*/ 1 w 154"/>
                <a:gd name="T15" fmla="*/ 0 h 245"/>
                <a:gd name="T16" fmla="*/ 1 w 154"/>
                <a:gd name="T17" fmla="*/ 0 h 245"/>
                <a:gd name="T18" fmla="*/ 1 w 154"/>
                <a:gd name="T19" fmla="*/ 0 h 245"/>
                <a:gd name="T20" fmla="*/ 1 w 154"/>
                <a:gd name="T21" fmla="*/ 0 h 245"/>
                <a:gd name="T22" fmla="*/ 1 w 154"/>
                <a:gd name="T23" fmla="*/ 0 h 245"/>
                <a:gd name="T24" fmla="*/ 1 w 154"/>
                <a:gd name="T25" fmla="*/ 0 h 245"/>
                <a:gd name="T26" fmla="*/ 1 w 154"/>
                <a:gd name="T27" fmla="*/ 0 h 245"/>
                <a:gd name="T28" fmla="*/ 1 w 154"/>
                <a:gd name="T29" fmla="*/ 0 h 245"/>
                <a:gd name="T30" fmla="*/ 1 w 154"/>
                <a:gd name="T31" fmla="*/ 0 h 245"/>
                <a:gd name="T32" fmla="*/ 1 w 154"/>
                <a:gd name="T33" fmla="*/ 0 h 245"/>
                <a:gd name="T34" fmla="*/ 1 w 154"/>
                <a:gd name="T35" fmla="*/ 0 h 245"/>
                <a:gd name="T36" fmla="*/ 1 w 154"/>
                <a:gd name="T37" fmla="*/ 0 h 245"/>
                <a:gd name="T38" fmla="*/ 1 w 154"/>
                <a:gd name="T39" fmla="*/ 0 h 245"/>
                <a:gd name="T40" fmla="*/ 1 w 154"/>
                <a:gd name="T41" fmla="*/ 0 h 245"/>
                <a:gd name="T42" fmla="*/ 1 w 154"/>
                <a:gd name="T43" fmla="*/ 0 h 245"/>
                <a:gd name="T44" fmla="*/ 1 w 154"/>
                <a:gd name="T45" fmla="*/ 0 h 245"/>
                <a:gd name="T46" fmla="*/ 1 w 154"/>
                <a:gd name="T47" fmla="*/ 0 h 245"/>
                <a:gd name="T48" fmla="*/ 1 w 154"/>
                <a:gd name="T49" fmla="*/ 0 h 245"/>
                <a:gd name="T50" fmla="*/ 1 w 154"/>
                <a:gd name="T51" fmla="*/ 0 h 245"/>
                <a:gd name="T52" fmla="*/ 1 w 154"/>
                <a:gd name="T53" fmla="*/ 0 h 245"/>
                <a:gd name="T54" fmla="*/ 1 w 154"/>
                <a:gd name="T55" fmla="*/ 0 h 245"/>
                <a:gd name="T56" fmla="*/ 1 w 154"/>
                <a:gd name="T57" fmla="*/ 0 h 245"/>
                <a:gd name="T58" fmla="*/ 1 w 154"/>
                <a:gd name="T59" fmla="*/ 0 h 245"/>
                <a:gd name="T60" fmla="*/ 1 w 154"/>
                <a:gd name="T61" fmla="*/ 0 h 245"/>
                <a:gd name="T62" fmla="*/ 1 w 154"/>
                <a:gd name="T63" fmla="*/ 0 h 245"/>
                <a:gd name="T64" fmla="*/ 1 w 154"/>
                <a:gd name="T65" fmla="*/ 0 h 245"/>
                <a:gd name="T66" fmla="*/ 1 w 154"/>
                <a:gd name="T67" fmla="*/ 0 h 245"/>
                <a:gd name="T68" fmla="*/ 1 w 154"/>
                <a:gd name="T69" fmla="*/ 0 h 245"/>
                <a:gd name="T70" fmla="*/ 1 w 154"/>
                <a:gd name="T71" fmla="*/ 0 h 245"/>
                <a:gd name="T72" fmla="*/ 1 w 154"/>
                <a:gd name="T73" fmla="*/ 0 h 245"/>
                <a:gd name="T74" fmla="*/ 1 w 154"/>
                <a:gd name="T75" fmla="*/ 0 h 245"/>
                <a:gd name="T76" fmla="*/ 1 w 154"/>
                <a:gd name="T77" fmla="*/ 0 h 245"/>
                <a:gd name="T78" fmla="*/ 1 w 154"/>
                <a:gd name="T79" fmla="*/ 0 h 245"/>
                <a:gd name="T80" fmla="*/ 1 w 154"/>
                <a:gd name="T81" fmla="*/ 0 h 245"/>
                <a:gd name="T82" fmla="*/ 1 w 154"/>
                <a:gd name="T83" fmla="*/ 0 h 245"/>
                <a:gd name="T84" fmla="*/ 1 w 154"/>
                <a:gd name="T85" fmla="*/ 0 h 245"/>
                <a:gd name="T86" fmla="*/ 1 w 154"/>
                <a:gd name="T87" fmla="*/ 0 h 245"/>
                <a:gd name="T88" fmla="*/ 1 w 154"/>
                <a:gd name="T89" fmla="*/ 0 h 245"/>
                <a:gd name="T90" fmla="*/ 1 w 154"/>
                <a:gd name="T91" fmla="*/ 0 h 245"/>
                <a:gd name="T92" fmla="*/ 0 w 154"/>
                <a:gd name="T93" fmla="*/ 0 h 245"/>
                <a:gd name="T94" fmla="*/ 1 w 154"/>
                <a:gd name="T95" fmla="*/ 0 h 245"/>
                <a:gd name="T96" fmla="*/ 1 w 154"/>
                <a:gd name="T97" fmla="*/ 0 h 24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54"/>
                <a:gd name="T148" fmla="*/ 0 h 245"/>
                <a:gd name="T149" fmla="*/ 154 w 154"/>
                <a:gd name="T150" fmla="*/ 245 h 24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54" h="245">
                  <a:moveTo>
                    <a:pt x="20" y="0"/>
                  </a:moveTo>
                  <a:lnTo>
                    <a:pt x="49" y="1"/>
                  </a:lnTo>
                  <a:lnTo>
                    <a:pt x="76" y="10"/>
                  </a:lnTo>
                  <a:lnTo>
                    <a:pt x="100" y="23"/>
                  </a:lnTo>
                  <a:lnTo>
                    <a:pt x="121" y="44"/>
                  </a:lnTo>
                  <a:lnTo>
                    <a:pt x="137" y="71"/>
                  </a:lnTo>
                  <a:lnTo>
                    <a:pt x="149" y="102"/>
                  </a:lnTo>
                  <a:lnTo>
                    <a:pt x="154" y="139"/>
                  </a:lnTo>
                  <a:lnTo>
                    <a:pt x="154" y="178"/>
                  </a:lnTo>
                  <a:lnTo>
                    <a:pt x="153" y="181"/>
                  </a:lnTo>
                  <a:lnTo>
                    <a:pt x="150" y="189"/>
                  </a:lnTo>
                  <a:lnTo>
                    <a:pt x="145" y="202"/>
                  </a:lnTo>
                  <a:lnTo>
                    <a:pt x="139" y="216"/>
                  </a:lnTo>
                  <a:lnTo>
                    <a:pt x="132" y="228"/>
                  </a:lnTo>
                  <a:lnTo>
                    <a:pt x="124" y="239"/>
                  </a:lnTo>
                  <a:lnTo>
                    <a:pt x="116" y="245"/>
                  </a:lnTo>
                  <a:lnTo>
                    <a:pt x="108" y="245"/>
                  </a:lnTo>
                  <a:lnTo>
                    <a:pt x="100" y="240"/>
                  </a:lnTo>
                  <a:lnTo>
                    <a:pt x="92" y="234"/>
                  </a:lnTo>
                  <a:lnTo>
                    <a:pt x="84" y="226"/>
                  </a:lnTo>
                  <a:lnTo>
                    <a:pt x="78" y="217"/>
                  </a:lnTo>
                  <a:lnTo>
                    <a:pt x="75" y="207"/>
                  </a:lnTo>
                  <a:lnTo>
                    <a:pt x="75" y="194"/>
                  </a:lnTo>
                  <a:lnTo>
                    <a:pt x="78" y="180"/>
                  </a:lnTo>
                  <a:lnTo>
                    <a:pt x="86" y="164"/>
                  </a:lnTo>
                  <a:lnTo>
                    <a:pt x="88" y="162"/>
                  </a:lnTo>
                  <a:lnTo>
                    <a:pt x="90" y="159"/>
                  </a:lnTo>
                  <a:lnTo>
                    <a:pt x="91" y="158"/>
                  </a:lnTo>
                  <a:lnTo>
                    <a:pt x="92" y="156"/>
                  </a:lnTo>
                  <a:lnTo>
                    <a:pt x="102" y="139"/>
                  </a:lnTo>
                  <a:lnTo>
                    <a:pt x="109" y="120"/>
                  </a:lnTo>
                  <a:lnTo>
                    <a:pt x="112" y="103"/>
                  </a:lnTo>
                  <a:lnTo>
                    <a:pt x="109" y="86"/>
                  </a:lnTo>
                  <a:lnTo>
                    <a:pt x="101" y="69"/>
                  </a:lnTo>
                  <a:lnTo>
                    <a:pt x="88" y="56"/>
                  </a:lnTo>
                  <a:lnTo>
                    <a:pt x="67" y="42"/>
                  </a:lnTo>
                  <a:lnTo>
                    <a:pt x="39" y="30"/>
                  </a:lnTo>
                  <a:lnTo>
                    <a:pt x="38" y="29"/>
                  </a:lnTo>
                  <a:lnTo>
                    <a:pt x="37" y="29"/>
                  </a:lnTo>
                  <a:lnTo>
                    <a:pt x="34" y="29"/>
                  </a:lnTo>
                  <a:lnTo>
                    <a:pt x="33" y="28"/>
                  </a:lnTo>
                  <a:lnTo>
                    <a:pt x="30" y="27"/>
                  </a:lnTo>
                  <a:lnTo>
                    <a:pt x="22" y="23"/>
                  </a:lnTo>
                  <a:lnTo>
                    <a:pt x="14" y="20"/>
                  </a:lnTo>
                  <a:lnTo>
                    <a:pt x="6" y="15"/>
                  </a:lnTo>
                  <a:lnTo>
                    <a:pt x="1" y="11"/>
                  </a:lnTo>
                  <a:lnTo>
                    <a:pt x="0" y="6"/>
                  </a:lnTo>
                  <a:lnTo>
                    <a:pt x="6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AAA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 flipH="1">
              <a:off x="726" y="2180"/>
              <a:ext cx="69" cy="120"/>
            </a:xfrm>
            <a:custGeom>
              <a:avLst/>
              <a:gdLst>
                <a:gd name="T0" fmla="*/ 0 w 140"/>
                <a:gd name="T1" fmla="*/ 0 h 238"/>
                <a:gd name="T2" fmla="*/ 0 w 140"/>
                <a:gd name="T3" fmla="*/ 1 h 238"/>
                <a:gd name="T4" fmla="*/ 0 w 140"/>
                <a:gd name="T5" fmla="*/ 1 h 238"/>
                <a:gd name="T6" fmla="*/ 0 w 140"/>
                <a:gd name="T7" fmla="*/ 1 h 238"/>
                <a:gd name="T8" fmla="*/ 0 w 140"/>
                <a:gd name="T9" fmla="*/ 1 h 238"/>
                <a:gd name="T10" fmla="*/ 0 w 140"/>
                <a:gd name="T11" fmla="*/ 1 h 238"/>
                <a:gd name="T12" fmla="*/ 0 w 140"/>
                <a:gd name="T13" fmla="*/ 1 h 238"/>
                <a:gd name="T14" fmla="*/ 0 w 140"/>
                <a:gd name="T15" fmla="*/ 1 h 238"/>
                <a:gd name="T16" fmla="*/ 0 w 140"/>
                <a:gd name="T17" fmla="*/ 1 h 238"/>
                <a:gd name="T18" fmla="*/ 0 w 140"/>
                <a:gd name="T19" fmla="*/ 1 h 238"/>
                <a:gd name="T20" fmla="*/ 0 w 140"/>
                <a:gd name="T21" fmla="*/ 1 h 238"/>
                <a:gd name="T22" fmla="*/ 0 w 140"/>
                <a:gd name="T23" fmla="*/ 1 h 238"/>
                <a:gd name="T24" fmla="*/ 0 w 140"/>
                <a:gd name="T25" fmla="*/ 1 h 238"/>
                <a:gd name="T26" fmla="*/ 0 w 140"/>
                <a:gd name="T27" fmla="*/ 1 h 238"/>
                <a:gd name="T28" fmla="*/ 0 w 140"/>
                <a:gd name="T29" fmla="*/ 1 h 238"/>
                <a:gd name="T30" fmla="*/ 0 w 140"/>
                <a:gd name="T31" fmla="*/ 1 h 238"/>
                <a:gd name="T32" fmla="*/ 0 w 140"/>
                <a:gd name="T33" fmla="*/ 1 h 238"/>
                <a:gd name="T34" fmla="*/ 0 w 140"/>
                <a:gd name="T35" fmla="*/ 1 h 238"/>
                <a:gd name="T36" fmla="*/ 0 w 140"/>
                <a:gd name="T37" fmla="*/ 1 h 238"/>
                <a:gd name="T38" fmla="*/ 0 w 140"/>
                <a:gd name="T39" fmla="*/ 1 h 238"/>
                <a:gd name="T40" fmla="*/ 0 w 140"/>
                <a:gd name="T41" fmla="*/ 1 h 238"/>
                <a:gd name="T42" fmla="*/ 0 w 140"/>
                <a:gd name="T43" fmla="*/ 1 h 238"/>
                <a:gd name="T44" fmla="*/ 0 w 140"/>
                <a:gd name="T45" fmla="*/ 1 h 238"/>
                <a:gd name="T46" fmla="*/ 0 w 140"/>
                <a:gd name="T47" fmla="*/ 1 h 238"/>
                <a:gd name="T48" fmla="*/ 0 w 140"/>
                <a:gd name="T49" fmla="*/ 1 h 238"/>
                <a:gd name="T50" fmla="*/ 0 w 140"/>
                <a:gd name="T51" fmla="*/ 1 h 238"/>
                <a:gd name="T52" fmla="*/ 0 w 140"/>
                <a:gd name="T53" fmla="*/ 1 h 238"/>
                <a:gd name="T54" fmla="*/ 0 w 140"/>
                <a:gd name="T55" fmla="*/ 1 h 238"/>
                <a:gd name="T56" fmla="*/ 0 w 140"/>
                <a:gd name="T57" fmla="*/ 1 h 238"/>
                <a:gd name="T58" fmla="*/ 0 w 140"/>
                <a:gd name="T59" fmla="*/ 1 h 238"/>
                <a:gd name="T60" fmla="*/ 0 w 140"/>
                <a:gd name="T61" fmla="*/ 1 h 238"/>
                <a:gd name="T62" fmla="*/ 0 w 140"/>
                <a:gd name="T63" fmla="*/ 1 h 238"/>
                <a:gd name="T64" fmla="*/ 0 w 140"/>
                <a:gd name="T65" fmla="*/ 1 h 238"/>
                <a:gd name="T66" fmla="*/ 0 w 140"/>
                <a:gd name="T67" fmla="*/ 1 h 238"/>
                <a:gd name="T68" fmla="*/ 0 w 140"/>
                <a:gd name="T69" fmla="*/ 1 h 238"/>
                <a:gd name="T70" fmla="*/ 0 w 140"/>
                <a:gd name="T71" fmla="*/ 1 h 238"/>
                <a:gd name="T72" fmla="*/ 0 w 140"/>
                <a:gd name="T73" fmla="*/ 1 h 238"/>
                <a:gd name="T74" fmla="*/ 0 w 140"/>
                <a:gd name="T75" fmla="*/ 1 h 238"/>
                <a:gd name="T76" fmla="*/ 0 w 140"/>
                <a:gd name="T77" fmla="*/ 1 h 238"/>
                <a:gd name="T78" fmla="*/ 0 w 140"/>
                <a:gd name="T79" fmla="*/ 1 h 238"/>
                <a:gd name="T80" fmla="*/ 0 w 140"/>
                <a:gd name="T81" fmla="*/ 1 h 238"/>
                <a:gd name="T82" fmla="*/ 0 w 140"/>
                <a:gd name="T83" fmla="*/ 1 h 238"/>
                <a:gd name="T84" fmla="*/ 0 w 140"/>
                <a:gd name="T85" fmla="*/ 1 h 238"/>
                <a:gd name="T86" fmla="*/ 0 w 140"/>
                <a:gd name="T87" fmla="*/ 1 h 238"/>
                <a:gd name="T88" fmla="*/ 0 w 140"/>
                <a:gd name="T89" fmla="*/ 1 h 238"/>
                <a:gd name="T90" fmla="*/ 0 w 140"/>
                <a:gd name="T91" fmla="*/ 1 h 238"/>
                <a:gd name="T92" fmla="*/ 0 w 140"/>
                <a:gd name="T93" fmla="*/ 1 h 238"/>
                <a:gd name="T94" fmla="*/ 0 w 140"/>
                <a:gd name="T95" fmla="*/ 1 h 238"/>
                <a:gd name="T96" fmla="*/ 0 w 140"/>
                <a:gd name="T97" fmla="*/ 0 h 2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0"/>
                <a:gd name="T148" fmla="*/ 0 h 238"/>
                <a:gd name="T149" fmla="*/ 140 w 140"/>
                <a:gd name="T150" fmla="*/ 238 h 2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0" h="238">
                  <a:moveTo>
                    <a:pt x="18" y="0"/>
                  </a:moveTo>
                  <a:lnTo>
                    <a:pt x="45" y="1"/>
                  </a:lnTo>
                  <a:lnTo>
                    <a:pt x="70" y="9"/>
                  </a:lnTo>
                  <a:lnTo>
                    <a:pt x="91" y="23"/>
                  </a:lnTo>
                  <a:lnTo>
                    <a:pt x="110" y="43"/>
                  </a:lnTo>
                  <a:lnTo>
                    <a:pt x="125" y="69"/>
                  </a:lnTo>
                  <a:lnTo>
                    <a:pt x="135" y="99"/>
                  </a:lnTo>
                  <a:lnTo>
                    <a:pt x="140" y="134"/>
                  </a:lnTo>
                  <a:lnTo>
                    <a:pt x="140" y="172"/>
                  </a:lnTo>
                  <a:lnTo>
                    <a:pt x="139" y="176"/>
                  </a:lnTo>
                  <a:lnTo>
                    <a:pt x="136" y="184"/>
                  </a:lnTo>
                  <a:lnTo>
                    <a:pt x="132" y="195"/>
                  </a:lnTo>
                  <a:lnTo>
                    <a:pt x="126" y="209"/>
                  </a:lnTo>
                  <a:lnTo>
                    <a:pt x="120" y="222"/>
                  </a:lnTo>
                  <a:lnTo>
                    <a:pt x="113" y="232"/>
                  </a:lnTo>
                  <a:lnTo>
                    <a:pt x="105" y="238"/>
                  </a:lnTo>
                  <a:lnTo>
                    <a:pt x="98" y="238"/>
                  </a:lnTo>
                  <a:lnTo>
                    <a:pt x="90" y="233"/>
                  </a:lnTo>
                  <a:lnTo>
                    <a:pt x="83" y="227"/>
                  </a:lnTo>
                  <a:lnTo>
                    <a:pt x="77" y="220"/>
                  </a:lnTo>
                  <a:lnTo>
                    <a:pt x="72" y="210"/>
                  </a:lnTo>
                  <a:lnTo>
                    <a:pt x="70" y="201"/>
                  </a:lnTo>
                  <a:lnTo>
                    <a:pt x="70" y="189"/>
                  </a:lnTo>
                  <a:lnTo>
                    <a:pt x="74" y="175"/>
                  </a:lnTo>
                  <a:lnTo>
                    <a:pt x="82" y="160"/>
                  </a:lnTo>
                  <a:lnTo>
                    <a:pt x="83" y="157"/>
                  </a:lnTo>
                  <a:lnTo>
                    <a:pt x="85" y="155"/>
                  </a:lnTo>
                  <a:lnTo>
                    <a:pt x="86" y="154"/>
                  </a:lnTo>
                  <a:lnTo>
                    <a:pt x="87" y="152"/>
                  </a:lnTo>
                  <a:lnTo>
                    <a:pt x="96" y="134"/>
                  </a:lnTo>
                  <a:lnTo>
                    <a:pt x="102" y="117"/>
                  </a:lnTo>
                  <a:lnTo>
                    <a:pt x="103" y="100"/>
                  </a:lnTo>
                  <a:lnTo>
                    <a:pt x="101" y="83"/>
                  </a:lnTo>
                  <a:lnTo>
                    <a:pt x="94" y="66"/>
                  </a:lnTo>
                  <a:lnTo>
                    <a:pt x="81" y="53"/>
                  </a:lnTo>
                  <a:lnTo>
                    <a:pt x="63" y="39"/>
                  </a:lnTo>
                  <a:lnTo>
                    <a:pt x="38" y="28"/>
                  </a:lnTo>
                  <a:lnTo>
                    <a:pt x="37" y="27"/>
                  </a:lnTo>
                  <a:lnTo>
                    <a:pt x="36" y="27"/>
                  </a:lnTo>
                  <a:lnTo>
                    <a:pt x="34" y="27"/>
                  </a:lnTo>
                  <a:lnTo>
                    <a:pt x="33" y="26"/>
                  </a:lnTo>
                  <a:lnTo>
                    <a:pt x="29" y="25"/>
                  </a:lnTo>
                  <a:lnTo>
                    <a:pt x="23" y="23"/>
                  </a:lnTo>
                  <a:lnTo>
                    <a:pt x="14" y="19"/>
                  </a:lnTo>
                  <a:lnTo>
                    <a:pt x="7" y="15"/>
                  </a:lnTo>
                  <a:lnTo>
                    <a:pt x="2" y="10"/>
                  </a:lnTo>
                  <a:lnTo>
                    <a:pt x="0" y="7"/>
                  </a:lnTo>
                  <a:lnTo>
                    <a:pt x="5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B99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 flipH="1">
              <a:off x="727" y="2182"/>
              <a:ext cx="63" cy="115"/>
            </a:xfrm>
            <a:custGeom>
              <a:avLst/>
              <a:gdLst>
                <a:gd name="T0" fmla="*/ 1 w 124"/>
                <a:gd name="T1" fmla="*/ 1 h 230"/>
                <a:gd name="T2" fmla="*/ 1 w 124"/>
                <a:gd name="T3" fmla="*/ 1 h 230"/>
                <a:gd name="T4" fmla="*/ 1 w 124"/>
                <a:gd name="T5" fmla="*/ 1 h 230"/>
                <a:gd name="T6" fmla="*/ 1 w 124"/>
                <a:gd name="T7" fmla="*/ 1 h 230"/>
                <a:gd name="T8" fmla="*/ 1 w 124"/>
                <a:gd name="T9" fmla="*/ 1 h 230"/>
                <a:gd name="T10" fmla="*/ 1 w 124"/>
                <a:gd name="T11" fmla="*/ 1 h 230"/>
                <a:gd name="T12" fmla="*/ 0 w 124"/>
                <a:gd name="T13" fmla="*/ 1 h 230"/>
                <a:gd name="T14" fmla="*/ 1 w 124"/>
                <a:gd name="T15" fmla="*/ 1 h 230"/>
                <a:gd name="T16" fmla="*/ 1 w 124"/>
                <a:gd name="T17" fmla="*/ 0 h 230"/>
                <a:gd name="T18" fmla="*/ 1 w 124"/>
                <a:gd name="T19" fmla="*/ 1 h 230"/>
                <a:gd name="T20" fmla="*/ 1 w 124"/>
                <a:gd name="T21" fmla="*/ 1 h 230"/>
                <a:gd name="T22" fmla="*/ 1 w 124"/>
                <a:gd name="T23" fmla="*/ 1 h 230"/>
                <a:gd name="T24" fmla="*/ 1 w 124"/>
                <a:gd name="T25" fmla="*/ 1 h 230"/>
                <a:gd name="T26" fmla="*/ 1 w 124"/>
                <a:gd name="T27" fmla="*/ 1 h 230"/>
                <a:gd name="T28" fmla="*/ 1 w 124"/>
                <a:gd name="T29" fmla="*/ 1 h 230"/>
                <a:gd name="T30" fmla="*/ 1 w 124"/>
                <a:gd name="T31" fmla="*/ 1 h 230"/>
                <a:gd name="T32" fmla="*/ 1 w 124"/>
                <a:gd name="T33" fmla="*/ 1 h 230"/>
                <a:gd name="T34" fmla="*/ 1 w 124"/>
                <a:gd name="T35" fmla="*/ 1 h 230"/>
                <a:gd name="T36" fmla="*/ 1 w 124"/>
                <a:gd name="T37" fmla="*/ 1 h 230"/>
                <a:gd name="T38" fmla="*/ 1 w 124"/>
                <a:gd name="T39" fmla="*/ 1 h 230"/>
                <a:gd name="T40" fmla="*/ 1 w 124"/>
                <a:gd name="T41" fmla="*/ 1 h 230"/>
                <a:gd name="T42" fmla="*/ 1 w 124"/>
                <a:gd name="T43" fmla="*/ 1 h 230"/>
                <a:gd name="T44" fmla="*/ 1 w 124"/>
                <a:gd name="T45" fmla="*/ 1 h 230"/>
                <a:gd name="T46" fmla="*/ 1 w 124"/>
                <a:gd name="T47" fmla="*/ 1 h 230"/>
                <a:gd name="T48" fmla="*/ 1 w 124"/>
                <a:gd name="T49" fmla="*/ 1 h 230"/>
                <a:gd name="T50" fmla="*/ 1 w 124"/>
                <a:gd name="T51" fmla="*/ 1 h 230"/>
                <a:gd name="T52" fmla="*/ 1 w 124"/>
                <a:gd name="T53" fmla="*/ 1 h 230"/>
                <a:gd name="T54" fmla="*/ 1 w 124"/>
                <a:gd name="T55" fmla="*/ 1 h 230"/>
                <a:gd name="T56" fmla="*/ 1 w 124"/>
                <a:gd name="T57" fmla="*/ 1 h 230"/>
                <a:gd name="T58" fmla="*/ 1 w 124"/>
                <a:gd name="T59" fmla="*/ 1 h 230"/>
                <a:gd name="T60" fmla="*/ 1 w 124"/>
                <a:gd name="T61" fmla="*/ 1 h 230"/>
                <a:gd name="T62" fmla="*/ 1 w 124"/>
                <a:gd name="T63" fmla="*/ 1 h 230"/>
                <a:gd name="T64" fmla="*/ 1 w 124"/>
                <a:gd name="T65" fmla="*/ 1 h 230"/>
                <a:gd name="T66" fmla="*/ 1 w 124"/>
                <a:gd name="T67" fmla="*/ 1 h 230"/>
                <a:gd name="T68" fmla="*/ 1 w 124"/>
                <a:gd name="T69" fmla="*/ 1 h 230"/>
                <a:gd name="T70" fmla="*/ 1 w 124"/>
                <a:gd name="T71" fmla="*/ 1 h 230"/>
                <a:gd name="T72" fmla="*/ 1 w 124"/>
                <a:gd name="T73" fmla="*/ 1 h 230"/>
                <a:gd name="T74" fmla="*/ 1 w 124"/>
                <a:gd name="T75" fmla="*/ 1 h 230"/>
                <a:gd name="T76" fmla="*/ 1 w 124"/>
                <a:gd name="T77" fmla="*/ 1 h 230"/>
                <a:gd name="T78" fmla="*/ 1 w 124"/>
                <a:gd name="T79" fmla="*/ 1 h 230"/>
                <a:gd name="T80" fmla="*/ 1 w 124"/>
                <a:gd name="T81" fmla="*/ 1 h 2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4"/>
                <a:gd name="T124" fmla="*/ 0 h 230"/>
                <a:gd name="T125" fmla="*/ 124 w 124"/>
                <a:gd name="T126" fmla="*/ 230 h 2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4" h="230">
                  <a:moveTo>
                    <a:pt x="31" y="24"/>
                  </a:moveTo>
                  <a:lnTo>
                    <a:pt x="29" y="23"/>
                  </a:lnTo>
                  <a:lnTo>
                    <a:pt x="23" y="21"/>
                  </a:lnTo>
                  <a:lnTo>
                    <a:pt x="15" y="17"/>
                  </a:lnTo>
                  <a:lnTo>
                    <a:pt x="7" y="14"/>
                  </a:lnTo>
                  <a:lnTo>
                    <a:pt x="1" y="9"/>
                  </a:lnTo>
                  <a:lnTo>
                    <a:pt x="0" y="6"/>
                  </a:lnTo>
                  <a:lnTo>
                    <a:pt x="3" y="2"/>
                  </a:lnTo>
                  <a:lnTo>
                    <a:pt x="15" y="0"/>
                  </a:lnTo>
                  <a:lnTo>
                    <a:pt x="39" y="1"/>
                  </a:lnTo>
                  <a:lnTo>
                    <a:pt x="61" y="8"/>
                  </a:lnTo>
                  <a:lnTo>
                    <a:pt x="81" y="23"/>
                  </a:lnTo>
                  <a:lnTo>
                    <a:pt x="98" y="43"/>
                  </a:lnTo>
                  <a:lnTo>
                    <a:pt x="111" y="67"/>
                  </a:lnTo>
                  <a:lnTo>
                    <a:pt x="120" y="97"/>
                  </a:lnTo>
                  <a:lnTo>
                    <a:pt x="124" y="130"/>
                  </a:lnTo>
                  <a:lnTo>
                    <a:pt x="124" y="168"/>
                  </a:lnTo>
                  <a:lnTo>
                    <a:pt x="123" y="172"/>
                  </a:lnTo>
                  <a:lnTo>
                    <a:pt x="121" y="180"/>
                  </a:lnTo>
                  <a:lnTo>
                    <a:pt x="118" y="190"/>
                  </a:lnTo>
                  <a:lnTo>
                    <a:pt x="113" y="203"/>
                  </a:lnTo>
                  <a:lnTo>
                    <a:pt x="107" y="215"/>
                  </a:lnTo>
                  <a:lnTo>
                    <a:pt x="101" y="225"/>
                  </a:lnTo>
                  <a:lnTo>
                    <a:pt x="94" y="230"/>
                  </a:lnTo>
                  <a:lnTo>
                    <a:pt x="88" y="230"/>
                  </a:lnTo>
                  <a:lnTo>
                    <a:pt x="81" y="226"/>
                  </a:lnTo>
                  <a:lnTo>
                    <a:pt x="74" y="220"/>
                  </a:lnTo>
                  <a:lnTo>
                    <a:pt x="68" y="213"/>
                  </a:lnTo>
                  <a:lnTo>
                    <a:pt x="65" y="205"/>
                  </a:lnTo>
                  <a:lnTo>
                    <a:pt x="62" y="195"/>
                  </a:lnTo>
                  <a:lnTo>
                    <a:pt x="63" y="183"/>
                  </a:lnTo>
                  <a:lnTo>
                    <a:pt x="68" y="169"/>
                  </a:lnTo>
                  <a:lnTo>
                    <a:pt x="76" y="154"/>
                  </a:lnTo>
                  <a:lnTo>
                    <a:pt x="85" y="137"/>
                  </a:lnTo>
                  <a:lnTo>
                    <a:pt x="92" y="119"/>
                  </a:lnTo>
                  <a:lnTo>
                    <a:pt x="94" y="99"/>
                  </a:lnTo>
                  <a:lnTo>
                    <a:pt x="93" y="81"/>
                  </a:lnTo>
                  <a:lnTo>
                    <a:pt x="86" y="63"/>
                  </a:lnTo>
                  <a:lnTo>
                    <a:pt x="74" y="48"/>
                  </a:lnTo>
                  <a:lnTo>
                    <a:pt x="56" y="35"/>
                  </a:lnTo>
                  <a:lnTo>
                    <a:pt x="31" y="24"/>
                  </a:lnTo>
                  <a:close/>
                </a:path>
              </a:pathLst>
            </a:custGeom>
            <a:solidFill>
              <a:srgbClr val="89878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 flipH="1">
              <a:off x="1029" y="2749"/>
              <a:ext cx="76" cy="106"/>
            </a:xfrm>
            <a:custGeom>
              <a:avLst/>
              <a:gdLst>
                <a:gd name="T0" fmla="*/ 0 w 154"/>
                <a:gd name="T1" fmla="*/ 0 h 210"/>
                <a:gd name="T2" fmla="*/ 0 w 154"/>
                <a:gd name="T3" fmla="*/ 1 h 210"/>
                <a:gd name="T4" fmla="*/ 0 w 154"/>
                <a:gd name="T5" fmla="*/ 1 h 210"/>
                <a:gd name="T6" fmla="*/ 0 w 154"/>
                <a:gd name="T7" fmla="*/ 1 h 210"/>
                <a:gd name="T8" fmla="*/ 0 w 154"/>
                <a:gd name="T9" fmla="*/ 1 h 210"/>
                <a:gd name="T10" fmla="*/ 0 w 154"/>
                <a:gd name="T11" fmla="*/ 1 h 210"/>
                <a:gd name="T12" fmla="*/ 0 w 154"/>
                <a:gd name="T13" fmla="*/ 1 h 210"/>
                <a:gd name="T14" fmla="*/ 0 w 154"/>
                <a:gd name="T15" fmla="*/ 1 h 210"/>
                <a:gd name="T16" fmla="*/ 0 w 154"/>
                <a:gd name="T17" fmla="*/ 1 h 210"/>
                <a:gd name="T18" fmla="*/ 0 w 154"/>
                <a:gd name="T19" fmla="*/ 1 h 210"/>
                <a:gd name="T20" fmla="*/ 0 w 154"/>
                <a:gd name="T21" fmla="*/ 1 h 210"/>
                <a:gd name="T22" fmla="*/ 0 w 154"/>
                <a:gd name="T23" fmla="*/ 1 h 210"/>
                <a:gd name="T24" fmla="*/ 0 w 154"/>
                <a:gd name="T25" fmla="*/ 1 h 210"/>
                <a:gd name="T26" fmla="*/ 0 w 154"/>
                <a:gd name="T27" fmla="*/ 1 h 210"/>
                <a:gd name="T28" fmla="*/ 0 w 154"/>
                <a:gd name="T29" fmla="*/ 1 h 210"/>
                <a:gd name="T30" fmla="*/ 0 w 154"/>
                <a:gd name="T31" fmla="*/ 1 h 210"/>
                <a:gd name="T32" fmla="*/ 0 w 154"/>
                <a:gd name="T33" fmla="*/ 1 h 210"/>
                <a:gd name="T34" fmla="*/ 0 w 154"/>
                <a:gd name="T35" fmla="*/ 1 h 210"/>
                <a:gd name="T36" fmla="*/ 0 w 154"/>
                <a:gd name="T37" fmla="*/ 0 h 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4"/>
                <a:gd name="T58" fmla="*/ 0 h 210"/>
                <a:gd name="T59" fmla="*/ 154 w 154"/>
                <a:gd name="T60" fmla="*/ 210 h 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4" h="210">
                  <a:moveTo>
                    <a:pt x="100" y="0"/>
                  </a:moveTo>
                  <a:lnTo>
                    <a:pt x="100" y="5"/>
                  </a:lnTo>
                  <a:lnTo>
                    <a:pt x="98" y="20"/>
                  </a:lnTo>
                  <a:lnTo>
                    <a:pt x="96" y="43"/>
                  </a:lnTo>
                  <a:lnTo>
                    <a:pt x="89" y="69"/>
                  </a:lnTo>
                  <a:lnTo>
                    <a:pt x="78" y="95"/>
                  </a:lnTo>
                  <a:lnTo>
                    <a:pt x="60" y="121"/>
                  </a:lnTo>
                  <a:lnTo>
                    <a:pt x="35" y="139"/>
                  </a:lnTo>
                  <a:lnTo>
                    <a:pt x="0" y="151"/>
                  </a:lnTo>
                  <a:lnTo>
                    <a:pt x="40" y="210"/>
                  </a:lnTo>
                  <a:lnTo>
                    <a:pt x="44" y="208"/>
                  </a:lnTo>
                  <a:lnTo>
                    <a:pt x="57" y="202"/>
                  </a:lnTo>
                  <a:lnTo>
                    <a:pt x="74" y="191"/>
                  </a:lnTo>
                  <a:lnTo>
                    <a:pt x="94" y="175"/>
                  </a:lnTo>
                  <a:lnTo>
                    <a:pt x="115" y="154"/>
                  </a:lnTo>
                  <a:lnTo>
                    <a:pt x="133" y="128"/>
                  </a:lnTo>
                  <a:lnTo>
                    <a:pt x="147" y="95"/>
                  </a:lnTo>
                  <a:lnTo>
                    <a:pt x="154" y="5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 flipH="1">
              <a:off x="762" y="2453"/>
              <a:ext cx="238" cy="338"/>
            </a:xfrm>
            <a:custGeom>
              <a:avLst/>
              <a:gdLst>
                <a:gd name="T0" fmla="*/ 1 w 476"/>
                <a:gd name="T1" fmla="*/ 0 h 677"/>
                <a:gd name="T2" fmla="*/ 1 w 476"/>
                <a:gd name="T3" fmla="*/ 0 h 677"/>
                <a:gd name="T4" fmla="*/ 1 w 476"/>
                <a:gd name="T5" fmla="*/ 0 h 677"/>
                <a:gd name="T6" fmla="*/ 1 w 476"/>
                <a:gd name="T7" fmla="*/ 0 h 677"/>
                <a:gd name="T8" fmla="*/ 1 w 476"/>
                <a:gd name="T9" fmla="*/ 0 h 677"/>
                <a:gd name="T10" fmla="*/ 1 w 476"/>
                <a:gd name="T11" fmla="*/ 0 h 677"/>
                <a:gd name="T12" fmla="*/ 1 w 476"/>
                <a:gd name="T13" fmla="*/ 0 h 677"/>
                <a:gd name="T14" fmla="*/ 1 w 476"/>
                <a:gd name="T15" fmla="*/ 0 h 677"/>
                <a:gd name="T16" fmla="*/ 1 w 476"/>
                <a:gd name="T17" fmla="*/ 0 h 677"/>
                <a:gd name="T18" fmla="*/ 1 w 476"/>
                <a:gd name="T19" fmla="*/ 0 h 677"/>
                <a:gd name="T20" fmla="*/ 1 w 476"/>
                <a:gd name="T21" fmla="*/ 0 h 677"/>
                <a:gd name="T22" fmla="*/ 1 w 476"/>
                <a:gd name="T23" fmla="*/ 0 h 677"/>
                <a:gd name="T24" fmla="*/ 1 w 476"/>
                <a:gd name="T25" fmla="*/ 0 h 677"/>
                <a:gd name="T26" fmla="*/ 1 w 476"/>
                <a:gd name="T27" fmla="*/ 0 h 677"/>
                <a:gd name="T28" fmla="*/ 1 w 476"/>
                <a:gd name="T29" fmla="*/ 0 h 677"/>
                <a:gd name="T30" fmla="*/ 1 w 476"/>
                <a:gd name="T31" fmla="*/ 0 h 677"/>
                <a:gd name="T32" fmla="*/ 1 w 476"/>
                <a:gd name="T33" fmla="*/ 0 h 677"/>
                <a:gd name="T34" fmla="*/ 0 w 476"/>
                <a:gd name="T35" fmla="*/ 0 h 677"/>
                <a:gd name="T36" fmla="*/ 0 w 476"/>
                <a:gd name="T37" fmla="*/ 0 h 677"/>
                <a:gd name="T38" fmla="*/ 0 w 476"/>
                <a:gd name="T39" fmla="*/ 0 h 677"/>
                <a:gd name="T40" fmla="*/ 0 w 476"/>
                <a:gd name="T41" fmla="*/ 0 h 677"/>
                <a:gd name="T42" fmla="*/ 1 w 476"/>
                <a:gd name="T43" fmla="*/ 0 h 677"/>
                <a:gd name="T44" fmla="*/ 1 w 476"/>
                <a:gd name="T45" fmla="*/ 0 h 677"/>
                <a:gd name="T46" fmla="*/ 1 w 476"/>
                <a:gd name="T47" fmla="*/ 0 h 677"/>
                <a:gd name="T48" fmla="*/ 1 w 476"/>
                <a:gd name="T49" fmla="*/ 0 h 677"/>
                <a:gd name="T50" fmla="*/ 1 w 476"/>
                <a:gd name="T51" fmla="*/ 0 h 677"/>
                <a:gd name="T52" fmla="*/ 1 w 476"/>
                <a:gd name="T53" fmla="*/ 0 h 677"/>
                <a:gd name="T54" fmla="*/ 1 w 476"/>
                <a:gd name="T55" fmla="*/ 0 h 677"/>
                <a:gd name="T56" fmla="*/ 1 w 476"/>
                <a:gd name="T57" fmla="*/ 0 h 677"/>
                <a:gd name="T58" fmla="*/ 1 w 476"/>
                <a:gd name="T59" fmla="*/ 0 h 677"/>
                <a:gd name="T60" fmla="*/ 1 w 476"/>
                <a:gd name="T61" fmla="*/ 0 h 677"/>
                <a:gd name="T62" fmla="*/ 1 w 476"/>
                <a:gd name="T63" fmla="*/ 0 h 677"/>
                <a:gd name="T64" fmla="*/ 1 w 476"/>
                <a:gd name="T65" fmla="*/ 0 h 677"/>
                <a:gd name="T66" fmla="*/ 1 w 476"/>
                <a:gd name="T67" fmla="*/ 0 h 677"/>
                <a:gd name="T68" fmla="*/ 1 w 476"/>
                <a:gd name="T69" fmla="*/ 0 h 677"/>
                <a:gd name="T70" fmla="*/ 1 w 476"/>
                <a:gd name="T71" fmla="*/ 0 h 677"/>
                <a:gd name="T72" fmla="*/ 1 w 476"/>
                <a:gd name="T73" fmla="*/ 0 h 677"/>
                <a:gd name="T74" fmla="*/ 1 w 476"/>
                <a:gd name="T75" fmla="*/ 0 h 677"/>
                <a:gd name="T76" fmla="*/ 1 w 476"/>
                <a:gd name="T77" fmla="*/ 0 h 677"/>
                <a:gd name="T78" fmla="*/ 1 w 476"/>
                <a:gd name="T79" fmla="*/ 0 h 677"/>
                <a:gd name="T80" fmla="*/ 1 w 476"/>
                <a:gd name="T81" fmla="*/ 0 h 677"/>
                <a:gd name="T82" fmla="*/ 1 w 476"/>
                <a:gd name="T83" fmla="*/ 0 h 677"/>
                <a:gd name="T84" fmla="*/ 1 w 476"/>
                <a:gd name="T85" fmla="*/ 0 h 677"/>
                <a:gd name="T86" fmla="*/ 1 w 476"/>
                <a:gd name="T87" fmla="*/ 0 h 677"/>
                <a:gd name="T88" fmla="*/ 1 w 476"/>
                <a:gd name="T89" fmla="*/ 0 h 677"/>
                <a:gd name="T90" fmla="*/ 1 w 476"/>
                <a:gd name="T91" fmla="*/ 0 h 677"/>
                <a:gd name="T92" fmla="*/ 1 w 476"/>
                <a:gd name="T93" fmla="*/ 0 h 677"/>
                <a:gd name="T94" fmla="*/ 1 w 476"/>
                <a:gd name="T95" fmla="*/ 0 h 677"/>
                <a:gd name="T96" fmla="*/ 1 w 476"/>
                <a:gd name="T97" fmla="*/ 0 h 677"/>
                <a:gd name="T98" fmla="*/ 1 w 476"/>
                <a:gd name="T99" fmla="*/ 0 h 67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76"/>
                <a:gd name="T151" fmla="*/ 0 h 677"/>
                <a:gd name="T152" fmla="*/ 476 w 476"/>
                <a:gd name="T153" fmla="*/ 677 h 67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76" h="677">
                  <a:moveTo>
                    <a:pt x="476" y="0"/>
                  </a:moveTo>
                  <a:lnTo>
                    <a:pt x="473" y="3"/>
                  </a:lnTo>
                  <a:lnTo>
                    <a:pt x="462" y="9"/>
                  </a:lnTo>
                  <a:lnTo>
                    <a:pt x="446" y="19"/>
                  </a:lnTo>
                  <a:lnTo>
                    <a:pt x="425" y="34"/>
                  </a:lnTo>
                  <a:lnTo>
                    <a:pt x="399" y="55"/>
                  </a:lnTo>
                  <a:lnTo>
                    <a:pt x="370" y="80"/>
                  </a:lnTo>
                  <a:lnTo>
                    <a:pt x="339" y="110"/>
                  </a:lnTo>
                  <a:lnTo>
                    <a:pt x="304" y="147"/>
                  </a:lnTo>
                  <a:lnTo>
                    <a:pt x="270" y="189"/>
                  </a:lnTo>
                  <a:lnTo>
                    <a:pt x="234" y="238"/>
                  </a:lnTo>
                  <a:lnTo>
                    <a:pt x="198" y="293"/>
                  </a:lnTo>
                  <a:lnTo>
                    <a:pt x="165" y="355"/>
                  </a:lnTo>
                  <a:lnTo>
                    <a:pt x="133" y="424"/>
                  </a:lnTo>
                  <a:lnTo>
                    <a:pt x="103" y="500"/>
                  </a:lnTo>
                  <a:lnTo>
                    <a:pt x="76" y="584"/>
                  </a:lnTo>
                  <a:lnTo>
                    <a:pt x="54" y="677"/>
                  </a:lnTo>
                  <a:lnTo>
                    <a:pt x="0" y="574"/>
                  </a:lnTo>
                  <a:lnTo>
                    <a:pt x="0" y="571"/>
                  </a:lnTo>
                  <a:lnTo>
                    <a:pt x="0" y="559"/>
                  </a:lnTo>
                  <a:lnTo>
                    <a:pt x="0" y="542"/>
                  </a:lnTo>
                  <a:lnTo>
                    <a:pt x="1" y="519"/>
                  </a:lnTo>
                  <a:lnTo>
                    <a:pt x="4" y="490"/>
                  </a:lnTo>
                  <a:lnTo>
                    <a:pt x="7" y="458"/>
                  </a:lnTo>
                  <a:lnTo>
                    <a:pt x="13" y="421"/>
                  </a:lnTo>
                  <a:lnTo>
                    <a:pt x="21" y="381"/>
                  </a:lnTo>
                  <a:lnTo>
                    <a:pt x="31" y="339"/>
                  </a:lnTo>
                  <a:lnTo>
                    <a:pt x="45" y="295"/>
                  </a:lnTo>
                  <a:lnTo>
                    <a:pt x="62" y="249"/>
                  </a:lnTo>
                  <a:lnTo>
                    <a:pt x="83" y="204"/>
                  </a:lnTo>
                  <a:lnTo>
                    <a:pt x="109" y="159"/>
                  </a:lnTo>
                  <a:lnTo>
                    <a:pt x="138" y="114"/>
                  </a:lnTo>
                  <a:lnTo>
                    <a:pt x="172" y="72"/>
                  </a:lnTo>
                  <a:lnTo>
                    <a:pt x="212" y="32"/>
                  </a:lnTo>
                  <a:lnTo>
                    <a:pt x="212" y="33"/>
                  </a:lnTo>
                  <a:lnTo>
                    <a:pt x="212" y="36"/>
                  </a:lnTo>
                  <a:lnTo>
                    <a:pt x="212" y="42"/>
                  </a:lnTo>
                  <a:lnTo>
                    <a:pt x="213" y="48"/>
                  </a:lnTo>
                  <a:lnTo>
                    <a:pt x="216" y="55"/>
                  </a:lnTo>
                  <a:lnTo>
                    <a:pt x="220" y="62"/>
                  </a:lnTo>
                  <a:lnTo>
                    <a:pt x="226" y="67"/>
                  </a:lnTo>
                  <a:lnTo>
                    <a:pt x="236" y="72"/>
                  </a:lnTo>
                  <a:lnTo>
                    <a:pt x="249" y="75"/>
                  </a:lnTo>
                  <a:lnTo>
                    <a:pt x="266" y="76"/>
                  </a:lnTo>
                  <a:lnTo>
                    <a:pt x="287" y="74"/>
                  </a:lnTo>
                  <a:lnTo>
                    <a:pt x="314" y="68"/>
                  </a:lnTo>
                  <a:lnTo>
                    <a:pt x="345" y="59"/>
                  </a:lnTo>
                  <a:lnTo>
                    <a:pt x="382" y="44"/>
                  </a:lnTo>
                  <a:lnTo>
                    <a:pt x="425" y="2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 flipH="1">
              <a:off x="923" y="2275"/>
              <a:ext cx="32" cy="166"/>
            </a:xfrm>
            <a:custGeom>
              <a:avLst/>
              <a:gdLst>
                <a:gd name="T0" fmla="*/ 0 w 65"/>
                <a:gd name="T1" fmla="*/ 0 h 332"/>
                <a:gd name="T2" fmla="*/ 0 w 65"/>
                <a:gd name="T3" fmla="*/ 1 h 332"/>
                <a:gd name="T4" fmla="*/ 0 w 65"/>
                <a:gd name="T5" fmla="*/ 1 h 332"/>
                <a:gd name="T6" fmla="*/ 0 w 65"/>
                <a:gd name="T7" fmla="*/ 1 h 332"/>
                <a:gd name="T8" fmla="*/ 0 w 65"/>
                <a:gd name="T9" fmla="*/ 1 h 332"/>
                <a:gd name="T10" fmla="*/ 0 w 65"/>
                <a:gd name="T11" fmla="*/ 1 h 332"/>
                <a:gd name="T12" fmla="*/ 0 w 65"/>
                <a:gd name="T13" fmla="*/ 1 h 332"/>
                <a:gd name="T14" fmla="*/ 0 w 65"/>
                <a:gd name="T15" fmla="*/ 1 h 332"/>
                <a:gd name="T16" fmla="*/ 0 w 65"/>
                <a:gd name="T17" fmla="*/ 1 h 332"/>
                <a:gd name="T18" fmla="*/ 0 w 65"/>
                <a:gd name="T19" fmla="*/ 1 h 332"/>
                <a:gd name="T20" fmla="*/ 0 w 65"/>
                <a:gd name="T21" fmla="*/ 1 h 332"/>
                <a:gd name="T22" fmla="*/ 0 w 65"/>
                <a:gd name="T23" fmla="*/ 1 h 332"/>
                <a:gd name="T24" fmla="*/ 0 w 65"/>
                <a:gd name="T25" fmla="*/ 1 h 332"/>
                <a:gd name="T26" fmla="*/ 0 w 65"/>
                <a:gd name="T27" fmla="*/ 1 h 332"/>
                <a:gd name="T28" fmla="*/ 0 w 65"/>
                <a:gd name="T29" fmla="*/ 1 h 332"/>
                <a:gd name="T30" fmla="*/ 0 w 65"/>
                <a:gd name="T31" fmla="*/ 1 h 332"/>
                <a:gd name="T32" fmla="*/ 0 w 65"/>
                <a:gd name="T33" fmla="*/ 1 h 332"/>
                <a:gd name="T34" fmla="*/ 0 w 65"/>
                <a:gd name="T35" fmla="*/ 1 h 332"/>
                <a:gd name="T36" fmla="*/ 0 w 65"/>
                <a:gd name="T37" fmla="*/ 1 h 332"/>
                <a:gd name="T38" fmla="*/ 0 w 65"/>
                <a:gd name="T39" fmla="*/ 1 h 332"/>
                <a:gd name="T40" fmla="*/ 0 w 65"/>
                <a:gd name="T41" fmla="*/ 1 h 332"/>
                <a:gd name="T42" fmla="*/ 0 w 65"/>
                <a:gd name="T43" fmla="*/ 1 h 332"/>
                <a:gd name="T44" fmla="*/ 0 w 65"/>
                <a:gd name="T45" fmla="*/ 1 h 332"/>
                <a:gd name="T46" fmla="*/ 0 w 65"/>
                <a:gd name="T47" fmla="*/ 1 h 332"/>
                <a:gd name="T48" fmla="*/ 0 w 65"/>
                <a:gd name="T49" fmla="*/ 1 h 332"/>
                <a:gd name="T50" fmla="*/ 0 w 65"/>
                <a:gd name="T51" fmla="*/ 1 h 332"/>
                <a:gd name="T52" fmla="*/ 0 w 65"/>
                <a:gd name="T53" fmla="*/ 1 h 332"/>
                <a:gd name="T54" fmla="*/ 0 w 65"/>
                <a:gd name="T55" fmla="*/ 1 h 332"/>
                <a:gd name="T56" fmla="*/ 0 w 65"/>
                <a:gd name="T57" fmla="*/ 1 h 332"/>
                <a:gd name="T58" fmla="*/ 0 w 65"/>
                <a:gd name="T59" fmla="*/ 1 h 332"/>
                <a:gd name="T60" fmla="*/ 0 w 65"/>
                <a:gd name="T61" fmla="*/ 1 h 332"/>
                <a:gd name="T62" fmla="*/ 0 w 65"/>
                <a:gd name="T63" fmla="*/ 1 h 332"/>
                <a:gd name="T64" fmla="*/ 0 w 65"/>
                <a:gd name="T65" fmla="*/ 1 h 332"/>
                <a:gd name="T66" fmla="*/ 0 w 65"/>
                <a:gd name="T67" fmla="*/ 1 h 332"/>
                <a:gd name="T68" fmla="*/ 0 w 65"/>
                <a:gd name="T69" fmla="*/ 1 h 332"/>
                <a:gd name="T70" fmla="*/ 0 w 65"/>
                <a:gd name="T71" fmla="*/ 1 h 332"/>
                <a:gd name="T72" fmla="*/ 0 w 65"/>
                <a:gd name="T73" fmla="*/ 1 h 332"/>
                <a:gd name="T74" fmla="*/ 0 w 65"/>
                <a:gd name="T75" fmla="*/ 1 h 332"/>
                <a:gd name="T76" fmla="*/ 0 w 65"/>
                <a:gd name="T77" fmla="*/ 1 h 332"/>
                <a:gd name="T78" fmla="*/ 0 w 65"/>
                <a:gd name="T79" fmla="*/ 1 h 332"/>
                <a:gd name="T80" fmla="*/ 0 w 65"/>
                <a:gd name="T81" fmla="*/ 1 h 332"/>
                <a:gd name="T82" fmla="*/ 0 w 65"/>
                <a:gd name="T83" fmla="*/ 1 h 332"/>
                <a:gd name="T84" fmla="*/ 0 w 65"/>
                <a:gd name="T85" fmla="*/ 1 h 332"/>
                <a:gd name="T86" fmla="*/ 0 w 65"/>
                <a:gd name="T87" fmla="*/ 1 h 332"/>
                <a:gd name="T88" fmla="*/ 0 w 65"/>
                <a:gd name="T89" fmla="*/ 1 h 332"/>
                <a:gd name="T90" fmla="*/ 0 w 65"/>
                <a:gd name="T91" fmla="*/ 1 h 332"/>
                <a:gd name="T92" fmla="*/ 0 w 65"/>
                <a:gd name="T93" fmla="*/ 1 h 332"/>
                <a:gd name="T94" fmla="*/ 0 w 65"/>
                <a:gd name="T95" fmla="*/ 1 h 332"/>
                <a:gd name="T96" fmla="*/ 0 w 65"/>
                <a:gd name="T97" fmla="*/ 0 h 332"/>
                <a:gd name="T98" fmla="*/ 0 w 65"/>
                <a:gd name="T99" fmla="*/ 0 h 332"/>
                <a:gd name="T100" fmla="*/ 0 w 65"/>
                <a:gd name="T101" fmla="*/ 0 h 332"/>
                <a:gd name="T102" fmla="*/ 0 w 65"/>
                <a:gd name="T103" fmla="*/ 0 h 332"/>
                <a:gd name="T104" fmla="*/ 0 w 65"/>
                <a:gd name="T105" fmla="*/ 0 h 332"/>
                <a:gd name="T106" fmla="*/ 0 w 65"/>
                <a:gd name="T107" fmla="*/ 0 h 33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5"/>
                <a:gd name="T163" fmla="*/ 0 h 332"/>
                <a:gd name="T164" fmla="*/ 65 w 65"/>
                <a:gd name="T165" fmla="*/ 332 h 33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5" h="332">
                  <a:moveTo>
                    <a:pt x="52" y="0"/>
                  </a:moveTo>
                  <a:lnTo>
                    <a:pt x="37" y="12"/>
                  </a:lnTo>
                  <a:lnTo>
                    <a:pt x="26" y="26"/>
                  </a:lnTo>
                  <a:lnTo>
                    <a:pt x="15" y="42"/>
                  </a:lnTo>
                  <a:lnTo>
                    <a:pt x="8" y="61"/>
                  </a:lnTo>
                  <a:lnTo>
                    <a:pt x="4" y="79"/>
                  </a:lnTo>
                  <a:lnTo>
                    <a:pt x="0" y="97"/>
                  </a:lnTo>
                  <a:lnTo>
                    <a:pt x="0" y="117"/>
                  </a:lnTo>
                  <a:lnTo>
                    <a:pt x="3" y="135"/>
                  </a:lnTo>
                  <a:lnTo>
                    <a:pt x="5" y="145"/>
                  </a:lnTo>
                  <a:lnTo>
                    <a:pt x="7" y="154"/>
                  </a:lnTo>
                  <a:lnTo>
                    <a:pt x="9" y="164"/>
                  </a:lnTo>
                  <a:lnTo>
                    <a:pt x="14" y="172"/>
                  </a:lnTo>
                  <a:lnTo>
                    <a:pt x="22" y="186"/>
                  </a:lnTo>
                  <a:lnTo>
                    <a:pt x="28" y="201"/>
                  </a:lnTo>
                  <a:lnTo>
                    <a:pt x="32" y="216"/>
                  </a:lnTo>
                  <a:lnTo>
                    <a:pt x="35" y="232"/>
                  </a:lnTo>
                  <a:lnTo>
                    <a:pt x="39" y="256"/>
                  </a:lnTo>
                  <a:lnTo>
                    <a:pt x="46" y="282"/>
                  </a:lnTo>
                  <a:lnTo>
                    <a:pt x="54" y="307"/>
                  </a:lnTo>
                  <a:lnTo>
                    <a:pt x="60" y="331"/>
                  </a:lnTo>
                  <a:lnTo>
                    <a:pt x="61" y="332"/>
                  </a:lnTo>
                  <a:lnTo>
                    <a:pt x="62" y="331"/>
                  </a:lnTo>
                  <a:lnTo>
                    <a:pt x="64" y="330"/>
                  </a:lnTo>
                  <a:lnTo>
                    <a:pt x="65" y="329"/>
                  </a:lnTo>
                  <a:lnTo>
                    <a:pt x="64" y="311"/>
                  </a:lnTo>
                  <a:lnTo>
                    <a:pt x="61" y="293"/>
                  </a:lnTo>
                  <a:lnTo>
                    <a:pt x="59" y="276"/>
                  </a:lnTo>
                  <a:lnTo>
                    <a:pt x="56" y="259"/>
                  </a:lnTo>
                  <a:lnTo>
                    <a:pt x="53" y="248"/>
                  </a:lnTo>
                  <a:lnTo>
                    <a:pt x="51" y="238"/>
                  </a:lnTo>
                  <a:lnTo>
                    <a:pt x="50" y="229"/>
                  </a:lnTo>
                  <a:lnTo>
                    <a:pt x="50" y="218"/>
                  </a:lnTo>
                  <a:lnTo>
                    <a:pt x="50" y="209"/>
                  </a:lnTo>
                  <a:lnTo>
                    <a:pt x="50" y="200"/>
                  </a:lnTo>
                  <a:lnTo>
                    <a:pt x="49" y="190"/>
                  </a:lnTo>
                  <a:lnTo>
                    <a:pt x="46" y="182"/>
                  </a:lnTo>
                  <a:lnTo>
                    <a:pt x="41" y="164"/>
                  </a:lnTo>
                  <a:lnTo>
                    <a:pt x="34" y="148"/>
                  </a:lnTo>
                  <a:lnTo>
                    <a:pt x="27" y="132"/>
                  </a:lnTo>
                  <a:lnTo>
                    <a:pt x="22" y="114"/>
                  </a:lnTo>
                  <a:lnTo>
                    <a:pt x="20" y="100"/>
                  </a:lnTo>
                  <a:lnTo>
                    <a:pt x="20" y="85"/>
                  </a:lnTo>
                  <a:lnTo>
                    <a:pt x="21" y="69"/>
                  </a:lnTo>
                  <a:lnTo>
                    <a:pt x="23" y="53"/>
                  </a:lnTo>
                  <a:lnTo>
                    <a:pt x="28" y="38"/>
                  </a:lnTo>
                  <a:lnTo>
                    <a:pt x="35" y="23"/>
                  </a:lnTo>
                  <a:lnTo>
                    <a:pt x="42" y="1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 flipH="1">
              <a:off x="790" y="2375"/>
              <a:ext cx="133" cy="78"/>
            </a:xfrm>
            <a:custGeom>
              <a:avLst/>
              <a:gdLst>
                <a:gd name="T0" fmla="*/ 0 w 267"/>
                <a:gd name="T1" fmla="*/ 0 h 157"/>
                <a:gd name="T2" fmla="*/ 0 w 267"/>
                <a:gd name="T3" fmla="*/ 0 h 157"/>
                <a:gd name="T4" fmla="*/ 0 w 267"/>
                <a:gd name="T5" fmla="*/ 0 h 157"/>
                <a:gd name="T6" fmla="*/ 0 w 267"/>
                <a:gd name="T7" fmla="*/ 0 h 157"/>
                <a:gd name="T8" fmla="*/ 0 w 267"/>
                <a:gd name="T9" fmla="*/ 0 h 157"/>
                <a:gd name="T10" fmla="*/ 0 w 267"/>
                <a:gd name="T11" fmla="*/ 0 h 157"/>
                <a:gd name="T12" fmla="*/ 0 w 267"/>
                <a:gd name="T13" fmla="*/ 0 h 157"/>
                <a:gd name="T14" fmla="*/ 0 w 267"/>
                <a:gd name="T15" fmla="*/ 0 h 157"/>
                <a:gd name="T16" fmla="*/ 0 w 267"/>
                <a:gd name="T17" fmla="*/ 0 h 157"/>
                <a:gd name="T18" fmla="*/ 0 w 267"/>
                <a:gd name="T19" fmla="*/ 0 h 157"/>
                <a:gd name="T20" fmla="*/ 0 w 267"/>
                <a:gd name="T21" fmla="*/ 0 h 157"/>
                <a:gd name="T22" fmla="*/ 0 w 267"/>
                <a:gd name="T23" fmla="*/ 0 h 157"/>
                <a:gd name="T24" fmla="*/ 0 w 267"/>
                <a:gd name="T25" fmla="*/ 0 h 157"/>
                <a:gd name="T26" fmla="*/ 0 w 267"/>
                <a:gd name="T27" fmla="*/ 0 h 157"/>
                <a:gd name="T28" fmla="*/ 0 w 267"/>
                <a:gd name="T29" fmla="*/ 0 h 157"/>
                <a:gd name="T30" fmla="*/ 0 w 267"/>
                <a:gd name="T31" fmla="*/ 0 h 157"/>
                <a:gd name="T32" fmla="*/ 0 w 267"/>
                <a:gd name="T33" fmla="*/ 0 h 157"/>
                <a:gd name="T34" fmla="*/ 0 w 267"/>
                <a:gd name="T35" fmla="*/ 0 h 157"/>
                <a:gd name="T36" fmla="*/ 0 w 267"/>
                <a:gd name="T37" fmla="*/ 0 h 157"/>
                <a:gd name="T38" fmla="*/ 0 w 267"/>
                <a:gd name="T39" fmla="*/ 0 h 157"/>
                <a:gd name="T40" fmla="*/ 0 w 267"/>
                <a:gd name="T41" fmla="*/ 0 h 157"/>
                <a:gd name="T42" fmla="*/ 0 w 267"/>
                <a:gd name="T43" fmla="*/ 0 h 157"/>
                <a:gd name="T44" fmla="*/ 0 w 267"/>
                <a:gd name="T45" fmla="*/ 0 h 157"/>
                <a:gd name="T46" fmla="*/ 0 w 267"/>
                <a:gd name="T47" fmla="*/ 0 h 157"/>
                <a:gd name="T48" fmla="*/ 0 w 267"/>
                <a:gd name="T49" fmla="*/ 0 h 157"/>
                <a:gd name="T50" fmla="*/ 0 w 267"/>
                <a:gd name="T51" fmla="*/ 0 h 157"/>
                <a:gd name="T52" fmla="*/ 0 w 267"/>
                <a:gd name="T53" fmla="*/ 0 h 157"/>
                <a:gd name="T54" fmla="*/ 0 w 267"/>
                <a:gd name="T55" fmla="*/ 0 h 157"/>
                <a:gd name="T56" fmla="*/ 0 w 267"/>
                <a:gd name="T57" fmla="*/ 0 h 157"/>
                <a:gd name="T58" fmla="*/ 0 w 267"/>
                <a:gd name="T59" fmla="*/ 0 h 157"/>
                <a:gd name="T60" fmla="*/ 0 w 267"/>
                <a:gd name="T61" fmla="*/ 0 h 157"/>
                <a:gd name="T62" fmla="*/ 0 w 267"/>
                <a:gd name="T63" fmla="*/ 0 h 157"/>
                <a:gd name="T64" fmla="*/ 0 w 267"/>
                <a:gd name="T65" fmla="*/ 0 h 157"/>
                <a:gd name="T66" fmla="*/ 0 w 267"/>
                <a:gd name="T67" fmla="*/ 0 h 157"/>
                <a:gd name="T68" fmla="*/ 0 w 267"/>
                <a:gd name="T69" fmla="*/ 0 h 157"/>
                <a:gd name="T70" fmla="*/ 0 w 267"/>
                <a:gd name="T71" fmla="*/ 0 h 157"/>
                <a:gd name="T72" fmla="*/ 0 w 267"/>
                <a:gd name="T73" fmla="*/ 0 h 157"/>
                <a:gd name="T74" fmla="*/ 0 w 267"/>
                <a:gd name="T75" fmla="*/ 0 h 157"/>
                <a:gd name="T76" fmla="*/ 0 w 267"/>
                <a:gd name="T77" fmla="*/ 0 h 157"/>
                <a:gd name="T78" fmla="*/ 0 w 267"/>
                <a:gd name="T79" fmla="*/ 0 h 157"/>
                <a:gd name="T80" fmla="*/ 0 w 267"/>
                <a:gd name="T81" fmla="*/ 0 h 157"/>
                <a:gd name="T82" fmla="*/ 0 w 267"/>
                <a:gd name="T83" fmla="*/ 0 h 157"/>
                <a:gd name="T84" fmla="*/ 0 w 267"/>
                <a:gd name="T85" fmla="*/ 0 h 157"/>
                <a:gd name="T86" fmla="*/ 0 w 267"/>
                <a:gd name="T87" fmla="*/ 0 h 157"/>
                <a:gd name="T88" fmla="*/ 0 w 267"/>
                <a:gd name="T89" fmla="*/ 0 h 157"/>
                <a:gd name="T90" fmla="*/ 0 w 267"/>
                <a:gd name="T91" fmla="*/ 0 h 157"/>
                <a:gd name="T92" fmla="*/ 0 w 267"/>
                <a:gd name="T93" fmla="*/ 0 h 157"/>
                <a:gd name="T94" fmla="*/ 0 w 267"/>
                <a:gd name="T95" fmla="*/ 0 h 157"/>
                <a:gd name="T96" fmla="*/ 0 w 267"/>
                <a:gd name="T97" fmla="*/ 0 h 157"/>
                <a:gd name="T98" fmla="*/ 0 w 267"/>
                <a:gd name="T99" fmla="*/ 0 h 15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7"/>
                <a:gd name="T151" fmla="*/ 0 h 157"/>
                <a:gd name="T152" fmla="*/ 267 w 267"/>
                <a:gd name="T153" fmla="*/ 157 h 15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7" h="157">
                  <a:moveTo>
                    <a:pt x="267" y="0"/>
                  </a:moveTo>
                  <a:lnTo>
                    <a:pt x="262" y="21"/>
                  </a:lnTo>
                  <a:lnTo>
                    <a:pt x="255" y="38"/>
                  </a:lnTo>
                  <a:lnTo>
                    <a:pt x="249" y="54"/>
                  </a:lnTo>
                  <a:lnTo>
                    <a:pt x="238" y="69"/>
                  </a:lnTo>
                  <a:lnTo>
                    <a:pt x="228" y="81"/>
                  </a:lnTo>
                  <a:lnTo>
                    <a:pt x="214" y="92"/>
                  </a:lnTo>
                  <a:lnTo>
                    <a:pt x="199" y="101"/>
                  </a:lnTo>
                  <a:lnTo>
                    <a:pt x="182" y="111"/>
                  </a:lnTo>
                  <a:lnTo>
                    <a:pt x="161" y="119"/>
                  </a:lnTo>
                  <a:lnTo>
                    <a:pt x="140" y="126"/>
                  </a:lnTo>
                  <a:lnTo>
                    <a:pt x="117" y="131"/>
                  </a:lnTo>
                  <a:lnTo>
                    <a:pt x="95" y="135"/>
                  </a:lnTo>
                  <a:lnTo>
                    <a:pt x="72" y="138"/>
                  </a:lnTo>
                  <a:lnTo>
                    <a:pt x="49" y="139"/>
                  </a:lnTo>
                  <a:lnTo>
                    <a:pt x="27" y="138"/>
                  </a:lnTo>
                  <a:lnTo>
                    <a:pt x="5" y="135"/>
                  </a:lnTo>
                  <a:lnTo>
                    <a:pt x="3" y="135"/>
                  </a:lnTo>
                  <a:lnTo>
                    <a:pt x="1" y="137"/>
                  </a:lnTo>
                  <a:lnTo>
                    <a:pt x="0" y="140"/>
                  </a:lnTo>
                  <a:lnTo>
                    <a:pt x="1" y="143"/>
                  </a:lnTo>
                  <a:lnTo>
                    <a:pt x="11" y="150"/>
                  </a:lnTo>
                  <a:lnTo>
                    <a:pt x="22" y="153"/>
                  </a:lnTo>
                  <a:lnTo>
                    <a:pt x="33" y="155"/>
                  </a:lnTo>
                  <a:lnTo>
                    <a:pt x="46" y="157"/>
                  </a:lnTo>
                  <a:lnTo>
                    <a:pt x="57" y="155"/>
                  </a:lnTo>
                  <a:lnTo>
                    <a:pt x="70" y="154"/>
                  </a:lnTo>
                  <a:lnTo>
                    <a:pt x="81" y="153"/>
                  </a:lnTo>
                  <a:lnTo>
                    <a:pt x="94" y="151"/>
                  </a:lnTo>
                  <a:lnTo>
                    <a:pt x="108" y="147"/>
                  </a:lnTo>
                  <a:lnTo>
                    <a:pt x="122" y="144"/>
                  </a:lnTo>
                  <a:lnTo>
                    <a:pt x="134" y="139"/>
                  </a:lnTo>
                  <a:lnTo>
                    <a:pt x="148" y="135"/>
                  </a:lnTo>
                  <a:lnTo>
                    <a:pt x="162" y="129"/>
                  </a:lnTo>
                  <a:lnTo>
                    <a:pt x="175" y="122"/>
                  </a:lnTo>
                  <a:lnTo>
                    <a:pt x="187" y="115"/>
                  </a:lnTo>
                  <a:lnTo>
                    <a:pt x="200" y="108"/>
                  </a:lnTo>
                  <a:lnTo>
                    <a:pt x="215" y="99"/>
                  </a:lnTo>
                  <a:lnTo>
                    <a:pt x="228" y="88"/>
                  </a:lnTo>
                  <a:lnTo>
                    <a:pt x="239" y="76"/>
                  </a:lnTo>
                  <a:lnTo>
                    <a:pt x="249" y="62"/>
                  </a:lnTo>
                  <a:lnTo>
                    <a:pt x="255" y="48"/>
                  </a:lnTo>
                  <a:lnTo>
                    <a:pt x="261" y="33"/>
                  </a:lnTo>
                  <a:lnTo>
                    <a:pt x="265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 flipH="1">
              <a:off x="915" y="2238"/>
              <a:ext cx="32" cy="134"/>
            </a:xfrm>
            <a:custGeom>
              <a:avLst/>
              <a:gdLst>
                <a:gd name="T0" fmla="*/ 0 w 64"/>
                <a:gd name="T1" fmla="*/ 0 h 267"/>
                <a:gd name="T2" fmla="*/ 1 w 64"/>
                <a:gd name="T3" fmla="*/ 1 h 267"/>
                <a:gd name="T4" fmla="*/ 1 w 64"/>
                <a:gd name="T5" fmla="*/ 1 h 267"/>
                <a:gd name="T6" fmla="*/ 1 w 64"/>
                <a:gd name="T7" fmla="*/ 1 h 267"/>
                <a:gd name="T8" fmla="*/ 1 w 64"/>
                <a:gd name="T9" fmla="*/ 1 h 267"/>
                <a:gd name="T10" fmla="*/ 1 w 64"/>
                <a:gd name="T11" fmla="*/ 1 h 267"/>
                <a:gd name="T12" fmla="*/ 1 w 64"/>
                <a:gd name="T13" fmla="*/ 1 h 267"/>
                <a:gd name="T14" fmla="*/ 1 w 64"/>
                <a:gd name="T15" fmla="*/ 1 h 267"/>
                <a:gd name="T16" fmla="*/ 1 w 64"/>
                <a:gd name="T17" fmla="*/ 1 h 267"/>
                <a:gd name="T18" fmla="*/ 1 w 64"/>
                <a:gd name="T19" fmla="*/ 1 h 267"/>
                <a:gd name="T20" fmla="*/ 1 w 64"/>
                <a:gd name="T21" fmla="*/ 1 h 267"/>
                <a:gd name="T22" fmla="*/ 1 w 64"/>
                <a:gd name="T23" fmla="*/ 1 h 267"/>
                <a:gd name="T24" fmla="*/ 1 w 64"/>
                <a:gd name="T25" fmla="*/ 1 h 267"/>
                <a:gd name="T26" fmla="*/ 1 w 64"/>
                <a:gd name="T27" fmla="*/ 1 h 267"/>
                <a:gd name="T28" fmla="*/ 1 w 64"/>
                <a:gd name="T29" fmla="*/ 1 h 267"/>
                <a:gd name="T30" fmla="*/ 1 w 64"/>
                <a:gd name="T31" fmla="*/ 1 h 267"/>
                <a:gd name="T32" fmla="*/ 1 w 64"/>
                <a:gd name="T33" fmla="*/ 1 h 267"/>
                <a:gd name="T34" fmla="*/ 1 w 64"/>
                <a:gd name="T35" fmla="*/ 1 h 267"/>
                <a:gd name="T36" fmla="*/ 1 w 64"/>
                <a:gd name="T37" fmla="*/ 1 h 267"/>
                <a:gd name="T38" fmla="*/ 1 w 64"/>
                <a:gd name="T39" fmla="*/ 1 h 267"/>
                <a:gd name="T40" fmla="*/ 1 w 64"/>
                <a:gd name="T41" fmla="*/ 1 h 267"/>
                <a:gd name="T42" fmla="*/ 1 w 64"/>
                <a:gd name="T43" fmla="*/ 1 h 267"/>
                <a:gd name="T44" fmla="*/ 1 w 64"/>
                <a:gd name="T45" fmla="*/ 1 h 267"/>
                <a:gd name="T46" fmla="*/ 1 w 64"/>
                <a:gd name="T47" fmla="*/ 1 h 267"/>
                <a:gd name="T48" fmla="*/ 1 w 64"/>
                <a:gd name="T49" fmla="*/ 1 h 267"/>
                <a:gd name="T50" fmla="*/ 1 w 64"/>
                <a:gd name="T51" fmla="*/ 1 h 267"/>
                <a:gd name="T52" fmla="*/ 1 w 64"/>
                <a:gd name="T53" fmla="*/ 1 h 267"/>
                <a:gd name="T54" fmla="*/ 1 w 64"/>
                <a:gd name="T55" fmla="*/ 1 h 267"/>
                <a:gd name="T56" fmla="*/ 1 w 64"/>
                <a:gd name="T57" fmla="*/ 1 h 267"/>
                <a:gd name="T58" fmla="*/ 1 w 64"/>
                <a:gd name="T59" fmla="*/ 1 h 267"/>
                <a:gd name="T60" fmla="*/ 1 w 64"/>
                <a:gd name="T61" fmla="*/ 1 h 267"/>
                <a:gd name="T62" fmla="*/ 1 w 64"/>
                <a:gd name="T63" fmla="*/ 1 h 267"/>
                <a:gd name="T64" fmla="*/ 1 w 64"/>
                <a:gd name="T65" fmla="*/ 1 h 267"/>
                <a:gd name="T66" fmla="*/ 1 w 64"/>
                <a:gd name="T67" fmla="*/ 1 h 267"/>
                <a:gd name="T68" fmla="*/ 1 w 64"/>
                <a:gd name="T69" fmla="*/ 1 h 267"/>
                <a:gd name="T70" fmla="*/ 1 w 64"/>
                <a:gd name="T71" fmla="*/ 1 h 267"/>
                <a:gd name="T72" fmla="*/ 1 w 64"/>
                <a:gd name="T73" fmla="*/ 0 h 267"/>
                <a:gd name="T74" fmla="*/ 1 w 64"/>
                <a:gd name="T75" fmla="*/ 0 h 267"/>
                <a:gd name="T76" fmla="*/ 1 w 64"/>
                <a:gd name="T77" fmla="*/ 0 h 267"/>
                <a:gd name="T78" fmla="*/ 0 w 64"/>
                <a:gd name="T79" fmla="*/ 0 h 267"/>
                <a:gd name="T80" fmla="*/ 0 w 64"/>
                <a:gd name="T81" fmla="*/ 0 h 267"/>
                <a:gd name="T82" fmla="*/ 0 w 64"/>
                <a:gd name="T83" fmla="*/ 0 h 2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4"/>
                <a:gd name="T127" fmla="*/ 0 h 267"/>
                <a:gd name="T128" fmla="*/ 64 w 64"/>
                <a:gd name="T129" fmla="*/ 267 h 2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4" h="267">
                  <a:moveTo>
                    <a:pt x="0" y="0"/>
                  </a:moveTo>
                  <a:lnTo>
                    <a:pt x="10" y="7"/>
                  </a:lnTo>
                  <a:lnTo>
                    <a:pt x="18" y="15"/>
                  </a:lnTo>
                  <a:lnTo>
                    <a:pt x="26" y="23"/>
                  </a:lnTo>
                  <a:lnTo>
                    <a:pt x="33" y="31"/>
                  </a:lnTo>
                  <a:lnTo>
                    <a:pt x="40" y="40"/>
                  </a:lnTo>
                  <a:lnTo>
                    <a:pt x="44" y="49"/>
                  </a:lnTo>
                  <a:lnTo>
                    <a:pt x="49" y="60"/>
                  </a:lnTo>
                  <a:lnTo>
                    <a:pt x="52" y="70"/>
                  </a:lnTo>
                  <a:lnTo>
                    <a:pt x="53" y="91"/>
                  </a:lnTo>
                  <a:lnTo>
                    <a:pt x="50" y="113"/>
                  </a:lnTo>
                  <a:lnTo>
                    <a:pt x="43" y="135"/>
                  </a:lnTo>
                  <a:lnTo>
                    <a:pt x="37" y="155"/>
                  </a:lnTo>
                  <a:lnTo>
                    <a:pt x="33" y="183"/>
                  </a:lnTo>
                  <a:lnTo>
                    <a:pt x="34" y="212"/>
                  </a:lnTo>
                  <a:lnTo>
                    <a:pt x="38" y="241"/>
                  </a:lnTo>
                  <a:lnTo>
                    <a:pt x="46" y="267"/>
                  </a:lnTo>
                  <a:lnTo>
                    <a:pt x="46" y="266"/>
                  </a:lnTo>
                  <a:lnTo>
                    <a:pt x="41" y="246"/>
                  </a:lnTo>
                  <a:lnTo>
                    <a:pt x="37" y="227"/>
                  </a:lnTo>
                  <a:lnTo>
                    <a:pt x="36" y="207"/>
                  </a:lnTo>
                  <a:lnTo>
                    <a:pt x="35" y="185"/>
                  </a:lnTo>
                  <a:lnTo>
                    <a:pt x="38" y="161"/>
                  </a:lnTo>
                  <a:lnTo>
                    <a:pt x="44" y="138"/>
                  </a:lnTo>
                  <a:lnTo>
                    <a:pt x="52" y="116"/>
                  </a:lnTo>
                  <a:lnTo>
                    <a:pt x="60" y="93"/>
                  </a:lnTo>
                  <a:lnTo>
                    <a:pt x="64" y="76"/>
                  </a:lnTo>
                  <a:lnTo>
                    <a:pt x="63" y="61"/>
                  </a:lnTo>
                  <a:lnTo>
                    <a:pt x="58" y="48"/>
                  </a:lnTo>
                  <a:lnTo>
                    <a:pt x="50" y="36"/>
                  </a:lnTo>
                  <a:lnTo>
                    <a:pt x="41" y="25"/>
                  </a:lnTo>
                  <a:lnTo>
                    <a:pt x="28" y="16"/>
                  </a:lnTo>
                  <a:lnTo>
                    <a:pt x="15" y="8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 flipH="1">
              <a:off x="916" y="2274"/>
              <a:ext cx="20" cy="13"/>
            </a:xfrm>
            <a:custGeom>
              <a:avLst/>
              <a:gdLst>
                <a:gd name="T0" fmla="*/ 0 w 41"/>
                <a:gd name="T1" fmla="*/ 0 h 27"/>
                <a:gd name="T2" fmla="*/ 0 w 41"/>
                <a:gd name="T3" fmla="*/ 0 h 27"/>
                <a:gd name="T4" fmla="*/ 0 w 41"/>
                <a:gd name="T5" fmla="*/ 0 h 27"/>
                <a:gd name="T6" fmla="*/ 0 w 41"/>
                <a:gd name="T7" fmla="*/ 0 h 27"/>
                <a:gd name="T8" fmla="*/ 0 w 41"/>
                <a:gd name="T9" fmla="*/ 0 h 27"/>
                <a:gd name="T10" fmla="*/ 0 w 41"/>
                <a:gd name="T11" fmla="*/ 0 h 27"/>
                <a:gd name="T12" fmla="*/ 0 w 41"/>
                <a:gd name="T13" fmla="*/ 0 h 27"/>
                <a:gd name="T14" fmla="*/ 0 w 41"/>
                <a:gd name="T15" fmla="*/ 0 h 27"/>
                <a:gd name="T16" fmla="*/ 0 w 41"/>
                <a:gd name="T17" fmla="*/ 0 h 27"/>
                <a:gd name="T18" fmla="*/ 0 w 41"/>
                <a:gd name="T19" fmla="*/ 0 h 27"/>
                <a:gd name="T20" fmla="*/ 0 w 41"/>
                <a:gd name="T21" fmla="*/ 0 h 27"/>
                <a:gd name="T22" fmla="*/ 0 w 41"/>
                <a:gd name="T23" fmla="*/ 0 h 27"/>
                <a:gd name="T24" fmla="*/ 0 w 41"/>
                <a:gd name="T25" fmla="*/ 0 h 27"/>
                <a:gd name="T26" fmla="*/ 0 w 41"/>
                <a:gd name="T27" fmla="*/ 0 h 27"/>
                <a:gd name="T28" fmla="*/ 0 w 41"/>
                <a:gd name="T29" fmla="*/ 0 h 27"/>
                <a:gd name="T30" fmla="*/ 0 w 41"/>
                <a:gd name="T31" fmla="*/ 0 h 27"/>
                <a:gd name="T32" fmla="*/ 0 w 41"/>
                <a:gd name="T33" fmla="*/ 0 h 27"/>
                <a:gd name="T34" fmla="*/ 0 w 41"/>
                <a:gd name="T35" fmla="*/ 0 h 27"/>
                <a:gd name="T36" fmla="*/ 0 w 41"/>
                <a:gd name="T37" fmla="*/ 0 h 27"/>
                <a:gd name="T38" fmla="*/ 0 w 41"/>
                <a:gd name="T39" fmla="*/ 0 h 27"/>
                <a:gd name="T40" fmla="*/ 0 w 41"/>
                <a:gd name="T41" fmla="*/ 0 h 27"/>
                <a:gd name="T42" fmla="*/ 0 w 41"/>
                <a:gd name="T43" fmla="*/ 0 h 27"/>
                <a:gd name="T44" fmla="*/ 0 w 41"/>
                <a:gd name="T45" fmla="*/ 0 h 27"/>
                <a:gd name="T46" fmla="*/ 0 w 41"/>
                <a:gd name="T47" fmla="*/ 0 h 27"/>
                <a:gd name="T48" fmla="*/ 0 w 41"/>
                <a:gd name="T49" fmla="*/ 0 h 27"/>
                <a:gd name="T50" fmla="*/ 0 w 41"/>
                <a:gd name="T51" fmla="*/ 0 h 27"/>
                <a:gd name="T52" fmla="*/ 0 w 41"/>
                <a:gd name="T53" fmla="*/ 0 h 27"/>
                <a:gd name="T54" fmla="*/ 0 w 41"/>
                <a:gd name="T55" fmla="*/ 0 h 27"/>
                <a:gd name="T56" fmla="*/ 0 w 41"/>
                <a:gd name="T57" fmla="*/ 0 h 27"/>
                <a:gd name="T58" fmla="*/ 0 w 41"/>
                <a:gd name="T59" fmla="*/ 0 h 27"/>
                <a:gd name="T60" fmla="*/ 0 w 41"/>
                <a:gd name="T61" fmla="*/ 0 h 27"/>
                <a:gd name="T62" fmla="*/ 0 w 41"/>
                <a:gd name="T63" fmla="*/ 0 h 27"/>
                <a:gd name="T64" fmla="*/ 0 w 41"/>
                <a:gd name="T65" fmla="*/ 0 h 27"/>
                <a:gd name="T66" fmla="*/ 0 w 41"/>
                <a:gd name="T67" fmla="*/ 0 h 27"/>
                <a:gd name="T68" fmla="*/ 0 w 41"/>
                <a:gd name="T69" fmla="*/ 0 h 27"/>
                <a:gd name="T70" fmla="*/ 0 w 41"/>
                <a:gd name="T71" fmla="*/ 0 h 27"/>
                <a:gd name="T72" fmla="*/ 0 w 41"/>
                <a:gd name="T73" fmla="*/ 0 h 27"/>
                <a:gd name="T74" fmla="*/ 0 w 41"/>
                <a:gd name="T75" fmla="*/ 0 h 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1"/>
                <a:gd name="T115" fmla="*/ 0 h 27"/>
                <a:gd name="T116" fmla="*/ 41 w 41"/>
                <a:gd name="T117" fmla="*/ 27 h 2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1" h="27">
                  <a:moveTo>
                    <a:pt x="0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1" y="12"/>
                  </a:lnTo>
                  <a:lnTo>
                    <a:pt x="4" y="15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1" y="22"/>
                  </a:lnTo>
                  <a:lnTo>
                    <a:pt x="14" y="23"/>
                  </a:lnTo>
                  <a:lnTo>
                    <a:pt x="18" y="24"/>
                  </a:lnTo>
                  <a:lnTo>
                    <a:pt x="21" y="26"/>
                  </a:lnTo>
                  <a:lnTo>
                    <a:pt x="24" y="26"/>
                  </a:lnTo>
                  <a:lnTo>
                    <a:pt x="28" y="27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7" y="23"/>
                  </a:lnTo>
                  <a:lnTo>
                    <a:pt x="38" y="22"/>
                  </a:lnTo>
                  <a:lnTo>
                    <a:pt x="41" y="21"/>
                  </a:lnTo>
                  <a:lnTo>
                    <a:pt x="41" y="19"/>
                  </a:lnTo>
                  <a:lnTo>
                    <a:pt x="41" y="18"/>
                  </a:lnTo>
                  <a:lnTo>
                    <a:pt x="38" y="14"/>
                  </a:lnTo>
                  <a:lnTo>
                    <a:pt x="34" y="12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2"/>
                  </a:lnTo>
                  <a:lnTo>
                    <a:pt x="16" y="11"/>
                  </a:lnTo>
                  <a:lnTo>
                    <a:pt x="13" y="11"/>
                  </a:lnTo>
                  <a:lnTo>
                    <a:pt x="11" y="9"/>
                  </a:lnTo>
                  <a:lnTo>
                    <a:pt x="7" y="7"/>
                  </a:lnTo>
                  <a:lnTo>
                    <a:pt x="5" y="5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 flipH="1">
              <a:off x="829" y="2291"/>
              <a:ext cx="53" cy="14"/>
            </a:xfrm>
            <a:custGeom>
              <a:avLst/>
              <a:gdLst>
                <a:gd name="T0" fmla="*/ 0 w 106"/>
                <a:gd name="T1" fmla="*/ 0 h 27"/>
                <a:gd name="T2" fmla="*/ 1 w 106"/>
                <a:gd name="T3" fmla="*/ 1 h 27"/>
                <a:gd name="T4" fmla="*/ 1 w 106"/>
                <a:gd name="T5" fmla="*/ 1 h 27"/>
                <a:gd name="T6" fmla="*/ 1 w 106"/>
                <a:gd name="T7" fmla="*/ 1 h 27"/>
                <a:gd name="T8" fmla="*/ 1 w 106"/>
                <a:gd name="T9" fmla="*/ 1 h 27"/>
                <a:gd name="T10" fmla="*/ 1 w 106"/>
                <a:gd name="T11" fmla="*/ 1 h 27"/>
                <a:gd name="T12" fmla="*/ 1 w 106"/>
                <a:gd name="T13" fmla="*/ 1 h 27"/>
                <a:gd name="T14" fmla="*/ 1 w 106"/>
                <a:gd name="T15" fmla="*/ 1 h 27"/>
                <a:gd name="T16" fmla="*/ 1 w 106"/>
                <a:gd name="T17" fmla="*/ 1 h 27"/>
                <a:gd name="T18" fmla="*/ 1 w 106"/>
                <a:gd name="T19" fmla="*/ 1 h 27"/>
                <a:gd name="T20" fmla="*/ 1 w 106"/>
                <a:gd name="T21" fmla="*/ 1 h 27"/>
                <a:gd name="T22" fmla="*/ 1 w 106"/>
                <a:gd name="T23" fmla="*/ 1 h 27"/>
                <a:gd name="T24" fmla="*/ 1 w 106"/>
                <a:gd name="T25" fmla="*/ 1 h 27"/>
                <a:gd name="T26" fmla="*/ 1 w 106"/>
                <a:gd name="T27" fmla="*/ 1 h 27"/>
                <a:gd name="T28" fmla="*/ 1 w 106"/>
                <a:gd name="T29" fmla="*/ 1 h 27"/>
                <a:gd name="T30" fmla="*/ 1 w 106"/>
                <a:gd name="T31" fmla="*/ 1 h 27"/>
                <a:gd name="T32" fmla="*/ 1 w 106"/>
                <a:gd name="T33" fmla="*/ 1 h 27"/>
                <a:gd name="T34" fmla="*/ 1 w 106"/>
                <a:gd name="T35" fmla="*/ 1 h 27"/>
                <a:gd name="T36" fmla="*/ 1 w 106"/>
                <a:gd name="T37" fmla="*/ 1 h 27"/>
                <a:gd name="T38" fmla="*/ 1 w 106"/>
                <a:gd name="T39" fmla="*/ 1 h 27"/>
                <a:gd name="T40" fmla="*/ 1 w 106"/>
                <a:gd name="T41" fmla="*/ 1 h 27"/>
                <a:gd name="T42" fmla="*/ 1 w 106"/>
                <a:gd name="T43" fmla="*/ 1 h 27"/>
                <a:gd name="T44" fmla="*/ 1 w 106"/>
                <a:gd name="T45" fmla="*/ 1 h 27"/>
                <a:gd name="T46" fmla="*/ 1 w 106"/>
                <a:gd name="T47" fmla="*/ 1 h 27"/>
                <a:gd name="T48" fmla="*/ 1 w 106"/>
                <a:gd name="T49" fmla="*/ 1 h 27"/>
                <a:gd name="T50" fmla="*/ 1 w 106"/>
                <a:gd name="T51" fmla="*/ 1 h 27"/>
                <a:gd name="T52" fmla="*/ 1 w 106"/>
                <a:gd name="T53" fmla="*/ 1 h 27"/>
                <a:gd name="T54" fmla="*/ 1 w 106"/>
                <a:gd name="T55" fmla="*/ 1 h 27"/>
                <a:gd name="T56" fmla="*/ 1 w 106"/>
                <a:gd name="T57" fmla="*/ 1 h 27"/>
                <a:gd name="T58" fmla="*/ 1 w 106"/>
                <a:gd name="T59" fmla="*/ 1 h 27"/>
                <a:gd name="T60" fmla="*/ 1 w 106"/>
                <a:gd name="T61" fmla="*/ 1 h 27"/>
                <a:gd name="T62" fmla="*/ 1 w 106"/>
                <a:gd name="T63" fmla="*/ 1 h 27"/>
                <a:gd name="T64" fmla="*/ 1 w 106"/>
                <a:gd name="T65" fmla="*/ 1 h 27"/>
                <a:gd name="T66" fmla="*/ 1 w 106"/>
                <a:gd name="T67" fmla="*/ 1 h 27"/>
                <a:gd name="T68" fmla="*/ 1 w 106"/>
                <a:gd name="T69" fmla="*/ 1 h 27"/>
                <a:gd name="T70" fmla="*/ 1 w 106"/>
                <a:gd name="T71" fmla="*/ 0 h 27"/>
                <a:gd name="T72" fmla="*/ 0 w 106"/>
                <a:gd name="T73" fmla="*/ 0 h 27"/>
                <a:gd name="T74" fmla="*/ 0 w 106"/>
                <a:gd name="T75" fmla="*/ 0 h 27"/>
                <a:gd name="T76" fmla="*/ 0 w 106"/>
                <a:gd name="T77" fmla="*/ 0 h 27"/>
                <a:gd name="T78" fmla="*/ 0 w 106"/>
                <a:gd name="T79" fmla="*/ 0 h 27"/>
                <a:gd name="T80" fmla="*/ 0 w 106"/>
                <a:gd name="T81" fmla="*/ 0 h 27"/>
                <a:gd name="T82" fmla="*/ 0 w 106"/>
                <a:gd name="T83" fmla="*/ 0 h 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6"/>
                <a:gd name="T127" fmla="*/ 0 h 27"/>
                <a:gd name="T128" fmla="*/ 106 w 106"/>
                <a:gd name="T129" fmla="*/ 27 h 2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6" h="27">
                  <a:moveTo>
                    <a:pt x="0" y="0"/>
                  </a:moveTo>
                  <a:lnTo>
                    <a:pt x="2" y="6"/>
                  </a:lnTo>
                  <a:lnTo>
                    <a:pt x="4" y="10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9" y="21"/>
                  </a:lnTo>
                  <a:lnTo>
                    <a:pt x="25" y="22"/>
                  </a:lnTo>
                  <a:lnTo>
                    <a:pt x="30" y="24"/>
                  </a:lnTo>
                  <a:lnTo>
                    <a:pt x="35" y="25"/>
                  </a:lnTo>
                  <a:lnTo>
                    <a:pt x="43" y="27"/>
                  </a:lnTo>
                  <a:lnTo>
                    <a:pt x="52" y="27"/>
                  </a:lnTo>
                  <a:lnTo>
                    <a:pt x="62" y="27"/>
                  </a:lnTo>
                  <a:lnTo>
                    <a:pt x="71" y="27"/>
                  </a:lnTo>
                  <a:lnTo>
                    <a:pt x="80" y="26"/>
                  </a:lnTo>
                  <a:lnTo>
                    <a:pt x="89" y="24"/>
                  </a:lnTo>
                  <a:lnTo>
                    <a:pt x="97" y="22"/>
                  </a:lnTo>
                  <a:lnTo>
                    <a:pt x="105" y="18"/>
                  </a:lnTo>
                  <a:lnTo>
                    <a:pt x="106" y="17"/>
                  </a:lnTo>
                  <a:lnTo>
                    <a:pt x="105" y="17"/>
                  </a:lnTo>
                  <a:lnTo>
                    <a:pt x="97" y="18"/>
                  </a:lnTo>
                  <a:lnTo>
                    <a:pt x="89" y="19"/>
                  </a:lnTo>
                  <a:lnTo>
                    <a:pt x="82" y="18"/>
                  </a:lnTo>
                  <a:lnTo>
                    <a:pt x="74" y="18"/>
                  </a:lnTo>
                  <a:lnTo>
                    <a:pt x="66" y="17"/>
                  </a:lnTo>
                  <a:lnTo>
                    <a:pt x="59" y="15"/>
                  </a:lnTo>
                  <a:lnTo>
                    <a:pt x="51" y="14"/>
                  </a:lnTo>
                  <a:lnTo>
                    <a:pt x="43" y="11"/>
                  </a:lnTo>
                  <a:lnTo>
                    <a:pt x="37" y="10"/>
                  </a:lnTo>
                  <a:lnTo>
                    <a:pt x="33" y="8"/>
                  </a:lnTo>
                  <a:lnTo>
                    <a:pt x="27" y="7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2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 flipH="1">
              <a:off x="809" y="2259"/>
              <a:ext cx="80" cy="32"/>
            </a:xfrm>
            <a:custGeom>
              <a:avLst/>
              <a:gdLst>
                <a:gd name="T0" fmla="*/ 0 w 160"/>
                <a:gd name="T1" fmla="*/ 0 h 65"/>
                <a:gd name="T2" fmla="*/ 0 w 160"/>
                <a:gd name="T3" fmla="*/ 0 h 65"/>
                <a:gd name="T4" fmla="*/ 0 w 160"/>
                <a:gd name="T5" fmla="*/ 0 h 65"/>
                <a:gd name="T6" fmla="*/ 0 w 160"/>
                <a:gd name="T7" fmla="*/ 0 h 65"/>
                <a:gd name="T8" fmla="*/ 0 w 160"/>
                <a:gd name="T9" fmla="*/ 0 h 65"/>
                <a:gd name="T10" fmla="*/ 1 w 160"/>
                <a:gd name="T11" fmla="*/ 0 h 65"/>
                <a:gd name="T12" fmla="*/ 1 w 160"/>
                <a:gd name="T13" fmla="*/ 0 h 65"/>
                <a:gd name="T14" fmla="*/ 1 w 160"/>
                <a:gd name="T15" fmla="*/ 0 h 65"/>
                <a:gd name="T16" fmla="*/ 1 w 160"/>
                <a:gd name="T17" fmla="*/ 0 h 65"/>
                <a:gd name="T18" fmla="*/ 1 w 160"/>
                <a:gd name="T19" fmla="*/ 0 h 65"/>
                <a:gd name="T20" fmla="*/ 1 w 160"/>
                <a:gd name="T21" fmla="*/ 0 h 65"/>
                <a:gd name="T22" fmla="*/ 1 w 160"/>
                <a:gd name="T23" fmla="*/ 0 h 65"/>
                <a:gd name="T24" fmla="*/ 1 w 160"/>
                <a:gd name="T25" fmla="*/ 0 h 65"/>
                <a:gd name="T26" fmla="*/ 1 w 160"/>
                <a:gd name="T27" fmla="*/ 0 h 65"/>
                <a:gd name="T28" fmla="*/ 1 w 160"/>
                <a:gd name="T29" fmla="*/ 0 h 65"/>
                <a:gd name="T30" fmla="*/ 1 w 160"/>
                <a:gd name="T31" fmla="*/ 0 h 65"/>
                <a:gd name="T32" fmla="*/ 1 w 160"/>
                <a:gd name="T33" fmla="*/ 0 h 65"/>
                <a:gd name="T34" fmla="*/ 1 w 160"/>
                <a:gd name="T35" fmla="*/ 0 h 65"/>
                <a:gd name="T36" fmla="*/ 1 w 160"/>
                <a:gd name="T37" fmla="*/ 0 h 65"/>
                <a:gd name="T38" fmla="*/ 1 w 160"/>
                <a:gd name="T39" fmla="*/ 0 h 65"/>
                <a:gd name="T40" fmla="*/ 1 w 160"/>
                <a:gd name="T41" fmla="*/ 0 h 65"/>
                <a:gd name="T42" fmla="*/ 1 w 160"/>
                <a:gd name="T43" fmla="*/ 0 h 65"/>
                <a:gd name="T44" fmla="*/ 1 w 160"/>
                <a:gd name="T45" fmla="*/ 0 h 65"/>
                <a:gd name="T46" fmla="*/ 1 w 160"/>
                <a:gd name="T47" fmla="*/ 0 h 65"/>
                <a:gd name="T48" fmla="*/ 1 w 160"/>
                <a:gd name="T49" fmla="*/ 0 h 65"/>
                <a:gd name="T50" fmla="*/ 1 w 160"/>
                <a:gd name="T51" fmla="*/ 0 h 65"/>
                <a:gd name="T52" fmla="*/ 1 w 160"/>
                <a:gd name="T53" fmla="*/ 0 h 65"/>
                <a:gd name="T54" fmla="*/ 1 w 160"/>
                <a:gd name="T55" fmla="*/ 0 h 65"/>
                <a:gd name="T56" fmla="*/ 1 w 160"/>
                <a:gd name="T57" fmla="*/ 0 h 65"/>
                <a:gd name="T58" fmla="*/ 1 w 160"/>
                <a:gd name="T59" fmla="*/ 0 h 65"/>
                <a:gd name="T60" fmla="*/ 1 w 160"/>
                <a:gd name="T61" fmla="*/ 0 h 65"/>
                <a:gd name="T62" fmla="*/ 1 w 160"/>
                <a:gd name="T63" fmla="*/ 0 h 65"/>
                <a:gd name="T64" fmla="*/ 1 w 160"/>
                <a:gd name="T65" fmla="*/ 0 h 65"/>
                <a:gd name="T66" fmla="*/ 1 w 160"/>
                <a:gd name="T67" fmla="*/ 0 h 65"/>
                <a:gd name="T68" fmla="*/ 1 w 160"/>
                <a:gd name="T69" fmla="*/ 0 h 65"/>
                <a:gd name="T70" fmla="*/ 1 w 160"/>
                <a:gd name="T71" fmla="*/ 0 h 65"/>
                <a:gd name="T72" fmla="*/ 1 w 160"/>
                <a:gd name="T73" fmla="*/ 0 h 65"/>
                <a:gd name="T74" fmla="*/ 1 w 160"/>
                <a:gd name="T75" fmla="*/ 0 h 65"/>
                <a:gd name="T76" fmla="*/ 1 w 160"/>
                <a:gd name="T77" fmla="*/ 0 h 65"/>
                <a:gd name="T78" fmla="*/ 1 w 160"/>
                <a:gd name="T79" fmla="*/ 0 h 65"/>
                <a:gd name="T80" fmla="*/ 1 w 160"/>
                <a:gd name="T81" fmla="*/ 0 h 65"/>
                <a:gd name="T82" fmla="*/ 1 w 160"/>
                <a:gd name="T83" fmla="*/ 0 h 65"/>
                <a:gd name="T84" fmla="*/ 1 w 160"/>
                <a:gd name="T85" fmla="*/ 0 h 65"/>
                <a:gd name="T86" fmla="*/ 1 w 160"/>
                <a:gd name="T87" fmla="*/ 0 h 65"/>
                <a:gd name="T88" fmla="*/ 1 w 160"/>
                <a:gd name="T89" fmla="*/ 0 h 65"/>
                <a:gd name="T90" fmla="*/ 1 w 160"/>
                <a:gd name="T91" fmla="*/ 0 h 65"/>
                <a:gd name="T92" fmla="*/ 1 w 160"/>
                <a:gd name="T93" fmla="*/ 0 h 65"/>
                <a:gd name="T94" fmla="*/ 1 w 160"/>
                <a:gd name="T95" fmla="*/ 0 h 65"/>
                <a:gd name="T96" fmla="*/ 1 w 160"/>
                <a:gd name="T97" fmla="*/ 0 h 65"/>
                <a:gd name="T98" fmla="*/ 1 w 160"/>
                <a:gd name="T99" fmla="*/ 0 h 65"/>
                <a:gd name="T100" fmla="*/ 1 w 160"/>
                <a:gd name="T101" fmla="*/ 0 h 65"/>
                <a:gd name="T102" fmla="*/ 1 w 160"/>
                <a:gd name="T103" fmla="*/ 0 h 65"/>
                <a:gd name="T104" fmla="*/ 0 w 160"/>
                <a:gd name="T105" fmla="*/ 0 h 65"/>
                <a:gd name="T106" fmla="*/ 0 w 160"/>
                <a:gd name="T107" fmla="*/ 0 h 6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0"/>
                <a:gd name="T163" fmla="*/ 0 h 65"/>
                <a:gd name="T164" fmla="*/ 160 w 160"/>
                <a:gd name="T165" fmla="*/ 65 h 6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0" h="65">
                  <a:moveTo>
                    <a:pt x="0" y="10"/>
                  </a:moveTo>
                  <a:lnTo>
                    <a:pt x="0" y="10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0" y="15"/>
                  </a:lnTo>
                  <a:lnTo>
                    <a:pt x="19" y="18"/>
                  </a:lnTo>
                  <a:lnTo>
                    <a:pt x="29" y="20"/>
                  </a:lnTo>
                  <a:lnTo>
                    <a:pt x="39" y="21"/>
                  </a:lnTo>
                  <a:lnTo>
                    <a:pt x="48" y="23"/>
                  </a:lnTo>
                  <a:lnTo>
                    <a:pt x="57" y="25"/>
                  </a:lnTo>
                  <a:lnTo>
                    <a:pt x="67" y="26"/>
                  </a:lnTo>
                  <a:lnTo>
                    <a:pt x="76" y="27"/>
                  </a:lnTo>
                  <a:lnTo>
                    <a:pt x="87" y="29"/>
                  </a:lnTo>
                  <a:lnTo>
                    <a:pt x="99" y="32"/>
                  </a:lnTo>
                  <a:lnTo>
                    <a:pt x="109" y="36"/>
                  </a:lnTo>
                  <a:lnTo>
                    <a:pt x="118" y="41"/>
                  </a:lnTo>
                  <a:lnTo>
                    <a:pt x="129" y="47"/>
                  </a:lnTo>
                  <a:lnTo>
                    <a:pt x="138" y="52"/>
                  </a:lnTo>
                  <a:lnTo>
                    <a:pt x="147" y="59"/>
                  </a:lnTo>
                  <a:lnTo>
                    <a:pt x="158" y="65"/>
                  </a:lnTo>
                  <a:lnTo>
                    <a:pt x="159" y="65"/>
                  </a:lnTo>
                  <a:lnTo>
                    <a:pt x="160" y="64"/>
                  </a:lnTo>
                  <a:lnTo>
                    <a:pt x="160" y="63"/>
                  </a:lnTo>
                  <a:lnTo>
                    <a:pt x="160" y="61"/>
                  </a:lnTo>
                  <a:lnTo>
                    <a:pt x="155" y="56"/>
                  </a:lnTo>
                  <a:lnTo>
                    <a:pt x="150" y="51"/>
                  </a:lnTo>
                  <a:lnTo>
                    <a:pt x="145" y="45"/>
                  </a:lnTo>
                  <a:lnTo>
                    <a:pt x="140" y="40"/>
                  </a:lnTo>
                  <a:lnTo>
                    <a:pt x="136" y="34"/>
                  </a:lnTo>
                  <a:lnTo>
                    <a:pt x="131" y="28"/>
                  </a:lnTo>
                  <a:lnTo>
                    <a:pt x="125" y="23"/>
                  </a:lnTo>
                  <a:lnTo>
                    <a:pt x="120" y="19"/>
                  </a:lnTo>
                  <a:lnTo>
                    <a:pt x="114" y="15"/>
                  </a:lnTo>
                  <a:lnTo>
                    <a:pt x="108" y="12"/>
                  </a:lnTo>
                  <a:lnTo>
                    <a:pt x="101" y="10"/>
                  </a:lnTo>
                  <a:lnTo>
                    <a:pt x="94" y="7"/>
                  </a:lnTo>
                  <a:lnTo>
                    <a:pt x="87" y="6"/>
                  </a:lnTo>
                  <a:lnTo>
                    <a:pt x="80" y="5"/>
                  </a:lnTo>
                  <a:lnTo>
                    <a:pt x="74" y="4"/>
                  </a:lnTo>
                  <a:lnTo>
                    <a:pt x="67" y="3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19" y="2"/>
                  </a:lnTo>
                  <a:lnTo>
                    <a:pt x="9" y="3"/>
                  </a:lnTo>
                  <a:lnTo>
                    <a:pt x="2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 flipH="1">
              <a:off x="928" y="2282"/>
              <a:ext cx="57" cy="64"/>
            </a:xfrm>
            <a:custGeom>
              <a:avLst/>
              <a:gdLst>
                <a:gd name="T0" fmla="*/ 1 w 113"/>
                <a:gd name="T1" fmla="*/ 1 h 128"/>
                <a:gd name="T2" fmla="*/ 1 w 113"/>
                <a:gd name="T3" fmla="*/ 1 h 128"/>
                <a:gd name="T4" fmla="*/ 1 w 113"/>
                <a:gd name="T5" fmla="*/ 1 h 128"/>
                <a:gd name="T6" fmla="*/ 1 w 113"/>
                <a:gd name="T7" fmla="*/ 1 h 128"/>
                <a:gd name="T8" fmla="*/ 1 w 113"/>
                <a:gd name="T9" fmla="*/ 1 h 128"/>
                <a:gd name="T10" fmla="*/ 1 w 113"/>
                <a:gd name="T11" fmla="*/ 1 h 128"/>
                <a:gd name="T12" fmla="*/ 1 w 113"/>
                <a:gd name="T13" fmla="*/ 1 h 128"/>
                <a:gd name="T14" fmla="*/ 1 w 113"/>
                <a:gd name="T15" fmla="*/ 1 h 128"/>
                <a:gd name="T16" fmla="*/ 1 w 113"/>
                <a:gd name="T17" fmla="*/ 1 h 128"/>
                <a:gd name="T18" fmla="*/ 1 w 113"/>
                <a:gd name="T19" fmla="*/ 0 h 128"/>
                <a:gd name="T20" fmla="*/ 1 w 113"/>
                <a:gd name="T21" fmla="*/ 1 h 128"/>
                <a:gd name="T22" fmla="*/ 1 w 113"/>
                <a:gd name="T23" fmla="*/ 1 h 128"/>
                <a:gd name="T24" fmla="*/ 1 w 113"/>
                <a:gd name="T25" fmla="*/ 1 h 128"/>
                <a:gd name="T26" fmla="*/ 1 w 113"/>
                <a:gd name="T27" fmla="*/ 1 h 128"/>
                <a:gd name="T28" fmla="*/ 1 w 113"/>
                <a:gd name="T29" fmla="*/ 1 h 128"/>
                <a:gd name="T30" fmla="*/ 1 w 113"/>
                <a:gd name="T31" fmla="*/ 1 h 128"/>
                <a:gd name="T32" fmla="*/ 1 w 113"/>
                <a:gd name="T33" fmla="*/ 1 h 128"/>
                <a:gd name="T34" fmla="*/ 0 w 113"/>
                <a:gd name="T35" fmla="*/ 1 h 128"/>
                <a:gd name="T36" fmla="*/ 1 w 113"/>
                <a:gd name="T37" fmla="*/ 1 h 128"/>
                <a:gd name="T38" fmla="*/ 1 w 113"/>
                <a:gd name="T39" fmla="*/ 1 h 128"/>
                <a:gd name="T40" fmla="*/ 1 w 113"/>
                <a:gd name="T41" fmla="*/ 1 h 128"/>
                <a:gd name="T42" fmla="*/ 1 w 113"/>
                <a:gd name="T43" fmla="*/ 1 h 128"/>
                <a:gd name="T44" fmla="*/ 1 w 113"/>
                <a:gd name="T45" fmla="*/ 1 h 128"/>
                <a:gd name="T46" fmla="*/ 1 w 113"/>
                <a:gd name="T47" fmla="*/ 1 h 128"/>
                <a:gd name="T48" fmla="*/ 1 w 113"/>
                <a:gd name="T49" fmla="*/ 1 h 128"/>
                <a:gd name="T50" fmla="*/ 1 w 113"/>
                <a:gd name="T51" fmla="*/ 1 h 128"/>
                <a:gd name="T52" fmla="*/ 1 w 113"/>
                <a:gd name="T53" fmla="*/ 1 h 128"/>
                <a:gd name="T54" fmla="*/ 1 w 113"/>
                <a:gd name="T55" fmla="*/ 1 h 128"/>
                <a:gd name="T56" fmla="*/ 1 w 113"/>
                <a:gd name="T57" fmla="*/ 1 h 128"/>
                <a:gd name="T58" fmla="*/ 1 w 113"/>
                <a:gd name="T59" fmla="*/ 1 h 128"/>
                <a:gd name="T60" fmla="*/ 1 w 113"/>
                <a:gd name="T61" fmla="*/ 1 h 128"/>
                <a:gd name="T62" fmla="*/ 1 w 113"/>
                <a:gd name="T63" fmla="*/ 1 h 128"/>
                <a:gd name="T64" fmla="*/ 1 w 113"/>
                <a:gd name="T65" fmla="*/ 1 h 128"/>
                <a:gd name="T66" fmla="*/ 1 w 113"/>
                <a:gd name="T67" fmla="*/ 1 h 128"/>
                <a:gd name="T68" fmla="*/ 1 w 113"/>
                <a:gd name="T69" fmla="*/ 1 h 128"/>
                <a:gd name="T70" fmla="*/ 1 w 113"/>
                <a:gd name="T71" fmla="*/ 1 h 128"/>
                <a:gd name="T72" fmla="*/ 1 w 113"/>
                <a:gd name="T73" fmla="*/ 1 h 128"/>
                <a:gd name="T74" fmla="*/ 1 w 113"/>
                <a:gd name="T75" fmla="*/ 1 h 128"/>
                <a:gd name="T76" fmla="*/ 1 w 113"/>
                <a:gd name="T77" fmla="*/ 1 h 128"/>
                <a:gd name="T78" fmla="*/ 1 w 113"/>
                <a:gd name="T79" fmla="*/ 1 h 128"/>
                <a:gd name="T80" fmla="*/ 1 w 113"/>
                <a:gd name="T81" fmla="*/ 1 h 128"/>
                <a:gd name="T82" fmla="*/ 1 w 113"/>
                <a:gd name="T83" fmla="*/ 1 h 128"/>
                <a:gd name="T84" fmla="*/ 1 w 113"/>
                <a:gd name="T85" fmla="*/ 1 h 128"/>
                <a:gd name="T86" fmla="*/ 1 w 113"/>
                <a:gd name="T87" fmla="*/ 1 h 128"/>
                <a:gd name="T88" fmla="*/ 1 w 113"/>
                <a:gd name="T89" fmla="*/ 1 h 128"/>
                <a:gd name="T90" fmla="*/ 1 w 113"/>
                <a:gd name="T91" fmla="*/ 1 h 128"/>
                <a:gd name="T92" fmla="*/ 1 w 113"/>
                <a:gd name="T93" fmla="*/ 1 h 128"/>
                <a:gd name="T94" fmla="*/ 1 w 113"/>
                <a:gd name="T95" fmla="*/ 1 h 128"/>
                <a:gd name="T96" fmla="*/ 1 w 113"/>
                <a:gd name="T97" fmla="*/ 1 h 128"/>
                <a:gd name="T98" fmla="*/ 1 w 113"/>
                <a:gd name="T99" fmla="*/ 1 h 128"/>
                <a:gd name="T100" fmla="*/ 1 w 113"/>
                <a:gd name="T101" fmla="*/ 1 h 128"/>
                <a:gd name="T102" fmla="*/ 1 w 113"/>
                <a:gd name="T103" fmla="*/ 1 h 128"/>
                <a:gd name="T104" fmla="*/ 1 w 113"/>
                <a:gd name="T105" fmla="*/ 1 h 128"/>
                <a:gd name="T106" fmla="*/ 1 w 113"/>
                <a:gd name="T107" fmla="*/ 1 h 12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3"/>
                <a:gd name="T163" fmla="*/ 0 h 128"/>
                <a:gd name="T164" fmla="*/ 113 w 113"/>
                <a:gd name="T165" fmla="*/ 128 h 12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3" h="128">
                  <a:moveTo>
                    <a:pt x="113" y="74"/>
                  </a:moveTo>
                  <a:lnTo>
                    <a:pt x="111" y="61"/>
                  </a:lnTo>
                  <a:lnTo>
                    <a:pt x="109" y="49"/>
                  </a:lnTo>
                  <a:lnTo>
                    <a:pt x="104" y="38"/>
                  </a:lnTo>
                  <a:lnTo>
                    <a:pt x="98" y="28"/>
                  </a:lnTo>
                  <a:lnTo>
                    <a:pt x="91" y="19"/>
                  </a:lnTo>
                  <a:lnTo>
                    <a:pt x="82" y="12"/>
                  </a:lnTo>
                  <a:lnTo>
                    <a:pt x="72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2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8" y="15"/>
                  </a:lnTo>
                  <a:lnTo>
                    <a:pt x="12" y="23"/>
                  </a:lnTo>
                  <a:lnTo>
                    <a:pt x="7" y="30"/>
                  </a:lnTo>
                  <a:lnTo>
                    <a:pt x="4" y="38"/>
                  </a:lnTo>
                  <a:lnTo>
                    <a:pt x="0" y="57"/>
                  </a:lnTo>
                  <a:lnTo>
                    <a:pt x="4" y="76"/>
                  </a:lnTo>
                  <a:lnTo>
                    <a:pt x="13" y="95"/>
                  </a:lnTo>
                  <a:lnTo>
                    <a:pt x="27" y="111"/>
                  </a:lnTo>
                  <a:lnTo>
                    <a:pt x="44" y="122"/>
                  </a:lnTo>
                  <a:lnTo>
                    <a:pt x="63" y="128"/>
                  </a:lnTo>
                  <a:lnTo>
                    <a:pt x="81" y="127"/>
                  </a:lnTo>
                  <a:lnTo>
                    <a:pt x="98" y="117"/>
                  </a:lnTo>
                  <a:lnTo>
                    <a:pt x="98" y="116"/>
                  </a:lnTo>
                  <a:lnTo>
                    <a:pt x="98" y="114"/>
                  </a:lnTo>
                  <a:lnTo>
                    <a:pt x="97" y="116"/>
                  </a:lnTo>
                  <a:lnTo>
                    <a:pt x="82" y="120"/>
                  </a:lnTo>
                  <a:lnTo>
                    <a:pt x="67" y="119"/>
                  </a:lnTo>
                  <a:lnTo>
                    <a:pt x="52" y="113"/>
                  </a:lnTo>
                  <a:lnTo>
                    <a:pt x="39" y="103"/>
                  </a:lnTo>
                  <a:lnTo>
                    <a:pt x="28" y="90"/>
                  </a:lnTo>
                  <a:lnTo>
                    <a:pt x="19" y="76"/>
                  </a:lnTo>
                  <a:lnTo>
                    <a:pt x="13" y="63"/>
                  </a:lnTo>
                  <a:lnTo>
                    <a:pt x="11" y="49"/>
                  </a:lnTo>
                  <a:lnTo>
                    <a:pt x="13" y="35"/>
                  </a:lnTo>
                  <a:lnTo>
                    <a:pt x="19" y="23"/>
                  </a:lnTo>
                  <a:lnTo>
                    <a:pt x="27" y="15"/>
                  </a:lnTo>
                  <a:lnTo>
                    <a:pt x="38" y="10"/>
                  </a:lnTo>
                  <a:lnTo>
                    <a:pt x="50" y="8"/>
                  </a:lnTo>
                  <a:lnTo>
                    <a:pt x="63" y="8"/>
                  </a:lnTo>
                  <a:lnTo>
                    <a:pt x="75" y="12"/>
                  </a:lnTo>
                  <a:lnTo>
                    <a:pt x="87" y="19"/>
                  </a:lnTo>
                  <a:lnTo>
                    <a:pt x="97" y="30"/>
                  </a:lnTo>
                  <a:lnTo>
                    <a:pt x="105" y="44"/>
                  </a:lnTo>
                  <a:lnTo>
                    <a:pt x="110" y="59"/>
                  </a:lnTo>
                  <a:lnTo>
                    <a:pt x="112" y="75"/>
                  </a:lnTo>
                  <a:lnTo>
                    <a:pt x="113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 flipH="1">
              <a:off x="905" y="2313"/>
              <a:ext cx="25" cy="19"/>
            </a:xfrm>
            <a:custGeom>
              <a:avLst/>
              <a:gdLst>
                <a:gd name="T0" fmla="*/ 0 w 48"/>
                <a:gd name="T1" fmla="*/ 0 h 39"/>
                <a:gd name="T2" fmla="*/ 1 w 48"/>
                <a:gd name="T3" fmla="*/ 0 h 39"/>
                <a:gd name="T4" fmla="*/ 1 w 48"/>
                <a:gd name="T5" fmla="*/ 0 h 39"/>
                <a:gd name="T6" fmla="*/ 1 w 48"/>
                <a:gd name="T7" fmla="*/ 0 h 39"/>
                <a:gd name="T8" fmla="*/ 1 w 48"/>
                <a:gd name="T9" fmla="*/ 0 h 39"/>
                <a:gd name="T10" fmla="*/ 1 w 48"/>
                <a:gd name="T11" fmla="*/ 0 h 39"/>
                <a:gd name="T12" fmla="*/ 1 w 48"/>
                <a:gd name="T13" fmla="*/ 0 h 39"/>
                <a:gd name="T14" fmla="*/ 1 w 48"/>
                <a:gd name="T15" fmla="*/ 0 h 39"/>
                <a:gd name="T16" fmla="*/ 1 w 48"/>
                <a:gd name="T17" fmla="*/ 0 h 39"/>
                <a:gd name="T18" fmla="*/ 1 w 48"/>
                <a:gd name="T19" fmla="*/ 0 h 39"/>
                <a:gd name="T20" fmla="*/ 1 w 48"/>
                <a:gd name="T21" fmla="*/ 0 h 39"/>
                <a:gd name="T22" fmla="*/ 1 w 48"/>
                <a:gd name="T23" fmla="*/ 0 h 39"/>
                <a:gd name="T24" fmla="*/ 1 w 48"/>
                <a:gd name="T25" fmla="*/ 0 h 39"/>
                <a:gd name="T26" fmla="*/ 1 w 48"/>
                <a:gd name="T27" fmla="*/ 0 h 39"/>
                <a:gd name="T28" fmla="*/ 1 w 48"/>
                <a:gd name="T29" fmla="*/ 0 h 39"/>
                <a:gd name="T30" fmla="*/ 1 w 48"/>
                <a:gd name="T31" fmla="*/ 0 h 39"/>
                <a:gd name="T32" fmla="*/ 1 w 48"/>
                <a:gd name="T33" fmla="*/ 0 h 39"/>
                <a:gd name="T34" fmla="*/ 1 w 48"/>
                <a:gd name="T35" fmla="*/ 0 h 39"/>
                <a:gd name="T36" fmla="*/ 1 w 48"/>
                <a:gd name="T37" fmla="*/ 0 h 39"/>
                <a:gd name="T38" fmla="*/ 1 w 48"/>
                <a:gd name="T39" fmla="*/ 0 h 39"/>
                <a:gd name="T40" fmla="*/ 1 w 48"/>
                <a:gd name="T41" fmla="*/ 0 h 39"/>
                <a:gd name="T42" fmla="*/ 1 w 48"/>
                <a:gd name="T43" fmla="*/ 0 h 39"/>
                <a:gd name="T44" fmla="*/ 1 w 48"/>
                <a:gd name="T45" fmla="*/ 0 h 39"/>
                <a:gd name="T46" fmla="*/ 1 w 48"/>
                <a:gd name="T47" fmla="*/ 0 h 39"/>
                <a:gd name="T48" fmla="*/ 0 w 48"/>
                <a:gd name="T49" fmla="*/ 0 h 39"/>
                <a:gd name="T50" fmla="*/ 0 w 48"/>
                <a:gd name="T51" fmla="*/ 0 h 39"/>
                <a:gd name="T52" fmla="*/ 0 w 48"/>
                <a:gd name="T53" fmla="*/ 0 h 39"/>
                <a:gd name="T54" fmla="*/ 0 w 48"/>
                <a:gd name="T55" fmla="*/ 0 h 39"/>
                <a:gd name="T56" fmla="*/ 0 w 48"/>
                <a:gd name="T57" fmla="*/ 0 h 39"/>
                <a:gd name="T58" fmla="*/ 0 w 48"/>
                <a:gd name="T59" fmla="*/ 0 h 3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8"/>
                <a:gd name="T91" fmla="*/ 0 h 39"/>
                <a:gd name="T92" fmla="*/ 48 w 48"/>
                <a:gd name="T93" fmla="*/ 39 h 3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8" h="39">
                  <a:moveTo>
                    <a:pt x="0" y="15"/>
                  </a:moveTo>
                  <a:lnTo>
                    <a:pt x="5" y="8"/>
                  </a:lnTo>
                  <a:lnTo>
                    <a:pt x="14" y="8"/>
                  </a:lnTo>
                  <a:lnTo>
                    <a:pt x="22" y="12"/>
                  </a:lnTo>
                  <a:lnTo>
                    <a:pt x="29" y="18"/>
                  </a:lnTo>
                  <a:lnTo>
                    <a:pt x="31" y="21"/>
                  </a:lnTo>
                  <a:lnTo>
                    <a:pt x="33" y="24"/>
                  </a:lnTo>
                  <a:lnTo>
                    <a:pt x="35" y="27"/>
                  </a:lnTo>
                  <a:lnTo>
                    <a:pt x="37" y="31"/>
                  </a:lnTo>
                  <a:lnTo>
                    <a:pt x="38" y="33"/>
                  </a:lnTo>
                  <a:lnTo>
                    <a:pt x="39" y="36"/>
                  </a:lnTo>
                  <a:lnTo>
                    <a:pt x="41" y="38"/>
                  </a:lnTo>
                  <a:lnTo>
                    <a:pt x="44" y="39"/>
                  </a:lnTo>
                  <a:lnTo>
                    <a:pt x="46" y="39"/>
                  </a:lnTo>
                  <a:lnTo>
                    <a:pt x="47" y="38"/>
                  </a:lnTo>
                  <a:lnTo>
                    <a:pt x="48" y="35"/>
                  </a:lnTo>
                  <a:lnTo>
                    <a:pt x="48" y="33"/>
                  </a:lnTo>
                  <a:lnTo>
                    <a:pt x="46" y="21"/>
                  </a:lnTo>
                  <a:lnTo>
                    <a:pt x="41" y="11"/>
                  </a:lnTo>
                  <a:lnTo>
                    <a:pt x="33" y="3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2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 flipH="1">
              <a:off x="847" y="2309"/>
              <a:ext cx="62" cy="61"/>
            </a:xfrm>
            <a:custGeom>
              <a:avLst/>
              <a:gdLst>
                <a:gd name="T0" fmla="*/ 1 w 124"/>
                <a:gd name="T1" fmla="*/ 1 h 121"/>
                <a:gd name="T2" fmla="*/ 1 w 124"/>
                <a:gd name="T3" fmla="*/ 1 h 121"/>
                <a:gd name="T4" fmla="*/ 1 w 124"/>
                <a:gd name="T5" fmla="*/ 1 h 121"/>
                <a:gd name="T6" fmla="*/ 1 w 124"/>
                <a:gd name="T7" fmla="*/ 1 h 121"/>
                <a:gd name="T8" fmla="*/ 1 w 124"/>
                <a:gd name="T9" fmla="*/ 1 h 121"/>
                <a:gd name="T10" fmla="*/ 1 w 124"/>
                <a:gd name="T11" fmla="*/ 1 h 121"/>
                <a:gd name="T12" fmla="*/ 1 w 124"/>
                <a:gd name="T13" fmla="*/ 1 h 121"/>
                <a:gd name="T14" fmla="*/ 1 w 124"/>
                <a:gd name="T15" fmla="*/ 1 h 121"/>
                <a:gd name="T16" fmla="*/ 1 w 124"/>
                <a:gd name="T17" fmla="*/ 1 h 121"/>
                <a:gd name="T18" fmla="*/ 1 w 124"/>
                <a:gd name="T19" fmla="*/ 1 h 121"/>
                <a:gd name="T20" fmla="*/ 1 w 124"/>
                <a:gd name="T21" fmla="*/ 1 h 121"/>
                <a:gd name="T22" fmla="*/ 1 w 124"/>
                <a:gd name="T23" fmla="*/ 1 h 121"/>
                <a:gd name="T24" fmla="*/ 1 w 124"/>
                <a:gd name="T25" fmla="*/ 1 h 121"/>
                <a:gd name="T26" fmla="*/ 1 w 124"/>
                <a:gd name="T27" fmla="*/ 1 h 121"/>
                <a:gd name="T28" fmla="*/ 1 w 124"/>
                <a:gd name="T29" fmla="*/ 1 h 121"/>
                <a:gd name="T30" fmla="*/ 0 w 124"/>
                <a:gd name="T31" fmla="*/ 1 h 121"/>
                <a:gd name="T32" fmla="*/ 1 w 124"/>
                <a:gd name="T33" fmla="*/ 1 h 121"/>
                <a:gd name="T34" fmla="*/ 1 w 124"/>
                <a:gd name="T35" fmla="*/ 1 h 121"/>
                <a:gd name="T36" fmla="*/ 1 w 124"/>
                <a:gd name="T37" fmla="*/ 1 h 121"/>
                <a:gd name="T38" fmla="*/ 1 w 124"/>
                <a:gd name="T39" fmla="*/ 1 h 121"/>
                <a:gd name="T40" fmla="*/ 1 w 124"/>
                <a:gd name="T41" fmla="*/ 1 h 121"/>
                <a:gd name="T42" fmla="*/ 1 w 124"/>
                <a:gd name="T43" fmla="*/ 1 h 121"/>
                <a:gd name="T44" fmla="*/ 1 w 124"/>
                <a:gd name="T45" fmla="*/ 1 h 121"/>
                <a:gd name="T46" fmla="*/ 1 w 124"/>
                <a:gd name="T47" fmla="*/ 1 h 121"/>
                <a:gd name="T48" fmla="*/ 1 w 124"/>
                <a:gd name="T49" fmla="*/ 1 h 121"/>
                <a:gd name="T50" fmla="*/ 1 w 124"/>
                <a:gd name="T51" fmla="*/ 1 h 121"/>
                <a:gd name="T52" fmla="*/ 1 w 124"/>
                <a:gd name="T53" fmla="*/ 1 h 121"/>
                <a:gd name="T54" fmla="*/ 1 w 124"/>
                <a:gd name="T55" fmla="*/ 1 h 121"/>
                <a:gd name="T56" fmla="*/ 1 w 124"/>
                <a:gd name="T57" fmla="*/ 1 h 121"/>
                <a:gd name="T58" fmla="*/ 1 w 124"/>
                <a:gd name="T59" fmla="*/ 1 h 121"/>
                <a:gd name="T60" fmla="*/ 1 w 124"/>
                <a:gd name="T61" fmla="*/ 1 h 121"/>
                <a:gd name="T62" fmla="*/ 1 w 124"/>
                <a:gd name="T63" fmla="*/ 1 h 121"/>
                <a:gd name="T64" fmla="*/ 1 w 124"/>
                <a:gd name="T65" fmla="*/ 1 h 121"/>
                <a:gd name="T66" fmla="*/ 1 w 124"/>
                <a:gd name="T67" fmla="*/ 1 h 121"/>
                <a:gd name="T68" fmla="*/ 1 w 124"/>
                <a:gd name="T69" fmla="*/ 1 h 1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4"/>
                <a:gd name="T106" fmla="*/ 0 h 121"/>
                <a:gd name="T107" fmla="*/ 124 w 124"/>
                <a:gd name="T108" fmla="*/ 121 h 1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4" h="121">
                  <a:moveTo>
                    <a:pt x="7" y="53"/>
                  </a:moveTo>
                  <a:lnTo>
                    <a:pt x="10" y="38"/>
                  </a:lnTo>
                  <a:lnTo>
                    <a:pt x="15" y="26"/>
                  </a:lnTo>
                  <a:lnTo>
                    <a:pt x="23" y="16"/>
                  </a:lnTo>
                  <a:lnTo>
                    <a:pt x="34" y="9"/>
                  </a:lnTo>
                  <a:lnTo>
                    <a:pt x="45" y="5"/>
                  </a:lnTo>
                  <a:lnTo>
                    <a:pt x="58" y="4"/>
                  </a:lnTo>
                  <a:lnTo>
                    <a:pt x="72" y="7"/>
                  </a:lnTo>
                  <a:lnTo>
                    <a:pt x="85" y="11"/>
                  </a:lnTo>
                  <a:lnTo>
                    <a:pt x="98" y="20"/>
                  </a:lnTo>
                  <a:lnTo>
                    <a:pt x="106" y="34"/>
                  </a:lnTo>
                  <a:lnTo>
                    <a:pt x="112" y="49"/>
                  </a:lnTo>
                  <a:lnTo>
                    <a:pt x="113" y="65"/>
                  </a:lnTo>
                  <a:lnTo>
                    <a:pt x="112" y="77"/>
                  </a:lnTo>
                  <a:lnTo>
                    <a:pt x="109" y="87"/>
                  </a:lnTo>
                  <a:lnTo>
                    <a:pt x="103" y="95"/>
                  </a:lnTo>
                  <a:lnTo>
                    <a:pt x="95" y="101"/>
                  </a:lnTo>
                  <a:lnTo>
                    <a:pt x="86" y="106"/>
                  </a:lnTo>
                  <a:lnTo>
                    <a:pt x="75" y="108"/>
                  </a:lnTo>
                  <a:lnTo>
                    <a:pt x="64" y="109"/>
                  </a:lnTo>
                  <a:lnTo>
                    <a:pt x="52" y="108"/>
                  </a:lnTo>
                  <a:lnTo>
                    <a:pt x="43" y="106"/>
                  </a:lnTo>
                  <a:lnTo>
                    <a:pt x="35" y="102"/>
                  </a:lnTo>
                  <a:lnTo>
                    <a:pt x="27" y="98"/>
                  </a:lnTo>
                  <a:lnTo>
                    <a:pt x="21" y="91"/>
                  </a:lnTo>
                  <a:lnTo>
                    <a:pt x="15" y="84"/>
                  </a:lnTo>
                  <a:lnTo>
                    <a:pt x="10" y="77"/>
                  </a:lnTo>
                  <a:lnTo>
                    <a:pt x="6" y="68"/>
                  </a:lnTo>
                  <a:lnTo>
                    <a:pt x="3" y="60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5" y="73"/>
                  </a:lnTo>
                  <a:lnTo>
                    <a:pt x="11" y="86"/>
                  </a:lnTo>
                  <a:lnTo>
                    <a:pt x="18" y="96"/>
                  </a:lnTo>
                  <a:lnTo>
                    <a:pt x="27" y="107"/>
                  </a:lnTo>
                  <a:lnTo>
                    <a:pt x="37" y="114"/>
                  </a:lnTo>
                  <a:lnTo>
                    <a:pt x="49" y="118"/>
                  </a:lnTo>
                  <a:lnTo>
                    <a:pt x="63" y="121"/>
                  </a:lnTo>
                  <a:lnTo>
                    <a:pt x="78" y="118"/>
                  </a:lnTo>
                  <a:lnTo>
                    <a:pt x="89" y="115"/>
                  </a:lnTo>
                  <a:lnTo>
                    <a:pt x="98" y="110"/>
                  </a:lnTo>
                  <a:lnTo>
                    <a:pt x="108" y="103"/>
                  </a:lnTo>
                  <a:lnTo>
                    <a:pt x="115" y="96"/>
                  </a:lnTo>
                  <a:lnTo>
                    <a:pt x="119" y="88"/>
                  </a:lnTo>
                  <a:lnTo>
                    <a:pt x="123" y="79"/>
                  </a:lnTo>
                  <a:lnTo>
                    <a:pt x="124" y="68"/>
                  </a:lnTo>
                  <a:lnTo>
                    <a:pt x="123" y="56"/>
                  </a:lnTo>
                  <a:lnTo>
                    <a:pt x="119" y="43"/>
                  </a:lnTo>
                  <a:lnTo>
                    <a:pt x="115" y="32"/>
                  </a:lnTo>
                  <a:lnTo>
                    <a:pt x="108" y="23"/>
                  </a:lnTo>
                  <a:lnTo>
                    <a:pt x="98" y="13"/>
                  </a:lnTo>
                  <a:lnTo>
                    <a:pt x="89" y="8"/>
                  </a:lnTo>
                  <a:lnTo>
                    <a:pt x="78" y="3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3" y="4"/>
                  </a:lnTo>
                  <a:lnTo>
                    <a:pt x="26" y="10"/>
                  </a:lnTo>
                  <a:lnTo>
                    <a:pt x="19" y="16"/>
                  </a:lnTo>
                  <a:lnTo>
                    <a:pt x="13" y="24"/>
                  </a:lnTo>
                  <a:lnTo>
                    <a:pt x="8" y="33"/>
                  </a:lnTo>
                  <a:lnTo>
                    <a:pt x="6" y="42"/>
                  </a:lnTo>
                  <a:lnTo>
                    <a:pt x="6" y="53"/>
                  </a:lnTo>
                  <a:lnTo>
                    <a:pt x="7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 flipH="1">
              <a:off x="791" y="2332"/>
              <a:ext cx="65" cy="14"/>
            </a:xfrm>
            <a:custGeom>
              <a:avLst/>
              <a:gdLst>
                <a:gd name="T0" fmla="*/ 0 w 131"/>
                <a:gd name="T1" fmla="*/ 0 h 28"/>
                <a:gd name="T2" fmla="*/ 0 w 131"/>
                <a:gd name="T3" fmla="*/ 1 h 28"/>
                <a:gd name="T4" fmla="*/ 0 w 131"/>
                <a:gd name="T5" fmla="*/ 1 h 28"/>
                <a:gd name="T6" fmla="*/ 0 w 131"/>
                <a:gd name="T7" fmla="*/ 1 h 28"/>
                <a:gd name="T8" fmla="*/ 0 w 131"/>
                <a:gd name="T9" fmla="*/ 1 h 28"/>
                <a:gd name="T10" fmla="*/ 0 w 131"/>
                <a:gd name="T11" fmla="*/ 1 h 28"/>
                <a:gd name="T12" fmla="*/ 0 w 131"/>
                <a:gd name="T13" fmla="*/ 1 h 28"/>
                <a:gd name="T14" fmla="*/ 0 w 131"/>
                <a:gd name="T15" fmla="*/ 1 h 28"/>
                <a:gd name="T16" fmla="*/ 0 w 131"/>
                <a:gd name="T17" fmla="*/ 1 h 28"/>
                <a:gd name="T18" fmla="*/ 0 w 131"/>
                <a:gd name="T19" fmla="*/ 1 h 28"/>
                <a:gd name="T20" fmla="*/ 0 w 131"/>
                <a:gd name="T21" fmla="*/ 1 h 28"/>
                <a:gd name="T22" fmla="*/ 0 w 131"/>
                <a:gd name="T23" fmla="*/ 1 h 28"/>
                <a:gd name="T24" fmla="*/ 0 w 131"/>
                <a:gd name="T25" fmla="*/ 1 h 28"/>
                <a:gd name="T26" fmla="*/ 0 w 131"/>
                <a:gd name="T27" fmla="*/ 1 h 28"/>
                <a:gd name="T28" fmla="*/ 0 w 131"/>
                <a:gd name="T29" fmla="*/ 1 h 28"/>
                <a:gd name="T30" fmla="*/ 0 w 131"/>
                <a:gd name="T31" fmla="*/ 1 h 28"/>
                <a:gd name="T32" fmla="*/ 0 w 131"/>
                <a:gd name="T33" fmla="*/ 1 h 28"/>
                <a:gd name="T34" fmla="*/ 0 w 131"/>
                <a:gd name="T35" fmla="*/ 1 h 28"/>
                <a:gd name="T36" fmla="*/ 0 w 131"/>
                <a:gd name="T37" fmla="*/ 1 h 28"/>
                <a:gd name="T38" fmla="*/ 0 w 131"/>
                <a:gd name="T39" fmla="*/ 1 h 28"/>
                <a:gd name="T40" fmla="*/ 0 w 131"/>
                <a:gd name="T41" fmla="*/ 0 h 28"/>
                <a:gd name="T42" fmla="*/ 0 w 131"/>
                <a:gd name="T43" fmla="*/ 0 h 28"/>
                <a:gd name="T44" fmla="*/ 0 w 131"/>
                <a:gd name="T45" fmla="*/ 0 h 28"/>
                <a:gd name="T46" fmla="*/ 0 w 131"/>
                <a:gd name="T47" fmla="*/ 0 h 28"/>
                <a:gd name="T48" fmla="*/ 0 w 131"/>
                <a:gd name="T49" fmla="*/ 0 h 28"/>
                <a:gd name="T50" fmla="*/ 0 w 131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1"/>
                <a:gd name="T79" fmla="*/ 0 h 28"/>
                <a:gd name="T80" fmla="*/ 131 w 131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1" h="28">
                  <a:moveTo>
                    <a:pt x="131" y="0"/>
                  </a:moveTo>
                  <a:lnTo>
                    <a:pt x="115" y="2"/>
                  </a:lnTo>
                  <a:lnTo>
                    <a:pt x="98" y="4"/>
                  </a:lnTo>
                  <a:lnTo>
                    <a:pt x="82" y="6"/>
                  </a:lnTo>
                  <a:lnTo>
                    <a:pt x="67" y="9"/>
                  </a:lnTo>
                  <a:lnTo>
                    <a:pt x="51" y="12"/>
                  </a:lnTo>
                  <a:lnTo>
                    <a:pt x="35" y="15"/>
                  </a:lnTo>
                  <a:lnTo>
                    <a:pt x="20" y="18"/>
                  </a:lnTo>
                  <a:lnTo>
                    <a:pt x="4" y="23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19" y="25"/>
                  </a:lnTo>
                  <a:lnTo>
                    <a:pt x="35" y="21"/>
                  </a:lnTo>
                  <a:lnTo>
                    <a:pt x="50" y="18"/>
                  </a:lnTo>
                  <a:lnTo>
                    <a:pt x="66" y="13"/>
                  </a:lnTo>
                  <a:lnTo>
                    <a:pt x="82" y="10"/>
                  </a:lnTo>
                  <a:lnTo>
                    <a:pt x="98" y="6"/>
                  </a:lnTo>
                  <a:lnTo>
                    <a:pt x="115" y="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 flipH="1">
              <a:off x="750" y="2190"/>
              <a:ext cx="53" cy="159"/>
            </a:xfrm>
            <a:custGeom>
              <a:avLst/>
              <a:gdLst>
                <a:gd name="T0" fmla="*/ 1 w 106"/>
                <a:gd name="T1" fmla="*/ 0 h 319"/>
                <a:gd name="T2" fmla="*/ 1 w 106"/>
                <a:gd name="T3" fmla="*/ 0 h 319"/>
                <a:gd name="T4" fmla="*/ 1 w 106"/>
                <a:gd name="T5" fmla="*/ 0 h 319"/>
                <a:gd name="T6" fmla="*/ 1 w 106"/>
                <a:gd name="T7" fmla="*/ 0 h 319"/>
                <a:gd name="T8" fmla="*/ 1 w 106"/>
                <a:gd name="T9" fmla="*/ 0 h 319"/>
                <a:gd name="T10" fmla="*/ 1 w 106"/>
                <a:gd name="T11" fmla="*/ 0 h 319"/>
                <a:gd name="T12" fmla="*/ 1 w 106"/>
                <a:gd name="T13" fmla="*/ 0 h 319"/>
                <a:gd name="T14" fmla="*/ 1 w 106"/>
                <a:gd name="T15" fmla="*/ 0 h 319"/>
                <a:gd name="T16" fmla="*/ 1 w 106"/>
                <a:gd name="T17" fmla="*/ 0 h 319"/>
                <a:gd name="T18" fmla="*/ 1 w 106"/>
                <a:gd name="T19" fmla="*/ 0 h 319"/>
                <a:gd name="T20" fmla="*/ 1 w 106"/>
                <a:gd name="T21" fmla="*/ 0 h 319"/>
                <a:gd name="T22" fmla="*/ 1 w 106"/>
                <a:gd name="T23" fmla="*/ 0 h 319"/>
                <a:gd name="T24" fmla="*/ 1 w 106"/>
                <a:gd name="T25" fmla="*/ 0 h 319"/>
                <a:gd name="T26" fmla="*/ 1 w 106"/>
                <a:gd name="T27" fmla="*/ 0 h 319"/>
                <a:gd name="T28" fmla="*/ 1 w 106"/>
                <a:gd name="T29" fmla="*/ 0 h 319"/>
                <a:gd name="T30" fmla="*/ 1 w 106"/>
                <a:gd name="T31" fmla="*/ 0 h 319"/>
                <a:gd name="T32" fmla="*/ 1 w 106"/>
                <a:gd name="T33" fmla="*/ 0 h 319"/>
                <a:gd name="T34" fmla="*/ 1 w 106"/>
                <a:gd name="T35" fmla="*/ 0 h 319"/>
                <a:gd name="T36" fmla="*/ 1 w 106"/>
                <a:gd name="T37" fmla="*/ 0 h 319"/>
                <a:gd name="T38" fmla="*/ 1 w 106"/>
                <a:gd name="T39" fmla="*/ 0 h 319"/>
                <a:gd name="T40" fmla="*/ 1 w 106"/>
                <a:gd name="T41" fmla="*/ 0 h 319"/>
                <a:gd name="T42" fmla="*/ 1 w 106"/>
                <a:gd name="T43" fmla="*/ 0 h 319"/>
                <a:gd name="T44" fmla="*/ 1 w 106"/>
                <a:gd name="T45" fmla="*/ 0 h 319"/>
                <a:gd name="T46" fmla="*/ 1 w 106"/>
                <a:gd name="T47" fmla="*/ 0 h 319"/>
                <a:gd name="T48" fmla="*/ 1 w 106"/>
                <a:gd name="T49" fmla="*/ 0 h 319"/>
                <a:gd name="T50" fmla="*/ 1 w 106"/>
                <a:gd name="T51" fmla="*/ 0 h 319"/>
                <a:gd name="T52" fmla="*/ 1 w 106"/>
                <a:gd name="T53" fmla="*/ 0 h 319"/>
                <a:gd name="T54" fmla="*/ 1 w 106"/>
                <a:gd name="T55" fmla="*/ 0 h 319"/>
                <a:gd name="T56" fmla="*/ 1 w 106"/>
                <a:gd name="T57" fmla="*/ 0 h 319"/>
                <a:gd name="T58" fmla="*/ 1 w 106"/>
                <a:gd name="T59" fmla="*/ 0 h 319"/>
                <a:gd name="T60" fmla="*/ 0 w 106"/>
                <a:gd name="T61" fmla="*/ 0 h 319"/>
                <a:gd name="T62" fmla="*/ 0 w 106"/>
                <a:gd name="T63" fmla="*/ 0 h 319"/>
                <a:gd name="T64" fmla="*/ 0 w 106"/>
                <a:gd name="T65" fmla="*/ 0 h 3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6"/>
                <a:gd name="T100" fmla="*/ 0 h 319"/>
                <a:gd name="T101" fmla="*/ 106 w 106"/>
                <a:gd name="T102" fmla="*/ 319 h 3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6" h="319">
                  <a:moveTo>
                    <a:pt x="0" y="1"/>
                  </a:moveTo>
                  <a:lnTo>
                    <a:pt x="12" y="4"/>
                  </a:lnTo>
                  <a:lnTo>
                    <a:pt x="24" y="8"/>
                  </a:lnTo>
                  <a:lnTo>
                    <a:pt x="35" y="12"/>
                  </a:lnTo>
                  <a:lnTo>
                    <a:pt x="45" y="16"/>
                  </a:lnTo>
                  <a:lnTo>
                    <a:pt x="56" y="23"/>
                  </a:lnTo>
                  <a:lnTo>
                    <a:pt x="65" y="29"/>
                  </a:lnTo>
                  <a:lnTo>
                    <a:pt x="74" y="37"/>
                  </a:lnTo>
                  <a:lnTo>
                    <a:pt x="82" y="46"/>
                  </a:lnTo>
                  <a:lnTo>
                    <a:pt x="93" y="63"/>
                  </a:lnTo>
                  <a:lnTo>
                    <a:pt x="96" y="83"/>
                  </a:lnTo>
                  <a:lnTo>
                    <a:pt x="93" y="101"/>
                  </a:lnTo>
                  <a:lnTo>
                    <a:pt x="79" y="118"/>
                  </a:lnTo>
                  <a:lnTo>
                    <a:pt x="74" y="121"/>
                  </a:lnTo>
                  <a:lnTo>
                    <a:pt x="70" y="124"/>
                  </a:lnTo>
                  <a:lnTo>
                    <a:pt x="65" y="127"/>
                  </a:lnTo>
                  <a:lnTo>
                    <a:pt x="60" y="130"/>
                  </a:lnTo>
                  <a:lnTo>
                    <a:pt x="56" y="134"/>
                  </a:lnTo>
                  <a:lnTo>
                    <a:pt x="51" y="137"/>
                  </a:lnTo>
                  <a:lnTo>
                    <a:pt x="47" y="141"/>
                  </a:lnTo>
                  <a:lnTo>
                    <a:pt x="42" y="145"/>
                  </a:lnTo>
                  <a:lnTo>
                    <a:pt x="32" y="158"/>
                  </a:lnTo>
                  <a:lnTo>
                    <a:pt x="26" y="172"/>
                  </a:lnTo>
                  <a:lnTo>
                    <a:pt x="22" y="187"/>
                  </a:lnTo>
                  <a:lnTo>
                    <a:pt x="22" y="203"/>
                  </a:lnTo>
                  <a:lnTo>
                    <a:pt x="24" y="214"/>
                  </a:lnTo>
                  <a:lnTo>
                    <a:pt x="26" y="227"/>
                  </a:lnTo>
                  <a:lnTo>
                    <a:pt x="28" y="238"/>
                  </a:lnTo>
                  <a:lnTo>
                    <a:pt x="29" y="251"/>
                  </a:lnTo>
                  <a:lnTo>
                    <a:pt x="28" y="267"/>
                  </a:lnTo>
                  <a:lnTo>
                    <a:pt x="24" y="285"/>
                  </a:lnTo>
                  <a:lnTo>
                    <a:pt x="18" y="302"/>
                  </a:lnTo>
                  <a:lnTo>
                    <a:pt x="13" y="318"/>
                  </a:lnTo>
                  <a:lnTo>
                    <a:pt x="13" y="319"/>
                  </a:lnTo>
                  <a:lnTo>
                    <a:pt x="14" y="319"/>
                  </a:lnTo>
                  <a:lnTo>
                    <a:pt x="14" y="318"/>
                  </a:lnTo>
                  <a:lnTo>
                    <a:pt x="19" y="303"/>
                  </a:lnTo>
                  <a:lnTo>
                    <a:pt x="24" y="289"/>
                  </a:lnTo>
                  <a:lnTo>
                    <a:pt x="28" y="275"/>
                  </a:lnTo>
                  <a:lnTo>
                    <a:pt x="32" y="260"/>
                  </a:lnTo>
                  <a:lnTo>
                    <a:pt x="33" y="248"/>
                  </a:lnTo>
                  <a:lnTo>
                    <a:pt x="33" y="234"/>
                  </a:lnTo>
                  <a:lnTo>
                    <a:pt x="32" y="220"/>
                  </a:lnTo>
                  <a:lnTo>
                    <a:pt x="32" y="207"/>
                  </a:lnTo>
                  <a:lnTo>
                    <a:pt x="34" y="191"/>
                  </a:lnTo>
                  <a:lnTo>
                    <a:pt x="40" y="177"/>
                  </a:lnTo>
                  <a:lnTo>
                    <a:pt x="49" y="165"/>
                  </a:lnTo>
                  <a:lnTo>
                    <a:pt x="60" y="154"/>
                  </a:lnTo>
                  <a:lnTo>
                    <a:pt x="72" y="144"/>
                  </a:lnTo>
                  <a:lnTo>
                    <a:pt x="83" y="134"/>
                  </a:lnTo>
                  <a:lnTo>
                    <a:pt x="94" y="122"/>
                  </a:lnTo>
                  <a:lnTo>
                    <a:pt x="102" y="109"/>
                  </a:lnTo>
                  <a:lnTo>
                    <a:pt x="106" y="88"/>
                  </a:lnTo>
                  <a:lnTo>
                    <a:pt x="104" y="68"/>
                  </a:lnTo>
                  <a:lnTo>
                    <a:pt x="95" y="50"/>
                  </a:lnTo>
                  <a:lnTo>
                    <a:pt x="80" y="35"/>
                  </a:lnTo>
                  <a:lnTo>
                    <a:pt x="63" y="22"/>
                  </a:lnTo>
                  <a:lnTo>
                    <a:pt x="42" y="12"/>
                  </a:lnTo>
                  <a:lnTo>
                    <a:pt x="21" y="5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 flipH="1">
              <a:off x="856" y="2178"/>
              <a:ext cx="85" cy="107"/>
            </a:xfrm>
            <a:custGeom>
              <a:avLst/>
              <a:gdLst>
                <a:gd name="T0" fmla="*/ 1 w 169"/>
                <a:gd name="T1" fmla="*/ 0 h 214"/>
                <a:gd name="T2" fmla="*/ 1 w 169"/>
                <a:gd name="T3" fmla="*/ 0 h 214"/>
                <a:gd name="T4" fmla="*/ 1 w 169"/>
                <a:gd name="T5" fmla="*/ 1 h 214"/>
                <a:gd name="T6" fmla="*/ 1 w 169"/>
                <a:gd name="T7" fmla="*/ 1 h 214"/>
                <a:gd name="T8" fmla="*/ 1 w 169"/>
                <a:gd name="T9" fmla="*/ 1 h 214"/>
                <a:gd name="T10" fmla="*/ 1 w 169"/>
                <a:gd name="T11" fmla="*/ 1 h 214"/>
                <a:gd name="T12" fmla="*/ 1 w 169"/>
                <a:gd name="T13" fmla="*/ 1 h 214"/>
                <a:gd name="T14" fmla="*/ 1 w 169"/>
                <a:gd name="T15" fmla="*/ 1 h 214"/>
                <a:gd name="T16" fmla="*/ 1 w 169"/>
                <a:gd name="T17" fmla="*/ 1 h 214"/>
                <a:gd name="T18" fmla="*/ 1 w 169"/>
                <a:gd name="T19" fmla="*/ 1 h 214"/>
                <a:gd name="T20" fmla="*/ 1 w 169"/>
                <a:gd name="T21" fmla="*/ 1 h 214"/>
                <a:gd name="T22" fmla="*/ 1 w 169"/>
                <a:gd name="T23" fmla="*/ 1 h 214"/>
                <a:gd name="T24" fmla="*/ 1 w 169"/>
                <a:gd name="T25" fmla="*/ 1 h 214"/>
                <a:gd name="T26" fmla="*/ 0 w 169"/>
                <a:gd name="T27" fmla="*/ 1 h 214"/>
                <a:gd name="T28" fmla="*/ 1 w 169"/>
                <a:gd name="T29" fmla="*/ 1 h 214"/>
                <a:gd name="T30" fmla="*/ 1 w 169"/>
                <a:gd name="T31" fmla="*/ 1 h 214"/>
                <a:gd name="T32" fmla="*/ 1 w 169"/>
                <a:gd name="T33" fmla="*/ 1 h 214"/>
                <a:gd name="T34" fmla="*/ 1 w 169"/>
                <a:gd name="T35" fmla="*/ 1 h 214"/>
                <a:gd name="T36" fmla="*/ 1 w 169"/>
                <a:gd name="T37" fmla="*/ 1 h 214"/>
                <a:gd name="T38" fmla="*/ 1 w 169"/>
                <a:gd name="T39" fmla="*/ 1 h 214"/>
                <a:gd name="T40" fmla="*/ 1 w 169"/>
                <a:gd name="T41" fmla="*/ 1 h 214"/>
                <a:gd name="T42" fmla="*/ 1 w 169"/>
                <a:gd name="T43" fmla="*/ 1 h 214"/>
                <a:gd name="T44" fmla="*/ 1 w 169"/>
                <a:gd name="T45" fmla="*/ 1 h 214"/>
                <a:gd name="T46" fmla="*/ 1 w 169"/>
                <a:gd name="T47" fmla="*/ 1 h 214"/>
                <a:gd name="T48" fmla="*/ 1 w 169"/>
                <a:gd name="T49" fmla="*/ 1 h 214"/>
                <a:gd name="T50" fmla="*/ 1 w 169"/>
                <a:gd name="T51" fmla="*/ 1 h 214"/>
                <a:gd name="T52" fmla="*/ 1 w 169"/>
                <a:gd name="T53" fmla="*/ 1 h 214"/>
                <a:gd name="T54" fmla="*/ 1 w 169"/>
                <a:gd name="T55" fmla="*/ 1 h 214"/>
                <a:gd name="T56" fmla="*/ 1 w 169"/>
                <a:gd name="T57" fmla="*/ 1 h 214"/>
                <a:gd name="T58" fmla="*/ 1 w 169"/>
                <a:gd name="T59" fmla="*/ 1 h 214"/>
                <a:gd name="T60" fmla="*/ 1 w 169"/>
                <a:gd name="T61" fmla="*/ 1 h 214"/>
                <a:gd name="T62" fmla="*/ 1 w 169"/>
                <a:gd name="T63" fmla="*/ 1 h 214"/>
                <a:gd name="T64" fmla="*/ 1 w 169"/>
                <a:gd name="T65" fmla="*/ 1 h 214"/>
                <a:gd name="T66" fmla="*/ 1 w 169"/>
                <a:gd name="T67" fmla="*/ 1 h 214"/>
                <a:gd name="T68" fmla="*/ 1 w 169"/>
                <a:gd name="T69" fmla="*/ 1 h 214"/>
                <a:gd name="T70" fmla="*/ 1 w 169"/>
                <a:gd name="T71" fmla="*/ 1 h 214"/>
                <a:gd name="T72" fmla="*/ 1 w 169"/>
                <a:gd name="T73" fmla="*/ 0 h 214"/>
                <a:gd name="T74" fmla="*/ 1 w 169"/>
                <a:gd name="T75" fmla="*/ 0 h 214"/>
                <a:gd name="T76" fmla="*/ 1 w 169"/>
                <a:gd name="T77" fmla="*/ 0 h 214"/>
                <a:gd name="T78" fmla="*/ 1 w 169"/>
                <a:gd name="T79" fmla="*/ 0 h 214"/>
                <a:gd name="T80" fmla="*/ 1 w 169"/>
                <a:gd name="T81" fmla="*/ 0 h 214"/>
                <a:gd name="T82" fmla="*/ 1 w 169"/>
                <a:gd name="T83" fmla="*/ 0 h 2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9"/>
                <a:gd name="T127" fmla="*/ 0 h 214"/>
                <a:gd name="T128" fmla="*/ 169 w 169"/>
                <a:gd name="T129" fmla="*/ 214 h 2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9" h="214">
                  <a:moveTo>
                    <a:pt x="169" y="0"/>
                  </a:moveTo>
                  <a:lnTo>
                    <a:pt x="150" y="0"/>
                  </a:lnTo>
                  <a:lnTo>
                    <a:pt x="131" y="3"/>
                  </a:lnTo>
                  <a:lnTo>
                    <a:pt x="113" y="9"/>
                  </a:lnTo>
                  <a:lnTo>
                    <a:pt x="96" y="17"/>
                  </a:lnTo>
                  <a:lnTo>
                    <a:pt x="78" y="28"/>
                  </a:lnTo>
                  <a:lnTo>
                    <a:pt x="62" y="40"/>
                  </a:lnTo>
                  <a:lnTo>
                    <a:pt x="48" y="53"/>
                  </a:lnTo>
                  <a:lnTo>
                    <a:pt x="36" y="67"/>
                  </a:lnTo>
                  <a:lnTo>
                    <a:pt x="24" y="82"/>
                  </a:lnTo>
                  <a:lnTo>
                    <a:pt x="15" y="99"/>
                  </a:lnTo>
                  <a:lnTo>
                    <a:pt x="7" y="118"/>
                  </a:lnTo>
                  <a:lnTo>
                    <a:pt x="2" y="137"/>
                  </a:lnTo>
                  <a:lnTo>
                    <a:pt x="0" y="158"/>
                  </a:lnTo>
                  <a:lnTo>
                    <a:pt x="1" y="177"/>
                  </a:lnTo>
                  <a:lnTo>
                    <a:pt x="6" y="196"/>
                  </a:lnTo>
                  <a:lnTo>
                    <a:pt x="15" y="213"/>
                  </a:lnTo>
                  <a:lnTo>
                    <a:pt x="17" y="214"/>
                  </a:lnTo>
                  <a:lnTo>
                    <a:pt x="21" y="212"/>
                  </a:lnTo>
                  <a:lnTo>
                    <a:pt x="23" y="210"/>
                  </a:lnTo>
                  <a:lnTo>
                    <a:pt x="24" y="206"/>
                  </a:lnTo>
                  <a:lnTo>
                    <a:pt x="23" y="194"/>
                  </a:lnTo>
                  <a:lnTo>
                    <a:pt x="21" y="182"/>
                  </a:lnTo>
                  <a:lnTo>
                    <a:pt x="18" y="169"/>
                  </a:lnTo>
                  <a:lnTo>
                    <a:pt x="15" y="158"/>
                  </a:lnTo>
                  <a:lnTo>
                    <a:pt x="15" y="139"/>
                  </a:lnTo>
                  <a:lnTo>
                    <a:pt x="18" y="119"/>
                  </a:lnTo>
                  <a:lnTo>
                    <a:pt x="25" y="100"/>
                  </a:lnTo>
                  <a:lnTo>
                    <a:pt x="33" y="83"/>
                  </a:lnTo>
                  <a:lnTo>
                    <a:pt x="44" y="66"/>
                  </a:lnTo>
                  <a:lnTo>
                    <a:pt x="58" y="50"/>
                  </a:lnTo>
                  <a:lnTo>
                    <a:pt x="72" y="36"/>
                  </a:lnTo>
                  <a:lnTo>
                    <a:pt x="90" y="23"/>
                  </a:lnTo>
                  <a:lnTo>
                    <a:pt x="109" y="14"/>
                  </a:lnTo>
                  <a:lnTo>
                    <a:pt x="129" y="6"/>
                  </a:lnTo>
                  <a:lnTo>
                    <a:pt x="149" y="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 flipH="1">
              <a:off x="712" y="2160"/>
              <a:ext cx="144" cy="163"/>
            </a:xfrm>
            <a:custGeom>
              <a:avLst/>
              <a:gdLst>
                <a:gd name="T0" fmla="*/ 0 w 290"/>
                <a:gd name="T1" fmla="*/ 0 h 327"/>
                <a:gd name="T2" fmla="*/ 0 w 290"/>
                <a:gd name="T3" fmla="*/ 0 h 327"/>
                <a:gd name="T4" fmla="*/ 0 w 290"/>
                <a:gd name="T5" fmla="*/ 0 h 327"/>
                <a:gd name="T6" fmla="*/ 0 w 290"/>
                <a:gd name="T7" fmla="*/ 0 h 327"/>
                <a:gd name="T8" fmla="*/ 0 w 290"/>
                <a:gd name="T9" fmla="*/ 0 h 327"/>
                <a:gd name="T10" fmla="*/ 0 w 290"/>
                <a:gd name="T11" fmla="*/ 0 h 327"/>
                <a:gd name="T12" fmla="*/ 0 w 290"/>
                <a:gd name="T13" fmla="*/ 0 h 327"/>
                <a:gd name="T14" fmla="*/ 0 w 290"/>
                <a:gd name="T15" fmla="*/ 0 h 327"/>
                <a:gd name="T16" fmla="*/ 0 w 290"/>
                <a:gd name="T17" fmla="*/ 0 h 327"/>
                <a:gd name="T18" fmla="*/ 0 w 290"/>
                <a:gd name="T19" fmla="*/ 0 h 327"/>
                <a:gd name="T20" fmla="*/ 0 w 290"/>
                <a:gd name="T21" fmla="*/ 0 h 327"/>
                <a:gd name="T22" fmla="*/ 0 w 290"/>
                <a:gd name="T23" fmla="*/ 0 h 327"/>
                <a:gd name="T24" fmla="*/ 0 w 290"/>
                <a:gd name="T25" fmla="*/ 0 h 327"/>
                <a:gd name="T26" fmla="*/ 0 w 290"/>
                <a:gd name="T27" fmla="*/ 0 h 327"/>
                <a:gd name="T28" fmla="*/ 0 w 290"/>
                <a:gd name="T29" fmla="*/ 0 h 327"/>
                <a:gd name="T30" fmla="*/ 0 w 290"/>
                <a:gd name="T31" fmla="*/ 0 h 327"/>
                <a:gd name="T32" fmla="*/ 0 w 290"/>
                <a:gd name="T33" fmla="*/ 0 h 327"/>
                <a:gd name="T34" fmla="*/ 0 w 290"/>
                <a:gd name="T35" fmla="*/ 0 h 327"/>
                <a:gd name="T36" fmla="*/ 0 w 290"/>
                <a:gd name="T37" fmla="*/ 0 h 327"/>
                <a:gd name="T38" fmla="*/ 0 w 290"/>
                <a:gd name="T39" fmla="*/ 0 h 327"/>
                <a:gd name="T40" fmla="*/ 0 w 290"/>
                <a:gd name="T41" fmla="*/ 0 h 327"/>
                <a:gd name="T42" fmla="*/ 0 w 290"/>
                <a:gd name="T43" fmla="*/ 0 h 327"/>
                <a:gd name="T44" fmla="*/ 0 w 290"/>
                <a:gd name="T45" fmla="*/ 0 h 327"/>
                <a:gd name="T46" fmla="*/ 0 w 290"/>
                <a:gd name="T47" fmla="*/ 0 h 327"/>
                <a:gd name="T48" fmla="*/ 0 w 290"/>
                <a:gd name="T49" fmla="*/ 0 h 327"/>
                <a:gd name="T50" fmla="*/ 0 w 290"/>
                <a:gd name="T51" fmla="*/ 0 h 327"/>
                <a:gd name="T52" fmla="*/ 0 w 290"/>
                <a:gd name="T53" fmla="*/ 0 h 327"/>
                <a:gd name="T54" fmla="*/ 0 w 290"/>
                <a:gd name="T55" fmla="*/ 0 h 327"/>
                <a:gd name="T56" fmla="*/ 0 w 290"/>
                <a:gd name="T57" fmla="*/ 0 h 327"/>
                <a:gd name="T58" fmla="*/ 0 w 290"/>
                <a:gd name="T59" fmla="*/ 0 h 327"/>
                <a:gd name="T60" fmla="*/ 0 w 290"/>
                <a:gd name="T61" fmla="*/ 0 h 327"/>
                <a:gd name="T62" fmla="*/ 0 w 290"/>
                <a:gd name="T63" fmla="*/ 0 h 327"/>
                <a:gd name="T64" fmla="*/ 0 w 290"/>
                <a:gd name="T65" fmla="*/ 0 h 3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90"/>
                <a:gd name="T100" fmla="*/ 0 h 327"/>
                <a:gd name="T101" fmla="*/ 290 w 290"/>
                <a:gd name="T102" fmla="*/ 327 h 32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90" h="327">
                  <a:moveTo>
                    <a:pt x="0" y="32"/>
                  </a:moveTo>
                  <a:lnTo>
                    <a:pt x="15" y="24"/>
                  </a:lnTo>
                  <a:lnTo>
                    <a:pt x="29" y="17"/>
                  </a:lnTo>
                  <a:lnTo>
                    <a:pt x="44" y="14"/>
                  </a:lnTo>
                  <a:lnTo>
                    <a:pt x="60" y="11"/>
                  </a:lnTo>
                  <a:lnTo>
                    <a:pt x="75" y="9"/>
                  </a:lnTo>
                  <a:lnTo>
                    <a:pt x="90" y="9"/>
                  </a:lnTo>
                  <a:lnTo>
                    <a:pt x="106" y="11"/>
                  </a:lnTo>
                  <a:lnTo>
                    <a:pt x="121" y="14"/>
                  </a:lnTo>
                  <a:lnTo>
                    <a:pt x="136" y="19"/>
                  </a:lnTo>
                  <a:lnTo>
                    <a:pt x="151" y="23"/>
                  </a:lnTo>
                  <a:lnTo>
                    <a:pt x="165" y="30"/>
                  </a:lnTo>
                  <a:lnTo>
                    <a:pt x="180" y="37"/>
                  </a:lnTo>
                  <a:lnTo>
                    <a:pt x="194" y="45"/>
                  </a:lnTo>
                  <a:lnTo>
                    <a:pt x="207" y="54"/>
                  </a:lnTo>
                  <a:lnTo>
                    <a:pt x="219" y="65"/>
                  </a:lnTo>
                  <a:lnTo>
                    <a:pt x="231" y="75"/>
                  </a:lnTo>
                  <a:lnTo>
                    <a:pt x="241" y="87"/>
                  </a:lnTo>
                  <a:lnTo>
                    <a:pt x="249" y="99"/>
                  </a:lnTo>
                  <a:lnTo>
                    <a:pt x="257" y="113"/>
                  </a:lnTo>
                  <a:lnTo>
                    <a:pt x="263" y="128"/>
                  </a:lnTo>
                  <a:lnTo>
                    <a:pt x="269" y="143"/>
                  </a:lnTo>
                  <a:lnTo>
                    <a:pt x="272" y="159"/>
                  </a:lnTo>
                  <a:lnTo>
                    <a:pt x="276" y="174"/>
                  </a:lnTo>
                  <a:lnTo>
                    <a:pt x="278" y="189"/>
                  </a:lnTo>
                  <a:lnTo>
                    <a:pt x="278" y="207"/>
                  </a:lnTo>
                  <a:lnTo>
                    <a:pt x="277" y="227"/>
                  </a:lnTo>
                  <a:lnTo>
                    <a:pt x="273" y="246"/>
                  </a:lnTo>
                  <a:lnTo>
                    <a:pt x="268" y="263"/>
                  </a:lnTo>
                  <a:lnTo>
                    <a:pt x="260" y="280"/>
                  </a:lnTo>
                  <a:lnTo>
                    <a:pt x="249" y="297"/>
                  </a:lnTo>
                  <a:lnTo>
                    <a:pt x="238" y="312"/>
                  </a:lnTo>
                  <a:lnTo>
                    <a:pt x="225" y="326"/>
                  </a:lnTo>
                  <a:lnTo>
                    <a:pt x="224" y="326"/>
                  </a:lnTo>
                  <a:lnTo>
                    <a:pt x="224" y="327"/>
                  </a:lnTo>
                  <a:lnTo>
                    <a:pt x="225" y="327"/>
                  </a:lnTo>
                  <a:lnTo>
                    <a:pt x="249" y="302"/>
                  </a:lnTo>
                  <a:lnTo>
                    <a:pt x="269" y="273"/>
                  </a:lnTo>
                  <a:lnTo>
                    <a:pt x="281" y="241"/>
                  </a:lnTo>
                  <a:lnTo>
                    <a:pt x="288" y="207"/>
                  </a:lnTo>
                  <a:lnTo>
                    <a:pt x="290" y="173"/>
                  </a:lnTo>
                  <a:lnTo>
                    <a:pt x="284" y="138"/>
                  </a:lnTo>
                  <a:lnTo>
                    <a:pt x="271" y="106"/>
                  </a:lnTo>
                  <a:lnTo>
                    <a:pt x="253" y="75"/>
                  </a:lnTo>
                  <a:lnTo>
                    <a:pt x="241" y="61"/>
                  </a:lnTo>
                  <a:lnTo>
                    <a:pt x="228" y="47"/>
                  </a:lnTo>
                  <a:lnTo>
                    <a:pt x="215" y="36"/>
                  </a:lnTo>
                  <a:lnTo>
                    <a:pt x="200" y="27"/>
                  </a:lnTo>
                  <a:lnTo>
                    <a:pt x="185" y="19"/>
                  </a:lnTo>
                  <a:lnTo>
                    <a:pt x="169" y="12"/>
                  </a:lnTo>
                  <a:lnTo>
                    <a:pt x="152" y="6"/>
                  </a:lnTo>
                  <a:lnTo>
                    <a:pt x="135" y="2"/>
                  </a:lnTo>
                  <a:lnTo>
                    <a:pt x="118" y="1"/>
                  </a:lnTo>
                  <a:lnTo>
                    <a:pt x="101" y="0"/>
                  </a:lnTo>
                  <a:lnTo>
                    <a:pt x="83" y="1"/>
                  </a:lnTo>
                  <a:lnTo>
                    <a:pt x="66" y="5"/>
                  </a:lnTo>
                  <a:lnTo>
                    <a:pt x="49" y="9"/>
                  </a:lnTo>
                  <a:lnTo>
                    <a:pt x="33" y="15"/>
                  </a:lnTo>
                  <a:lnTo>
                    <a:pt x="16" y="23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 flipH="1">
              <a:off x="713" y="2184"/>
              <a:ext cx="127" cy="67"/>
            </a:xfrm>
            <a:custGeom>
              <a:avLst/>
              <a:gdLst>
                <a:gd name="T0" fmla="*/ 0 w 253"/>
                <a:gd name="T1" fmla="*/ 0 h 133"/>
                <a:gd name="T2" fmla="*/ 1 w 253"/>
                <a:gd name="T3" fmla="*/ 1 h 133"/>
                <a:gd name="T4" fmla="*/ 1 w 253"/>
                <a:gd name="T5" fmla="*/ 1 h 133"/>
                <a:gd name="T6" fmla="*/ 1 w 253"/>
                <a:gd name="T7" fmla="*/ 1 h 133"/>
                <a:gd name="T8" fmla="*/ 1 w 253"/>
                <a:gd name="T9" fmla="*/ 1 h 133"/>
                <a:gd name="T10" fmla="*/ 1 w 253"/>
                <a:gd name="T11" fmla="*/ 1 h 133"/>
                <a:gd name="T12" fmla="*/ 1 w 253"/>
                <a:gd name="T13" fmla="*/ 1 h 133"/>
                <a:gd name="T14" fmla="*/ 1 w 253"/>
                <a:gd name="T15" fmla="*/ 1 h 133"/>
                <a:gd name="T16" fmla="*/ 1 w 253"/>
                <a:gd name="T17" fmla="*/ 1 h 133"/>
                <a:gd name="T18" fmla="*/ 1 w 253"/>
                <a:gd name="T19" fmla="*/ 1 h 133"/>
                <a:gd name="T20" fmla="*/ 1 w 253"/>
                <a:gd name="T21" fmla="*/ 1 h 133"/>
                <a:gd name="T22" fmla="*/ 1 w 253"/>
                <a:gd name="T23" fmla="*/ 1 h 133"/>
                <a:gd name="T24" fmla="*/ 1 w 253"/>
                <a:gd name="T25" fmla="*/ 1 h 133"/>
                <a:gd name="T26" fmla="*/ 1 w 253"/>
                <a:gd name="T27" fmla="*/ 1 h 133"/>
                <a:gd name="T28" fmla="*/ 1 w 253"/>
                <a:gd name="T29" fmla="*/ 1 h 133"/>
                <a:gd name="T30" fmla="*/ 1 w 253"/>
                <a:gd name="T31" fmla="*/ 1 h 133"/>
                <a:gd name="T32" fmla="*/ 1 w 253"/>
                <a:gd name="T33" fmla="*/ 1 h 133"/>
                <a:gd name="T34" fmla="*/ 1 w 253"/>
                <a:gd name="T35" fmla="*/ 1 h 133"/>
                <a:gd name="T36" fmla="*/ 1 w 253"/>
                <a:gd name="T37" fmla="*/ 1 h 133"/>
                <a:gd name="T38" fmla="*/ 1 w 253"/>
                <a:gd name="T39" fmla="*/ 1 h 133"/>
                <a:gd name="T40" fmla="*/ 1 w 253"/>
                <a:gd name="T41" fmla="*/ 1 h 133"/>
                <a:gd name="T42" fmla="*/ 1 w 253"/>
                <a:gd name="T43" fmla="*/ 1 h 133"/>
                <a:gd name="T44" fmla="*/ 1 w 253"/>
                <a:gd name="T45" fmla="*/ 1 h 133"/>
                <a:gd name="T46" fmla="*/ 1 w 253"/>
                <a:gd name="T47" fmla="*/ 1 h 133"/>
                <a:gd name="T48" fmla="*/ 1 w 253"/>
                <a:gd name="T49" fmla="*/ 1 h 133"/>
                <a:gd name="T50" fmla="*/ 1 w 253"/>
                <a:gd name="T51" fmla="*/ 1 h 133"/>
                <a:gd name="T52" fmla="*/ 1 w 253"/>
                <a:gd name="T53" fmla="*/ 1 h 133"/>
                <a:gd name="T54" fmla="*/ 1 w 253"/>
                <a:gd name="T55" fmla="*/ 1 h 133"/>
                <a:gd name="T56" fmla="*/ 1 w 253"/>
                <a:gd name="T57" fmla="*/ 1 h 133"/>
                <a:gd name="T58" fmla="*/ 1 w 253"/>
                <a:gd name="T59" fmla="*/ 1 h 133"/>
                <a:gd name="T60" fmla="*/ 1 w 253"/>
                <a:gd name="T61" fmla="*/ 1 h 133"/>
                <a:gd name="T62" fmla="*/ 1 w 253"/>
                <a:gd name="T63" fmla="*/ 1 h 133"/>
                <a:gd name="T64" fmla="*/ 1 w 253"/>
                <a:gd name="T65" fmla="*/ 1 h 133"/>
                <a:gd name="T66" fmla="*/ 1 w 253"/>
                <a:gd name="T67" fmla="*/ 1 h 133"/>
                <a:gd name="T68" fmla="*/ 1 w 253"/>
                <a:gd name="T69" fmla="*/ 1 h 133"/>
                <a:gd name="T70" fmla="*/ 1 w 253"/>
                <a:gd name="T71" fmla="*/ 1 h 133"/>
                <a:gd name="T72" fmla="*/ 1 w 253"/>
                <a:gd name="T73" fmla="*/ 0 h 133"/>
                <a:gd name="T74" fmla="*/ 0 w 253"/>
                <a:gd name="T75" fmla="*/ 0 h 133"/>
                <a:gd name="T76" fmla="*/ 0 w 253"/>
                <a:gd name="T77" fmla="*/ 0 h 133"/>
                <a:gd name="T78" fmla="*/ 0 w 253"/>
                <a:gd name="T79" fmla="*/ 0 h 133"/>
                <a:gd name="T80" fmla="*/ 0 w 253"/>
                <a:gd name="T81" fmla="*/ 0 h 133"/>
                <a:gd name="T82" fmla="*/ 0 w 253"/>
                <a:gd name="T83" fmla="*/ 0 h 1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3"/>
                <a:gd name="T127" fmla="*/ 0 h 133"/>
                <a:gd name="T128" fmla="*/ 253 w 253"/>
                <a:gd name="T129" fmla="*/ 133 h 13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3" h="133">
                  <a:moveTo>
                    <a:pt x="0" y="0"/>
                  </a:moveTo>
                  <a:lnTo>
                    <a:pt x="17" y="9"/>
                  </a:lnTo>
                  <a:lnTo>
                    <a:pt x="34" y="15"/>
                  </a:lnTo>
                  <a:lnTo>
                    <a:pt x="53" y="18"/>
                  </a:lnTo>
                  <a:lnTo>
                    <a:pt x="71" y="20"/>
                  </a:lnTo>
                  <a:lnTo>
                    <a:pt x="90" y="23"/>
                  </a:lnTo>
                  <a:lnTo>
                    <a:pt x="108" y="24"/>
                  </a:lnTo>
                  <a:lnTo>
                    <a:pt x="126" y="26"/>
                  </a:lnTo>
                  <a:lnTo>
                    <a:pt x="145" y="29"/>
                  </a:lnTo>
                  <a:lnTo>
                    <a:pt x="162" y="35"/>
                  </a:lnTo>
                  <a:lnTo>
                    <a:pt x="179" y="44"/>
                  </a:lnTo>
                  <a:lnTo>
                    <a:pt x="196" y="56"/>
                  </a:lnTo>
                  <a:lnTo>
                    <a:pt x="209" y="70"/>
                  </a:lnTo>
                  <a:lnTo>
                    <a:pt x="223" y="85"/>
                  </a:lnTo>
                  <a:lnTo>
                    <a:pt x="235" y="100"/>
                  </a:lnTo>
                  <a:lnTo>
                    <a:pt x="245" y="117"/>
                  </a:lnTo>
                  <a:lnTo>
                    <a:pt x="253" y="133"/>
                  </a:lnTo>
                  <a:lnTo>
                    <a:pt x="245" y="116"/>
                  </a:lnTo>
                  <a:lnTo>
                    <a:pt x="237" y="101"/>
                  </a:lnTo>
                  <a:lnTo>
                    <a:pt x="227" y="86"/>
                  </a:lnTo>
                  <a:lnTo>
                    <a:pt x="215" y="72"/>
                  </a:lnTo>
                  <a:lnTo>
                    <a:pt x="203" y="59"/>
                  </a:lnTo>
                  <a:lnTo>
                    <a:pt x="189" y="48"/>
                  </a:lnTo>
                  <a:lnTo>
                    <a:pt x="174" y="38"/>
                  </a:lnTo>
                  <a:lnTo>
                    <a:pt x="158" y="27"/>
                  </a:lnTo>
                  <a:lnTo>
                    <a:pt x="139" y="19"/>
                  </a:lnTo>
                  <a:lnTo>
                    <a:pt x="121" y="15"/>
                  </a:lnTo>
                  <a:lnTo>
                    <a:pt x="100" y="12"/>
                  </a:lnTo>
                  <a:lnTo>
                    <a:pt x="80" y="10"/>
                  </a:lnTo>
                  <a:lnTo>
                    <a:pt x="60" y="10"/>
                  </a:lnTo>
                  <a:lnTo>
                    <a:pt x="39" y="8"/>
                  </a:lnTo>
                  <a:lnTo>
                    <a:pt x="19" y="5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 flipH="1">
              <a:off x="741" y="2306"/>
              <a:ext cx="54" cy="69"/>
            </a:xfrm>
            <a:custGeom>
              <a:avLst/>
              <a:gdLst>
                <a:gd name="T0" fmla="*/ 0 w 109"/>
                <a:gd name="T1" fmla="*/ 1 h 138"/>
                <a:gd name="T2" fmla="*/ 0 w 109"/>
                <a:gd name="T3" fmla="*/ 1 h 138"/>
                <a:gd name="T4" fmla="*/ 0 w 109"/>
                <a:gd name="T5" fmla="*/ 1 h 138"/>
                <a:gd name="T6" fmla="*/ 0 w 109"/>
                <a:gd name="T7" fmla="*/ 1 h 138"/>
                <a:gd name="T8" fmla="*/ 0 w 109"/>
                <a:gd name="T9" fmla="*/ 1 h 138"/>
                <a:gd name="T10" fmla="*/ 0 w 109"/>
                <a:gd name="T11" fmla="*/ 1 h 138"/>
                <a:gd name="T12" fmla="*/ 0 w 109"/>
                <a:gd name="T13" fmla="*/ 1 h 138"/>
                <a:gd name="T14" fmla="*/ 0 w 109"/>
                <a:gd name="T15" fmla="*/ 1 h 138"/>
                <a:gd name="T16" fmla="*/ 0 w 109"/>
                <a:gd name="T17" fmla="*/ 1 h 138"/>
                <a:gd name="T18" fmla="*/ 0 w 109"/>
                <a:gd name="T19" fmla="*/ 1 h 138"/>
                <a:gd name="T20" fmla="*/ 0 w 109"/>
                <a:gd name="T21" fmla="*/ 1 h 138"/>
                <a:gd name="T22" fmla="*/ 0 w 109"/>
                <a:gd name="T23" fmla="*/ 1 h 138"/>
                <a:gd name="T24" fmla="*/ 0 w 109"/>
                <a:gd name="T25" fmla="*/ 1 h 138"/>
                <a:gd name="T26" fmla="*/ 0 w 109"/>
                <a:gd name="T27" fmla="*/ 1 h 138"/>
                <a:gd name="T28" fmla="*/ 0 w 109"/>
                <a:gd name="T29" fmla="*/ 1 h 138"/>
                <a:gd name="T30" fmla="*/ 0 w 109"/>
                <a:gd name="T31" fmla="*/ 1 h 138"/>
                <a:gd name="T32" fmla="*/ 0 w 109"/>
                <a:gd name="T33" fmla="*/ 1 h 138"/>
                <a:gd name="T34" fmla="*/ 0 w 109"/>
                <a:gd name="T35" fmla="*/ 1 h 138"/>
                <a:gd name="T36" fmla="*/ 0 w 109"/>
                <a:gd name="T37" fmla="*/ 1 h 138"/>
                <a:gd name="T38" fmla="*/ 0 w 109"/>
                <a:gd name="T39" fmla="*/ 1 h 138"/>
                <a:gd name="T40" fmla="*/ 0 w 109"/>
                <a:gd name="T41" fmla="*/ 1 h 138"/>
                <a:gd name="T42" fmla="*/ 0 w 109"/>
                <a:gd name="T43" fmla="*/ 1 h 138"/>
                <a:gd name="T44" fmla="*/ 0 w 109"/>
                <a:gd name="T45" fmla="*/ 1 h 138"/>
                <a:gd name="T46" fmla="*/ 0 w 109"/>
                <a:gd name="T47" fmla="*/ 1 h 138"/>
                <a:gd name="T48" fmla="*/ 0 w 109"/>
                <a:gd name="T49" fmla="*/ 1 h 138"/>
                <a:gd name="T50" fmla="*/ 0 w 109"/>
                <a:gd name="T51" fmla="*/ 1 h 138"/>
                <a:gd name="T52" fmla="*/ 0 w 109"/>
                <a:gd name="T53" fmla="*/ 1 h 138"/>
                <a:gd name="T54" fmla="*/ 0 w 109"/>
                <a:gd name="T55" fmla="*/ 1 h 138"/>
                <a:gd name="T56" fmla="*/ 0 w 109"/>
                <a:gd name="T57" fmla="*/ 1 h 138"/>
                <a:gd name="T58" fmla="*/ 0 w 109"/>
                <a:gd name="T59" fmla="*/ 1 h 138"/>
                <a:gd name="T60" fmla="*/ 0 w 109"/>
                <a:gd name="T61" fmla="*/ 1 h 138"/>
                <a:gd name="T62" fmla="*/ 0 w 109"/>
                <a:gd name="T63" fmla="*/ 1 h 138"/>
                <a:gd name="T64" fmla="*/ 0 w 109"/>
                <a:gd name="T65" fmla="*/ 1 h 138"/>
                <a:gd name="T66" fmla="*/ 0 w 109"/>
                <a:gd name="T67" fmla="*/ 1 h 138"/>
                <a:gd name="T68" fmla="*/ 0 w 109"/>
                <a:gd name="T69" fmla="*/ 1 h 138"/>
                <a:gd name="T70" fmla="*/ 0 w 109"/>
                <a:gd name="T71" fmla="*/ 1 h 138"/>
                <a:gd name="T72" fmla="*/ 0 w 109"/>
                <a:gd name="T73" fmla="*/ 0 h 138"/>
                <a:gd name="T74" fmla="*/ 0 w 109"/>
                <a:gd name="T75" fmla="*/ 0 h 138"/>
                <a:gd name="T76" fmla="*/ 0 w 109"/>
                <a:gd name="T77" fmla="*/ 1 h 138"/>
                <a:gd name="T78" fmla="*/ 0 w 109"/>
                <a:gd name="T79" fmla="*/ 1 h 138"/>
                <a:gd name="T80" fmla="*/ 0 w 109"/>
                <a:gd name="T81" fmla="*/ 1 h 138"/>
                <a:gd name="T82" fmla="*/ 0 w 109"/>
                <a:gd name="T83" fmla="*/ 1 h 138"/>
                <a:gd name="T84" fmla="*/ 0 w 109"/>
                <a:gd name="T85" fmla="*/ 1 h 138"/>
                <a:gd name="T86" fmla="*/ 0 w 109"/>
                <a:gd name="T87" fmla="*/ 1 h 138"/>
                <a:gd name="T88" fmla="*/ 0 w 109"/>
                <a:gd name="T89" fmla="*/ 1 h 138"/>
                <a:gd name="T90" fmla="*/ 0 w 109"/>
                <a:gd name="T91" fmla="*/ 1 h 138"/>
                <a:gd name="T92" fmla="*/ 0 w 109"/>
                <a:gd name="T93" fmla="*/ 1 h 138"/>
                <a:gd name="T94" fmla="*/ 0 w 109"/>
                <a:gd name="T95" fmla="*/ 1 h 138"/>
                <a:gd name="T96" fmla="*/ 0 w 109"/>
                <a:gd name="T97" fmla="*/ 1 h 138"/>
                <a:gd name="T98" fmla="*/ 0 w 109"/>
                <a:gd name="T99" fmla="*/ 1 h 138"/>
                <a:gd name="T100" fmla="*/ 0 w 109"/>
                <a:gd name="T101" fmla="*/ 1 h 138"/>
                <a:gd name="T102" fmla="*/ 0 w 109"/>
                <a:gd name="T103" fmla="*/ 1 h 138"/>
                <a:gd name="T104" fmla="*/ 0 w 109"/>
                <a:gd name="T105" fmla="*/ 1 h 138"/>
                <a:gd name="T106" fmla="*/ 0 w 109"/>
                <a:gd name="T107" fmla="*/ 1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9"/>
                <a:gd name="T163" fmla="*/ 0 h 138"/>
                <a:gd name="T164" fmla="*/ 109 w 109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9" h="138">
                  <a:moveTo>
                    <a:pt x="2" y="76"/>
                  </a:moveTo>
                  <a:lnTo>
                    <a:pt x="7" y="64"/>
                  </a:lnTo>
                  <a:lnTo>
                    <a:pt x="12" y="53"/>
                  </a:lnTo>
                  <a:lnTo>
                    <a:pt x="18" y="42"/>
                  </a:lnTo>
                  <a:lnTo>
                    <a:pt x="25" y="31"/>
                  </a:lnTo>
                  <a:lnTo>
                    <a:pt x="32" y="22"/>
                  </a:lnTo>
                  <a:lnTo>
                    <a:pt x="40" y="15"/>
                  </a:lnTo>
                  <a:lnTo>
                    <a:pt x="49" y="10"/>
                  </a:lnTo>
                  <a:lnTo>
                    <a:pt x="59" y="8"/>
                  </a:lnTo>
                  <a:lnTo>
                    <a:pt x="68" y="8"/>
                  </a:lnTo>
                  <a:lnTo>
                    <a:pt x="77" y="11"/>
                  </a:lnTo>
                  <a:lnTo>
                    <a:pt x="83" y="18"/>
                  </a:lnTo>
                  <a:lnTo>
                    <a:pt x="89" y="30"/>
                  </a:lnTo>
                  <a:lnTo>
                    <a:pt x="91" y="44"/>
                  </a:lnTo>
                  <a:lnTo>
                    <a:pt x="89" y="60"/>
                  </a:lnTo>
                  <a:lnTo>
                    <a:pt x="82" y="75"/>
                  </a:lnTo>
                  <a:lnTo>
                    <a:pt x="72" y="88"/>
                  </a:lnTo>
                  <a:lnTo>
                    <a:pt x="59" y="102"/>
                  </a:lnTo>
                  <a:lnTo>
                    <a:pt x="47" y="114"/>
                  </a:lnTo>
                  <a:lnTo>
                    <a:pt x="33" y="123"/>
                  </a:lnTo>
                  <a:lnTo>
                    <a:pt x="20" y="130"/>
                  </a:lnTo>
                  <a:lnTo>
                    <a:pt x="18" y="132"/>
                  </a:lnTo>
                  <a:lnTo>
                    <a:pt x="15" y="135"/>
                  </a:lnTo>
                  <a:lnTo>
                    <a:pt x="15" y="137"/>
                  </a:lnTo>
                  <a:lnTo>
                    <a:pt x="17" y="138"/>
                  </a:lnTo>
                  <a:lnTo>
                    <a:pt x="36" y="136"/>
                  </a:lnTo>
                  <a:lnTo>
                    <a:pt x="56" y="128"/>
                  </a:lnTo>
                  <a:lnTo>
                    <a:pt x="73" y="115"/>
                  </a:lnTo>
                  <a:lnTo>
                    <a:pt x="89" y="98"/>
                  </a:lnTo>
                  <a:lnTo>
                    <a:pt x="101" y="79"/>
                  </a:lnTo>
                  <a:lnTo>
                    <a:pt x="109" y="60"/>
                  </a:lnTo>
                  <a:lnTo>
                    <a:pt x="109" y="40"/>
                  </a:lnTo>
                  <a:lnTo>
                    <a:pt x="103" y="20"/>
                  </a:lnTo>
                  <a:lnTo>
                    <a:pt x="97" y="11"/>
                  </a:lnTo>
                  <a:lnTo>
                    <a:pt x="91" y="5"/>
                  </a:lnTo>
                  <a:lnTo>
                    <a:pt x="83" y="2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59" y="1"/>
                  </a:lnTo>
                  <a:lnTo>
                    <a:pt x="51" y="3"/>
                  </a:lnTo>
                  <a:lnTo>
                    <a:pt x="42" y="8"/>
                  </a:lnTo>
                  <a:lnTo>
                    <a:pt x="34" y="12"/>
                  </a:lnTo>
                  <a:lnTo>
                    <a:pt x="28" y="20"/>
                  </a:lnTo>
                  <a:lnTo>
                    <a:pt x="22" y="29"/>
                  </a:lnTo>
                  <a:lnTo>
                    <a:pt x="17" y="38"/>
                  </a:lnTo>
                  <a:lnTo>
                    <a:pt x="12" y="48"/>
                  </a:lnTo>
                  <a:lnTo>
                    <a:pt x="9" y="58"/>
                  </a:lnTo>
                  <a:lnTo>
                    <a:pt x="4" y="68"/>
                  </a:lnTo>
                  <a:lnTo>
                    <a:pt x="0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 flipH="1">
              <a:off x="521" y="2360"/>
              <a:ext cx="248" cy="268"/>
            </a:xfrm>
            <a:custGeom>
              <a:avLst/>
              <a:gdLst>
                <a:gd name="T0" fmla="*/ 0 w 497"/>
                <a:gd name="T1" fmla="*/ 1 h 536"/>
                <a:gd name="T2" fmla="*/ 0 w 497"/>
                <a:gd name="T3" fmla="*/ 1 h 536"/>
                <a:gd name="T4" fmla="*/ 0 w 497"/>
                <a:gd name="T5" fmla="*/ 1 h 536"/>
                <a:gd name="T6" fmla="*/ 0 w 497"/>
                <a:gd name="T7" fmla="*/ 1 h 536"/>
                <a:gd name="T8" fmla="*/ 0 w 497"/>
                <a:gd name="T9" fmla="*/ 1 h 536"/>
                <a:gd name="T10" fmla="*/ 0 w 497"/>
                <a:gd name="T11" fmla="*/ 1 h 536"/>
                <a:gd name="T12" fmla="*/ 0 w 497"/>
                <a:gd name="T13" fmla="*/ 1 h 536"/>
                <a:gd name="T14" fmla="*/ 0 w 497"/>
                <a:gd name="T15" fmla="*/ 1 h 536"/>
                <a:gd name="T16" fmla="*/ 0 w 497"/>
                <a:gd name="T17" fmla="*/ 1 h 536"/>
                <a:gd name="T18" fmla="*/ 0 w 497"/>
                <a:gd name="T19" fmla="*/ 1 h 536"/>
                <a:gd name="T20" fmla="*/ 0 w 497"/>
                <a:gd name="T21" fmla="*/ 1 h 536"/>
                <a:gd name="T22" fmla="*/ 0 w 497"/>
                <a:gd name="T23" fmla="*/ 1 h 536"/>
                <a:gd name="T24" fmla="*/ 0 w 497"/>
                <a:gd name="T25" fmla="*/ 1 h 536"/>
                <a:gd name="T26" fmla="*/ 0 w 497"/>
                <a:gd name="T27" fmla="*/ 1 h 536"/>
                <a:gd name="T28" fmla="*/ 0 w 497"/>
                <a:gd name="T29" fmla="*/ 1 h 536"/>
                <a:gd name="T30" fmla="*/ 0 w 497"/>
                <a:gd name="T31" fmla="*/ 1 h 536"/>
                <a:gd name="T32" fmla="*/ 0 w 497"/>
                <a:gd name="T33" fmla="*/ 1 h 536"/>
                <a:gd name="T34" fmla="*/ 0 w 497"/>
                <a:gd name="T35" fmla="*/ 1 h 536"/>
                <a:gd name="T36" fmla="*/ 0 w 497"/>
                <a:gd name="T37" fmla="*/ 1 h 536"/>
                <a:gd name="T38" fmla="*/ 0 w 497"/>
                <a:gd name="T39" fmla="*/ 1 h 536"/>
                <a:gd name="T40" fmla="*/ 0 w 497"/>
                <a:gd name="T41" fmla="*/ 1 h 536"/>
                <a:gd name="T42" fmla="*/ 0 w 497"/>
                <a:gd name="T43" fmla="*/ 1 h 536"/>
                <a:gd name="T44" fmla="*/ 0 w 497"/>
                <a:gd name="T45" fmla="*/ 1 h 536"/>
                <a:gd name="T46" fmla="*/ 0 w 497"/>
                <a:gd name="T47" fmla="*/ 1 h 536"/>
                <a:gd name="T48" fmla="*/ 0 w 497"/>
                <a:gd name="T49" fmla="*/ 1 h 536"/>
                <a:gd name="T50" fmla="*/ 0 w 497"/>
                <a:gd name="T51" fmla="*/ 1 h 536"/>
                <a:gd name="T52" fmla="*/ 0 w 497"/>
                <a:gd name="T53" fmla="*/ 1 h 536"/>
                <a:gd name="T54" fmla="*/ 0 w 497"/>
                <a:gd name="T55" fmla="*/ 1 h 536"/>
                <a:gd name="T56" fmla="*/ 0 w 497"/>
                <a:gd name="T57" fmla="*/ 1 h 536"/>
                <a:gd name="T58" fmla="*/ 0 w 497"/>
                <a:gd name="T59" fmla="*/ 1 h 536"/>
                <a:gd name="T60" fmla="*/ 0 w 497"/>
                <a:gd name="T61" fmla="*/ 1 h 536"/>
                <a:gd name="T62" fmla="*/ 0 w 497"/>
                <a:gd name="T63" fmla="*/ 1 h 536"/>
                <a:gd name="T64" fmla="*/ 0 w 497"/>
                <a:gd name="T65" fmla="*/ 1 h 536"/>
                <a:gd name="T66" fmla="*/ 0 w 497"/>
                <a:gd name="T67" fmla="*/ 1 h 536"/>
                <a:gd name="T68" fmla="*/ 0 w 497"/>
                <a:gd name="T69" fmla="*/ 1 h 536"/>
                <a:gd name="T70" fmla="*/ 0 w 497"/>
                <a:gd name="T71" fmla="*/ 1 h 536"/>
                <a:gd name="T72" fmla="*/ 0 w 497"/>
                <a:gd name="T73" fmla="*/ 1 h 536"/>
                <a:gd name="T74" fmla="*/ 0 w 497"/>
                <a:gd name="T75" fmla="*/ 1 h 536"/>
                <a:gd name="T76" fmla="*/ 0 w 497"/>
                <a:gd name="T77" fmla="*/ 1 h 536"/>
                <a:gd name="T78" fmla="*/ 0 w 497"/>
                <a:gd name="T79" fmla="*/ 1 h 536"/>
                <a:gd name="T80" fmla="*/ 0 w 497"/>
                <a:gd name="T81" fmla="*/ 0 h 536"/>
                <a:gd name="T82" fmla="*/ 0 w 497"/>
                <a:gd name="T83" fmla="*/ 0 h 536"/>
                <a:gd name="T84" fmla="*/ 0 w 497"/>
                <a:gd name="T85" fmla="*/ 0 h 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97"/>
                <a:gd name="T130" fmla="*/ 0 h 536"/>
                <a:gd name="T131" fmla="*/ 497 w 497"/>
                <a:gd name="T132" fmla="*/ 536 h 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97" h="536">
                  <a:moveTo>
                    <a:pt x="10" y="0"/>
                  </a:moveTo>
                  <a:lnTo>
                    <a:pt x="1" y="45"/>
                  </a:lnTo>
                  <a:lnTo>
                    <a:pt x="0" y="93"/>
                  </a:lnTo>
                  <a:lnTo>
                    <a:pt x="4" y="141"/>
                  </a:lnTo>
                  <a:lnTo>
                    <a:pt x="14" y="185"/>
                  </a:lnTo>
                  <a:lnTo>
                    <a:pt x="22" y="205"/>
                  </a:lnTo>
                  <a:lnTo>
                    <a:pt x="33" y="223"/>
                  </a:lnTo>
                  <a:lnTo>
                    <a:pt x="45" y="241"/>
                  </a:lnTo>
                  <a:lnTo>
                    <a:pt x="59" y="258"/>
                  </a:lnTo>
                  <a:lnTo>
                    <a:pt x="74" y="273"/>
                  </a:lnTo>
                  <a:lnTo>
                    <a:pt x="91" y="287"/>
                  </a:lnTo>
                  <a:lnTo>
                    <a:pt x="107" y="301"/>
                  </a:lnTo>
                  <a:lnTo>
                    <a:pt x="125" y="313"/>
                  </a:lnTo>
                  <a:lnTo>
                    <a:pt x="135" y="321"/>
                  </a:lnTo>
                  <a:lnTo>
                    <a:pt x="147" y="328"/>
                  </a:lnTo>
                  <a:lnTo>
                    <a:pt x="158" y="335"/>
                  </a:lnTo>
                  <a:lnTo>
                    <a:pt x="170" y="341"/>
                  </a:lnTo>
                  <a:lnTo>
                    <a:pt x="180" y="348"/>
                  </a:lnTo>
                  <a:lnTo>
                    <a:pt x="192" y="354"/>
                  </a:lnTo>
                  <a:lnTo>
                    <a:pt x="203" y="359"/>
                  </a:lnTo>
                  <a:lnTo>
                    <a:pt x="216" y="365"/>
                  </a:lnTo>
                  <a:lnTo>
                    <a:pt x="227" y="370"/>
                  </a:lnTo>
                  <a:lnTo>
                    <a:pt x="239" y="376"/>
                  </a:lnTo>
                  <a:lnTo>
                    <a:pt x="250" y="380"/>
                  </a:lnTo>
                  <a:lnTo>
                    <a:pt x="263" y="386"/>
                  </a:lnTo>
                  <a:lnTo>
                    <a:pt x="275" y="390"/>
                  </a:lnTo>
                  <a:lnTo>
                    <a:pt x="286" y="396"/>
                  </a:lnTo>
                  <a:lnTo>
                    <a:pt x="299" y="401"/>
                  </a:lnTo>
                  <a:lnTo>
                    <a:pt x="310" y="407"/>
                  </a:lnTo>
                  <a:lnTo>
                    <a:pt x="323" y="412"/>
                  </a:lnTo>
                  <a:lnTo>
                    <a:pt x="336" y="419"/>
                  </a:lnTo>
                  <a:lnTo>
                    <a:pt x="348" y="426"/>
                  </a:lnTo>
                  <a:lnTo>
                    <a:pt x="361" y="433"/>
                  </a:lnTo>
                  <a:lnTo>
                    <a:pt x="373" y="440"/>
                  </a:lnTo>
                  <a:lnTo>
                    <a:pt x="384" y="448"/>
                  </a:lnTo>
                  <a:lnTo>
                    <a:pt x="396" y="455"/>
                  </a:lnTo>
                  <a:lnTo>
                    <a:pt x="408" y="463"/>
                  </a:lnTo>
                  <a:lnTo>
                    <a:pt x="419" y="471"/>
                  </a:lnTo>
                  <a:lnTo>
                    <a:pt x="430" y="480"/>
                  </a:lnTo>
                  <a:lnTo>
                    <a:pt x="442" y="488"/>
                  </a:lnTo>
                  <a:lnTo>
                    <a:pt x="452" y="498"/>
                  </a:lnTo>
                  <a:lnTo>
                    <a:pt x="464" y="507"/>
                  </a:lnTo>
                  <a:lnTo>
                    <a:pt x="474" y="516"/>
                  </a:lnTo>
                  <a:lnTo>
                    <a:pt x="484" y="525"/>
                  </a:lnTo>
                  <a:lnTo>
                    <a:pt x="495" y="536"/>
                  </a:lnTo>
                  <a:lnTo>
                    <a:pt x="496" y="536"/>
                  </a:lnTo>
                  <a:lnTo>
                    <a:pt x="496" y="534"/>
                  </a:lnTo>
                  <a:lnTo>
                    <a:pt x="497" y="534"/>
                  </a:lnTo>
                  <a:lnTo>
                    <a:pt x="497" y="533"/>
                  </a:lnTo>
                  <a:lnTo>
                    <a:pt x="481" y="517"/>
                  </a:lnTo>
                  <a:lnTo>
                    <a:pt x="466" y="502"/>
                  </a:lnTo>
                  <a:lnTo>
                    <a:pt x="449" y="487"/>
                  </a:lnTo>
                  <a:lnTo>
                    <a:pt x="432" y="472"/>
                  </a:lnTo>
                  <a:lnTo>
                    <a:pt x="415" y="458"/>
                  </a:lnTo>
                  <a:lnTo>
                    <a:pt x="398" y="446"/>
                  </a:lnTo>
                  <a:lnTo>
                    <a:pt x="381" y="432"/>
                  </a:lnTo>
                  <a:lnTo>
                    <a:pt x="362" y="419"/>
                  </a:lnTo>
                  <a:lnTo>
                    <a:pt x="340" y="405"/>
                  </a:lnTo>
                  <a:lnTo>
                    <a:pt x="320" y="393"/>
                  </a:lnTo>
                  <a:lnTo>
                    <a:pt x="298" y="380"/>
                  </a:lnTo>
                  <a:lnTo>
                    <a:pt x="275" y="369"/>
                  </a:lnTo>
                  <a:lnTo>
                    <a:pt x="253" y="357"/>
                  </a:lnTo>
                  <a:lnTo>
                    <a:pt x="231" y="344"/>
                  </a:lnTo>
                  <a:lnTo>
                    <a:pt x="209" y="333"/>
                  </a:lnTo>
                  <a:lnTo>
                    <a:pt x="187" y="320"/>
                  </a:lnTo>
                  <a:lnTo>
                    <a:pt x="167" y="308"/>
                  </a:lnTo>
                  <a:lnTo>
                    <a:pt x="148" y="295"/>
                  </a:lnTo>
                  <a:lnTo>
                    <a:pt x="129" y="282"/>
                  </a:lnTo>
                  <a:lnTo>
                    <a:pt x="111" y="268"/>
                  </a:lnTo>
                  <a:lnTo>
                    <a:pt x="94" y="253"/>
                  </a:lnTo>
                  <a:lnTo>
                    <a:pt x="78" y="237"/>
                  </a:lnTo>
                  <a:lnTo>
                    <a:pt x="61" y="221"/>
                  </a:lnTo>
                  <a:lnTo>
                    <a:pt x="46" y="203"/>
                  </a:lnTo>
                  <a:lnTo>
                    <a:pt x="31" y="181"/>
                  </a:lnTo>
                  <a:lnTo>
                    <a:pt x="21" y="157"/>
                  </a:lnTo>
                  <a:lnTo>
                    <a:pt x="12" y="132"/>
                  </a:lnTo>
                  <a:lnTo>
                    <a:pt x="6" y="106"/>
                  </a:lnTo>
                  <a:lnTo>
                    <a:pt x="4" y="79"/>
                  </a:lnTo>
                  <a:lnTo>
                    <a:pt x="3" y="52"/>
                  </a:lnTo>
                  <a:lnTo>
                    <a:pt x="5" y="2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 flipH="1">
              <a:off x="529" y="2604"/>
              <a:ext cx="333" cy="428"/>
            </a:xfrm>
            <a:custGeom>
              <a:avLst/>
              <a:gdLst>
                <a:gd name="T0" fmla="*/ 1 w 665"/>
                <a:gd name="T1" fmla="*/ 1 h 856"/>
                <a:gd name="T2" fmla="*/ 1 w 665"/>
                <a:gd name="T3" fmla="*/ 1 h 856"/>
                <a:gd name="T4" fmla="*/ 1 w 665"/>
                <a:gd name="T5" fmla="*/ 1 h 856"/>
                <a:gd name="T6" fmla="*/ 1 w 665"/>
                <a:gd name="T7" fmla="*/ 1 h 856"/>
                <a:gd name="T8" fmla="*/ 1 w 665"/>
                <a:gd name="T9" fmla="*/ 1 h 856"/>
                <a:gd name="T10" fmla="*/ 1 w 665"/>
                <a:gd name="T11" fmla="*/ 1 h 856"/>
                <a:gd name="T12" fmla="*/ 1 w 665"/>
                <a:gd name="T13" fmla="*/ 1 h 856"/>
                <a:gd name="T14" fmla="*/ 1 w 665"/>
                <a:gd name="T15" fmla="*/ 1 h 856"/>
                <a:gd name="T16" fmla="*/ 1 w 665"/>
                <a:gd name="T17" fmla="*/ 1 h 856"/>
                <a:gd name="T18" fmla="*/ 1 w 665"/>
                <a:gd name="T19" fmla="*/ 1 h 856"/>
                <a:gd name="T20" fmla="*/ 1 w 665"/>
                <a:gd name="T21" fmla="*/ 1 h 856"/>
                <a:gd name="T22" fmla="*/ 1 w 665"/>
                <a:gd name="T23" fmla="*/ 1 h 856"/>
                <a:gd name="T24" fmla="*/ 1 w 665"/>
                <a:gd name="T25" fmla="*/ 1 h 856"/>
                <a:gd name="T26" fmla="*/ 0 w 665"/>
                <a:gd name="T27" fmla="*/ 1 h 856"/>
                <a:gd name="T28" fmla="*/ 1 w 665"/>
                <a:gd name="T29" fmla="*/ 1 h 856"/>
                <a:gd name="T30" fmla="*/ 1 w 665"/>
                <a:gd name="T31" fmla="*/ 1 h 856"/>
                <a:gd name="T32" fmla="*/ 1 w 665"/>
                <a:gd name="T33" fmla="*/ 1 h 856"/>
                <a:gd name="T34" fmla="*/ 1 w 665"/>
                <a:gd name="T35" fmla="*/ 1 h 856"/>
                <a:gd name="T36" fmla="*/ 1 w 665"/>
                <a:gd name="T37" fmla="*/ 1 h 856"/>
                <a:gd name="T38" fmla="*/ 1 w 665"/>
                <a:gd name="T39" fmla="*/ 1 h 856"/>
                <a:gd name="T40" fmla="*/ 1 w 665"/>
                <a:gd name="T41" fmla="*/ 1 h 856"/>
                <a:gd name="T42" fmla="*/ 1 w 665"/>
                <a:gd name="T43" fmla="*/ 1 h 856"/>
                <a:gd name="T44" fmla="*/ 1 w 665"/>
                <a:gd name="T45" fmla="*/ 1 h 856"/>
                <a:gd name="T46" fmla="*/ 1 w 665"/>
                <a:gd name="T47" fmla="*/ 1 h 856"/>
                <a:gd name="T48" fmla="*/ 1 w 665"/>
                <a:gd name="T49" fmla="*/ 1 h 856"/>
                <a:gd name="T50" fmla="*/ 1 w 665"/>
                <a:gd name="T51" fmla="*/ 1 h 856"/>
                <a:gd name="T52" fmla="*/ 1 w 665"/>
                <a:gd name="T53" fmla="*/ 1 h 856"/>
                <a:gd name="T54" fmla="*/ 1 w 665"/>
                <a:gd name="T55" fmla="*/ 1 h 856"/>
                <a:gd name="T56" fmla="*/ 1 w 665"/>
                <a:gd name="T57" fmla="*/ 1 h 856"/>
                <a:gd name="T58" fmla="*/ 1 w 665"/>
                <a:gd name="T59" fmla="*/ 1 h 856"/>
                <a:gd name="T60" fmla="*/ 1 w 665"/>
                <a:gd name="T61" fmla="*/ 1 h 856"/>
                <a:gd name="T62" fmla="*/ 1 w 665"/>
                <a:gd name="T63" fmla="*/ 1 h 856"/>
                <a:gd name="T64" fmla="*/ 1 w 665"/>
                <a:gd name="T65" fmla="*/ 1 h 856"/>
                <a:gd name="T66" fmla="*/ 1 w 665"/>
                <a:gd name="T67" fmla="*/ 1 h 856"/>
                <a:gd name="T68" fmla="*/ 1 w 665"/>
                <a:gd name="T69" fmla="*/ 0 h 856"/>
                <a:gd name="T70" fmla="*/ 1 w 665"/>
                <a:gd name="T71" fmla="*/ 0 h 856"/>
                <a:gd name="T72" fmla="*/ 1 w 665"/>
                <a:gd name="T73" fmla="*/ 0 h 8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65"/>
                <a:gd name="T112" fmla="*/ 0 h 856"/>
                <a:gd name="T113" fmla="*/ 665 w 665"/>
                <a:gd name="T114" fmla="*/ 856 h 85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65" h="856">
                  <a:moveTo>
                    <a:pt x="665" y="0"/>
                  </a:moveTo>
                  <a:lnTo>
                    <a:pt x="654" y="59"/>
                  </a:lnTo>
                  <a:lnTo>
                    <a:pt x="642" y="117"/>
                  </a:lnTo>
                  <a:lnTo>
                    <a:pt x="627" y="174"/>
                  </a:lnTo>
                  <a:lnTo>
                    <a:pt x="610" y="232"/>
                  </a:lnTo>
                  <a:lnTo>
                    <a:pt x="590" y="287"/>
                  </a:lnTo>
                  <a:lnTo>
                    <a:pt x="567" y="342"/>
                  </a:lnTo>
                  <a:lnTo>
                    <a:pt x="543" y="396"/>
                  </a:lnTo>
                  <a:lnTo>
                    <a:pt x="515" y="449"/>
                  </a:lnTo>
                  <a:lnTo>
                    <a:pt x="493" y="486"/>
                  </a:lnTo>
                  <a:lnTo>
                    <a:pt x="470" y="522"/>
                  </a:lnTo>
                  <a:lnTo>
                    <a:pt x="446" y="555"/>
                  </a:lnTo>
                  <a:lnTo>
                    <a:pt x="419" y="588"/>
                  </a:lnTo>
                  <a:lnTo>
                    <a:pt x="392" y="619"/>
                  </a:lnTo>
                  <a:lnTo>
                    <a:pt x="363" y="648"/>
                  </a:lnTo>
                  <a:lnTo>
                    <a:pt x="332" y="675"/>
                  </a:lnTo>
                  <a:lnTo>
                    <a:pt x="301" y="701"/>
                  </a:lnTo>
                  <a:lnTo>
                    <a:pt x="267" y="726"/>
                  </a:lnTo>
                  <a:lnTo>
                    <a:pt x="233" y="748"/>
                  </a:lnTo>
                  <a:lnTo>
                    <a:pt x="197" y="769"/>
                  </a:lnTo>
                  <a:lnTo>
                    <a:pt x="160" y="788"/>
                  </a:lnTo>
                  <a:lnTo>
                    <a:pt x="122" y="807"/>
                  </a:lnTo>
                  <a:lnTo>
                    <a:pt x="84" y="822"/>
                  </a:lnTo>
                  <a:lnTo>
                    <a:pt x="44" y="837"/>
                  </a:lnTo>
                  <a:lnTo>
                    <a:pt x="3" y="849"/>
                  </a:lnTo>
                  <a:lnTo>
                    <a:pt x="1" y="850"/>
                  </a:lnTo>
                  <a:lnTo>
                    <a:pt x="0" y="853"/>
                  </a:lnTo>
                  <a:lnTo>
                    <a:pt x="0" y="855"/>
                  </a:lnTo>
                  <a:lnTo>
                    <a:pt x="1" y="856"/>
                  </a:lnTo>
                  <a:lnTo>
                    <a:pt x="23" y="851"/>
                  </a:lnTo>
                  <a:lnTo>
                    <a:pt x="45" y="847"/>
                  </a:lnTo>
                  <a:lnTo>
                    <a:pt x="67" y="842"/>
                  </a:lnTo>
                  <a:lnTo>
                    <a:pt x="89" y="835"/>
                  </a:lnTo>
                  <a:lnTo>
                    <a:pt x="111" y="830"/>
                  </a:lnTo>
                  <a:lnTo>
                    <a:pt x="131" y="822"/>
                  </a:lnTo>
                  <a:lnTo>
                    <a:pt x="153" y="815"/>
                  </a:lnTo>
                  <a:lnTo>
                    <a:pt x="174" y="805"/>
                  </a:lnTo>
                  <a:lnTo>
                    <a:pt x="195" y="796"/>
                  </a:lnTo>
                  <a:lnTo>
                    <a:pt x="215" y="787"/>
                  </a:lnTo>
                  <a:lnTo>
                    <a:pt x="235" y="777"/>
                  </a:lnTo>
                  <a:lnTo>
                    <a:pt x="255" y="766"/>
                  </a:lnTo>
                  <a:lnTo>
                    <a:pt x="274" y="754"/>
                  </a:lnTo>
                  <a:lnTo>
                    <a:pt x="293" y="742"/>
                  </a:lnTo>
                  <a:lnTo>
                    <a:pt x="311" y="729"/>
                  </a:lnTo>
                  <a:lnTo>
                    <a:pt x="330" y="716"/>
                  </a:lnTo>
                  <a:lnTo>
                    <a:pt x="346" y="703"/>
                  </a:lnTo>
                  <a:lnTo>
                    <a:pt x="361" y="690"/>
                  </a:lnTo>
                  <a:lnTo>
                    <a:pt x="376" y="678"/>
                  </a:lnTo>
                  <a:lnTo>
                    <a:pt x="389" y="664"/>
                  </a:lnTo>
                  <a:lnTo>
                    <a:pt x="404" y="650"/>
                  </a:lnTo>
                  <a:lnTo>
                    <a:pt x="417" y="635"/>
                  </a:lnTo>
                  <a:lnTo>
                    <a:pt x="431" y="621"/>
                  </a:lnTo>
                  <a:lnTo>
                    <a:pt x="444" y="605"/>
                  </a:lnTo>
                  <a:lnTo>
                    <a:pt x="456" y="590"/>
                  </a:lnTo>
                  <a:lnTo>
                    <a:pt x="469" y="575"/>
                  </a:lnTo>
                  <a:lnTo>
                    <a:pt x="480" y="559"/>
                  </a:lnTo>
                  <a:lnTo>
                    <a:pt x="492" y="543"/>
                  </a:lnTo>
                  <a:lnTo>
                    <a:pt x="504" y="526"/>
                  </a:lnTo>
                  <a:lnTo>
                    <a:pt x="514" y="509"/>
                  </a:lnTo>
                  <a:lnTo>
                    <a:pt x="524" y="492"/>
                  </a:lnTo>
                  <a:lnTo>
                    <a:pt x="533" y="475"/>
                  </a:lnTo>
                  <a:lnTo>
                    <a:pt x="562" y="420"/>
                  </a:lnTo>
                  <a:lnTo>
                    <a:pt x="585" y="362"/>
                  </a:lnTo>
                  <a:lnTo>
                    <a:pt x="605" y="304"/>
                  </a:lnTo>
                  <a:lnTo>
                    <a:pt x="622" y="244"/>
                  </a:lnTo>
                  <a:lnTo>
                    <a:pt x="635" y="185"/>
                  </a:lnTo>
                  <a:lnTo>
                    <a:pt x="646" y="124"/>
                  </a:lnTo>
                  <a:lnTo>
                    <a:pt x="657" y="62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 flipH="1">
              <a:off x="1056" y="2745"/>
              <a:ext cx="46" cy="77"/>
            </a:xfrm>
            <a:custGeom>
              <a:avLst/>
              <a:gdLst>
                <a:gd name="T0" fmla="*/ 0 w 94"/>
                <a:gd name="T1" fmla="*/ 0 h 153"/>
                <a:gd name="T2" fmla="*/ 0 w 94"/>
                <a:gd name="T3" fmla="*/ 1 h 153"/>
                <a:gd name="T4" fmla="*/ 0 w 94"/>
                <a:gd name="T5" fmla="*/ 1 h 153"/>
                <a:gd name="T6" fmla="*/ 0 w 94"/>
                <a:gd name="T7" fmla="*/ 1 h 153"/>
                <a:gd name="T8" fmla="*/ 0 w 94"/>
                <a:gd name="T9" fmla="*/ 1 h 153"/>
                <a:gd name="T10" fmla="*/ 0 w 94"/>
                <a:gd name="T11" fmla="*/ 1 h 153"/>
                <a:gd name="T12" fmla="*/ 0 w 94"/>
                <a:gd name="T13" fmla="*/ 1 h 153"/>
                <a:gd name="T14" fmla="*/ 0 w 94"/>
                <a:gd name="T15" fmla="*/ 1 h 153"/>
                <a:gd name="T16" fmla="*/ 0 w 94"/>
                <a:gd name="T17" fmla="*/ 1 h 153"/>
                <a:gd name="T18" fmla="*/ 0 w 94"/>
                <a:gd name="T19" fmla="*/ 1 h 153"/>
                <a:gd name="T20" fmla="*/ 0 w 94"/>
                <a:gd name="T21" fmla="*/ 1 h 153"/>
                <a:gd name="T22" fmla="*/ 0 w 94"/>
                <a:gd name="T23" fmla="*/ 1 h 153"/>
                <a:gd name="T24" fmla="*/ 0 w 94"/>
                <a:gd name="T25" fmla="*/ 1 h 153"/>
                <a:gd name="T26" fmla="*/ 0 w 94"/>
                <a:gd name="T27" fmla="*/ 1 h 153"/>
                <a:gd name="T28" fmla="*/ 0 w 94"/>
                <a:gd name="T29" fmla="*/ 1 h 153"/>
                <a:gd name="T30" fmla="*/ 0 w 94"/>
                <a:gd name="T31" fmla="*/ 1 h 153"/>
                <a:gd name="T32" fmla="*/ 0 w 94"/>
                <a:gd name="T33" fmla="*/ 1 h 153"/>
                <a:gd name="T34" fmla="*/ 0 w 94"/>
                <a:gd name="T35" fmla="*/ 1 h 153"/>
                <a:gd name="T36" fmla="*/ 0 w 94"/>
                <a:gd name="T37" fmla="*/ 1 h 153"/>
                <a:gd name="T38" fmla="*/ 0 w 94"/>
                <a:gd name="T39" fmla="*/ 1 h 153"/>
                <a:gd name="T40" fmla="*/ 0 w 94"/>
                <a:gd name="T41" fmla="*/ 1 h 153"/>
                <a:gd name="T42" fmla="*/ 0 w 94"/>
                <a:gd name="T43" fmla="*/ 1 h 153"/>
                <a:gd name="T44" fmla="*/ 0 w 94"/>
                <a:gd name="T45" fmla="*/ 1 h 153"/>
                <a:gd name="T46" fmla="*/ 0 w 94"/>
                <a:gd name="T47" fmla="*/ 1 h 153"/>
                <a:gd name="T48" fmla="*/ 0 w 94"/>
                <a:gd name="T49" fmla="*/ 1 h 153"/>
                <a:gd name="T50" fmla="*/ 0 w 94"/>
                <a:gd name="T51" fmla="*/ 1 h 153"/>
                <a:gd name="T52" fmla="*/ 0 w 94"/>
                <a:gd name="T53" fmla="*/ 1 h 153"/>
                <a:gd name="T54" fmla="*/ 0 w 94"/>
                <a:gd name="T55" fmla="*/ 1 h 153"/>
                <a:gd name="T56" fmla="*/ 0 w 94"/>
                <a:gd name="T57" fmla="*/ 1 h 153"/>
                <a:gd name="T58" fmla="*/ 0 w 94"/>
                <a:gd name="T59" fmla="*/ 1 h 153"/>
                <a:gd name="T60" fmla="*/ 0 w 94"/>
                <a:gd name="T61" fmla="*/ 1 h 153"/>
                <a:gd name="T62" fmla="*/ 0 w 94"/>
                <a:gd name="T63" fmla="*/ 1 h 153"/>
                <a:gd name="T64" fmla="*/ 0 w 94"/>
                <a:gd name="T65" fmla="*/ 0 h 153"/>
                <a:gd name="T66" fmla="*/ 0 w 94"/>
                <a:gd name="T67" fmla="*/ 0 h 153"/>
                <a:gd name="T68" fmla="*/ 0 w 94"/>
                <a:gd name="T69" fmla="*/ 0 h 153"/>
                <a:gd name="T70" fmla="*/ 0 w 94"/>
                <a:gd name="T71" fmla="*/ 0 h 153"/>
                <a:gd name="T72" fmla="*/ 0 w 94"/>
                <a:gd name="T73" fmla="*/ 0 h 153"/>
                <a:gd name="T74" fmla="*/ 0 w 94"/>
                <a:gd name="T75" fmla="*/ 0 h 15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4"/>
                <a:gd name="T115" fmla="*/ 0 h 153"/>
                <a:gd name="T116" fmla="*/ 94 w 94"/>
                <a:gd name="T117" fmla="*/ 153 h 15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4" h="153">
                  <a:moveTo>
                    <a:pt x="94" y="0"/>
                  </a:moveTo>
                  <a:lnTo>
                    <a:pt x="91" y="27"/>
                  </a:lnTo>
                  <a:lnTo>
                    <a:pt x="85" y="53"/>
                  </a:lnTo>
                  <a:lnTo>
                    <a:pt x="76" y="77"/>
                  </a:lnTo>
                  <a:lnTo>
                    <a:pt x="61" y="100"/>
                  </a:lnTo>
                  <a:lnTo>
                    <a:pt x="56" y="107"/>
                  </a:lnTo>
                  <a:lnTo>
                    <a:pt x="51" y="115"/>
                  </a:lnTo>
                  <a:lnTo>
                    <a:pt x="44" y="122"/>
                  </a:lnTo>
                  <a:lnTo>
                    <a:pt x="38" y="129"/>
                  </a:lnTo>
                  <a:lnTo>
                    <a:pt x="31" y="134"/>
                  </a:lnTo>
                  <a:lnTo>
                    <a:pt x="23" y="139"/>
                  </a:lnTo>
                  <a:lnTo>
                    <a:pt x="15" y="141"/>
                  </a:lnTo>
                  <a:lnTo>
                    <a:pt x="6" y="144"/>
                  </a:lnTo>
                  <a:lnTo>
                    <a:pt x="4" y="144"/>
                  </a:lnTo>
                  <a:lnTo>
                    <a:pt x="1" y="146"/>
                  </a:lnTo>
                  <a:lnTo>
                    <a:pt x="0" y="147"/>
                  </a:lnTo>
                  <a:lnTo>
                    <a:pt x="1" y="149"/>
                  </a:lnTo>
                  <a:lnTo>
                    <a:pt x="9" y="153"/>
                  </a:lnTo>
                  <a:lnTo>
                    <a:pt x="17" y="153"/>
                  </a:lnTo>
                  <a:lnTo>
                    <a:pt x="26" y="148"/>
                  </a:lnTo>
                  <a:lnTo>
                    <a:pt x="34" y="142"/>
                  </a:lnTo>
                  <a:lnTo>
                    <a:pt x="42" y="136"/>
                  </a:lnTo>
                  <a:lnTo>
                    <a:pt x="49" y="127"/>
                  </a:lnTo>
                  <a:lnTo>
                    <a:pt x="54" y="121"/>
                  </a:lnTo>
                  <a:lnTo>
                    <a:pt x="59" y="115"/>
                  </a:lnTo>
                  <a:lnTo>
                    <a:pt x="68" y="102"/>
                  </a:lnTo>
                  <a:lnTo>
                    <a:pt x="75" y="88"/>
                  </a:lnTo>
                  <a:lnTo>
                    <a:pt x="81" y="74"/>
                  </a:lnTo>
                  <a:lnTo>
                    <a:pt x="87" y="61"/>
                  </a:lnTo>
                  <a:lnTo>
                    <a:pt x="90" y="46"/>
                  </a:lnTo>
                  <a:lnTo>
                    <a:pt x="92" y="31"/>
                  </a:lnTo>
                  <a:lnTo>
                    <a:pt x="94" y="1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 flipH="1">
              <a:off x="1035" y="2761"/>
              <a:ext cx="60" cy="105"/>
            </a:xfrm>
            <a:custGeom>
              <a:avLst/>
              <a:gdLst>
                <a:gd name="T0" fmla="*/ 0 w 121"/>
                <a:gd name="T1" fmla="*/ 0 h 210"/>
                <a:gd name="T2" fmla="*/ 0 w 121"/>
                <a:gd name="T3" fmla="*/ 1 h 210"/>
                <a:gd name="T4" fmla="*/ 0 w 121"/>
                <a:gd name="T5" fmla="*/ 1 h 210"/>
                <a:gd name="T6" fmla="*/ 0 w 121"/>
                <a:gd name="T7" fmla="*/ 1 h 210"/>
                <a:gd name="T8" fmla="*/ 0 w 121"/>
                <a:gd name="T9" fmla="*/ 1 h 210"/>
                <a:gd name="T10" fmla="*/ 0 w 121"/>
                <a:gd name="T11" fmla="*/ 1 h 210"/>
                <a:gd name="T12" fmla="*/ 0 w 121"/>
                <a:gd name="T13" fmla="*/ 1 h 210"/>
                <a:gd name="T14" fmla="*/ 0 w 121"/>
                <a:gd name="T15" fmla="*/ 1 h 210"/>
                <a:gd name="T16" fmla="*/ 0 w 121"/>
                <a:gd name="T17" fmla="*/ 1 h 210"/>
                <a:gd name="T18" fmla="*/ 0 w 121"/>
                <a:gd name="T19" fmla="*/ 1 h 210"/>
                <a:gd name="T20" fmla="*/ 0 w 121"/>
                <a:gd name="T21" fmla="*/ 1 h 210"/>
                <a:gd name="T22" fmla="*/ 0 w 121"/>
                <a:gd name="T23" fmla="*/ 1 h 210"/>
                <a:gd name="T24" fmla="*/ 0 w 121"/>
                <a:gd name="T25" fmla="*/ 1 h 210"/>
                <a:gd name="T26" fmla="*/ 0 w 121"/>
                <a:gd name="T27" fmla="*/ 1 h 210"/>
                <a:gd name="T28" fmla="*/ 0 w 121"/>
                <a:gd name="T29" fmla="*/ 1 h 210"/>
                <a:gd name="T30" fmla="*/ 0 w 121"/>
                <a:gd name="T31" fmla="*/ 1 h 210"/>
                <a:gd name="T32" fmla="*/ 0 w 121"/>
                <a:gd name="T33" fmla="*/ 1 h 210"/>
                <a:gd name="T34" fmla="*/ 0 w 121"/>
                <a:gd name="T35" fmla="*/ 1 h 210"/>
                <a:gd name="T36" fmla="*/ 0 w 121"/>
                <a:gd name="T37" fmla="*/ 1 h 210"/>
                <a:gd name="T38" fmla="*/ 0 w 121"/>
                <a:gd name="T39" fmla="*/ 1 h 210"/>
                <a:gd name="T40" fmla="*/ 0 w 121"/>
                <a:gd name="T41" fmla="*/ 1 h 210"/>
                <a:gd name="T42" fmla="*/ 0 w 121"/>
                <a:gd name="T43" fmla="*/ 1 h 210"/>
                <a:gd name="T44" fmla="*/ 0 w 121"/>
                <a:gd name="T45" fmla="*/ 1 h 210"/>
                <a:gd name="T46" fmla="*/ 0 w 121"/>
                <a:gd name="T47" fmla="*/ 1 h 210"/>
                <a:gd name="T48" fmla="*/ 0 w 121"/>
                <a:gd name="T49" fmla="*/ 1 h 210"/>
                <a:gd name="T50" fmla="*/ 0 w 121"/>
                <a:gd name="T51" fmla="*/ 1 h 210"/>
                <a:gd name="T52" fmla="*/ 0 w 121"/>
                <a:gd name="T53" fmla="*/ 1 h 210"/>
                <a:gd name="T54" fmla="*/ 0 w 121"/>
                <a:gd name="T55" fmla="*/ 1 h 210"/>
                <a:gd name="T56" fmla="*/ 0 w 121"/>
                <a:gd name="T57" fmla="*/ 1 h 210"/>
                <a:gd name="T58" fmla="*/ 0 w 121"/>
                <a:gd name="T59" fmla="*/ 1 h 210"/>
                <a:gd name="T60" fmla="*/ 0 w 121"/>
                <a:gd name="T61" fmla="*/ 1 h 210"/>
                <a:gd name="T62" fmla="*/ 0 w 121"/>
                <a:gd name="T63" fmla="*/ 1 h 210"/>
                <a:gd name="T64" fmla="*/ 0 w 121"/>
                <a:gd name="T65" fmla="*/ 0 h 210"/>
                <a:gd name="T66" fmla="*/ 0 w 121"/>
                <a:gd name="T67" fmla="*/ 0 h 210"/>
                <a:gd name="T68" fmla="*/ 0 w 121"/>
                <a:gd name="T69" fmla="*/ 0 h 210"/>
                <a:gd name="T70" fmla="*/ 0 w 121"/>
                <a:gd name="T71" fmla="*/ 0 h 210"/>
                <a:gd name="T72" fmla="*/ 0 w 121"/>
                <a:gd name="T73" fmla="*/ 0 h 210"/>
                <a:gd name="T74" fmla="*/ 0 w 121"/>
                <a:gd name="T75" fmla="*/ 0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1"/>
                <a:gd name="T115" fmla="*/ 0 h 210"/>
                <a:gd name="T116" fmla="*/ 121 w 121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1" h="210">
                  <a:moveTo>
                    <a:pt x="121" y="0"/>
                  </a:moveTo>
                  <a:lnTo>
                    <a:pt x="120" y="17"/>
                  </a:lnTo>
                  <a:lnTo>
                    <a:pt x="118" y="34"/>
                  </a:lnTo>
                  <a:lnTo>
                    <a:pt x="115" y="52"/>
                  </a:lnTo>
                  <a:lnTo>
                    <a:pt x="112" y="68"/>
                  </a:lnTo>
                  <a:lnTo>
                    <a:pt x="106" y="84"/>
                  </a:lnTo>
                  <a:lnTo>
                    <a:pt x="99" y="100"/>
                  </a:lnTo>
                  <a:lnTo>
                    <a:pt x="91" y="115"/>
                  </a:lnTo>
                  <a:lnTo>
                    <a:pt x="81" y="129"/>
                  </a:lnTo>
                  <a:lnTo>
                    <a:pt x="71" y="138"/>
                  </a:lnTo>
                  <a:lnTo>
                    <a:pt x="62" y="146"/>
                  </a:lnTo>
                  <a:lnTo>
                    <a:pt x="52" y="154"/>
                  </a:lnTo>
                  <a:lnTo>
                    <a:pt x="42" y="161"/>
                  </a:lnTo>
                  <a:lnTo>
                    <a:pt x="31" y="169"/>
                  </a:lnTo>
                  <a:lnTo>
                    <a:pt x="21" y="177"/>
                  </a:lnTo>
                  <a:lnTo>
                    <a:pt x="12" y="185"/>
                  </a:lnTo>
                  <a:lnTo>
                    <a:pt x="3" y="195"/>
                  </a:lnTo>
                  <a:lnTo>
                    <a:pt x="1" y="198"/>
                  </a:lnTo>
                  <a:lnTo>
                    <a:pt x="0" y="204"/>
                  </a:lnTo>
                  <a:lnTo>
                    <a:pt x="0" y="208"/>
                  </a:lnTo>
                  <a:lnTo>
                    <a:pt x="3" y="210"/>
                  </a:lnTo>
                  <a:lnTo>
                    <a:pt x="17" y="205"/>
                  </a:lnTo>
                  <a:lnTo>
                    <a:pt x="31" y="198"/>
                  </a:lnTo>
                  <a:lnTo>
                    <a:pt x="45" y="188"/>
                  </a:lnTo>
                  <a:lnTo>
                    <a:pt x="58" y="176"/>
                  </a:lnTo>
                  <a:lnTo>
                    <a:pt x="69" y="163"/>
                  </a:lnTo>
                  <a:lnTo>
                    <a:pt x="81" y="150"/>
                  </a:lnTo>
                  <a:lnTo>
                    <a:pt x="90" y="136"/>
                  </a:lnTo>
                  <a:lnTo>
                    <a:pt x="97" y="124"/>
                  </a:lnTo>
                  <a:lnTo>
                    <a:pt x="110" y="95"/>
                  </a:lnTo>
                  <a:lnTo>
                    <a:pt x="118" y="63"/>
                  </a:lnTo>
                  <a:lnTo>
                    <a:pt x="121" y="3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 flipH="1">
              <a:off x="1056" y="2571"/>
              <a:ext cx="174" cy="197"/>
            </a:xfrm>
            <a:custGeom>
              <a:avLst/>
              <a:gdLst>
                <a:gd name="T0" fmla="*/ 1 w 348"/>
                <a:gd name="T1" fmla="*/ 0 h 395"/>
                <a:gd name="T2" fmla="*/ 1 w 348"/>
                <a:gd name="T3" fmla="*/ 0 h 395"/>
                <a:gd name="T4" fmla="*/ 1 w 348"/>
                <a:gd name="T5" fmla="*/ 0 h 395"/>
                <a:gd name="T6" fmla="*/ 1 w 348"/>
                <a:gd name="T7" fmla="*/ 0 h 395"/>
                <a:gd name="T8" fmla="*/ 1 w 348"/>
                <a:gd name="T9" fmla="*/ 0 h 395"/>
                <a:gd name="T10" fmla="*/ 1 w 348"/>
                <a:gd name="T11" fmla="*/ 0 h 395"/>
                <a:gd name="T12" fmla="*/ 1 w 348"/>
                <a:gd name="T13" fmla="*/ 0 h 395"/>
                <a:gd name="T14" fmla="*/ 1 w 348"/>
                <a:gd name="T15" fmla="*/ 0 h 395"/>
                <a:gd name="T16" fmla="*/ 1 w 348"/>
                <a:gd name="T17" fmla="*/ 0 h 395"/>
                <a:gd name="T18" fmla="*/ 1 w 348"/>
                <a:gd name="T19" fmla="*/ 0 h 395"/>
                <a:gd name="T20" fmla="*/ 1 w 348"/>
                <a:gd name="T21" fmla="*/ 0 h 395"/>
                <a:gd name="T22" fmla="*/ 1 w 348"/>
                <a:gd name="T23" fmla="*/ 0 h 395"/>
                <a:gd name="T24" fmla="*/ 1 w 348"/>
                <a:gd name="T25" fmla="*/ 0 h 395"/>
                <a:gd name="T26" fmla="*/ 1 w 348"/>
                <a:gd name="T27" fmla="*/ 0 h 395"/>
                <a:gd name="T28" fmla="*/ 1 w 348"/>
                <a:gd name="T29" fmla="*/ 0 h 395"/>
                <a:gd name="T30" fmla="*/ 1 w 348"/>
                <a:gd name="T31" fmla="*/ 0 h 395"/>
                <a:gd name="T32" fmla="*/ 1 w 348"/>
                <a:gd name="T33" fmla="*/ 0 h 395"/>
                <a:gd name="T34" fmla="*/ 1 w 348"/>
                <a:gd name="T35" fmla="*/ 0 h 395"/>
                <a:gd name="T36" fmla="*/ 1 w 348"/>
                <a:gd name="T37" fmla="*/ 0 h 395"/>
                <a:gd name="T38" fmla="*/ 1 w 348"/>
                <a:gd name="T39" fmla="*/ 0 h 395"/>
                <a:gd name="T40" fmla="*/ 1 w 348"/>
                <a:gd name="T41" fmla="*/ 0 h 395"/>
                <a:gd name="T42" fmla="*/ 0 w 348"/>
                <a:gd name="T43" fmla="*/ 0 h 395"/>
                <a:gd name="T44" fmla="*/ 1 w 348"/>
                <a:gd name="T45" fmla="*/ 0 h 395"/>
                <a:gd name="T46" fmla="*/ 1 w 348"/>
                <a:gd name="T47" fmla="*/ 0 h 395"/>
                <a:gd name="T48" fmla="*/ 1 w 348"/>
                <a:gd name="T49" fmla="*/ 0 h 395"/>
                <a:gd name="T50" fmla="*/ 1 w 348"/>
                <a:gd name="T51" fmla="*/ 0 h 395"/>
                <a:gd name="T52" fmla="*/ 1 w 348"/>
                <a:gd name="T53" fmla="*/ 0 h 395"/>
                <a:gd name="T54" fmla="*/ 1 w 348"/>
                <a:gd name="T55" fmla="*/ 0 h 395"/>
                <a:gd name="T56" fmla="*/ 1 w 348"/>
                <a:gd name="T57" fmla="*/ 0 h 395"/>
                <a:gd name="T58" fmla="*/ 1 w 348"/>
                <a:gd name="T59" fmla="*/ 0 h 395"/>
                <a:gd name="T60" fmla="*/ 1 w 348"/>
                <a:gd name="T61" fmla="*/ 0 h 395"/>
                <a:gd name="T62" fmla="*/ 1 w 348"/>
                <a:gd name="T63" fmla="*/ 0 h 395"/>
                <a:gd name="T64" fmla="*/ 1 w 348"/>
                <a:gd name="T65" fmla="*/ 0 h 395"/>
                <a:gd name="T66" fmla="*/ 1 w 348"/>
                <a:gd name="T67" fmla="*/ 0 h 395"/>
                <a:gd name="T68" fmla="*/ 1 w 348"/>
                <a:gd name="T69" fmla="*/ 0 h 395"/>
                <a:gd name="T70" fmla="*/ 1 w 348"/>
                <a:gd name="T71" fmla="*/ 0 h 395"/>
                <a:gd name="T72" fmla="*/ 1 w 348"/>
                <a:gd name="T73" fmla="*/ 0 h 395"/>
                <a:gd name="T74" fmla="*/ 1 w 348"/>
                <a:gd name="T75" fmla="*/ 0 h 395"/>
                <a:gd name="T76" fmla="*/ 1 w 348"/>
                <a:gd name="T77" fmla="*/ 0 h 395"/>
                <a:gd name="T78" fmla="*/ 1 w 348"/>
                <a:gd name="T79" fmla="*/ 0 h 395"/>
                <a:gd name="T80" fmla="*/ 1 w 348"/>
                <a:gd name="T81" fmla="*/ 0 h 395"/>
                <a:gd name="T82" fmla="*/ 1 w 348"/>
                <a:gd name="T83" fmla="*/ 0 h 395"/>
                <a:gd name="T84" fmla="*/ 1 w 348"/>
                <a:gd name="T85" fmla="*/ 0 h 395"/>
                <a:gd name="T86" fmla="*/ 1 w 348"/>
                <a:gd name="T87" fmla="*/ 0 h 395"/>
                <a:gd name="T88" fmla="*/ 1 w 348"/>
                <a:gd name="T89" fmla="*/ 0 h 39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48"/>
                <a:gd name="T136" fmla="*/ 0 h 395"/>
                <a:gd name="T137" fmla="*/ 348 w 348"/>
                <a:gd name="T138" fmla="*/ 395 h 39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48" h="395">
                  <a:moveTo>
                    <a:pt x="348" y="394"/>
                  </a:moveTo>
                  <a:lnTo>
                    <a:pt x="337" y="381"/>
                  </a:lnTo>
                  <a:lnTo>
                    <a:pt x="328" y="368"/>
                  </a:lnTo>
                  <a:lnTo>
                    <a:pt x="319" y="354"/>
                  </a:lnTo>
                  <a:lnTo>
                    <a:pt x="311" y="341"/>
                  </a:lnTo>
                  <a:lnTo>
                    <a:pt x="303" y="327"/>
                  </a:lnTo>
                  <a:lnTo>
                    <a:pt x="295" y="313"/>
                  </a:lnTo>
                  <a:lnTo>
                    <a:pt x="286" y="299"/>
                  </a:lnTo>
                  <a:lnTo>
                    <a:pt x="280" y="284"/>
                  </a:lnTo>
                  <a:lnTo>
                    <a:pt x="274" y="266"/>
                  </a:lnTo>
                  <a:lnTo>
                    <a:pt x="270" y="246"/>
                  </a:lnTo>
                  <a:lnTo>
                    <a:pt x="267" y="227"/>
                  </a:lnTo>
                  <a:lnTo>
                    <a:pt x="263" y="207"/>
                  </a:lnTo>
                  <a:lnTo>
                    <a:pt x="259" y="190"/>
                  </a:lnTo>
                  <a:lnTo>
                    <a:pt x="253" y="172"/>
                  </a:lnTo>
                  <a:lnTo>
                    <a:pt x="246" y="156"/>
                  </a:lnTo>
                  <a:lnTo>
                    <a:pt x="237" y="141"/>
                  </a:lnTo>
                  <a:lnTo>
                    <a:pt x="231" y="134"/>
                  </a:lnTo>
                  <a:lnTo>
                    <a:pt x="225" y="129"/>
                  </a:lnTo>
                  <a:lnTo>
                    <a:pt x="220" y="122"/>
                  </a:lnTo>
                  <a:lnTo>
                    <a:pt x="213" y="116"/>
                  </a:lnTo>
                  <a:lnTo>
                    <a:pt x="206" y="110"/>
                  </a:lnTo>
                  <a:lnTo>
                    <a:pt x="200" y="104"/>
                  </a:lnTo>
                  <a:lnTo>
                    <a:pt x="193" y="98"/>
                  </a:lnTo>
                  <a:lnTo>
                    <a:pt x="187" y="92"/>
                  </a:lnTo>
                  <a:lnTo>
                    <a:pt x="182" y="86"/>
                  </a:lnTo>
                  <a:lnTo>
                    <a:pt x="176" y="81"/>
                  </a:lnTo>
                  <a:lnTo>
                    <a:pt x="170" y="77"/>
                  </a:lnTo>
                  <a:lnTo>
                    <a:pt x="164" y="73"/>
                  </a:lnTo>
                  <a:lnTo>
                    <a:pt x="159" y="70"/>
                  </a:lnTo>
                  <a:lnTo>
                    <a:pt x="152" y="66"/>
                  </a:lnTo>
                  <a:lnTo>
                    <a:pt x="146" y="63"/>
                  </a:lnTo>
                  <a:lnTo>
                    <a:pt x="139" y="61"/>
                  </a:lnTo>
                  <a:lnTo>
                    <a:pt x="122" y="54"/>
                  </a:lnTo>
                  <a:lnTo>
                    <a:pt x="104" y="47"/>
                  </a:lnTo>
                  <a:lnTo>
                    <a:pt x="87" y="41"/>
                  </a:lnTo>
                  <a:lnTo>
                    <a:pt x="70" y="34"/>
                  </a:lnTo>
                  <a:lnTo>
                    <a:pt x="53" y="27"/>
                  </a:lnTo>
                  <a:lnTo>
                    <a:pt x="36" y="19"/>
                  </a:lnTo>
                  <a:lnTo>
                    <a:pt x="20" y="1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1" y="9"/>
                  </a:lnTo>
                  <a:lnTo>
                    <a:pt x="12" y="19"/>
                  </a:lnTo>
                  <a:lnTo>
                    <a:pt x="25" y="28"/>
                  </a:lnTo>
                  <a:lnTo>
                    <a:pt x="39" y="38"/>
                  </a:lnTo>
                  <a:lnTo>
                    <a:pt x="51" y="46"/>
                  </a:lnTo>
                  <a:lnTo>
                    <a:pt x="65" y="53"/>
                  </a:lnTo>
                  <a:lnTo>
                    <a:pt x="80" y="59"/>
                  </a:lnTo>
                  <a:lnTo>
                    <a:pt x="94" y="66"/>
                  </a:lnTo>
                  <a:lnTo>
                    <a:pt x="109" y="72"/>
                  </a:lnTo>
                  <a:lnTo>
                    <a:pt x="118" y="76"/>
                  </a:lnTo>
                  <a:lnTo>
                    <a:pt x="127" y="79"/>
                  </a:lnTo>
                  <a:lnTo>
                    <a:pt x="136" y="83"/>
                  </a:lnTo>
                  <a:lnTo>
                    <a:pt x="145" y="86"/>
                  </a:lnTo>
                  <a:lnTo>
                    <a:pt x="153" y="91"/>
                  </a:lnTo>
                  <a:lnTo>
                    <a:pt x="161" y="95"/>
                  </a:lnTo>
                  <a:lnTo>
                    <a:pt x="168" y="101"/>
                  </a:lnTo>
                  <a:lnTo>
                    <a:pt x="176" y="108"/>
                  </a:lnTo>
                  <a:lnTo>
                    <a:pt x="182" y="114"/>
                  </a:lnTo>
                  <a:lnTo>
                    <a:pt x="189" y="119"/>
                  </a:lnTo>
                  <a:lnTo>
                    <a:pt x="195" y="124"/>
                  </a:lnTo>
                  <a:lnTo>
                    <a:pt x="202" y="130"/>
                  </a:lnTo>
                  <a:lnTo>
                    <a:pt x="209" y="134"/>
                  </a:lnTo>
                  <a:lnTo>
                    <a:pt x="216" y="140"/>
                  </a:lnTo>
                  <a:lnTo>
                    <a:pt x="223" y="145"/>
                  </a:lnTo>
                  <a:lnTo>
                    <a:pt x="230" y="150"/>
                  </a:lnTo>
                  <a:lnTo>
                    <a:pt x="243" y="164"/>
                  </a:lnTo>
                  <a:lnTo>
                    <a:pt x="251" y="182"/>
                  </a:lnTo>
                  <a:lnTo>
                    <a:pt x="257" y="199"/>
                  </a:lnTo>
                  <a:lnTo>
                    <a:pt x="261" y="218"/>
                  </a:lnTo>
                  <a:lnTo>
                    <a:pt x="263" y="238"/>
                  </a:lnTo>
                  <a:lnTo>
                    <a:pt x="267" y="256"/>
                  </a:lnTo>
                  <a:lnTo>
                    <a:pt x="271" y="275"/>
                  </a:lnTo>
                  <a:lnTo>
                    <a:pt x="278" y="292"/>
                  </a:lnTo>
                  <a:lnTo>
                    <a:pt x="285" y="306"/>
                  </a:lnTo>
                  <a:lnTo>
                    <a:pt x="293" y="319"/>
                  </a:lnTo>
                  <a:lnTo>
                    <a:pt x="301" y="332"/>
                  </a:lnTo>
                  <a:lnTo>
                    <a:pt x="310" y="345"/>
                  </a:lnTo>
                  <a:lnTo>
                    <a:pt x="319" y="358"/>
                  </a:lnTo>
                  <a:lnTo>
                    <a:pt x="327" y="370"/>
                  </a:lnTo>
                  <a:lnTo>
                    <a:pt x="337" y="382"/>
                  </a:lnTo>
                  <a:lnTo>
                    <a:pt x="348" y="395"/>
                  </a:lnTo>
                  <a:lnTo>
                    <a:pt x="348" y="3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 flipH="1">
              <a:off x="1085" y="2696"/>
              <a:ext cx="91" cy="118"/>
            </a:xfrm>
            <a:custGeom>
              <a:avLst/>
              <a:gdLst>
                <a:gd name="T0" fmla="*/ 0 w 183"/>
                <a:gd name="T1" fmla="*/ 0 h 237"/>
                <a:gd name="T2" fmla="*/ 0 w 183"/>
                <a:gd name="T3" fmla="*/ 0 h 237"/>
                <a:gd name="T4" fmla="*/ 0 w 183"/>
                <a:gd name="T5" fmla="*/ 0 h 237"/>
                <a:gd name="T6" fmla="*/ 0 w 183"/>
                <a:gd name="T7" fmla="*/ 0 h 237"/>
                <a:gd name="T8" fmla="*/ 0 w 183"/>
                <a:gd name="T9" fmla="*/ 0 h 237"/>
                <a:gd name="T10" fmla="*/ 0 w 183"/>
                <a:gd name="T11" fmla="*/ 0 h 237"/>
                <a:gd name="T12" fmla="*/ 0 w 183"/>
                <a:gd name="T13" fmla="*/ 0 h 237"/>
                <a:gd name="T14" fmla="*/ 0 w 183"/>
                <a:gd name="T15" fmla="*/ 0 h 237"/>
                <a:gd name="T16" fmla="*/ 0 w 183"/>
                <a:gd name="T17" fmla="*/ 0 h 237"/>
                <a:gd name="T18" fmla="*/ 0 w 183"/>
                <a:gd name="T19" fmla="*/ 0 h 237"/>
                <a:gd name="T20" fmla="*/ 0 w 183"/>
                <a:gd name="T21" fmla="*/ 0 h 237"/>
                <a:gd name="T22" fmla="*/ 0 w 183"/>
                <a:gd name="T23" fmla="*/ 0 h 237"/>
                <a:gd name="T24" fmla="*/ 0 w 183"/>
                <a:gd name="T25" fmla="*/ 0 h 237"/>
                <a:gd name="T26" fmla="*/ 0 w 183"/>
                <a:gd name="T27" fmla="*/ 0 h 237"/>
                <a:gd name="T28" fmla="*/ 0 w 183"/>
                <a:gd name="T29" fmla="*/ 0 h 237"/>
                <a:gd name="T30" fmla="*/ 0 w 183"/>
                <a:gd name="T31" fmla="*/ 0 h 237"/>
                <a:gd name="T32" fmla="*/ 0 w 183"/>
                <a:gd name="T33" fmla="*/ 0 h 237"/>
                <a:gd name="T34" fmla="*/ 0 w 183"/>
                <a:gd name="T35" fmla="*/ 0 h 237"/>
                <a:gd name="T36" fmla="*/ 0 w 183"/>
                <a:gd name="T37" fmla="*/ 0 h 237"/>
                <a:gd name="T38" fmla="*/ 0 w 183"/>
                <a:gd name="T39" fmla="*/ 0 h 237"/>
                <a:gd name="T40" fmla="*/ 0 w 183"/>
                <a:gd name="T41" fmla="*/ 0 h 237"/>
                <a:gd name="T42" fmla="*/ 0 w 183"/>
                <a:gd name="T43" fmla="*/ 0 h 237"/>
                <a:gd name="T44" fmla="*/ 0 w 183"/>
                <a:gd name="T45" fmla="*/ 0 h 237"/>
                <a:gd name="T46" fmla="*/ 0 w 183"/>
                <a:gd name="T47" fmla="*/ 0 h 237"/>
                <a:gd name="T48" fmla="*/ 0 w 183"/>
                <a:gd name="T49" fmla="*/ 0 h 237"/>
                <a:gd name="T50" fmla="*/ 0 w 183"/>
                <a:gd name="T51" fmla="*/ 0 h 237"/>
                <a:gd name="T52" fmla="*/ 0 w 183"/>
                <a:gd name="T53" fmla="*/ 0 h 237"/>
                <a:gd name="T54" fmla="*/ 0 w 183"/>
                <a:gd name="T55" fmla="*/ 0 h 237"/>
                <a:gd name="T56" fmla="*/ 0 w 183"/>
                <a:gd name="T57" fmla="*/ 0 h 237"/>
                <a:gd name="T58" fmla="*/ 0 w 183"/>
                <a:gd name="T59" fmla="*/ 0 h 237"/>
                <a:gd name="T60" fmla="*/ 0 w 183"/>
                <a:gd name="T61" fmla="*/ 0 h 237"/>
                <a:gd name="T62" fmla="*/ 0 w 183"/>
                <a:gd name="T63" fmla="*/ 0 h 237"/>
                <a:gd name="T64" fmla="*/ 0 w 183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"/>
                <a:gd name="T100" fmla="*/ 0 h 237"/>
                <a:gd name="T101" fmla="*/ 183 w 183"/>
                <a:gd name="T102" fmla="*/ 237 h 2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" h="237">
                  <a:moveTo>
                    <a:pt x="0" y="0"/>
                  </a:moveTo>
                  <a:lnTo>
                    <a:pt x="4" y="19"/>
                  </a:lnTo>
                  <a:lnTo>
                    <a:pt x="5" y="39"/>
                  </a:lnTo>
                  <a:lnTo>
                    <a:pt x="7" y="58"/>
                  </a:lnTo>
                  <a:lnTo>
                    <a:pt x="8" y="79"/>
                  </a:lnTo>
                  <a:lnTo>
                    <a:pt x="9" y="99"/>
                  </a:lnTo>
                  <a:lnTo>
                    <a:pt x="14" y="117"/>
                  </a:lnTo>
                  <a:lnTo>
                    <a:pt x="19" y="135"/>
                  </a:lnTo>
                  <a:lnTo>
                    <a:pt x="31" y="153"/>
                  </a:lnTo>
                  <a:lnTo>
                    <a:pt x="38" y="161"/>
                  </a:lnTo>
                  <a:lnTo>
                    <a:pt x="46" y="168"/>
                  </a:lnTo>
                  <a:lnTo>
                    <a:pt x="53" y="175"/>
                  </a:lnTo>
                  <a:lnTo>
                    <a:pt x="61" y="180"/>
                  </a:lnTo>
                  <a:lnTo>
                    <a:pt x="70" y="186"/>
                  </a:lnTo>
                  <a:lnTo>
                    <a:pt x="78" y="191"/>
                  </a:lnTo>
                  <a:lnTo>
                    <a:pt x="88" y="195"/>
                  </a:lnTo>
                  <a:lnTo>
                    <a:pt x="98" y="200"/>
                  </a:lnTo>
                  <a:lnTo>
                    <a:pt x="102" y="201"/>
                  </a:lnTo>
                  <a:lnTo>
                    <a:pt x="107" y="203"/>
                  </a:lnTo>
                  <a:lnTo>
                    <a:pt x="111" y="205"/>
                  </a:lnTo>
                  <a:lnTo>
                    <a:pt x="117" y="206"/>
                  </a:lnTo>
                  <a:lnTo>
                    <a:pt x="122" y="207"/>
                  </a:lnTo>
                  <a:lnTo>
                    <a:pt x="126" y="208"/>
                  </a:lnTo>
                  <a:lnTo>
                    <a:pt x="132" y="209"/>
                  </a:lnTo>
                  <a:lnTo>
                    <a:pt x="137" y="211"/>
                  </a:lnTo>
                  <a:lnTo>
                    <a:pt x="141" y="214"/>
                  </a:lnTo>
                  <a:lnTo>
                    <a:pt x="146" y="217"/>
                  </a:lnTo>
                  <a:lnTo>
                    <a:pt x="151" y="221"/>
                  </a:lnTo>
                  <a:lnTo>
                    <a:pt x="156" y="224"/>
                  </a:lnTo>
                  <a:lnTo>
                    <a:pt x="161" y="228"/>
                  </a:lnTo>
                  <a:lnTo>
                    <a:pt x="166" y="230"/>
                  </a:lnTo>
                  <a:lnTo>
                    <a:pt x="170" y="233"/>
                  </a:lnTo>
                  <a:lnTo>
                    <a:pt x="175" y="237"/>
                  </a:lnTo>
                  <a:lnTo>
                    <a:pt x="178" y="237"/>
                  </a:lnTo>
                  <a:lnTo>
                    <a:pt x="181" y="235"/>
                  </a:lnTo>
                  <a:lnTo>
                    <a:pt x="183" y="232"/>
                  </a:lnTo>
                  <a:lnTo>
                    <a:pt x="182" y="229"/>
                  </a:lnTo>
                  <a:lnTo>
                    <a:pt x="176" y="222"/>
                  </a:lnTo>
                  <a:lnTo>
                    <a:pt x="171" y="216"/>
                  </a:lnTo>
                  <a:lnTo>
                    <a:pt x="167" y="209"/>
                  </a:lnTo>
                  <a:lnTo>
                    <a:pt x="161" y="202"/>
                  </a:lnTo>
                  <a:lnTo>
                    <a:pt x="156" y="197"/>
                  </a:lnTo>
                  <a:lnTo>
                    <a:pt x="150" y="192"/>
                  </a:lnTo>
                  <a:lnTo>
                    <a:pt x="144" y="186"/>
                  </a:lnTo>
                  <a:lnTo>
                    <a:pt x="136" y="183"/>
                  </a:lnTo>
                  <a:lnTo>
                    <a:pt x="125" y="178"/>
                  </a:lnTo>
                  <a:lnTo>
                    <a:pt x="116" y="173"/>
                  </a:lnTo>
                  <a:lnTo>
                    <a:pt x="107" y="170"/>
                  </a:lnTo>
                  <a:lnTo>
                    <a:pt x="98" y="165"/>
                  </a:lnTo>
                  <a:lnTo>
                    <a:pt x="88" y="161"/>
                  </a:lnTo>
                  <a:lnTo>
                    <a:pt x="79" y="156"/>
                  </a:lnTo>
                  <a:lnTo>
                    <a:pt x="71" y="149"/>
                  </a:lnTo>
                  <a:lnTo>
                    <a:pt x="62" y="142"/>
                  </a:lnTo>
                  <a:lnTo>
                    <a:pt x="48" y="127"/>
                  </a:lnTo>
                  <a:lnTo>
                    <a:pt x="37" y="111"/>
                  </a:lnTo>
                  <a:lnTo>
                    <a:pt x="29" y="94"/>
                  </a:lnTo>
                  <a:lnTo>
                    <a:pt x="23" y="76"/>
                  </a:lnTo>
                  <a:lnTo>
                    <a:pt x="18" y="57"/>
                  </a:lnTo>
                  <a:lnTo>
                    <a:pt x="14" y="38"/>
                  </a:lnTo>
                  <a:lnTo>
                    <a:pt x="8" y="19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 flipH="1">
              <a:off x="1146" y="2676"/>
              <a:ext cx="68" cy="36"/>
            </a:xfrm>
            <a:custGeom>
              <a:avLst/>
              <a:gdLst>
                <a:gd name="T0" fmla="*/ 1 w 136"/>
                <a:gd name="T1" fmla="*/ 1 h 72"/>
                <a:gd name="T2" fmla="*/ 0 w 136"/>
                <a:gd name="T3" fmla="*/ 1 h 72"/>
                <a:gd name="T4" fmla="*/ 1 w 136"/>
                <a:gd name="T5" fmla="*/ 1 h 72"/>
                <a:gd name="T6" fmla="*/ 1 w 136"/>
                <a:gd name="T7" fmla="*/ 1 h 72"/>
                <a:gd name="T8" fmla="*/ 1 w 136"/>
                <a:gd name="T9" fmla="*/ 1 h 72"/>
                <a:gd name="T10" fmla="*/ 1 w 136"/>
                <a:gd name="T11" fmla="*/ 1 h 72"/>
                <a:gd name="T12" fmla="*/ 1 w 136"/>
                <a:gd name="T13" fmla="*/ 1 h 72"/>
                <a:gd name="T14" fmla="*/ 1 w 136"/>
                <a:gd name="T15" fmla="*/ 1 h 72"/>
                <a:gd name="T16" fmla="*/ 1 w 136"/>
                <a:gd name="T17" fmla="*/ 1 h 72"/>
                <a:gd name="T18" fmla="*/ 1 w 136"/>
                <a:gd name="T19" fmla="*/ 1 h 72"/>
                <a:gd name="T20" fmla="*/ 1 w 136"/>
                <a:gd name="T21" fmla="*/ 1 h 72"/>
                <a:gd name="T22" fmla="*/ 1 w 136"/>
                <a:gd name="T23" fmla="*/ 1 h 72"/>
                <a:gd name="T24" fmla="*/ 1 w 136"/>
                <a:gd name="T25" fmla="*/ 1 h 72"/>
                <a:gd name="T26" fmla="*/ 1 w 136"/>
                <a:gd name="T27" fmla="*/ 1 h 72"/>
                <a:gd name="T28" fmla="*/ 1 w 136"/>
                <a:gd name="T29" fmla="*/ 1 h 72"/>
                <a:gd name="T30" fmla="*/ 1 w 136"/>
                <a:gd name="T31" fmla="*/ 1 h 72"/>
                <a:gd name="T32" fmla="*/ 1 w 136"/>
                <a:gd name="T33" fmla="*/ 1 h 72"/>
                <a:gd name="T34" fmla="*/ 1 w 136"/>
                <a:gd name="T35" fmla="*/ 1 h 72"/>
                <a:gd name="T36" fmla="*/ 1 w 136"/>
                <a:gd name="T37" fmla="*/ 1 h 72"/>
                <a:gd name="T38" fmla="*/ 1 w 136"/>
                <a:gd name="T39" fmla="*/ 1 h 72"/>
                <a:gd name="T40" fmla="*/ 1 w 136"/>
                <a:gd name="T41" fmla="*/ 0 h 72"/>
                <a:gd name="T42" fmla="*/ 1 w 136"/>
                <a:gd name="T43" fmla="*/ 1 h 72"/>
                <a:gd name="T44" fmla="*/ 1 w 136"/>
                <a:gd name="T45" fmla="*/ 1 h 72"/>
                <a:gd name="T46" fmla="*/ 1 w 136"/>
                <a:gd name="T47" fmla="*/ 1 h 72"/>
                <a:gd name="T48" fmla="*/ 1 w 136"/>
                <a:gd name="T49" fmla="*/ 1 h 72"/>
                <a:gd name="T50" fmla="*/ 1 w 136"/>
                <a:gd name="T51" fmla="*/ 1 h 72"/>
                <a:gd name="T52" fmla="*/ 1 w 136"/>
                <a:gd name="T53" fmla="*/ 1 h 72"/>
                <a:gd name="T54" fmla="*/ 0 w 136"/>
                <a:gd name="T55" fmla="*/ 1 h 72"/>
                <a:gd name="T56" fmla="*/ 0 w 136"/>
                <a:gd name="T57" fmla="*/ 1 h 72"/>
                <a:gd name="T58" fmla="*/ 0 w 136"/>
                <a:gd name="T59" fmla="*/ 1 h 72"/>
                <a:gd name="T60" fmla="*/ 1 w 136"/>
                <a:gd name="T61" fmla="*/ 1 h 72"/>
                <a:gd name="T62" fmla="*/ 1 w 136"/>
                <a:gd name="T63" fmla="*/ 1 h 72"/>
                <a:gd name="T64" fmla="*/ 1 w 136"/>
                <a:gd name="T65" fmla="*/ 1 h 72"/>
                <a:gd name="T66" fmla="*/ 1 w 136"/>
                <a:gd name="T67" fmla="*/ 1 h 7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36"/>
                <a:gd name="T103" fmla="*/ 0 h 72"/>
                <a:gd name="T104" fmla="*/ 136 w 136"/>
                <a:gd name="T105" fmla="*/ 72 h 7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36" h="72">
                  <a:moveTo>
                    <a:pt x="1" y="72"/>
                  </a:moveTo>
                  <a:lnTo>
                    <a:pt x="0" y="58"/>
                  </a:lnTo>
                  <a:lnTo>
                    <a:pt x="4" y="48"/>
                  </a:lnTo>
                  <a:lnTo>
                    <a:pt x="11" y="40"/>
                  </a:lnTo>
                  <a:lnTo>
                    <a:pt x="21" y="35"/>
                  </a:lnTo>
                  <a:lnTo>
                    <a:pt x="32" y="31"/>
                  </a:lnTo>
                  <a:lnTo>
                    <a:pt x="44" y="30"/>
                  </a:lnTo>
                  <a:lnTo>
                    <a:pt x="55" y="28"/>
                  </a:lnTo>
                  <a:lnTo>
                    <a:pt x="65" y="27"/>
                  </a:lnTo>
                  <a:lnTo>
                    <a:pt x="74" y="25"/>
                  </a:lnTo>
                  <a:lnTo>
                    <a:pt x="82" y="22"/>
                  </a:lnTo>
                  <a:lnTo>
                    <a:pt x="90" y="20"/>
                  </a:lnTo>
                  <a:lnTo>
                    <a:pt x="99" y="18"/>
                  </a:lnTo>
                  <a:lnTo>
                    <a:pt x="107" y="15"/>
                  </a:lnTo>
                  <a:lnTo>
                    <a:pt x="115" y="13"/>
                  </a:lnTo>
                  <a:lnTo>
                    <a:pt x="123" y="10"/>
                  </a:lnTo>
                  <a:lnTo>
                    <a:pt x="131" y="7"/>
                  </a:lnTo>
                  <a:lnTo>
                    <a:pt x="133" y="6"/>
                  </a:lnTo>
                  <a:lnTo>
                    <a:pt x="135" y="4"/>
                  </a:lnTo>
                  <a:lnTo>
                    <a:pt x="136" y="2"/>
                  </a:lnTo>
                  <a:lnTo>
                    <a:pt x="133" y="0"/>
                  </a:lnTo>
                  <a:lnTo>
                    <a:pt x="117" y="3"/>
                  </a:lnTo>
                  <a:lnTo>
                    <a:pt x="95" y="5"/>
                  </a:lnTo>
                  <a:lnTo>
                    <a:pt x="71" y="8"/>
                  </a:lnTo>
                  <a:lnTo>
                    <a:pt x="47" y="14"/>
                  </a:lnTo>
                  <a:lnTo>
                    <a:pt x="25" y="23"/>
                  </a:lnTo>
                  <a:lnTo>
                    <a:pt x="9" y="35"/>
                  </a:lnTo>
                  <a:lnTo>
                    <a:pt x="0" y="51"/>
                  </a:lnTo>
                  <a:lnTo>
                    <a:pt x="0" y="72"/>
                  </a:lnTo>
                  <a:lnTo>
                    <a:pt x="1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 flipH="1">
              <a:off x="1164" y="2703"/>
              <a:ext cx="32" cy="21"/>
            </a:xfrm>
            <a:custGeom>
              <a:avLst/>
              <a:gdLst>
                <a:gd name="T0" fmla="*/ 0 w 63"/>
                <a:gd name="T1" fmla="*/ 1 h 41"/>
                <a:gd name="T2" fmla="*/ 1 w 63"/>
                <a:gd name="T3" fmla="*/ 1 h 41"/>
                <a:gd name="T4" fmla="*/ 1 w 63"/>
                <a:gd name="T5" fmla="*/ 1 h 41"/>
                <a:gd name="T6" fmla="*/ 1 w 63"/>
                <a:gd name="T7" fmla="*/ 1 h 41"/>
                <a:gd name="T8" fmla="*/ 1 w 63"/>
                <a:gd name="T9" fmla="*/ 1 h 41"/>
                <a:gd name="T10" fmla="*/ 1 w 63"/>
                <a:gd name="T11" fmla="*/ 1 h 41"/>
                <a:gd name="T12" fmla="*/ 1 w 63"/>
                <a:gd name="T13" fmla="*/ 1 h 41"/>
                <a:gd name="T14" fmla="*/ 1 w 63"/>
                <a:gd name="T15" fmla="*/ 1 h 41"/>
                <a:gd name="T16" fmla="*/ 1 w 63"/>
                <a:gd name="T17" fmla="*/ 1 h 41"/>
                <a:gd name="T18" fmla="*/ 1 w 63"/>
                <a:gd name="T19" fmla="*/ 1 h 41"/>
                <a:gd name="T20" fmla="*/ 1 w 63"/>
                <a:gd name="T21" fmla="*/ 1 h 41"/>
                <a:gd name="T22" fmla="*/ 1 w 63"/>
                <a:gd name="T23" fmla="*/ 1 h 41"/>
                <a:gd name="T24" fmla="*/ 1 w 63"/>
                <a:gd name="T25" fmla="*/ 1 h 41"/>
                <a:gd name="T26" fmla="*/ 1 w 63"/>
                <a:gd name="T27" fmla="*/ 1 h 41"/>
                <a:gd name="T28" fmla="*/ 1 w 63"/>
                <a:gd name="T29" fmla="*/ 1 h 41"/>
                <a:gd name="T30" fmla="*/ 1 w 63"/>
                <a:gd name="T31" fmla="*/ 1 h 41"/>
                <a:gd name="T32" fmla="*/ 1 w 63"/>
                <a:gd name="T33" fmla="*/ 1 h 41"/>
                <a:gd name="T34" fmla="*/ 1 w 63"/>
                <a:gd name="T35" fmla="*/ 1 h 41"/>
                <a:gd name="T36" fmla="*/ 1 w 63"/>
                <a:gd name="T37" fmla="*/ 1 h 41"/>
                <a:gd name="T38" fmla="*/ 1 w 63"/>
                <a:gd name="T39" fmla="*/ 1 h 41"/>
                <a:gd name="T40" fmla="*/ 1 w 63"/>
                <a:gd name="T41" fmla="*/ 1 h 41"/>
                <a:gd name="T42" fmla="*/ 1 w 63"/>
                <a:gd name="T43" fmla="*/ 1 h 41"/>
                <a:gd name="T44" fmla="*/ 1 w 63"/>
                <a:gd name="T45" fmla="*/ 1 h 41"/>
                <a:gd name="T46" fmla="*/ 1 w 63"/>
                <a:gd name="T47" fmla="*/ 1 h 41"/>
                <a:gd name="T48" fmla="*/ 1 w 63"/>
                <a:gd name="T49" fmla="*/ 1 h 41"/>
                <a:gd name="T50" fmla="*/ 1 w 63"/>
                <a:gd name="T51" fmla="*/ 1 h 41"/>
                <a:gd name="T52" fmla="*/ 1 w 63"/>
                <a:gd name="T53" fmla="*/ 1 h 41"/>
                <a:gd name="T54" fmla="*/ 1 w 63"/>
                <a:gd name="T55" fmla="*/ 1 h 41"/>
                <a:gd name="T56" fmla="*/ 0 w 63"/>
                <a:gd name="T57" fmla="*/ 0 h 41"/>
                <a:gd name="T58" fmla="*/ 0 w 63"/>
                <a:gd name="T59" fmla="*/ 0 h 41"/>
                <a:gd name="T60" fmla="*/ 0 w 63"/>
                <a:gd name="T61" fmla="*/ 0 h 41"/>
                <a:gd name="T62" fmla="*/ 0 w 63"/>
                <a:gd name="T63" fmla="*/ 0 h 41"/>
                <a:gd name="T64" fmla="*/ 0 w 63"/>
                <a:gd name="T65" fmla="*/ 1 h 41"/>
                <a:gd name="T66" fmla="*/ 0 w 63"/>
                <a:gd name="T67" fmla="*/ 1 h 4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3"/>
                <a:gd name="T103" fmla="*/ 0 h 41"/>
                <a:gd name="T104" fmla="*/ 63 w 63"/>
                <a:gd name="T105" fmla="*/ 41 h 4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3" h="41">
                  <a:moveTo>
                    <a:pt x="0" y="1"/>
                  </a:moveTo>
                  <a:lnTo>
                    <a:pt x="5" y="6"/>
                  </a:lnTo>
                  <a:lnTo>
                    <a:pt x="12" y="13"/>
                  </a:lnTo>
                  <a:lnTo>
                    <a:pt x="19" y="19"/>
                  </a:lnTo>
                  <a:lnTo>
                    <a:pt x="27" y="25"/>
                  </a:lnTo>
                  <a:lnTo>
                    <a:pt x="33" y="29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4" y="41"/>
                  </a:lnTo>
                  <a:lnTo>
                    <a:pt x="57" y="41"/>
                  </a:lnTo>
                  <a:lnTo>
                    <a:pt x="61" y="39"/>
                  </a:lnTo>
                  <a:lnTo>
                    <a:pt x="63" y="34"/>
                  </a:lnTo>
                  <a:lnTo>
                    <a:pt x="63" y="31"/>
                  </a:lnTo>
                  <a:lnTo>
                    <a:pt x="63" y="29"/>
                  </a:lnTo>
                  <a:lnTo>
                    <a:pt x="62" y="28"/>
                  </a:lnTo>
                  <a:lnTo>
                    <a:pt x="62" y="27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3" y="24"/>
                  </a:lnTo>
                  <a:lnTo>
                    <a:pt x="46" y="21"/>
                  </a:lnTo>
                  <a:lnTo>
                    <a:pt x="39" y="20"/>
                  </a:lnTo>
                  <a:lnTo>
                    <a:pt x="32" y="18"/>
                  </a:lnTo>
                  <a:lnTo>
                    <a:pt x="23" y="14"/>
                  </a:lnTo>
                  <a:lnTo>
                    <a:pt x="14" y="10"/>
                  </a:lnTo>
                  <a:lnTo>
                    <a:pt x="8" y="5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 flipH="1">
              <a:off x="1158" y="2714"/>
              <a:ext cx="54" cy="39"/>
            </a:xfrm>
            <a:custGeom>
              <a:avLst/>
              <a:gdLst>
                <a:gd name="T0" fmla="*/ 0 w 107"/>
                <a:gd name="T1" fmla="*/ 1 h 78"/>
                <a:gd name="T2" fmla="*/ 1 w 107"/>
                <a:gd name="T3" fmla="*/ 1 h 78"/>
                <a:gd name="T4" fmla="*/ 1 w 107"/>
                <a:gd name="T5" fmla="*/ 1 h 78"/>
                <a:gd name="T6" fmla="*/ 1 w 107"/>
                <a:gd name="T7" fmla="*/ 1 h 78"/>
                <a:gd name="T8" fmla="*/ 1 w 107"/>
                <a:gd name="T9" fmla="*/ 1 h 78"/>
                <a:gd name="T10" fmla="*/ 1 w 107"/>
                <a:gd name="T11" fmla="*/ 1 h 78"/>
                <a:gd name="T12" fmla="*/ 1 w 107"/>
                <a:gd name="T13" fmla="*/ 1 h 78"/>
                <a:gd name="T14" fmla="*/ 1 w 107"/>
                <a:gd name="T15" fmla="*/ 1 h 78"/>
                <a:gd name="T16" fmla="*/ 1 w 107"/>
                <a:gd name="T17" fmla="*/ 1 h 78"/>
                <a:gd name="T18" fmla="*/ 1 w 107"/>
                <a:gd name="T19" fmla="*/ 1 h 78"/>
                <a:gd name="T20" fmla="*/ 1 w 107"/>
                <a:gd name="T21" fmla="*/ 1 h 78"/>
                <a:gd name="T22" fmla="*/ 1 w 107"/>
                <a:gd name="T23" fmla="*/ 1 h 78"/>
                <a:gd name="T24" fmla="*/ 1 w 107"/>
                <a:gd name="T25" fmla="*/ 1 h 78"/>
                <a:gd name="T26" fmla="*/ 1 w 107"/>
                <a:gd name="T27" fmla="*/ 1 h 78"/>
                <a:gd name="T28" fmla="*/ 1 w 107"/>
                <a:gd name="T29" fmla="*/ 1 h 78"/>
                <a:gd name="T30" fmla="*/ 1 w 107"/>
                <a:gd name="T31" fmla="*/ 1 h 78"/>
                <a:gd name="T32" fmla="*/ 1 w 107"/>
                <a:gd name="T33" fmla="*/ 1 h 78"/>
                <a:gd name="T34" fmla="*/ 1 w 107"/>
                <a:gd name="T35" fmla="*/ 1 h 78"/>
                <a:gd name="T36" fmla="*/ 1 w 107"/>
                <a:gd name="T37" fmla="*/ 1 h 78"/>
                <a:gd name="T38" fmla="*/ 1 w 107"/>
                <a:gd name="T39" fmla="*/ 1 h 78"/>
                <a:gd name="T40" fmla="*/ 1 w 107"/>
                <a:gd name="T41" fmla="*/ 1 h 78"/>
                <a:gd name="T42" fmla="*/ 1 w 107"/>
                <a:gd name="T43" fmla="*/ 1 h 78"/>
                <a:gd name="T44" fmla="*/ 1 w 107"/>
                <a:gd name="T45" fmla="*/ 1 h 78"/>
                <a:gd name="T46" fmla="*/ 1 w 107"/>
                <a:gd name="T47" fmla="*/ 1 h 78"/>
                <a:gd name="T48" fmla="*/ 1 w 107"/>
                <a:gd name="T49" fmla="*/ 1 h 78"/>
                <a:gd name="T50" fmla="*/ 1 w 107"/>
                <a:gd name="T51" fmla="*/ 1 h 78"/>
                <a:gd name="T52" fmla="*/ 1 w 107"/>
                <a:gd name="T53" fmla="*/ 1 h 78"/>
                <a:gd name="T54" fmla="*/ 1 w 107"/>
                <a:gd name="T55" fmla="*/ 1 h 78"/>
                <a:gd name="T56" fmla="*/ 1 w 107"/>
                <a:gd name="T57" fmla="*/ 1 h 78"/>
                <a:gd name="T58" fmla="*/ 1 w 107"/>
                <a:gd name="T59" fmla="*/ 1 h 78"/>
                <a:gd name="T60" fmla="*/ 1 w 107"/>
                <a:gd name="T61" fmla="*/ 1 h 78"/>
                <a:gd name="T62" fmla="*/ 1 w 107"/>
                <a:gd name="T63" fmla="*/ 1 h 78"/>
                <a:gd name="T64" fmla="*/ 1 w 107"/>
                <a:gd name="T65" fmla="*/ 1 h 78"/>
                <a:gd name="T66" fmla="*/ 1 w 107"/>
                <a:gd name="T67" fmla="*/ 1 h 78"/>
                <a:gd name="T68" fmla="*/ 1 w 107"/>
                <a:gd name="T69" fmla="*/ 1 h 78"/>
                <a:gd name="T70" fmla="*/ 1 w 107"/>
                <a:gd name="T71" fmla="*/ 1 h 78"/>
                <a:gd name="T72" fmla="*/ 0 w 107"/>
                <a:gd name="T73" fmla="*/ 0 h 78"/>
                <a:gd name="T74" fmla="*/ 0 w 107"/>
                <a:gd name="T75" fmla="*/ 0 h 78"/>
                <a:gd name="T76" fmla="*/ 0 w 107"/>
                <a:gd name="T77" fmla="*/ 0 h 78"/>
                <a:gd name="T78" fmla="*/ 0 w 107"/>
                <a:gd name="T79" fmla="*/ 1 h 78"/>
                <a:gd name="T80" fmla="*/ 0 w 107"/>
                <a:gd name="T81" fmla="*/ 1 h 78"/>
                <a:gd name="T82" fmla="*/ 0 w 107"/>
                <a:gd name="T83" fmla="*/ 1 h 7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7"/>
                <a:gd name="T127" fmla="*/ 0 h 78"/>
                <a:gd name="T128" fmla="*/ 107 w 107"/>
                <a:gd name="T129" fmla="*/ 78 h 7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7" h="78">
                  <a:moveTo>
                    <a:pt x="0" y="2"/>
                  </a:moveTo>
                  <a:lnTo>
                    <a:pt x="5" y="6"/>
                  </a:lnTo>
                  <a:lnTo>
                    <a:pt x="9" y="11"/>
                  </a:lnTo>
                  <a:lnTo>
                    <a:pt x="15" y="14"/>
                  </a:lnTo>
                  <a:lnTo>
                    <a:pt x="21" y="18"/>
                  </a:lnTo>
                  <a:lnTo>
                    <a:pt x="27" y="21"/>
                  </a:lnTo>
                  <a:lnTo>
                    <a:pt x="33" y="25"/>
                  </a:lnTo>
                  <a:lnTo>
                    <a:pt x="38" y="28"/>
                  </a:lnTo>
                  <a:lnTo>
                    <a:pt x="44" y="32"/>
                  </a:lnTo>
                  <a:lnTo>
                    <a:pt x="52" y="37"/>
                  </a:lnTo>
                  <a:lnTo>
                    <a:pt x="60" y="42"/>
                  </a:lnTo>
                  <a:lnTo>
                    <a:pt x="68" y="48"/>
                  </a:lnTo>
                  <a:lnTo>
                    <a:pt x="75" y="53"/>
                  </a:lnTo>
                  <a:lnTo>
                    <a:pt x="83" y="59"/>
                  </a:lnTo>
                  <a:lnTo>
                    <a:pt x="91" y="66"/>
                  </a:lnTo>
                  <a:lnTo>
                    <a:pt x="98" y="72"/>
                  </a:lnTo>
                  <a:lnTo>
                    <a:pt x="106" y="78"/>
                  </a:lnTo>
                  <a:lnTo>
                    <a:pt x="107" y="78"/>
                  </a:lnTo>
                  <a:lnTo>
                    <a:pt x="107" y="76"/>
                  </a:lnTo>
                  <a:lnTo>
                    <a:pt x="107" y="75"/>
                  </a:lnTo>
                  <a:lnTo>
                    <a:pt x="107" y="74"/>
                  </a:lnTo>
                  <a:lnTo>
                    <a:pt x="102" y="68"/>
                  </a:lnTo>
                  <a:lnTo>
                    <a:pt x="96" y="63"/>
                  </a:lnTo>
                  <a:lnTo>
                    <a:pt x="90" y="57"/>
                  </a:lnTo>
                  <a:lnTo>
                    <a:pt x="84" y="52"/>
                  </a:lnTo>
                  <a:lnTo>
                    <a:pt x="77" y="48"/>
                  </a:lnTo>
                  <a:lnTo>
                    <a:pt x="72" y="43"/>
                  </a:lnTo>
                  <a:lnTo>
                    <a:pt x="65" y="38"/>
                  </a:lnTo>
                  <a:lnTo>
                    <a:pt x="58" y="34"/>
                  </a:lnTo>
                  <a:lnTo>
                    <a:pt x="51" y="30"/>
                  </a:lnTo>
                  <a:lnTo>
                    <a:pt x="43" y="27"/>
                  </a:lnTo>
                  <a:lnTo>
                    <a:pt x="36" y="23"/>
                  </a:lnTo>
                  <a:lnTo>
                    <a:pt x="28" y="19"/>
                  </a:lnTo>
                  <a:lnTo>
                    <a:pt x="20" y="15"/>
                  </a:lnTo>
                  <a:lnTo>
                    <a:pt x="13" y="11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 flipH="1">
              <a:off x="1135" y="2661"/>
              <a:ext cx="84" cy="37"/>
            </a:xfrm>
            <a:custGeom>
              <a:avLst/>
              <a:gdLst>
                <a:gd name="T0" fmla="*/ 0 w 170"/>
                <a:gd name="T1" fmla="*/ 1 h 73"/>
                <a:gd name="T2" fmla="*/ 0 w 170"/>
                <a:gd name="T3" fmla="*/ 1 h 73"/>
                <a:gd name="T4" fmla="*/ 0 w 170"/>
                <a:gd name="T5" fmla="*/ 1 h 73"/>
                <a:gd name="T6" fmla="*/ 0 w 170"/>
                <a:gd name="T7" fmla="*/ 1 h 73"/>
                <a:gd name="T8" fmla="*/ 0 w 170"/>
                <a:gd name="T9" fmla="*/ 1 h 73"/>
                <a:gd name="T10" fmla="*/ 0 w 170"/>
                <a:gd name="T11" fmla="*/ 1 h 73"/>
                <a:gd name="T12" fmla="*/ 0 w 170"/>
                <a:gd name="T13" fmla="*/ 1 h 73"/>
                <a:gd name="T14" fmla="*/ 0 w 170"/>
                <a:gd name="T15" fmla="*/ 1 h 73"/>
                <a:gd name="T16" fmla="*/ 0 w 170"/>
                <a:gd name="T17" fmla="*/ 1 h 73"/>
                <a:gd name="T18" fmla="*/ 0 w 170"/>
                <a:gd name="T19" fmla="*/ 1 h 73"/>
                <a:gd name="T20" fmla="*/ 0 w 170"/>
                <a:gd name="T21" fmla="*/ 1 h 73"/>
                <a:gd name="T22" fmla="*/ 0 w 170"/>
                <a:gd name="T23" fmla="*/ 1 h 73"/>
                <a:gd name="T24" fmla="*/ 0 w 170"/>
                <a:gd name="T25" fmla="*/ 1 h 73"/>
                <a:gd name="T26" fmla="*/ 0 w 170"/>
                <a:gd name="T27" fmla="*/ 1 h 73"/>
                <a:gd name="T28" fmla="*/ 0 w 170"/>
                <a:gd name="T29" fmla="*/ 1 h 73"/>
                <a:gd name="T30" fmla="*/ 0 w 170"/>
                <a:gd name="T31" fmla="*/ 1 h 73"/>
                <a:gd name="T32" fmla="*/ 0 w 170"/>
                <a:gd name="T33" fmla="*/ 1 h 73"/>
                <a:gd name="T34" fmla="*/ 0 w 170"/>
                <a:gd name="T35" fmla="*/ 1 h 73"/>
                <a:gd name="T36" fmla="*/ 0 w 170"/>
                <a:gd name="T37" fmla="*/ 1 h 73"/>
                <a:gd name="T38" fmla="*/ 0 w 170"/>
                <a:gd name="T39" fmla="*/ 1 h 73"/>
                <a:gd name="T40" fmla="*/ 0 w 170"/>
                <a:gd name="T41" fmla="*/ 1 h 73"/>
                <a:gd name="T42" fmla="*/ 0 w 170"/>
                <a:gd name="T43" fmla="*/ 1 h 73"/>
                <a:gd name="T44" fmla="*/ 0 w 170"/>
                <a:gd name="T45" fmla="*/ 1 h 73"/>
                <a:gd name="T46" fmla="*/ 0 w 170"/>
                <a:gd name="T47" fmla="*/ 1 h 73"/>
                <a:gd name="T48" fmla="*/ 0 w 170"/>
                <a:gd name="T49" fmla="*/ 0 h 73"/>
                <a:gd name="T50" fmla="*/ 0 w 170"/>
                <a:gd name="T51" fmla="*/ 0 h 73"/>
                <a:gd name="T52" fmla="*/ 0 w 170"/>
                <a:gd name="T53" fmla="*/ 1 h 73"/>
                <a:gd name="T54" fmla="*/ 0 w 170"/>
                <a:gd name="T55" fmla="*/ 1 h 73"/>
                <a:gd name="T56" fmla="*/ 0 w 170"/>
                <a:gd name="T57" fmla="*/ 1 h 73"/>
                <a:gd name="T58" fmla="*/ 0 w 170"/>
                <a:gd name="T59" fmla="*/ 1 h 73"/>
                <a:gd name="T60" fmla="*/ 0 w 170"/>
                <a:gd name="T61" fmla="*/ 1 h 73"/>
                <a:gd name="T62" fmla="*/ 0 w 170"/>
                <a:gd name="T63" fmla="*/ 1 h 73"/>
                <a:gd name="T64" fmla="*/ 0 w 170"/>
                <a:gd name="T65" fmla="*/ 1 h 73"/>
                <a:gd name="T66" fmla="*/ 0 w 170"/>
                <a:gd name="T67" fmla="*/ 1 h 73"/>
                <a:gd name="T68" fmla="*/ 0 w 170"/>
                <a:gd name="T69" fmla="*/ 1 h 73"/>
                <a:gd name="T70" fmla="*/ 0 w 170"/>
                <a:gd name="T71" fmla="*/ 1 h 73"/>
                <a:gd name="T72" fmla="*/ 0 w 170"/>
                <a:gd name="T73" fmla="*/ 1 h 73"/>
                <a:gd name="T74" fmla="*/ 0 w 170"/>
                <a:gd name="T75" fmla="*/ 1 h 73"/>
                <a:gd name="T76" fmla="*/ 0 w 170"/>
                <a:gd name="T77" fmla="*/ 1 h 73"/>
                <a:gd name="T78" fmla="*/ 0 w 170"/>
                <a:gd name="T79" fmla="*/ 1 h 73"/>
                <a:gd name="T80" fmla="*/ 0 w 170"/>
                <a:gd name="T81" fmla="*/ 1 h 73"/>
                <a:gd name="T82" fmla="*/ 0 w 170"/>
                <a:gd name="T83" fmla="*/ 1 h 73"/>
                <a:gd name="T84" fmla="*/ 0 w 170"/>
                <a:gd name="T85" fmla="*/ 1 h 73"/>
                <a:gd name="T86" fmla="*/ 0 w 170"/>
                <a:gd name="T87" fmla="*/ 1 h 73"/>
                <a:gd name="T88" fmla="*/ 0 w 170"/>
                <a:gd name="T89" fmla="*/ 1 h 73"/>
                <a:gd name="T90" fmla="*/ 0 w 170"/>
                <a:gd name="T91" fmla="*/ 1 h 73"/>
                <a:gd name="T92" fmla="*/ 0 w 170"/>
                <a:gd name="T93" fmla="*/ 1 h 73"/>
                <a:gd name="T94" fmla="*/ 0 w 170"/>
                <a:gd name="T95" fmla="*/ 1 h 73"/>
                <a:gd name="T96" fmla="*/ 0 w 170"/>
                <a:gd name="T97" fmla="*/ 1 h 73"/>
                <a:gd name="T98" fmla="*/ 0 w 170"/>
                <a:gd name="T99" fmla="*/ 1 h 7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70"/>
                <a:gd name="T151" fmla="*/ 0 h 73"/>
                <a:gd name="T152" fmla="*/ 170 w 170"/>
                <a:gd name="T153" fmla="*/ 73 h 7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70" h="73">
                  <a:moveTo>
                    <a:pt x="7" y="73"/>
                  </a:moveTo>
                  <a:lnTo>
                    <a:pt x="3" y="56"/>
                  </a:lnTo>
                  <a:lnTo>
                    <a:pt x="5" y="43"/>
                  </a:lnTo>
                  <a:lnTo>
                    <a:pt x="13" y="34"/>
                  </a:lnTo>
                  <a:lnTo>
                    <a:pt x="24" y="28"/>
                  </a:lnTo>
                  <a:lnTo>
                    <a:pt x="39" y="25"/>
                  </a:lnTo>
                  <a:lnTo>
                    <a:pt x="54" y="23"/>
                  </a:lnTo>
                  <a:lnTo>
                    <a:pt x="69" y="23"/>
                  </a:lnTo>
                  <a:lnTo>
                    <a:pt x="82" y="22"/>
                  </a:lnTo>
                  <a:lnTo>
                    <a:pt x="92" y="21"/>
                  </a:lnTo>
                  <a:lnTo>
                    <a:pt x="103" y="19"/>
                  </a:lnTo>
                  <a:lnTo>
                    <a:pt x="114" y="17"/>
                  </a:lnTo>
                  <a:lnTo>
                    <a:pt x="125" y="13"/>
                  </a:lnTo>
                  <a:lnTo>
                    <a:pt x="135" y="11"/>
                  </a:lnTo>
                  <a:lnTo>
                    <a:pt x="147" y="9"/>
                  </a:lnTo>
                  <a:lnTo>
                    <a:pt x="157" y="9"/>
                  </a:lnTo>
                  <a:lnTo>
                    <a:pt x="167" y="10"/>
                  </a:lnTo>
                  <a:lnTo>
                    <a:pt x="169" y="10"/>
                  </a:lnTo>
                  <a:lnTo>
                    <a:pt x="170" y="9"/>
                  </a:lnTo>
                  <a:lnTo>
                    <a:pt x="170" y="7"/>
                  </a:lnTo>
                  <a:lnTo>
                    <a:pt x="164" y="4"/>
                  </a:lnTo>
                  <a:lnTo>
                    <a:pt x="157" y="3"/>
                  </a:lnTo>
                  <a:lnTo>
                    <a:pt x="151" y="2"/>
                  </a:lnTo>
                  <a:lnTo>
                    <a:pt x="144" y="0"/>
                  </a:lnTo>
                  <a:lnTo>
                    <a:pt x="139" y="0"/>
                  </a:lnTo>
                  <a:lnTo>
                    <a:pt x="132" y="2"/>
                  </a:lnTo>
                  <a:lnTo>
                    <a:pt x="126" y="2"/>
                  </a:lnTo>
                  <a:lnTo>
                    <a:pt x="119" y="2"/>
                  </a:lnTo>
                  <a:lnTo>
                    <a:pt x="109" y="2"/>
                  </a:lnTo>
                  <a:lnTo>
                    <a:pt x="98" y="3"/>
                  </a:lnTo>
                  <a:lnTo>
                    <a:pt x="88" y="3"/>
                  </a:lnTo>
                  <a:lnTo>
                    <a:pt x="79" y="4"/>
                  </a:lnTo>
                  <a:lnTo>
                    <a:pt x="68" y="5"/>
                  </a:lnTo>
                  <a:lnTo>
                    <a:pt x="58" y="6"/>
                  </a:lnTo>
                  <a:lnTo>
                    <a:pt x="48" y="9"/>
                  </a:lnTo>
                  <a:lnTo>
                    <a:pt x="37" y="11"/>
                  </a:lnTo>
                  <a:lnTo>
                    <a:pt x="26" y="14"/>
                  </a:lnTo>
                  <a:lnTo>
                    <a:pt x="16" y="19"/>
                  </a:lnTo>
                  <a:lnTo>
                    <a:pt x="8" y="26"/>
                  </a:lnTo>
                  <a:lnTo>
                    <a:pt x="4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63"/>
                  </a:lnTo>
                  <a:lnTo>
                    <a:pt x="7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 flipH="1">
              <a:off x="1128" y="2636"/>
              <a:ext cx="82" cy="32"/>
            </a:xfrm>
            <a:custGeom>
              <a:avLst/>
              <a:gdLst>
                <a:gd name="T0" fmla="*/ 1 w 162"/>
                <a:gd name="T1" fmla="*/ 1 h 64"/>
                <a:gd name="T2" fmla="*/ 1 w 162"/>
                <a:gd name="T3" fmla="*/ 1 h 64"/>
                <a:gd name="T4" fmla="*/ 1 w 162"/>
                <a:gd name="T5" fmla="*/ 1 h 64"/>
                <a:gd name="T6" fmla="*/ 1 w 162"/>
                <a:gd name="T7" fmla="*/ 1 h 64"/>
                <a:gd name="T8" fmla="*/ 1 w 162"/>
                <a:gd name="T9" fmla="*/ 1 h 64"/>
                <a:gd name="T10" fmla="*/ 1 w 162"/>
                <a:gd name="T11" fmla="*/ 1 h 64"/>
                <a:gd name="T12" fmla="*/ 1 w 162"/>
                <a:gd name="T13" fmla="*/ 1 h 64"/>
                <a:gd name="T14" fmla="*/ 1 w 162"/>
                <a:gd name="T15" fmla="*/ 1 h 64"/>
                <a:gd name="T16" fmla="*/ 1 w 162"/>
                <a:gd name="T17" fmla="*/ 1 h 64"/>
                <a:gd name="T18" fmla="*/ 1 w 162"/>
                <a:gd name="T19" fmla="*/ 1 h 64"/>
                <a:gd name="T20" fmla="*/ 1 w 162"/>
                <a:gd name="T21" fmla="*/ 1 h 64"/>
                <a:gd name="T22" fmla="*/ 1 w 162"/>
                <a:gd name="T23" fmla="*/ 1 h 64"/>
                <a:gd name="T24" fmla="*/ 1 w 162"/>
                <a:gd name="T25" fmla="*/ 1 h 64"/>
                <a:gd name="T26" fmla="*/ 1 w 162"/>
                <a:gd name="T27" fmla="*/ 1 h 64"/>
                <a:gd name="T28" fmla="*/ 1 w 162"/>
                <a:gd name="T29" fmla="*/ 1 h 64"/>
                <a:gd name="T30" fmla="*/ 1 w 162"/>
                <a:gd name="T31" fmla="*/ 1 h 64"/>
                <a:gd name="T32" fmla="*/ 1 w 162"/>
                <a:gd name="T33" fmla="*/ 1 h 64"/>
                <a:gd name="T34" fmla="*/ 1 w 162"/>
                <a:gd name="T35" fmla="*/ 1 h 64"/>
                <a:gd name="T36" fmla="*/ 1 w 162"/>
                <a:gd name="T37" fmla="*/ 1 h 64"/>
                <a:gd name="T38" fmla="*/ 1 w 162"/>
                <a:gd name="T39" fmla="*/ 1 h 64"/>
                <a:gd name="T40" fmla="*/ 1 w 162"/>
                <a:gd name="T41" fmla="*/ 1 h 64"/>
                <a:gd name="T42" fmla="*/ 1 w 162"/>
                <a:gd name="T43" fmla="*/ 1 h 64"/>
                <a:gd name="T44" fmla="*/ 1 w 162"/>
                <a:gd name="T45" fmla="*/ 1 h 64"/>
                <a:gd name="T46" fmla="*/ 1 w 162"/>
                <a:gd name="T47" fmla="*/ 1 h 64"/>
                <a:gd name="T48" fmla="*/ 1 w 162"/>
                <a:gd name="T49" fmla="*/ 1 h 64"/>
                <a:gd name="T50" fmla="*/ 1 w 162"/>
                <a:gd name="T51" fmla="*/ 1 h 64"/>
                <a:gd name="T52" fmla="*/ 1 w 162"/>
                <a:gd name="T53" fmla="*/ 1 h 64"/>
                <a:gd name="T54" fmla="*/ 1 w 162"/>
                <a:gd name="T55" fmla="*/ 1 h 64"/>
                <a:gd name="T56" fmla="*/ 1 w 162"/>
                <a:gd name="T57" fmla="*/ 1 h 64"/>
                <a:gd name="T58" fmla="*/ 1 w 162"/>
                <a:gd name="T59" fmla="*/ 1 h 64"/>
                <a:gd name="T60" fmla="*/ 1 w 162"/>
                <a:gd name="T61" fmla="*/ 1 h 64"/>
                <a:gd name="T62" fmla="*/ 1 w 162"/>
                <a:gd name="T63" fmla="*/ 1 h 64"/>
                <a:gd name="T64" fmla="*/ 1 w 162"/>
                <a:gd name="T65" fmla="*/ 1 h 64"/>
                <a:gd name="T66" fmla="*/ 1 w 162"/>
                <a:gd name="T67" fmla="*/ 1 h 64"/>
                <a:gd name="T68" fmla="*/ 1 w 162"/>
                <a:gd name="T69" fmla="*/ 1 h 64"/>
                <a:gd name="T70" fmla="*/ 1 w 162"/>
                <a:gd name="T71" fmla="*/ 1 h 64"/>
                <a:gd name="T72" fmla="*/ 1 w 162"/>
                <a:gd name="T73" fmla="*/ 1 h 64"/>
                <a:gd name="T74" fmla="*/ 1 w 162"/>
                <a:gd name="T75" fmla="*/ 1 h 64"/>
                <a:gd name="T76" fmla="*/ 1 w 162"/>
                <a:gd name="T77" fmla="*/ 0 h 64"/>
                <a:gd name="T78" fmla="*/ 1 w 162"/>
                <a:gd name="T79" fmla="*/ 0 h 64"/>
                <a:gd name="T80" fmla="*/ 1 w 162"/>
                <a:gd name="T81" fmla="*/ 1 h 64"/>
                <a:gd name="T82" fmla="*/ 1 w 162"/>
                <a:gd name="T83" fmla="*/ 1 h 64"/>
                <a:gd name="T84" fmla="*/ 1 w 162"/>
                <a:gd name="T85" fmla="*/ 1 h 64"/>
                <a:gd name="T86" fmla="*/ 1 w 162"/>
                <a:gd name="T87" fmla="*/ 1 h 64"/>
                <a:gd name="T88" fmla="*/ 1 w 162"/>
                <a:gd name="T89" fmla="*/ 1 h 64"/>
                <a:gd name="T90" fmla="*/ 1 w 162"/>
                <a:gd name="T91" fmla="*/ 1 h 64"/>
                <a:gd name="T92" fmla="*/ 1 w 162"/>
                <a:gd name="T93" fmla="*/ 1 h 64"/>
                <a:gd name="T94" fmla="*/ 1 w 162"/>
                <a:gd name="T95" fmla="*/ 1 h 64"/>
                <a:gd name="T96" fmla="*/ 1 w 162"/>
                <a:gd name="T97" fmla="*/ 1 h 64"/>
                <a:gd name="T98" fmla="*/ 0 w 162"/>
                <a:gd name="T99" fmla="*/ 1 h 64"/>
                <a:gd name="T100" fmla="*/ 0 w 162"/>
                <a:gd name="T101" fmla="*/ 1 h 64"/>
                <a:gd name="T102" fmla="*/ 1 w 162"/>
                <a:gd name="T103" fmla="*/ 1 h 64"/>
                <a:gd name="T104" fmla="*/ 1 w 162"/>
                <a:gd name="T105" fmla="*/ 1 h 64"/>
                <a:gd name="T106" fmla="*/ 1 w 162"/>
                <a:gd name="T107" fmla="*/ 1 h 64"/>
                <a:gd name="T108" fmla="*/ 1 w 162"/>
                <a:gd name="T109" fmla="*/ 1 h 64"/>
                <a:gd name="T110" fmla="*/ 1 w 162"/>
                <a:gd name="T111" fmla="*/ 1 h 64"/>
                <a:gd name="T112" fmla="*/ 1 w 162"/>
                <a:gd name="T113" fmla="*/ 1 h 64"/>
                <a:gd name="T114" fmla="*/ 1 w 162"/>
                <a:gd name="T115" fmla="*/ 1 h 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2"/>
                <a:gd name="T175" fmla="*/ 0 h 64"/>
                <a:gd name="T176" fmla="*/ 162 w 162"/>
                <a:gd name="T177" fmla="*/ 64 h 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2" h="64">
                  <a:moveTo>
                    <a:pt x="2" y="64"/>
                  </a:moveTo>
                  <a:lnTo>
                    <a:pt x="4" y="49"/>
                  </a:lnTo>
                  <a:lnTo>
                    <a:pt x="10" y="39"/>
                  </a:lnTo>
                  <a:lnTo>
                    <a:pt x="19" y="31"/>
                  </a:lnTo>
                  <a:lnTo>
                    <a:pt x="36" y="27"/>
                  </a:lnTo>
                  <a:lnTo>
                    <a:pt x="40" y="26"/>
                  </a:lnTo>
                  <a:lnTo>
                    <a:pt x="45" y="26"/>
                  </a:lnTo>
                  <a:lnTo>
                    <a:pt x="49" y="26"/>
                  </a:lnTo>
                  <a:lnTo>
                    <a:pt x="54" y="26"/>
                  </a:lnTo>
                  <a:lnTo>
                    <a:pt x="59" y="27"/>
                  </a:lnTo>
                  <a:lnTo>
                    <a:pt x="63" y="27"/>
                  </a:lnTo>
                  <a:lnTo>
                    <a:pt x="68" y="29"/>
                  </a:lnTo>
                  <a:lnTo>
                    <a:pt x="72" y="29"/>
                  </a:lnTo>
                  <a:lnTo>
                    <a:pt x="84" y="29"/>
                  </a:lnTo>
                  <a:lnTo>
                    <a:pt x="94" y="29"/>
                  </a:lnTo>
                  <a:lnTo>
                    <a:pt x="106" y="29"/>
                  </a:lnTo>
                  <a:lnTo>
                    <a:pt x="117" y="29"/>
                  </a:lnTo>
                  <a:lnTo>
                    <a:pt x="129" y="30"/>
                  </a:lnTo>
                  <a:lnTo>
                    <a:pt x="139" y="31"/>
                  </a:lnTo>
                  <a:lnTo>
                    <a:pt x="151" y="32"/>
                  </a:lnTo>
                  <a:lnTo>
                    <a:pt x="161" y="35"/>
                  </a:lnTo>
                  <a:lnTo>
                    <a:pt x="162" y="35"/>
                  </a:lnTo>
                  <a:lnTo>
                    <a:pt x="162" y="33"/>
                  </a:lnTo>
                  <a:lnTo>
                    <a:pt x="162" y="32"/>
                  </a:lnTo>
                  <a:lnTo>
                    <a:pt x="154" y="29"/>
                  </a:lnTo>
                  <a:lnTo>
                    <a:pt x="147" y="26"/>
                  </a:lnTo>
                  <a:lnTo>
                    <a:pt x="139" y="24"/>
                  </a:lnTo>
                  <a:lnTo>
                    <a:pt x="130" y="22"/>
                  </a:lnTo>
                  <a:lnTo>
                    <a:pt x="122" y="20"/>
                  </a:lnTo>
                  <a:lnTo>
                    <a:pt x="114" y="18"/>
                  </a:lnTo>
                  <a:lnTo>
                    <a:pt x="106" y="17"/>
                  </a:lnTo>
                  <a:lnTo>
                    <a:pt x="98" y="15"/>
                  </a:lnTo>
                  <a:lnTo>
                    <a:pt x="91" y="12"/>
                  </a:lnTo>
                  <a:lnTo>
                    <a:pt x="84" y="9"/>
                  </a:lnTo>
                  <a:lnTo>
                    <a:pt x="76" y="7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3" y="0"/>
                  </a:lnTo>
                  <a:lnTo>
                    <a:pt x="46" y="0"/>
                  </a:lnTo>
                  <a:lnTo>
                    <a:pt x="38" y="1"/>
                  </a:lnTo>
                  <a:lnTo>
                    <a:pt x="33" y="2"/>
                  </a:lnTo>
                  <a:lnTo>
                    <a:pt x="28" y="4"/>
                  </a:lnTo>
                  <a:lnTo>
                    <a:pt x="22" y="7"/>
                  </a:lnTo>
                  <a:lnTo>
                    <a:pt x="17" y="9"/>
                  </a:lnTo>
                  <a:lnTo>
                    <a:pt x="13" y="12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5"/>
                  </a:lnTo>
                  <a:lnTo>
                    <a:pt x="0" y="35"/>
                  </a:lnTo>
                  <a:lnTo>
                    <a:pt x="0" y="45"/>
                  </a:lnTo>
                  <a:lnTo>
                    <a:pt x="1" y="54"/>
                  </a:lnTo>
                  <a:lnTo>
                    <a:pt x="2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 flipH="1">
              <a:off x="1136" y="2677"/>
              <a:ext cx="22" cy="26"/>
            </a:xfrm>
            <a:custGeom>
              <a:avLst/>
              <a:gdLst>
                <a:gd name="T0" fmla="*/ 0 w 45"/>
                <a:gd name="T1" fmla="*/ 0 h 53"/>
                <a:gd name="T2" fmla="*/ 0 w 45"/>
                <a:gd name="T3" fmla="*/ 0 h 53"/>
                <a:gd name="T4" fmla="*/ 0 w 45"/>
                <a:gd name="T5" fmla="*/ 0 h 53"/>
                <a:gd name="T6" fmla="*/ 0 w 45"/>
                <a:gd name="T7" fmla="*/ 0 h 53"/>
                <a:gd name="T8" fmla="*/ 0 w 45"/>
                <a:gd name="T9" fmla="*/ 0 h 53"/>
                <a:gd name="T10" fmla="*/ 0 w 45"/>
                <a:gd name="T11" fmla="*/ 0 h 53"/>
                <a:gd name="T12" fmla="*/ 0 w 45"/>
                <a:gd name="T13" fmla="*/ 0 h 53"/>
                <a:gd name="T14" fmla="*/ 0 w 45"/>
                <a:gd name="T15" fmla="*/ 0 h 53"/>
                <a:gd name="T16" fmla="*/ 0 w 45"/>
                <a:gd name="T17" fmla="*/ 0 h 53"/>
                <a:gd name="T18" fmla="*/ 0 w 45"/>
                <a:gd name="T19" fmla="*/ 0 h 53"/>
                <a:gd name="T20" fmla="*/ 0 w 45"/>
                <a:gd name="T21" fmla="*/ 0 h 53"/>
                <a:gd name="T22" fmla="*/ 0 w 45"/>
                <a:gd name="T23" fmla="*/ 0 h 53"/>
                <a:gd name="T24" fmla="*/ 0 w 45"/>
                <a:gd name="T25" fmla="*/ 0 h 53"/>
                <a:gd name="T26" fmla="*/ 0 w 45"/>
                <a:gd name="T27" fmla="*/ 0 h 53"/>
                <a:gd name="T28" fmla="*/ 0 w 45"/>
                <a:gd name="T29" fmla="*/ 0 h 53"/>
                <a:gd name="T30" fmla="*/ 0 w 45"/>
                <a:gd name="T31" fmla="*/ 0 h 53"/>
                <a:gd name="T32" fmla="*/ 0 w 45"/>
                <a:gd name="T33" fmla="*/ 0 h 53"/>
                <a:gd name="T34" fmla="*/ 0 w 45"/>
                <a:gd name="T35" fmla="*/ 0 h 53"/>
                <a:gd name="T36" fmla="*/ 0 w 45"/>
                <a:gd name="T37" fmla="*/ 0 h 53"/>
                <a:gd name="T38" fmla="*/ 0 w 45"/>
                <a:gd name="T39" fmla="*/ 0 h 53"/>
                <a:gd name="T40" fmla="*/ 0 w 45"/>
                <a:gd name="T41" fmla="*/ 0 h 53"/>
                <a:gd name="T42" fmla="*/ 0 w 45"/>
                <a:gd name="T43" fmla="*/ 0 h 53"/>
                <a:gd name="T44" fmla="*/ 0 w 45"/>
                <a:gd name="T45" fmla="*/ 0 h 53"/>
                <a:gd name="T46" fmla="*/ 0 w 45"/>
                <a:gd name="T47" fmla="*/ 0 h 53"/>
                <a:gd name="T48" fmla="*/ 0 w 45"/>
                <a:gd name="T49" fmla="*/ 0 h 53"/>
                <a:gd name="T50" fmla="*/ 0 w 45"/>
                <a:gd name="T51" fmla="*/ 0 h 53"/>
                <a:gd name="T52" fmla="*/ 0 w 45"/>
                <a:gd name="T53" fmla="*/ 0 h 53"/>
                <a:gd name="T54" fmla="*/ 0 w 45"/>
                <a:gd name="T55" fmla="*/ 0 h 53"/>
                <a:gd name="T56" fmla="*/ 0 w 45"/>
                <a:gd name="T57" fmla="*/ 0 h 53"/>
                <a:gd name="T58" fmla="*/ 0 w 45"/>
                <a:gd name="T59" fmla="*/ 0 h 53"/>
                <a:gd name="T60" fmla="*/ 0 w 45"/>
                <a:gd name="T61" fmla="*/ 0 h 53"/>
                <a:gd name="T62" fmla="*/ 0 w 45"/>
                <a:gd name="T63" fmla="*/ 0 h 53"/>
                <a:gd name="T64" fmla="*/ 0 w 45"/>
                <a:gd name="T65" fmla="*/ 0 h 53"/>
                <a:gd name="T66" fmla="*/ 0 w 45"/>
                <a:gd name="T67" fmla="*/ 0 h 5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"/>
                <a:gd name="T103" fmla="*/ 0 h 53"/>
                <a:gd name="T104" fmla="*/ 45 w 45"/>
                <a:gd name="T105" fmla="*/ 53 h 5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" h="53">
                  <a:moveTo>
                    <a:pt x="0" y="5"/>
                  </a:moveTo>
                  <a:lnTo>
                    <a:pt x="5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20" y="6"/>
                  </a:lnTo>
                  <a:lnTo>
                    <a:pt x="25" y="9"/>
                  </a:lnTo>
                  <a:lnTo>
                    <a:pt x="28" y="11"/>
                  </a:lnTo>
                  <a:lnTo>
                    <a:pt x="32" y="15"/>
                  </a:lnTo>
                  <a:lnTo>
                    <a:pt x="34" y="19"/>
                  </a:lnTo>
                  <a:lnTo>
                    <a:pt x="37" y="26"/>
                  </a:lnTo>
                  <a:lnTo>
                    <a:pt x="40" y="34"/>
                  </a:lnTo>
                  <a:lnTo>
                    <a:pt x="40" y="43"/>
                  </a:lnTo>
                  <a:lnTo>
                    <a:pt x="41" y="51"/>
                  </a:lnTo>
                  <a:lnTo>
                    <a:pt x="41" y="53"/>
                  </a:lnTo>
                  <a:lnTo>
                    <a:pt x="43" y="51"/>
                  </a:lnTo>
                  <a:lnTo>
                    <a:pt x="44" y="50"/>
                  </a:lnTo>
                  <a:lnTo>
                    <a:pt x="44" y="49"/>
                  </a:lnTo>
                  <a:lnTo>
                    <a:pt x="45" y="39"/>
                  </a:lnTo>
                  <a:lnTo>
                    <a:pt x="45" y="28"/>
                  </a:lnTo>
                  <a:lnTo>
                    <a:pt x="44" y="19"/>
                  </a:lnTo>
                  <a:lnTo>
                    <a:pt x="40" y="10"/>
                  </a:lnTo>
                  <a:lnTo>
                    <a:pt x="36" y="5"/>
                  </a:lnTo>
                  <a:lnTo>
                    <a:pt x="32" y="2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 flipH="1">
              <a:off x="1121" y="2664"/>
              <a:ext cx="23" cy="20"/>
            </a:xfrm>
            <a:custGeom>
              <a:avLst/>
              <a:gdLst>
                <a:gd name="T0" fmla="*/ 0 w 46"/>
                <a:gd name="T1" fmla="*/ 0 h 42"/>
                <a:gd name="T2" fmla="*/ 1 w 46"/>
                <a:gd name="T3" fmla="*/ 0 h 42"/>
                <a:gd name="T4" fmla="*/ 1 w 46"/>
                <a:gd name="T5" fmla="*/ 0 h 42"/>
                <a:gd name="T6" fmla="*/ 1 w 46"/>
                <a:gd name="T7" fmla="*/ 0 h 42"/>
                <a:gd name="T8" fmla="*/ 1 w 46"/>
                <a:gd name="T9" fmla="*/ 0 h 42"/>
                <a:gd name="T10" fmla="*/ 1 w 46"/>
                <a:gd name="T11" fmla="*/ 0 h 42"/>
                <a:gd name="T12" fmla="*/ 1 w 46"/>
                <a:gd name="T13" fmla="*/ 0 h 42"/>
                <a:gd name="T14" fmla="*/ 1 w 46"/>
                <a:gd name="T15" fmla="*/ 0 h 42"/>
                <a:gd name="T16" fmla="*/ 1 w 46"/>
                <a:gd name="T17" fmla="*/ 0 h 42"/>
                <a:gd name="T18" fmla="*/ 1 w 46"/>
                <a:gd name="T19" fmla="*/ 0 h 42"/>
                <a:gd name="T20" fmla="*/ 1 w 46"/>
                <a:gd name="T21" fmla="*/ 0 h 42"/>
                <a:gd name="T22" fmla="*/ 1 w 46"/>
                <a:gd name="T23" fmla="*/ 0 h 42"/>
                <a:gd name="T24" fmla="*/ 1 w 46"/>
                <a:gd name="T25" fmla="*/ 0 h 42"/>
                <a:gd name="T26" fmla="*/ 1 w 46"/>
                <a:gd name="T27" fmla="*/ 0 h 42"/>
                <a:gd name="T28" fmla="*/ 1 w 46"/>
                <a:gd name="T29" fmla="*/ 0 h 42"/>
                <a:gd name="T30" fmla="*/ 1 w 46"/>
                <a:gd name="T31" fmla="*/ 0 h 42"/>
                <a:gd name="T32" fmla="*/ 1 w 46"/>
                <a:gd name="T33" fmla="*/ 0 h 42"/>
                <a:gd name="T34" fmla="*/ 1 w 46"/>
                <a:gd name="T35" fmla="*/ 0 h 42"/>
                <a:gd name="T36" fmla="*/ 1 w 46"/>
                <a:gd name="T37" fmla="*/ 0 h 42"/>
                <a:gd name="T38" fmla="*/ 1 w 46"/>
                <a:gd name="T39" fmla="*/ 0 h 42"/>
                <a:gd name="T40" fmla="*/ 1 w 46"/>
                <a:gd name="T41" fmla="*/ 0 h 42"/>
                <a:gd name="T42" fmla="*/ 1 w 46"/>
                <a:gd name="T43" fmla="*/ 0 h 42"/>
                <a:gd name="T44" fmla="*/ 1 w 46"/>
                <a:gd name="T45" fmla="*/ 0 h 42"/>
                <a:gd name="T46" fmla="*/ 1 w 46"/>
                <a:gd name="T47" fmla="*/ 0 h 42"/>
                <a:gd name="T48" fmla="*/ 0 w 46"/>
                <a:gd name="T49" fmla="*/ 0 h 42"/>
                <a:gd name="T50" fmla="*/ 0 w 46"/>
                <a:gd name="T51" fmla="*/ 0 h 42"/>
                <a:gd name="T52" fmla="*/ 0 w 46"/>
                <a:gd name="T53" fmla="*/ 0 h 42"/>
                <a:gd name="T54" fmla="*/ 0 w 46"/>
                <a:gd name="T55" fmla="*/ 0 h 42"/>
                <a:gd name="T56" fmla="*/ 0 w 46"/>
                <a:gd name="T57" fmla="*/ 0 h 42"/>
                <a:gd name="T58" fmla="*/ 0 w 4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6"/>
                <a:gd name="T91" fmla="*/ 0 h 42"/>
                <a:gd name="T92" fmla="*/ 46 w 4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6" h="42">
                  <a:moveTo>
                    <a:pt x="0" y="0"/>
                  </a:moveTo>
                  <a:lnTo>
                    <a:pt x="8" y="2"/>
                  </a:lnTo>
                  <a:lnTo>
                    <a:pt x="16" y="5"/>
                  </a:lnTo>
                  <a:lnTo>
                    <a:pt x="23" y="8"/>
                  </a:lnTo>
                  <a:lnTo>
                    <a:pt x="30" y="14"/>
                  </a:lnTo>
                  <a:lnTo>
                    <a:pt x="35" y="20"/>
                  </a:lnTo>
                  <a:lnTo>
                    <a:pt x="39" y="25"/>
                  </a:lnTo>
                  <a:lnTo>
                    <a:pt x="43" y="33"/>
                  </a:lnTo>
                  <a:lnTo>
                    <a:pt x="45" y="42"/>
                  </a:lnTo>
                  <a:lnTo>
                    <a:pt x="46" y="42"/>
                  </a:lnTo>
                  <a:lnTo>
                    <a:pt x="46" y="40"/>
                  </a:lnTo>
                  <a:lnTo>
                    <a:pt x="45" y="32"/>
                  </a:lnTo>
                  <a:lnTo>
                    <a:pt x="43" y="25"/>
                  </a:lnTo>
                  <a:lnTo>
                    <a:pt x="39" y="20"/>
                  </a:lnTo>
                  <a:lnTo>
                    <a:pt x="35" y="14"/>
                  </a:lnTo>
                  <a:lnTo>
                    <a:pt x="31" y="10"/>
                  </a:lnTo>
                  <a:lnTo>
                    <a:pt x="27" y="8"/>
                  </a:lnTo>
                  <a:lnTo>
                    <a:pt x="23" y="6"/>
                  </a:lnTo>
                  <a:lnTo>
                    <a:pt x="19" y="4"/>
                  </a:lnTo>
                  <a:lnTo>
                    <a:pt x="14" y="2"/>
                  </a:lnTo>
                  <a:lnTo>
                    <a:pt x="9" y="1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 flipH="1">
              <a:off x="1113" y="2651"/>
              <a:ext cx="23" cy="21"/>
            </a:xfrm>
            <a:custGeom>
              <a:avLst/>
              <a:gdLst>
                <a:gd name="T0" fmla="*/ 0 w 45"/>
                <a:gd name="T1" fmla="*/ 0 h 42"/>
                <a:gd name="T2" fmla="*/ 1 w 45"/>
                <a:gd name="T3" fmla="*/ 1 h 42"/>
                <a:gd name="T4" fmla="*/ 1 w 45"/>
                <a:gd name="T5" fmla="*/ 1 h 42"/>
                <a:gd name="T6" fmla="*/ 1 w 45"/>
                <a:gd name="T7" fmla="*/ 1 h 42"/>
                <a:gd name="T8" fmla="*/ 1 w 45"/>
                <a:gd name="T9" fmla="*/ 1 h 42"/>
                <a:gd name="T10" fmla="*/ 1 w 45"/>
                <a:gd name="T11" fmla="*/ 1 h 42"/>
                <a:gd name="T12" fmla="*/ 1 w 45"/>
                <a:gd name="T13" fmla="*/ 1 h 42"/>
                <a:gd name="T14" fmla="*/ 1 w 45"/>
                <a:gd name="T15" fmla="*/ 1 h 42"/>
                <a:gd name="T16" fmla="*/ 1 w 45"/>
                <a:gd name="T17" fmla="*/ 1 h 42"/>
                <a:gd name="T18" fmla="*/ 1 w 45"/>
                <a:gd name="T19" fmla="*/ 1 h 42"/>
                <a:gd name="T20" fmla="*/ 1 w 45"/>
                <a:gd name="T21" fmla="*/ 1 h 42"/>
                <a:gd name="T22" fmla="*/ 1 w 45"/>
                <a:gd name="T23" fmla="*/ 1 h 42"/>
                <a:gd name="T24" fmla="*/ 1 w 45"/>
                <a:gd name="T25" fmla="*/ 1 h 42"/>
                <a:gd name="T26" fmla="*/ 1 w 45"/>
                <a:gd name="T27" fmla="*/ 1 h 42"/>
                <a:gd name="T28" fmla="*/ 1 w 45"/>
                <a:gd name="T29" fmla="*/ 1 h 42"/>
                <a:gd name="T30" fmla="*/ 1 w 45"/>
                <a:gd name="T31" fmla="*/ 1 h 42"/>
                <a:gd name="T32" fmla="*/ 1 w 45"/>
                <a:gd name="T33" fmla="*/ 1 h 42"/>
                <a:gd name="T34" fmla="*/ 1 w 45"/>
                <a:gd name="T35" fmla="*/ 1 h 42"/>
                <a:gd name="T36" fmla="*/ 1 w 45"/>
                <a:gd name="T37" fmla="*/ 1 h 42"/>
                <a:gd name="T38" fmla="*/ 1 w 45"/>
                <a:gd name="T39" fmla="*/ 1 h 42"/>
                <a:gd name="T40" fmla="*/ 1 w 45"/>
                <a:gd name="T41" fmla="*/ 0 h 42"/>
                <a:gd name="T42" fmla="*/ 1 w 45"/>
                <a:gd name="T43" fmla="*/ 0 h 42"/>
                <a:gd name="T44" fmla="*/ 1 w 45"/>
                <a:gd name="T45" fmla="*/ 0 h 42"/>
                <a:gd name="T46" fmla="*/ 0 w 45"/>
                <a:gd name="T47" fmla="*/ 0 h 42"/>
                <a:gd name="T48" fmla="*/ 0 w 45"/>
                <a:gd name="T49" fmla="*/ 0 h 42"/>
                <a:gd name="T50" fmla="*/ 0 w 45"/>
                <a:gd name="T51" fmla="*/ 0 h 4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5"/>
                <a:gd name="T79" fmla="*/ 0 h 42"/>
                <a:gd name="T80" fmla="*/ 45 w 45"/>
                <a:gd name="T81" fmla="*/ 42 h 4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5" h="42">
                  <a:moveTo>
                    <a:pt x="0" y="0"/>
                  </a:moveTo>
                  <a:lnTo>
                    <a:pt x="8" y="2"/>
                  </a:lnTo>
                  <a:lnTo>
                    <a:pt x="16" y="4"/>
                  </a:lnTo>
                  <a:lnTo>
                    <a:pt x="23" y="8"/>
                  </a:lnTo>
                  <a:lnTo>
                    <a:pt x="29" y="14"/>
                  </a:lnTo>
                  <a:lnTo>
                    <a:pt x="33" y="20"/>
                  </a:lnTo>
                  <a:lnTo>
                    <a:pt x="36" y="27"/>
                  </a:lnTo>
                  <a:lnTo>
                    <a:pt x="38" y="34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4" y="41"/>
                  </a:lnTo>
                  <a:lnTo>
                    <a:pt x="45" y="40"/>
                  </a:lnTo>
                  <a:lnTo>
                    <a:pt x="45" y="39"/>
                  </a:lnTo>
                  <a:lnTo>
                    <a:pt x="44" y="32"/>
                  </a:lnTo>
                  <a:lnTo>
                    <a:pt x="42" y="24"/>
                  </a:lnTo>
                  <a:lnTo>
                    <a:pt x="40" y="17"/>
                  </a:lnTo>
                  <a:lnTo>
                    <a:pt x="35" y="10"/>
                  </a:lnTo>
                  <a:lnTo>
                    <a:pt x="28" y="4"/>
                  </a:lnTo>
                  <a:lnTo>
                    <a:pt x="19" y="2"/>
                  </a:lnTo>
                  <a:lnTo>
                    <a:pt x="10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 flipH="1">
              <a:off x="833" y="2825"/>
              <a:ext cx="272" cy="209"/>
            </a:xfrm>
            <a:custGeom>
              <a:avLst/>
              <a:gdLst>
                <a:gd name="T0" fmla="*/ 1 w 544"/>
                <a:gd name="T1" fmla="*/ 1 h 418"/>
                <a:gd name="T2" fmla="*/ 1 w 544"/>
                <a:gd name="T3" fmla="*/ 1 h 418"/>
                <a:gd name="T4" fmla="*/ 1 w 544"/>
                <a:gd name="T5" fmla="*/ 1 h 418"/>
                <a:gd name="T6" fmla="*/ 1 w 544"/>
                <a:gd name="T7" fmla="*/ 1 h 418"/>
                <a:gd name="T8" fmla="*/ 1 w 544"/>
                <a:gd name="T9" fmla="*/ 1 h 418"/>
                <a:gd name="T10" fmla="*/ 1 w 544"/>
                <a:gd name="T11" fmla="*/ 1 h 418"/>
                <a:gd name="T12" fmla="*/ 1 w 544"/>
                <a:gd name="T13" fmla="*/ 1 h 418"/>
                <a:gd name="T14" fmla="*/ 1 w 544"/>
                <a:gd name="T15" fmla="*/ 1 h 418"/>
                <a:gd name="T16" fmla="*/ 1 w 544"/>
                <a:gd name="T17" fmla="*/ 1 h 418"/>
                <a:gd name="T18" fmla="*/ 1 w 544"/>
                <a:gd name="T19" fmla="*/ 1 h 418"/>
                <a:gd name="T20" fmla="*/ 1 w 544"/>
                <a:gd name="T21" fmla="*/ 1 h 418"/>
                <a:gd name="T22" fmla="*/ 1 w 544"/>
                <a:gd name="T23" fmla="*/ 1 h 418"/>
                <a:gd name="T24" fmla="*/ 1 w 544"/>
                <a:gd name="T25" fmla="*/ 1 h 418"/>
                <a:gd name="T26" fmla="*/ 1 w 544"/>
                <a:gd name="T27" fmla="*/ 1 h 418"/>
                <a:gd name="T28" fmla="*/ 1 w 544"/>
                <a:gd name="T29" fmla="*/ 1 h 418"/>
                <a:gd name="T30" fmla="*/ 1 w 544"/>
                <a:gd name="T31" fmla="*/ 1 h 418"/>
                <a:gd name="T32" fmla="*/ 1 w 544"/>
                <a:gd name="T33" fmla="*/ 1 h 418"/>
                <a:gd name="T34" fmla="*/ 1 w 544"/>
                <a:gd name="T35" fmla="*/ 1 h 418"/>
                <a:gd name="T36" fmla="*/ 1 w 544"/>
                <a:gd name="T37" fmla="*/ 1 h 418"/>
                <a:gd name="T38" fmla="*/ 1 w 544"/>
                <a:gd name="T39" fmla="*/ 1 h 418"/>
                <a:gd name="T40" fmla="*/ 1 w 544"/>
                <a:gd name="T41" fmla="*/ 1 h 418"/>
                <a:gd name="T42" fmla="*/ 1 w 544"/>
                <a:gd name="T43" fmla="*/ 1 h 418"/>
                <a:gd name="T44" fmla="*/ 1 w 544"/>
                <a:gd name="T45" fmla="*/ 1 h 418"/>
                <a:gd name="T46" fmla="*/ 1 w 544"/>
                <a:gd name="T47" fmla="*/ 1 h 418"/>
                <a:gd name="T48" fmla="*/ 1 w 544"/>
                <a:gd name="T49" fmla="*/ 1 h 418"/>
                <a:gd name="T50" fmla="*/ 1 w 544"/>
                <a:gd name="T51" fmla="*/ 1 h 418"/>
                <a:gd name="T52" fmla="*/ 1 w 544"/>
                <a:gd name="T53" fmla="*/ 1 h 418"/>
                <a:gd name="T54" fmla="*/ 1 w 544"/>
                <a:gd name="T55" fmla="*/ 1 h 418"/>
                <a:gd name="T56" fmla="*/ 1 w 544"/>
                <a:gd name="T57" fmla="*/ 1 h 418"/>
                <a:gd name="T58" fmla="*/ 1 w 544"/>
                <a:gd name="T59" fmla="*/ 1 h 418"/>
                <a:gd name="T60" fmla="*/ 1 w 544"/>
                <a:gd name="T61" fmla="*/ 1 h 418"/>
                <a:gd name="T62" fmla="*/ 1 w 544"/>
                <a:gd name="T63" fmla="*/ 1 h 418"/>
                <a:gd name="T64" fmla="*/ 1 w 544"/>
                <a:gd name="T65" fmla="*/ 1 h 418"/>
                <a:gd name="T66" fmla="*/ 1 w 544"/>
                <a:gd name="T67" fmla="*/ 1 h 418"/>
                <a:gd name="T68" fmla="*/ 1 w 544"/>
                <a:gd name="T69" fmla="*/ 1 h 418"/>
                <a:gd name="T70" fmla="*/ 1 w 544"/>
                <a:gd name="T71" fmla="*/ 1 h 418"/>
                <a:gd name="T72" fmla="*/ 0 w 544"/>
                <a:gd name="T73" fmla="*/ 0 h 418"/>
                <a:gd name="T74" fmla="*/ 0 w 544"/>
                <a:gd name="T75" fmla="*/ 0 h 418"/>
                <a:gd name="T76" fmla="*/ 0 w 544"/>
                <a:gd name="T77" fmla="*/ 0 h 4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44"/>
                <a:gd name="T118" fmla="*/ 0 h 418"/>
                <a:gd name="T119" fmla="*/ 544 w 544"/>
                <a:gd name="T120" fmla="*/ 418 h 41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44" h="418">
                  <a:moveTo>
                    <a:pt x="0" y="0"/>
                  </a:moveTo>
                  <a:lnTo>
                    <a:pt x="19" y="25"/>
                  </a:lnTo>
                  <a:lnTo>
                    <a:pt x="37" y="50"/>
                  </a:lnTo>
                  <a:lnTo>
                    <a:pt x="56" y="76"/>
                  </a:lnTo>
                  <a:lnTo>
                    <a:pt x="75" y="101"/>
                  </a:lnTo>
                  <a:lnTo>
                    <a:pt x="96" y="125"/>
                  </a:lnTo>
                  <a:lnTo>
                    <a:pt x="117" y="148"/>
                  </a:lnTo>
                  <a:lnTo>
                    <a:pt x="138" y="172"/>
                  </a:lnTo>
                  <a:lnTo>
                    <a:pt x="159" y="194"/>
                  </a:lnTo>
                  <a:lnTo>
                    <a:pt x="183" y="217"/>
                  </a:lnTo>
                  <a:lnTo>
                    <a:pt x="206" y="238"/>
                  </a:lnTo>
                  <a:lnTo>
                    <a:pt x="230" y="259"/>
                  </a:lnTo>
                  <a:lnTo>
                    <a:pt x="254" y="278"/>
                  </a:lnTo>
                  <a:lnTo>
                    <a:pt x="279" y="298"/>
                  </a:lnTo>
                  <a:lnTo>
                    <a:pt x="305" y="315"/>
                  </a:lnTo>
                  <a:lnTo>
                    <a:pt x="331" y="332"/>
                  </a:lnTo>
                  <a:lnTo>
                    <a:pt x="359" y="349"/>
                  </a:lnTo>
                  <a:lnTo>
                    <a:pt x="374" y="357"/>
                  </a:lnTo>
                  <a:lnTo>
                    <a:pt x="389" y="365"/>
                  </a:lnTo>
                  <a:lnTo>
                    <a:pt x="404" y="372"/>
                  </a:lnTo>
                  <a:lnTo>
                    <a:pt x="419" y="379"/>
                  </a:lnTo>
                  <a:lnTo>
                    <a:pt x="435" y="385"/>
                  </a:lnTo>
                  <a:lnTo>
                    <a:pt x="450" y="391"/>
                  </a:lnTo>
                  <a:lnTo>
                    <a:pt x="466" y="397"/>
                  </a:lnTo>
                  <a:lnTo>
                    <a:pt x="481" y="403"/>
                  </a:lnTo>
                  <a:lnTo>
                    <a:pt x="486" y="404"/>
                  </a:lnTo>
                  <a:lnTo>
                    <a:pt x="490" y="406"/>
                  </a:lnTo>
                  <a:lnTo>
                    <a:pt x="495" y="407"/>
                  </a:lnTo>
                  <a:lnTo>
                    <a:pt x="501" y="408"/>
                  </a:lnTo>
                  <a:lnTo>
                    <a:pt x="505" y="411"/>
                  </a:lnTo>
                  <a:lnTo>
                    <a:pt x="510" y="412"/>
                  </a:lnTo>
                  <a:lnTo>
                    <a:pt x="514" y="413"/>
                  </a:lnTo>
                  <a:lnTo>
                    <a:pt x="519" y="414"/>
                  </a:lnTo>
                  <a:lnTo>
                    <a:pt x="524" y="415"/>
                  </a:lnTo>
                  <a:lnTo>
                    <a:pt x="529" y="415"/>
                  </a:lnTo>
                  <a:lnTo>
                    <a:pt x="535" y="417"/>
                  </a:lnTo>
                  <a:lnTo>
                    <a:pt x="537" y="417"/>
                  </a:lnTo>
                  <a:lnTo>
                    <a:pt x="540" y="418"/>
                  </a:lnTo>
                  <a:lnTo>
                    <a:pt x="543" y="415"/>
                  </a:lnTo>
                  <a:lnTo>
                    <a:pt x="544" y="412"/>
                  </a:lnTo>
                  <a:lnTo>
                    <a:pt x="544" y="408"/>
                  </a:lnTo>
                  <a:lnTo>
                    <a:pt x="541" y="405"/>
                  </a:lnTo>
                  <a:lnTo>
                    <a:pt x="536" y="402"/>
                  </a:lnTo>
                  <a:lnTo>
                    <a:pt x="531" y="398"/>
                  </a:lnTo>
                  <a:lnTo>
                    <a:pt x="525" y="396"/>
                  </a:lnTo>
                  <a:lnTo>
                    <a:pt x="518" y="395"/>
                  </a:lnTo>
                  <a:lnTo>
                    <a:pt x="512" y="392"/>
                  </a:lnTo>
                  <a:lnTo>
                    <a:pt x="506" y="391"/>
                  </a:lnTo>
                  <a:lnTo>
                    <a:pt x="501" y="390"/>
                  </a:lnTo>
                  <a:lnTo>
                    <a:pt x="486" y="385"/>
                  </a:lnTo>
                  <a:lnTo>
                    <a:pt x="469" y="380"/>
                  </a:lnTo>
                  <a:lnTo>
                    <a:pt x="454" y="374"/>
                  </a:lnTo>
                  <a:lnTo>
                    <a:pt x="438" y="368"/>
                  </a:lnTo>
                  <a:lnTo>
                    <a:pt x="423" y="361"/>
                  </a:lnTo>
                  <a:lnTo>
                    <a:pt x="408" y="354"/>
                  </a:lnTo>
                  <a:lnTo>
                    <a:pt x="393" y="347"/>
                  </a:lnTo>
                  <a:lnTo>
                    <a:pt x="378" y="341"/>
                  </a:lnTo>
                  <a:lnTo>
                    <a:pt x="350" y="326"/>
                  </a:lnTo>
                  <a:lnTo>
                    <a:pt x="322" y="309"/>
                  </a:lnTo>
                  <a:lnTo>
                    <a:pt x="294" y="292"/>
                  </a:lnTo>
                  <a:lnTo>
                    <a:pt x="268" y="274"/>
                  </a:lnTo>
                  <a:lnTo>
                    <a:pt x="242" y="255"/>
                  </a:lnTo>
                  <a:lnTo>
                    <a:pt x="217" y="236"/>
                  </a:lnTo>
                  <a:lnTo>
                    <a:pt x="193" y="215"/>
                  </a:lnTo>
                  <a:lnTo>
                    <a:pt x="169" y="193"/>
                  </a:lnTo>
                  <a:lnTo>
                    <a:pt x="146" y="171"/>
                  </a:lnTo>
                  <a:lnTo>
                    <a:pt x="124" y="148"/>
                  </a:lnTo>
                  <a:lnTo>
                    <a:pt x="102" y="125"/>
                  </a:lnTo>
                  <a:lnTo>
                    <a:pt x="80" y="101"/>
                  </a:lnTo>
                  <a:lnTo>
                    <a:pt x="59" y="77"/>
                  </a:lnTo>
                  <a:lnTo>
                    <a:pt x="40" y="51"/>
                  </a:lnTo>
                  <a:lnTo>
                    <a:pt x="2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 flipH="1">
              <a:off x="817" y="2749"/>
              <a:ext cx="239" cy="190"/>
            </a:xfrm>
            <a:custGeom>
              <a:avLst/>
              <a:gdLst>
                <a:gd name="T0" fmla="*/ 1 w 478"/>
                <a:gd name="T1" fmla="*/ 0 h 381"/>
                <a:gd name="T2" fmla="*/ 1 w 478"/>
                <a:gd name="T3" fmla="*/ 0 h 381"/>
                <a:gd name="T4" fmla="*/ 1 w 478"/>
                <a:gd name="T5" fmla="*/ 0 h 381"/>
                <a:gd name="T6" fmla="*/ 1 w 478"/>
                <a:gd name="T7" fmla="*/ 0 h 381"/>
                <a:gd name="T8" fmla="*/ 1 w 478"/>
                <a:gd name="T9" fmla="*/ 0 h 381"/>
                <a:gd name="T10" fmla="*/ 1 w 478"/>
                <a:gd name="T11" fmla="*/ 0 h 381"/>
                <a:gd name="T12" fmla="*/ 1 w 478"/>
                <a:gd name="T13" fmla="*/ 0 h 381"/>
                <a:gd name="T14" fmla="*/ 1 w 478"/>
                <a:gd name="T15" fmla="*/ 0 h 381"/>
                <a:gd name="T16" fmla="*/ 1 w 478"/>
                <a:gd name="T17" fmla="*/ 0 h 381"/>
                <a:gd name="T18" fmla="*/ 1 w 478"/>
                <a:gd name="T19" fmla="*/ 0 h 381"/>
                <a:gd name="T20" fmla="*/ 1 w 478"/>
                <a:gd name="T21" fmla="*/ 0 h 381"/>
                <a:gd name="T22" fmla="*/ 1 w 478"/>
                <a:gd name="T23" fmla="*/ 0 h 381"/>
                <a:gd name="T24" fmla="*/ 1 w 478"/>
                <a:gd name="T25" fmla="*/ 0 h 381"/>
                <a:gd name="T26" fmla="*/ 1 w 478"/>
                <a:gd name="T27" fmla="*/ 0 h 381"/>
                <a:gd name="T28" fmla="*/ 1 w 478"/>
                <a:gd name="T29" fmla="*/ 0 h 381"/>
                <a:gd name="T30" fmla="*/ 1 w 478"/>
                <a:gd name="T31" fmla="*/ 0 h 381"/>
                <a:gd name="T32" fmla="*/ 1 w 478"/>
                <a:gd name="T33" fmla="*/ 0 h 381"/>
                <a:gd name="T34" fmla="*/ 1 w 478"/>
                <a:gd name="T35" fmla="*/ 0 h 381"/>
                <a:gd name="T36" fmla="*/ 1 w 478"/>
                <a:gd name="T37" fmla="*/ 0 h 381"/>
                <a:gd name="T38" fmla="*/ 1 w 478"/>
                <a:gd name="T39" fmla="*/ 0 h 381"/>
                <a:gd name="T40" fmla="*/ 1 w 478"/>
                <a:gd name="T41" fmla="*/ 0 h 381"/>
                <a:gd name="T42" fmla="*/ 1 w 478"/>
                <a:gd name="T43" fmla="*/ 0 h 381"/>
                <a:gd name="T44" fmla="*/ 1 w 478"/>
                <a:gd name="T45" fmla="*/ 0 h 381"/>
                <a:gd name="T46" fmla="*/ 1 w 478"/>
                <a:gd name="T47" fmla="*/ 0 h 381"/>
                <a:gd name="T48" fmla="*/ 1 w 478"/>
                <a:gd name="T49" fmla="*/ 0 h 381"/>
                <a:gd name="T50" fmla="*/ 1 w 478"/>
                <a:gd name="T51" fmla="*/ 0 h 381"/>
                <a:gd name="T52" fmla="*/ 1 w 478"/>
                <a:gd name="T53" fmla="*/ 0 h 381"/>
                <a:gd name="T54" fmla="*/ 1 w 478"/>
                <a:gd name="T55" fmla="*/ 0 h 381"/>
                <a:gd name="T56" fmla="*/ 1 w 478"/>
                <a:gd name="T57" fmla="*/ 0 h 381"/>
                <a:gd name="T58" fmla="*/ 1 w 478"/>
                <a:gd name="T59" fmla="*/ 0 h 381"/>
                <a:gd name="T60" fmla="*/ 1 w 478"/>
                <a:gd name="T61" fmla="*/ 0 h 381"/>
                <a:gd name="T62" fmla="*/ 1 w 478"/>
                <a:gd name="T63" fmla="*/ 0 h 381"/>
                <a:gd name="T64" fmla="*/ 1 w 478"/>
                <a:gd name="T65" fmla="*/ 0 h 381"/>
                <a:gd name="T66" fmla="*/ 1 w 478"/>
                <a:gd name="T67" fmla="*/ 0 h 381"/>
                <a:gd name="T68" fmla="*/ 1 w 478"/>
                <a:gd name="T69" fmla="*/ 0 h 381"/>
                <a:gd name="T70" fmla="*/ 1 w 478"/>
                <a:gd name="T71" fmla="*/ 0 h 381"/>
                <a:gd name="T72" fmla="*/ 1 w 478"/>
                <a:gd name="T73" fmla="*/ 0 h 381"/>
                <a:gd name="T74" fmla="*/ 1 w 478"/>
                <a:gd name="T75" fmla="*/ 0 h 381"/>
                <a:gd name="T76" fmla="*/ 1 w 478"/>
                <a:gd name="T77" fmla="*/ 0 h 381"/>
                <a:gd name="T78" fmla="*/ 1 w 478"/>
                <a:gd name="T79" fmla="*/ 0 h 381"/>
                <a:gd name="T80" fmla="*/ 1 w 478"/>
                <a:gd name="T81" fmla="*/ 0 h 381"/>
                <a:gd name="T82" fmla="*/ 1 w 478"/>
                <a:gd name="T83" fmla="*/ 0 h 381"/>
                <a:gd name="T84" fmla="*/ 1 w 478"/>
                <a:gd name="T85" fmla="*/ 0 h 381"/>
                <a:gd name="T86" fmla="*/ 1 w 478"/>
                <a:gd name="T87" fmla="*/ 0 h 381"/>
                <a:gd name="T88" fmla="*/ 1 w 478"/>
                <a:gd name="T89" fmla="*/ 0 h 381"/>
                <a:gd name="T90" fmla="*/ 1 w 478"/>
                <a:gd name="T91" fmla="*/ 0 h 381"/>
                <a:gd name="T92" fmla="*/ 0 w 478"/>
                <a:gd name="T93" fmla="*/ 0 h 381"/>
                <a:gd name="T94" fmla="*/ 0 w 478"/>
                <a:gd name="T95" fmla="*/ 0 h 381"/>
                <a:gd name="T96" fmla="*/ 0 w 478"/>
                <a:gd name="T97" fmla="*/ 0 h 38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8"/>
                <a:gd name="T148" fmla="*/ 0 h 381"/>
                <a:gd name="T149" fmla="*/ 478 w 478"/>
                <a:gd name="T150" fmla="*/ 381 h 38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8" h="381">
                  <a:moveTo>
                    <a:pt x="0" y="1"/>
                  </a:moveTo>
                  <a:lnTo>
                    <a:pt x="11" y="13"/>
                  </a:lnTo>
                  <a:lnTo>
                    <a:pt x="23" y="27"/>
                  </a:lnTo>
                  <a:lnTo>
                    <a:pt x="33" y="41"/>
                  </a:lnTo>
                  <a:lnTo>
                    <a:pt x="43" y="56"/>
                  </a:lnTo>
                  <a:lnTo>
                    <a:pt x="54" y="70"/>
                  </a:lnTo>
                  <a:lnTo>
                    <a:pt x="66" y="82"/>
                  </a:lnTo>
                  <a:lnTo>
                    <a:pt x="79" y="94"/>
                  </a:lnTo>
                  <a:lnTo>
                    <a:pt x="94" y="104"/>
                  </a:lnTo>
                  <a:lnTo>
                    <a:pt x="112" y="115"/>
                  </a:lnTo>
                  <a:lnTo>
                    <a:pt x="131" y="123"/>
                  </a:lnTo>
                  <a:lnTo>
                    <a:pt x="151" y="131"/>
                  </a:lnTo>
                  <a:lnTo>
                    <a:pt x="169" y="137"/>
                  </a:lnTo>
                  <a:lnTo>
                    <a:pt x="189" y="142"/>
                  </a:lnTo>
                  <a:lnTo>
                    <a:pt x="209" y="147"/>
                  </a:lnTo>
                  <a:lnTo>
                    <a:pt x="229" y="150"/>
                  </a:lnTo>
                  <a:lnTo>
                    <a:pt x="250" y="155"/>
                  </a:lnTo>
                  <a:lnTo>
                    <a:pt x="260" y="157"/>
                  </a:lnTo>
                  <a:lnTo>
                    <a:pt x="270" y="160"/>
                  </a:lnTo>
                  <a:lnTo>
                    <a:pt x="280" y="163"/>
                  </a:lnTo>
                  <a:lnTo>
                    <a:pt x="290" y="167"/>
                  </a:lnTo>
                  <a:lnTo>
                    <a:pt x="299" y="171"/>
                  </a:lnTo>
                  <a:lnTo>
                    <a:pt x="308" y="175"/>
                  </a:lnTo>
                  <a:lnTo>
                    <a:pt x="318" y="179"/>
                  </a:lnTo>
                  <a:lnTo>
                    <a:pt x="327" y="184"/>
                  </a:lnTo>
                  <a:lnTo>
                    <a:pt x="336" y="190"/>
                  </a:lnTo>
                  <a:lnTo>
                    <a:pt x="344" y="195"/>
                  </a:lnTo>
                  <a:lnTo>
                    <a:pt x="352" y="201"/>
                  </a:lnTo>
                  <a:lnTo>
                    <a:pt x="360" y="208"/>
                  </a:lnTo>
                  <a:lnTo>
                    <a:pt x="367" y="214"/>
                  </a:lnTo>
                  <a:lnTo>
                    <a:pt x="375" y="221"/>
                  </a:lnTo>
                  <a:lnTo>
                    <a:pt x="383" y="226"/>
                  </a:lnTo>
                  <a:lnTo>
                    <a:pt x="391" y="232"/>
                  </a:lnTo>
                  <a:lnTo>
                    <a:pt x="409" y="246"/>
                  </a:lnTo>
                  <a:lnTo>
                    <a:pt x="424" y="262"/>
                  </a:lnTo>
                  <a:lnTo>
                    <a:pt x="436" y="278"/>
                  </a:lnTo>
                  <a:lnTo>
                    <a:pt x="447" y="297"/>
                  </a:lnTo>
                  <a:lnTo>
                    <a:pt x="456" y="316"/>
                  </a:lnTo>
                  <a:lnTo>
                    <a:pt x="463" y="336"/>
                  </a:lnTo>
                  <a:lnTo>
                    <a:pt x="470" y="358"/>
                  </a:lnTo>
                  <a:lnTo>
                    <a:pt x="474" y="380"/>
                  </a:lnTo>
                  <a:lnTo>
                    <a:pt x="474" y="381"/>
                  </a:lnTo>
                  <a:lnTo>
                    <a:pt x="477" y="380"/>
                  </a:lnTo>
                  <a:lnTo>
                    <a:pt x="478" y="378"/>
                  </a:lnTo>
                  <a:lnTo>
                    <a:pt x="478" y="377"/>
                  </a:lnTo>
                  <a:lnTo>
                    <a:pt x="476" y="359"/>
                  </a:lnTo>
                  <a:lnTo>
                    <a:pt x="472" y="342"/>
                  </a:lnTo>
                  <a:lnTo>
                    <a:pt x="467" y="323"/>
                  </a:lnTo>
                  <a:lnTo>
                    <a:pt x="462" y="306"/>
                  </a:lnTo>
                  <a:lnTo>
                    <a:pt x="455" y="290"/>
                  </a:lnTo>
                  <a:lnTo>
                    <a:pt x="447" y="274"/>
                  </a:lnTo>
                  <a:lnTo>
                    <a:pt x="437" y="258"/>
                  </a:lnTo>
                  <a:lnTo>
                    <a:pt x="426" y="244"/>
                  </a:lnTo>
                  <a:lnTo>
                    <a:pt x="419" y="237"/>
                  </a:lnTo>
                  <a:lnTo>
                    <a:pt x="412" y="230"/>
                  </a:lnTo>
                  <a:lnTo>
                    <a:pt x="404" y="223"/>
                  </a:lnTo>
                  <a:lnTo>
                    <a:pt x="397" y="216"/>
                  </a:lnTo>
                  <a:lnTo>
                    <a:pt x="389" y="209"/>
                  </a:lnTo>
                  <a:lnTo>
                    <a:pt x="381" y="202"/>
                  </a:lnTo>
                  <a:lnTo>
                    <a:pt x="374" y="196"/>
                  </a:lnTo>
                  <a:lnTo>
                    <a:pt x="366" y="190"/>
                  </a:lnTo>
                  <a:lnTo>
                    <a:pt x="359" y="184"/>
                  </a:lnTo>
                  <a:lnTo>
                    <a:pt x="351" y="177"/>
                  </a:lnTo>
                  <a:lnTo>
                    <a:pt x="343" y="172"/>
                  </a:lnTo>
                  <a:lnTo>
                    <a:pt x="335" y="167"/>
                  </a:lnTo>
                  <a:lnTo>
                    <a:pt x="327" y="162"/>
                  </a:lnTo>
                  <a:lnTo>
                    <a:pt x="318" y="157"/>
                  </a:lnTo>
                  <a:lnTo>
                    <a:pt x="310" y="153"/>
                  </a:lnTo>
                  <a:lnTo>
                    <a:pt x="300" y="149"/>
                  </a:lnTo>
                  <a:lnTo>
                    <a:pt x="280" y="141"/>
                  </a:lnTo>
                  <a:lnTo>
                    <a:pt x="258" y="135"/>
                  </a:lnTo>
                  <a:lnTo>
                    <a:pt x="236" y="130"/>
                  </a:lnTo>
                  <a:lnTo>
                    <a:pt x="214" y="126"/>
                  </a:lnTo>
                  <a:lnTo>
                    <a:pt x="192" y="122"/>
                  </a:lnTo>
                  <a:lnTo>
                    <a:pt x="170" y="118"/>
                  </a:lnTo>
                  <a:lnTo>
                    <a:pt x="148" y="112"/>
                  </a:lnTo>
                  <a:lnTo>
                    <a:pt x="126" y="105"/>
                  </a:lnTo>
                  <a:lnTo>
                    <a:pt x="116" y="101"/>
                  </a:lnTo>
                  <a:lnTo>
                    <a:pt x="107" y="96"/>
                  </a:lnTo>
                  <a:lnTo>
                    <a:pt x="96" y="92"/>
                  </a:lnTo>
                  <a:lnTo>
                    <a:pt x="87" y="86"/>
                  </a:lnTo>
                  <a:lnTo>
                    <a:pt x="79" y="80"/>
                  </a:lnTo>
                  <a:lnTo>
                    <a:pt x="70" y="73"/>
                  </a:lnTo>
                  <a:lnTo>
                    <a:pt x="62" y="66"/>
                  </a:lnTo>
                  <a:lnTo>
                    <a:pt x="54" y="58"/>
                  </a:lnTo>
                  <a:lnTo>
                    <a:pt x="47" y="51"/>
                  </a:lnTo>
                  <a:lnTo>
                    <a:pt x="40" y="43"/>
                  </a:lnTo>
                  <a:lnTo>
                    <a:pt x="34" y="35"/>
                  </a:lnTo>
                  <a:lnTo>
                    <a:pt x="27" y="28"/>
                  </a:lnTo>
                  <a:lnTo>
                    <a:pt x="20" y="20"/>
                  </a:lnTo>
                  <a:lnTo>
                    <a:pt x="13" y="13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 flipH="1">
              <a:off x="556" y="2607"/>
              <a:ext cx="288" cy="262"/>
            </a:xfrm>
            <a:custGeom>
              <a:avLst/>
              <a:gdLst>
                <a:gd name="T0" fmla="*/ 0 w 578"/>
                <a:gd name="T1" fmla="*/ 1 h 524"/>
                <a:gd name="T2" fmla="*/ 0 w 578"/>
                <a:gd name="T3" fmla="*/ 0 h 524"/>
                <a:gd name="T4" fmla="*/ 0 w 578"/>
                <a:gd name="T5" fmla="*/ 1 h 524"/>
                <a:gd name="T6" fmla="*/ 0 w 578"/>
                <a:gd name="T7" fmla="*/ 1 h 524"/>
                <a:gd name="T8" fmla="*/ 0 w 578"/>
                <a:gd name="T9" fmla="*/ 1 h 524"/>
                <a:gd name="T10" fmla="*/ 0 w 578"/>
                <a:gd name="T11" fmla="*/ 1 h 524"/>
                <a:gd name="T12" fmla="*/ 0 w 578"/>
                <a:gd name="T13" fmla="*/ 1 h 524"/>
                <a:gd name="T14" fmla="*/ 0 w 578"/>
                <a:gd name="T15" fmla="*/ 1 h 524"/>
                <a:gd name="T16" fmla="*/ 0 w 578"/>
                <a:gd name="T17" fmla="*/ 1 h 524"/>
                <a:gd name="T18" fmla="*/ 0 w 578"/>
                <a:gd name="T19" fmla="*/ 1 h 524"/>
                <a:gd name="T20" fmla="*/ 0 w 578"/>
                <a:gd name="T21" fmla="*/ 1 h 524"/>
                <a:gd name="T22" fmla="*/ 0 w 578"/>
                <a:gd name="T23" fmla="*/ 1 h 524"/>
                <a:gd name="T24" fmla="*/ 0 w 578"/>
                <a:gd name="T25" fmla="*/ 1 h 524"/>
                <a:gd name="T26" fmla="*/ 0 w 578"/>
                <a:gd name="T27" fmla="*/ 1 h 524"/>
                <a:gd name="T28" fmla="*/ 0 w 578"/>
                <a:gd name="T29" fmla="*/ 1 h 524"/>
                <a:gd name="T30" fmla="*/ 0 w 578"/>
                <a:gd name="T31" fmla="*/ 1 h 524"/>
                <a:gd name="T32" fmla="*/ 0 w 578"/>
                <a:gd name="T33" fmla="*/ 1 h 524"/>
                <a:gd name="T34" fmla="*/ 0 w 578"/>
                <a:gd name="T35" fmla="*/ 1 h 524"/>
                <a:gd name="T36" fmla="*/ 0 w 578"/>
                <a:gd name="T37" fmla="*/ 1 h 524"/>
                <a:gd name="T38" fmla="*/ 0 w 578"/>
                <a:gd name="T39" fmla="*/ 1 h 524"/>
                <a:gd name="T40" fmla="*/ 0 w 578"/>
                <a:gd name="T41" fmla="*/ 1 h 524"/>
                <a:gd name="T42" fmla="*/ 0 w 578"/>
                <a:gd name="T43" fmla="*/ 1 h 524"/>
                <a:gd name="T44" fmla="*/ 0 w 578"/>
                <a:gd name="T45" fmla="*/ 1 h 524"/>
                <a:gd name="T46" fmla="*/ 0 w 578"/>
                <a:gd name="T47" fmla="*/ 1 h 524"/>
                <a:gd name="T48" fmla="*/ 0 w 578"/>
                <a:gd name="T49" fmla="*/ 1 h 524"/>
                <a:gd name="T50" fmla="*/ 0 w 578"/>
                <a:gd name="T51" fmla="*/ 1 h 524"/>
                <a:gd name="T52" fmla="*/ 0 w 578"/>
                <a:gd name="T53" fmla="*/ 1 h 524"/>
                <a:gd name="T54" fmla="*/ 0 w 578"/>
                <a:gd name="T55" fmla="*/ 1 h 524"/>
                <a:gd name="T56" fmla="*/ 0 w 578"/>
                <a:gd name="T57" fmla="*/ 1 h 524"/>
                <a:gd name="T58" fmla="*/ 0 w 578"/>
                <a:gd name="T59" fmla="*/ 1 h 524"/>
                <a:gd name="T60" fmla="*/ 0 w 578"/>
                <a:gd name="T61" fmla="*/ 1 h 524"/>
                <a:gd name="T62" fmla="*/ 0 w 578"/>
                <a:gd name="T63" fmla="*/ 1 h 524"/>
                <a:gd name="T64" fmla="*/ 0 w 578"/>
                <a:gd name="T65" fmla="*/ 1 h 524"/>
                <a:gd name="T66" fmla="*/ 0 w 578"/>
                <a:gd name="T67" fmla="*/ 1 h 524"/>
                <a:gd name="T68" fmla="*/ 0 w 578"/>
                <a:gd name="T69" fmla="*/ 1 h 524"/>
                <a:gd name="T70" fmla="*/ 0 w 578"/>
                <a:gd name="T71" fmla="*/ 1 h 524"/>
                <a:gd name="T72" fmla="*/ 0 w 578"/>
                <a:gd name="T73" fmla="*/ 1 h 524"/>
                <a:gd name="T74" fmla="*/ 0 w 578"/>
                <a:gd name="T75" fmla="*/ 1 h 524"/>
                <a:gd name="T76" fmla="*/ 0 w 578"/>
                <a:gd name="T77" fmla="*/ 1 h 524"/>
                <a:gd name="T78" fmla="*/ 0 w 578"/>
                <a:gd name="T79" fmla="*/ 1 h 524"/>
                <a:gd name="T80" fmla="*/ 0 w 578"/>
                <a:gd name="T81" fmla="*/ 1 h 524"/>
                <a:gd name="T82" fmla="*/ 0 w 578"/>
                <a:gd name="T83" fmla="*/ 1 h 524"/>
                <a:gd name="T84" fmla="*/ 0 w 578"/>
                <a:gd name="T85" fmla="*/ 1 h 524"/>
                <a:gd name="T86" fmla="*/ 0 w 578"/>
                <a:gd name="T87" fmla="*/ 1 h 524"/>
                <a:gd name="T88" fmla="*/ 0 w 578"/>
                <a:gd name="T89" fmla="*/ 1 h 524"/>
                <a:gd name="T90" fmla="*/ 0 w 578"/>
                <a:gd name="T91" fmla="*/ 1 h 5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78"/>
                <a:gd name="T139" fmla="*/ 0 h 524"/>
                <a:gd name="T140" fmla="*/ 578 w 578"/>
                <a:gd name="T141" fmla="*/ 524 h 5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78" h="524">
                  <a:moveTo>
                    <a:pt x="578" y="11"/>
                  </a:moveTo>
                  <a:lnTo>
                    <a:pt x="558" y="7"/>
                  </a:lnTo>
                  <a:lnTo>
                    <a:pt x="539" y="4"/>
                  </a:lnTo>
                  <a:lnTo>
                    <a:pt x="519" y="2"/>
                  </a:lnTo>
                  <a:lnTo>
                    <a:pt x="499" y="0"/>
                  </a:lnTo>
                  <a:lnTo>
                    <a:pt x="480" y="0"/>
                  </a:lnTo>
                  <a:lnTo>
                    <a:pt x="460" y="0"/>
                  </a:lnTo>
                  <a:lnTo>
                    <a:pt x="441" y="0"/>
                  </a:lnTo>
                  <a:lnTo>
                    <a:pt x="421" y="1"/>
                  </a:lnTo>
                  <a:lnTo>
                    <a:pt x="400" y="4"/>
                  </a:lnTo>
                  <a:lnTo>
                    <a:pt x="381" y="5"/>
                  </a:lnTo>
                  <a:lnTo>
                    <a:pt x="361" y="8"/>
                  </a:lnTo>
                  <a:lnTo>
                    <a:pt x="342" y="11"/>
                  </a:lnTo>
                  <a:lnTo>
                    <a:pt x="322" y="13"/>
                  </a:lnTo>
                  <a:lnTo>
                    <a:pt x="302" y="16"/>
                  </a:lnTo>
                  <a:lnTo>
                    <a:pt x="284" y="20"/>
                  </a:lnTo>
                  <a:lnTo>
                    <a:pt x="264" y="23"/>
                  </a:lnTo>
                  <a:lnTo>
                    <a:pt x="246" y="28"/>
                  </a:lnTo>
                  <a:lnTo>
                    <a:pt x="226" y="34"/>
                  </a:lnTo>
                  <a:lnTo>
                    <a:pt x="208" y="39"/>
                  </a:lnTo>
                  <a:lnTo>
                    <a:pt x="191" y="47"/>
                  </a:lnTo>
                  <a:lnTo>
                    <a:pt x="172" y="57"/>
                  </a:lnTo>
                  <a:lnTo>
                    <a:pt x="155" y="66"/>
                  </a:lnTo>
                  <a:lnTo>
                    <a:pt x="138" y="75"/>
                  </a:lnTo>
                  <a:lnTo>
                    <a:pt x="121" y="84"/>
                  </a:lnTo>
                  <a:lnTo>
                    <a:pt x="105" y="95"/>
                  </a:lnTo>
                  <a:lnTo>
                    <a:pt x="89" y="105"/>
                  </a:lnTo>
                  <a:lnTo>
                    <a:pt x="74" y="115"/>
                  </a:lnTo>
                  <a:lnTo>
                    <a:pt x="62" y="127"/>
                  </a:lnTo>
                  <a:lnTo>
                    <a:pt x="49" y="140"/>
                  </a:lnTo>
                  <a:lnTo>
                    <a:pt x="37" y="153"/>
                  </a:lnTo>
                  <a:lnTo>
                    <a:pt x="27" y="168"/>
                  </a:lnTo>
                  <a:lnTo>
                    <a:pt x="18" y="186"/>
                  </a:lnTo>
                  <a:lnTo>
                    <a:pt x="5" y="219"/>
                  </a:lnTo>
                  <a:lnTo>
                    <a:pt x="0" y="254"/>
                  </a:lnTo>
                  <a:lnTo>
                    <a:pt x="4" y="288"/>
                  </a:lnTo>
                  <a:lnTo>
                    <a:pt x="17" y="322"/>
                  </a:lnTo>
                  <a:lnTo>
                    <a:pt x="26" y="337"/>
                  </a:lnTo>
                  <a:lnTo>
                    <a:pt x="36" y="348"/>
                  </a:lnTo>
                  <a:lnTo>
                    <a:pt x="49" y="358"/>
                  </a:lnTo>
                  <a:lnTo>
                    <a:pt x="62" y="368"/>
                  </a:lnTo>
                  <a:lnTo>
                    <a:pt x="75" y="376"/>
                  </a:lnTo>
                  <a:lnTo>
                    <a:pt x="89" y="383"/>
                  </a:lnTo>
                  <a:lnTo>
                    <a:pt x="104" y="391"/>
                  </a:lnTo>
                  <a:lnTo>
                    <a:pt x="119" y="398"/>
                  </a:lnTo>
                  <a:lnTo>
                    <a:pt x="127" y="402"/>
                  </a:lnTo>
                  <a:lnTo>
                    <a:pt x="134" y="407"/>
                  </a:lnTo>
                  <a:lnTo>
                    <a:pt x="141" y="413"/>
                  </a:lnTo>
                  <a:lnTo>
                    <a:pt x="148" y="418"/>
                  </a:lnTo>
                  <a:lnTo>
                    <a:pt x="151" y="424"/>
                  </a:lnTo>
                  <a:lnTo>
                    <a:pt x="151" y="430"/>
                  </a:lnTo>
                  <a:lnTo>
                    <a:pt x="148" y="433"/>
                  </a:lnTo>
                  <a:lnTo>
                    <a:pt x="142" y="437"/>
                  </a:lnTo>
                  <a:lnTo>
                    <a:pt x="135" y="440"/>
                  </a:lnTo>
                  <a:lnTo>
                    <a:pt x="128" y="441"/>
                  </a:lnTo>
                  <a:lnTo>
                    <a:pt x="123" y="442"/>
                  </a:lnTo>
                  <a:lnTo>
                    <a:pt x="118" y="444"/>
                  </a:lnTo>
                  <a:lnTo>
                    <a:pt x="109" y="446"/>
                  </a:lnTo>
                  <a:lnTo>
                    <a:pt x="102" y="451"/>
                  </a:lnTo>
                  <a:lnTo>
                    <a:pt x="94" y="455"/>
                  </a:lnTo>
                  <a:lnTo>
                    <a:pt x="88" y="462"/>
                  </a:lnTo>
                  <a:lnTo>
                    <a:pt x="78" y="477"/>
                  </a:lnTo>
                  <a:lnTo>
                    <a:pt x="77" y="494"/>
                  </a:lnTo>
                  <a:lnTo>
                    <a:pt x="82" y="510"/>
                  </a:lnTo>
                  <a:lnTo>
                    <a:pt x="94" y="524"/>
                  </a:lnTo>
                  <a:lnTo>
                    <a:pt x="95" y="524"/>
                  </a:lnTo>
                  <a:lnTo>
                    <a:pt x="95" y="523"/>
                  </a:lnTo>
                  <a:lnTo>
                    <a:pt x="95" y="522"/>
                  </a:lnTo>
                  <a:lnTo>
                    <a:pt x="87" y="510"/>
                  </a:lnTo>
                  <a:lnTo>
                    <a:pt x="82" y="499"/>
                  </a:lnTo>
                  <a:lnTo>
                    <a:pt x="81" y="487"/>
                  </a:lnTo>
                  <a:lnTo>
                    <a:pt x="83" y="476"/>
                  </a:lnTo>
                  <a:lnTo>
                    <a:pt x="89" y="467"/>
                  </a:lnTo>
                  <a:lnTo>
                    <a:pt x="98" y="459"/>
                  </a:lnTo>
                  <a:lnTo>
                    <a:pt x="109" y="453"/>
                  </a:lnTo>
                  <a:lnTo>
                    <a:pt x="123" y="449"/>
                  </a:lnTo>
                  <a:lnTo>
                    <a:pt x="131" y="448"/>
                  </a:lnTo>
                  <a:lnTo>
                    <a:pt x="139" y="446"/>
                  </a:lnTo>
                  <a:lnTo>
                    <a:pt x="147" y="444"/>
                  </a:lnTo>
                  <a:lnTo>
                    <a:pt x="154" y="440"/>
                  </a:lnTo>
                  <a:lnTo>
                    <a:pt x="162" y="430"/>
                  </a:lnTo>
                  <a:lnTo>
                    <a:pt x="163" y="417"/>
                  </a:lnTo>
                  <a:lnTo>
                    <a:pt x="161" y="403"/>
                  </a:lnTo>
                  <a:lnTo>
                    <a:pt x="155" y="392"/>
                  </a:lnTo>
                  <a:lnTo>
                    <a:pt x="147" y="380"/>
                  </a:lnTo>
                  <a:lnTo>
                    <a:pt x="136" y="370"/>
                  </a:lnTo>
                  <a:lnTo>
                    <a:pt x="124" y="361"/>
                  </a:lnTo>
                  <a:lnTo>
                    <a:pt x="111" y="351"/>
                  </a:lnTo>
                  <a:lnTo>
                    <a:pt x="98" y="343"/>
                  </a:lnTo>
                  <a:lnTo>
                    <a:pt x="86" y="334"/>
                  </a:lnTo>
                  <a:lnTo>
                    <a:pt x="73" y="325"/>
                  </a:lnTo>
                  <a:lnTo>
                    <a:pt x="63" y="316"/>
                  </a:lnTo>
                  <a:lnTo>
                    <a:pt x="52" y="301"/>
                  </a:lnTo>
                  <a:lnTo>
                    <a:pt x="44" y="286"/>
                  </a:lnTo>
                  <a:lnTo>
                    <a:pt x="41" y="269"/>
                  </a:lnTo>
                  <a:lnTo>
                    <a:pt x="40" y="251"/>
                  </a:lnTo>
                  <a:lnTo>
                    <a:pt x="42" y="234"/>
                  </a:lnTo>
                  <a:lnTo>
                    <a:pt x="44" y="217"/>
                  </a:lnTo>
                  <a:lnTo>
                    <a:pt x="49" y="199"/>
                  </a:lnTo>
                  <a:lnTo>
                    <a:pt x="55" y="183"/>
                  </a:lnTo>
                  <a:lnTo>
                    <a:pt x="62" y="169"/>
                  </a:lnTo>
                  <a:lnTo>
                    <a:pt x="70" y="156"/>
                  </a:lnTo>
                  <a:lnTo>
                    <a:pt x="81" y="143"/>
                  </a:lnTo>
                  <a:lnTo>
                    <a:pt x="93" y="131"/>
                  </a:lnTo>
                  <a:lnTo>
                    <a:pt x="105" y="121"/>
                  </a:lnTo>
                  <a:lnTo>
                    <a:pt x="118" y="111"/>
                  </a:lnTo>
                  <a:lnTo>
                    <a:pt x="131" y="100"/>
                  </a:lnTo>
                  <a:lnTo>
                    <a:pt x="143" y="91"/>
                  </a:lnTo>
                  <a:lnTo>
                    <a:pt x="160" y="81"/>
                  </a:lnTo>
                  <a:lnTo>
                    <a:pt x="177" y="72"/>
                  </a:lnTo>
                  <a:lnTo>
                    <a:pt x="195" y="62"/>
                  </a:lnTo>
                  <a:lnTo>
                    <a:pt x="215" y="55"/>
                  </a:lnTo>
                  <a:lnTo>
                    <a:pt x="234" y="49"/>
                  </a:lnTo>
                  <a:lnTo>
                    <a:pt x="254" y="43"/>
                  </a:lnTo>
                  <a:lnTo>
                    <a:pt x="274" y="37"/>
                  </a:lnTo>
                  <a:lnTo>
                    <a:pt x="292" y="31"/>
                  </a:lnTo>
                  <a:lnTo>
                    <a:pt x="309" y="27"/>
                  </a:lnTo>
                  <a:lnTo>
                    <a:pt x="327" y="22"/>
                  </a:lnTo>
                  <a:lnTo>
                    <a:pt x="344" y="19"/>
                  </a:lnTo>
                  <a:lnTo>
                    <a:pt x="361" y="15"/>
                  </a:lnTo>
                  <a:lnTo>
                    <a:pt x="380" y="12"/>
                  </a:lnTo>
                  <a:lnTo>
                    <a:pt x="397" y="9"/>
                  </a:lnTo>
                  <a:lnTo>
                    <a:pt x="415" y="7"/>
                  </a:lnTo>
                  <a:lnTo>
                    <a:pt x="433" y="6"/>
                  </a:lnTo>
                  <a:lnTo>
                    <a:pt x="451" y="5"/>
                  </a:lnTo>
                  <a:lnTo>
                    <a:pt x="468" y="5"/>
                  </a:lnTo>
                  <a:lnTo>
                    <a:pt x="487" y="5"/>
                  </a:lnTo>
                  <a:lnTo>
                    <a:pt x="505" y="5"/>
                  </a:lnTo>
                  <a:lnTo>
                    <a:pt x="524" y="6"/>
                  </a:lnTo>
                  <a:lnTo>
                    <a:pt x="541" y="7"/>
                  </a:lnTo>
                  <a:lnTo>
                    <a:pt x="559" y="8"/>
                  </a:lnTo>
                  <a:lnTo>
                    <a:pt x="578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 flipH="1">
              <a:off x="747" y="2438"/>
              <a:ext cx="226" cy="397"/>
            </a:xfrm>
            <a:custGeom>
              <a:avLst/>
              <a:gdLst>
                <a:gd name="T0" fmla="*/ 1 w 452"/>
                <a:gd name="T1" fmla="*/ 1 h 792"/>
                <a:gd name="T2" fmla="*/ 1 w 452"/>
                <a:gd name="T3" fmla="*/ 1 h 792"/>
                <a:gd name="T4" fmla="*/ 1 w 452"/>
                <a:gd name="T5" fmla="*/ 1 h 792"/>
                <a:gd name="T6" fmla="*/ 1 w 452"/>
                <a:gd name="T7" fmla="*/ 1 h 792"/>
                <a:gd name="T8" fmla="*/ 1 w 452"/>
                <a:gd name="T9" fmla="*/ 1 h 792"/>
                <a:gd name="T10" fmla="*/ 1 w 452"/>
                <a:gd name="T11" fmla="*/ 1 h 792"/>
                <a:gd name="T12" fmla="*/ 1 w 452"/>
                <a:gd name="T13" fmla="*/ 1 h 792"/>
                <a:gd name="T14" fmla="*/ 1 w 452"/>
                <a:gd name="T15" fmla="*/ 1 h 792"/>
                <a:gd name="T16" fmla="*/ 1 w 452"/>
                <a:gd name="T17" fmla="*/ 1 h 792"/>
                <a:gd name="T18" fmla="*/ 1 w 452"/>
                <a:gd name="T19" fmla="*/ 1 h 792"/>
                <a:gd name="T20" fmla="*/ 1 w 452"/>
                <a:gd name="T21" fmla="*/ 1 h 792"/>
                <a:gd name="T22" fmla="*/ 1 w 452"/>
                <a:gd name="T23" fmla="*/ 1 h 792"/>
                <a:gd name="T24" fmla="*/ 1 w 452"/>
                <a:gd name="T25" fmla="*/ 1 h 792"/>
                <a:gd name="T26" fmla="*/ 1 w 452"/>
                <a:gd name="T27" fmla="*/ 1 h 792"/>
                <a:gd name="T28" fmla="*/ 1 w 452"/>
                <a:gd name="T29" fmla="*/ 1 h 792"/>
                <a:gd name="T30" fmla="*/ 1 w 452"/>
                <a:gd name="T31" fmla="*/ 1 h 792"/>
                <a:gd name="T32" fmla="*/ 1 w 452"/>
                <a:gd name="T33" fmla="*/ 1 h 792"/>
                <a:gd name="T34" fmla="*/ 1 w 452"/>
                <a:gd name="T35" fmla="*/ 1 h 792"/>
                <a:gd name="T36" fmla="*/ 1 w 452"/>
                <a:gd name="T37" fmla="*/ 1 h 792"/>
                <a:gd name="T38" fmla="*/ 1 w 452"/>
                <a:gd name="T39" fmla="*/ 1 h 792"/>
                <a:gd name="T40" fmla="*/ 1 w 452"/>
                <a:gd name="T41" fmla="*/ 1 h 792"/>
                <a:gd name="T42" fmla="*/ 1 w 452"/>
                <a:gd name="T43" fmla="*/ 1 h 792"/>
                <a:gd name="T44" fmla="*/ 1 w 452"/>
                <a:gd name="T45" fmla="*/ 1 h 792"/>
                <a:gd name="T46" fmla="*/ 1 w 452"/>
                <a:gd name="T47" fmla="*/ 1 h 792"/>
                <a:gd name="T48" fmla="*/ 1 w 452"/>
                <a:gd name="T49" fmla="*/ 1 h 792"/>
                <a:gd name="T50" fmla="*/ 1 w 452"/>
                <a:gd name="T51" fmla="*/ 1 h 792"/>
                <a:gd name="T52" fmla="*/ 1 w 452"/>
                <a:gd name="T53" fmla="*/ 1 h 792"/>
                <a:gd name="T54" fmla="*/ 1 w 452"/>
                <a:gd name="T55" fmla="*/ 1 h 792"/>
                <a:gd name="T56" fmla="*/ 1 w 452"/>
                <a:gd name="T57" fmla="*/ 1 h 792"/>
                <a:gd name="T58" fmla="*/ 1 w 452"/>
                <a:gd name="T59" fmla="*/ 1 h 792"/>
                <a:gd name="T60" fmla="*/ 1 w 452"/>
                <a:gd name="T61" fmla="*/ 1 h 792"/>
                <a:gd name="T62" fmla="*/ 1 w 452"/>
                <a:gd name="T63" fmla="*/ 1 h 792"/>
                <a:gd name="T64" fmla="*/ 1 w 452"/>
                <a:gd name="T65" fmla="*/ 1 h 792"/>
                <a:gd name="T66" fmla="*/ 1 w 452"/>
                <a:gd name="T67" fmla="*/ 1 h 792"/>
                <a:gd name="T68" fmla="*/ 1 w 452"/>
                <a:gd name="T69" fmla="*/ 0 h 792"/>
                <a:gd name="T70" fmla="*/ 1 w 452"/>
                <a:gd name="T71" fmla="*/ 0 h 792"/>
                <a:gd name="T72" fmla="*/ 1 w 452"/>
                <a:gd name="T73" fmla="*/ 0 h 7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52"/>
                <a:gd name="T112" fmla="*/ 0 h 792"/>
                <a:gd name="T113" fmla="*/ 452 w 452"/>
                <a:gd name="T114" fmla="*/ 792 h 7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52" h="792">
                  <a:moveTo>
                    <a:pt x="451" y="0"/>
                  </a:moveTo>
                  <a:lnTo>
                    <a:pt x="427" y="16"/>
                  </a:lnTo>
                  <a:lnTo>
                    <a:pt x="403" y="32"/>
                  </a:lnTo>
                  <a:lnTo>
                    <a:pt x="379" y="48"/>
                  </a:lnTo>
                  <a:lnTo>
                    <a:pt x="355" y="65"/>
                  </a:lnTo>
                  <a:lnTo>
                    <a:pt x="332" y="83"/>
                  </a:lnTo>
                  <a:lnTo>
                    <a:pt x="310" y="101"/>
                  </a:lnTo>
                  <a:lnTo>
                    <a:pt x="290" y="121"/>
                  </a:lnTo>
                  <a:lnTo>
                    <a:pt x="269" y="141"/>
                  </a:lnTo>
                  <a:lnTo>
                    <a:pt x="250" y="162"/>
                  </a:lnTo>
                  <a:lnTo>
                    <a:pt x="232" y="183"/>
                  </a:lnTo>
                  <a:lnTo>
                    <a:pt x="215" y="205"/>
                  </a:lnTo>
                  <a:lnTo>
                    <a:pt x="197" y="227"/>
                  </a:lnTo>
                  <a:lnTo>
                    <a:pt x="181" y="250"/>
                  </a:lnTo>
                  <a:lnTo>
                    <a:pt x="165" y="273"/>
                  </a:lnTo>
                  <a:lnTo>
                    <a:pt x="150" y="296"/>
                  </a:lnTo>
                  <a:lnTo>
                    <a:pt x="135" y="319"/>
                  </a:lnTo>
                  <a:lnTo>
                    <a:pt x="104" y="373"/>
                  </a:lnTo>
                  <a:lnTo>
                    <a:pt x="78" y="428"/>
                  </a:lnTo>
                  <a:lnTo>
                    <a:pt x="55" y="486"/>
                  </a:lnTo>
                  <a:lnTo>
                    <a:pt x="36" y="546"/>
                  </a:lnTo>
                  <a:lnTo>
                    <a:pt x="21" y="606"/>
                  </a:lnTo>
                  <a:lnTo>
                    <a:pt x="11" y="667"/>
                  </a:lnTo>
                  <a:lnTo>
                    <a:pt x="4" y="729"/>
                  </a:lnTo>
                  <a:lnTo>
                    <a:pt x="0" y="791"/>
                  </a:lnTo>
                  <a:lnTo>
                    <a:pt x="1" y="792"/>
                  </a:lnTo>
                  <a:lnTo>
                    <a:pt x="4" y="792"/>
                  </a:lnTo>
                  <a:lnTo>
                    <a:pt x="5" y="791"/>
                  </a:lnTo>
                  <a:lnTo>
                    <a:pt x="6" y="789"/>
                  </a:lnTo>
                  <a:lnTo>
                    <a:pt x="10" y="759"/>
                  </a:lnTo>
                  <a:lnTo>
                    <a:pt x="13" y="730"/>
                  </a:lnTo>
                  <a:lnTo>
                    <a:pt x="16" y="700"/>
                  </a:lnTo>
                  <a:lnTo>
                    <a:pt x="20" y="671"/>
                  </a:lnTo>
                  <a:lnTo>
                    <a:pt x="25" y="642"/>
                  </a:lnTo>
                  <a:lnTo>
                    <a:pt x="30" y="612"/>
                  </a:lnTo>
                  <a:lnTo>
                    <a:pt x="36" y="584"/>
                  </a:lnTo>
                  <a:lnTo>
                    <a:pt x="43" y="555"/>
                  </a:lnTo>
                  <a:lnTo>
                    <a:pt x="51" y="525"/>
                  </a:lnTo>
                  <a:lnTo>
                    <a:pt x="59" y="495"/>
                  </a:lnTo>
                  <a:lnTo>
                    <a:pt x="69" y="466"/>
                  </a:lnTo>
                  <a:lnTo>
                    <a:pt x="81" y="437"/>
                  </a:lnTo>
                  <a:lnTo>
                    <a:pt x="93" y="410"/>
                  </a:lnTo>
                  <a:lnTo>
                    <a:pt x="106" y="382"/>
                  </a:lnTo>
                  <a:lnTo>
                    <a:pt x="120" y="354"/>
                  </a:lnTo>
                  <a:lnTo>
                    <a:pt x="135" y="328"/>
                  </a:lnTo>
                  <a:lnTo>
                    <a:pt x="150" y="305"/>
                  </a:lnTo>
                  <a:lnTo>
                    <a:pt x="165" y="281"/>
                  </a:lnTo>
                  <a:lnTo>
                    <a:pt x="180" y="258"/>
                  </a:lnTo>
                  <a:lnTo>
                    <a:pt x="196" y="236"/>
                  </a:lnTo>
                  <a:lnTo>
                    <a:pt x="212" y="214"/>
                  </a:lnTo>
                  <a:lnTo>
                    <a:pt x="230" y="192"/>
                  </a:lnTo>
                  <a:lnTo>
                    <a:pt x="247" y="170"/>
                  </a:lnTo>
                  <a:lnTo>
                    <a:pt x="264" y="149"/>
                  </a:lnTo>
                  <a:lnTo>
                    <a:pt x="275" y="138"/>
                  </a:lnTo>
                  <a:lnTo>
                    <a:pt x="285" y="128"/>
                  </a:lnTo>
                  <a:lnTo>
                    <a:pt x="295" y="117"/>
                  </a:lnTo>
                  <a:lnTo>
                    <a:pt x="307" y="107"/>
                  </a:lnTo>
                  <a:lnTo>
                    <a:pt x="317" y="96"/>
                  </a:lnTo>
                  <a:lnTo>
                    <a:pt x="329" y="87"/>
                  </a:lnTo>
                  <a:lnTo>
                    <a:pt x="341" y="78"/>
                  </a:lnTo>
                  <a:lnTo>
                    <a:pt x="353" y="69"/>
                  </a:lnTo>
                  <a:lnTo>
                    <a:pt x="365" y="60"/>
                  </a:lnTo>
                  <a:lnTo>
                    <a:pt x="377" y="50"/>
                  </a:lnTo>
                  <a:lnTo>
                    <a:pt x="389" y="42"/>
                  </a:lnTo>
                  <a:lnTo>
                    <a:pt x="401" y="33"/>
                  </a:lnTo>
                  <a:lnTo>
                    <a:pt x="414" y="25"/>
                  </a:lnTo>
                  <a:lnTo>
                    <a:pt x="427" y="17"/>
                  </a:lnTo>
                  <a:lnTo>
                    <a:pt x="438" y="8"/>
                  </a:lnTo>
                  <a:lnTo>
                    <a:pt x="451" y="0"/>
                  </a:lnTo>
                  <a:lnTo>
                    <a:pt x="452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 flipH="1">
              <a:off x="742" y="2464"/>
              <a:ext cx="86" cy="144"/>
            </a:xfrm>
            <a:custGeom>
              <a:avLst/>
              <a:gdLst>
                <a:gd name="T0" fmla="*/ 0 w 173"/>
                <a:gd name="T1" fmla="*/ 0 h 288"/>
                <a:gd name="T2" fmla="*/ 0 w 173"/>
                <a:gd name="T3" fmla="*/ 1 h 288"/>
                <a:gd name="T4" fmla="*/ 0 w 173"/>
                <a:gd name="T5" fmla="*/ 1 h 288"/>
                <a:gd name="T6" fmla="*/ 0 w 173"/>
                <a:gd name="T7" fmla="*/ 1 h 288"/>
                <a:gd name="T8" fmla="*/ 0 w 173"/>
                <a:gd name="T9" fmla="*/ 1 h 288"/>
                <a:gd name="T10" fmla="*/ 0 w 173"/>
                <a:gd name="T11" fmla="*/ 1 h 288"/>
                <a:gd name="T12" fmla="*/ 0 w 173"/>
                <a:gd name="T13" fmla="*/ 1 h 288"/>
                <a:gd name="T14" fmla="*/ 0 w 173"/>
                <a:gd name="T15" fmla="*/ 1 h 288"/>
                <a:gd name="T16" fmla="*/ 0 w 173"/>
                <a:gd name="T17" fmla="*/ 1 h 288"/>
                <a:gd name="T18" fmla="*/ 0 w 173"/>
                <a:gd name="T19" fmla="*/ 1 h 288"/>
                <a:gd name="T20" fmla="*/ 0 w 173"/>
                <a:gd name="T21" fmla="*/ 1 h 288"/>
                <a:gd name="T22" fmla="*/ 0 w 173"/>
                <a:gd name="T23" fmla="*/ 1 h 288"/>
                <a:gd name="T24" fmla="*/ 0 w 173"/>
                <a:gd name="T25" fmla="*/ 1 h 288"/>
                <a:gd name="T26" fmla="*/ 0 w 173"/>
                <a:gd name="T27" fmla="*/ 1 h 288"/>
                <a:gd name="T28" fmla="*/ 0 w 173"/>
                <a:gd name="T29" fmla="*/ 1 h 288"/>
                <a:gd name="T30" fmla="*/ 0 w 173"/>
                <a:gd name="T31" fmla="*/ 1 h 288"/>
                <a:gd name="T32" fmla="*/ 0 w 173"/>
                <a:gd name="T33" fmla="*/ 1 h 288"/>
                <a:gd name="T34" fmla="*/ 0 w 173"/>
                <a:gd name="T35" fmla="*/ 1 h 288"/>
                <a:gd name="T36" fmla="*/ 0 w 173"/>
                <a:gd name="T37" fmla="*/ 1 h 288"/>
                <a:gd name="T38" fmla="*/ 0 w 173"/>
                <a:gd name="T39" fmla="*/ 1 h 288"/>
                <a:gd name="T40" fmla="*/ 0 w 173"/>
                <a:gd name="T41" fmla="*/ 1 h 288"/>
                <a:gd name="T42" fmla="*/ 0 w 173"/>
                <a:gd name="T43" fmla="*/ 1 h 288"/>
                <a:gd name="T44" fmla="*/ 0 w 173"/>
                <a:gd name="T45" fmla="*/ 1 h 288"/>
                <a:gd name="T46" fmla="*/ 0 w 173"/>
                <a:gd name="T47" fmla="*/ 1 h 288"/>
                <a:gd name="T48" fmla="*/ 0 w 173"/>
                <a:gd name="T49" fmla="*/ 1 h 288"/>
                <a:gd name="T50" fmla="*/ 0 w 173"/>
                <a:gd name="T51" fmla="*/ 1 h 288"/>
                <a:gd name="T52" fmla="*/ 0 w 173"/>
                <a:gd name="T53" fmla="*/ 1 h 288"/>
                <a:gd name="T54" fmla="*/ 0 w 173"/>
                <a:gd name="T55" fmla="*/ 1 h 288"/>
                <a:gd name="T56" fmla="*/ 0 w 173"/>
                <a:gd name="T57" fmla="*/ 1 h 288"/>
                <a:gd name="T58" fmla="*/ 0 w 173"/>
                <a:gd name="T59" fmla="*/ 1 h 288"/>
                <a:gd name="T60" fmla="*/ 0 w 173"/>
                <a:gd name="T61" fmla="*/ 1 h 288"/>
                <a:gd name="T62" fmla="*/ 0 w 173"/>
                <a:gd name="T63" fmla="*/ 1 h 288"/>
                <a:gd name="T64" fmla="*/ 0 w 173"/>
                <a:gd name="T65" fmla="*/ 1 h 288"/>
                <a:gd name="T66" fmla="*/ 0 w 173"/>
                <a:gd name="T67" fmla="*/ 1 h 288"/>
                <a:gd name="T68" fmla="*/ 0 w 173"/>
                <a:gd name="T69" fmla="*/ 1 h 288"/>
                <a:gd name="T70" fmla="*/ 0 w 173"/>
                <a:gd name="T71" fmla="*/ 1 h 288"/>
                <a:gd name="T72" fmla="*/ 0 w 173"/>
                <a:gd name="T73" fmla="*/ 1 h 288"/>
                <a:gd name="T74" fmla="*/ 0 w 173"/>
                <a:gd name="T75" fmla="*/ 1 h 288"/>
                <a:gd name="T76" fmla="*/ 0 w 173"/>
                <a:gd name="T77" fmla="*/ 0 h 288"/>
                <a:gd name="T78" fmla="*/ 0 w 173"/>
                <a:gd name="T79" fmla="*/ 0 h 288"/>
                <a:gd name="T80" fmla="*/ 0 w 173"/>
                <a:gd name="T81" fmla="*/ 0 h 288"/>
                <a:gd name="T82" fmla="*/ 0 w 173"/>
                <a:gd name="T83" fmla="*/ 0 h 28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288"/>
                <a:gd name="T128" fmla="*/ 173 w 173"/>
                <a:gd name="T129" fmla="*/ 288 h 28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288">
                  <a:moveTo>
                    <a:pt x="171" y="0"/>
                  </a:moveTo>
                  <a:lnTo>
                    <a:pt x="156" y="17"/>
                  </a:lnTo>
                  <a:lnTo>
                    <a:pt x="143" y="33"/>
                  </a:lnTo>
                  <a:lnTo>
                    <a:pt x="129" y="50"/>
                  </a:lnTo>
                  <a:lnTo>
                    <a:pt x="115" y="67"/>
                  </a:lnTo>
                  <a:lnTo>
                    <a:pt x="102" y="86"/>
                  </a:lnTo>
                  <a:lnTo>
                    <a:pt x="90" y="103"/>
                  </a:lnTo>
                  <a:lnTo>
                    <a:pt x="77" y="121"/>
                  </a:lnTo>
                  <a:lnTo>
                    <a:pt x="65" y="140"/>
                  </a:lnTo>
                  <a:lnTo>
                    <a:pt x="54" y="157"/>
                  </a:lnTo>
                  <a:lnTo>
                    <a:pt x="44" y="174"/>
                  </a:lnTo>
                  <a:lnTo>
                    <a:pt x="33" y="192"/>
                  </a:lnTo>
                  <a:lnTo>
                    <a:pt x="24" y="209"/>
                  </a:lnTo>
                  <a:lnTo>
                    <a:pt x="16" y="227"/>
                  </a:lnTo>
                  <a:lnTo>
                    <a:pt x="9" y="246"/>
                  </a:lnTo>
                  <a:lnTo>
                    <a:pt x="4" y="265"/>
                  </a:lnTo>
                  <a:lnTo>
                    <a:pt x="0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6" y="286"/>
                  </a:lnTo>
                  <a:lnTo>
                    <a:pt x="7" y="284"/>
                  </a:lnTo>
                  <a:lnTo>
                    <a:pt x="12" y="265"/>
                  </a:lnTo>
                  <a:lnTo>
                    <a:pt x="18" y="247"/>
                  </a:lnTo>
                  <a:lnTo>
                    <a:pt x="25" y="229"/>
                  </a:lnTo>
                  <a:lnTo>
                    <a:pt x="33" y="211"/>
                  </a:lnTo>
                  <a:lnTo>
                    <a:pt x="41" y="194"/>
                  </a:lnTo>
                  <a:lnTo>
                    <a:pt x="50" y="177"/>
                  </a:lnTo>
                  <a:lnTo>
                    <a:pt x="60" y="159"/>
                  </a:lnTo>
                  <a:lnTo>
                    <a:pt x="70" y="143"/>
                  </a:lnTo>
                  <a:lnTo>
                    <a:pt x="82" y="125"/>
                  </a:lnTo>
                  <a:lnTo>
                    <a:pt x="93" y="106"/>
                  </a:lnTo>
                  <a:lnTo>
                    <a:pt x="105" y="88"/>
                  </a:lnTo>
                  <a:lnTo>
                    <a:pt x="117" y="70"/>
                  </a:lnTo>
                  <a:lnTo>
                    <a:pt x="130" y="52"/>
                  </a:lnTo>
                  <a:lnTo>
                    <a:pt x="144" y="35"/>
                  </a:lnTo>
                  <a:lnTo>
                    <a:pt x="158" y="18"/>
                  </a:lnTo>
                  <a:lnTo>
                    <a:pt x="173" y="2"/>
                  </a:lnTo>
                  <a:lnTo>
                    <a:pt x="173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 flipH="1">
              <a:off x="818" y="2600"/>
              <a:ext cx="96" cy="30"/>
            </a:xfrm>
            <a:custGeom>
              <a:avLst/>
              <a:gdLst>
                <a:gd name="T0" fmla="*/ 1 w 191"/>
                <a:gd name="T1" fmla="*/ 1 h 60"/>
                <a:gd name="T2" fmla="*/ 1 w 191"/>
                <a:gd name="T3" fmla="*/ 1 h 60"/>
                <a:gd name="T4" fmla="*/ 1 w 191"/>
                <a:gd name="T5" fmla="*/ 1 h 60"/>
                <a:gd name="T6" fmla="*/ 1 w 191"/>
                <a:gd name="T7" fmla="*/ 1 h 60"/>
                <a:gd name="T8" fmla="*/ 1 w 191"/>
                <a:gd name="T9" fmla="*/ 1 h 60"/>
                <a:gd name="T10" fmla="*/ 1 w 191"/>
                <a:gd name="T11" fmla="*/ 1 h 60"/>
                <a:gd name="T12" fmla="*/ 1 w 191"/>
                <a:gd name="T13" fmla="*/ 1 h 60"/>
                <a:gd name="T14" fmla="*/ 1 w 191"/>
                <a:gd name="T15" fmla="*/ 1 h 60"/>
                <a:gd name="T16" fmla="*/ 1 w 191"/>
                <a:gd name="T17" fmla="*/ 1 h 60"/>
                <a:gd name="T18" fmla="*/ 1 w 191"/>
                <a:gd name="T19" fmla="*/ 1 h 60"/>
                <a:gd name="T20" fmla="*/ 1 w 191"/>
                <a:gd name="T21" fmla="*/ 1 h 60"/>
                <a:gd name="T22" fmla="*/ 1 w 191"/>
                <a:gd name="T23" fmla="*/ 1 h 60"/>
                <a:gd name="T24" fmla="*/ 1 w 191"/>
                <a:gd name="T25" fmla="*/ 1 h 60"/>
                <a:gd name="T26" fmla="*/ 1 w 191"/>
                <a:gd name="T27" fmla="*/ 1 h 60"/>
                <a:gd name="T28" fmla="*/ 1 w 191"/>
                <a:gd name="T29" fmla="*/ 1 h 60"/>
                <a:gd name="T30" fmla="*/ 1 w 191"/>
                <a:gd name="T31" fmla="*/ 1 h 60"/>
                <a:gd name="T32" fmla="*/ 1 w 191"/>
                <a:gd name="T33" fmla="*/ 1 h 60"/>
                <a:gd name="T34" fmla="*/ 1 w 191"/>
                <a:gd name="T35" fmla="*/ 1 h 60"/>
                <a:gd name="T36" fmla="*/ 1 w 191"/>
                <a:gd name="T37" fmla="*/ 1 h 60"/>
                <a:gd name="T38" fmla="*/ 1 w 191"/>
                <a:gd name="T39" fmla="*/ 1 h 60"/>
                <a:gd name="T40" fmla="*/ 1 w 191"/>
                <a:gd name="T41" fmla="*/ 1 h 60"/>
                <a:gd name="T42" fmla="*/ 1 w 191"/>
                <a:gd name="T43" fmla="*/ 0 h 60"/>
                <a:gd name="T44" fmla="*/ 1 w 191"/>
                <a:gd name="T45" fmla="*/ 0 h 60"/>
                <a:gd name="T46" fmla="*/ 1 w 191"/>
                <a:gd name="T47" fmla="*/ 0 h 60"/>
                <a:gd name="T48" fmla="*/ 1 w 191"/>
                <a:gd name="T49" fmla="*/ 1 h 60"/>
                <a:gd name="T50" fmla="*/ 1 w 191"/>
                <a:gd name="T51" fmla="*/ 1 h 60"/>
                <a:gd name="T52" fmla="*/ 1 w 191"/>
                <a:gd name="T53" fmla="*/ 1 h 60"/>
                <a:gd name="T54" fmla="*/ 1 w 191"/>
                <a:gd name="T55" fmla="*/ 1 h 60"/>
                <a:gd name="T56" fmla="*/ 1 w 191"/>
                <a:gd name="T57" fmla="*/ 1 h 60"/>
                <a:gd name="T58" fmla="*/ 1 w 191"/>
                <a:gd name="T59" fmla="*/ 1 h 60"/>
                <a:gd name="T60" fmla="*/ 1 w 191"/>
                <a:gd name="T61" fmla="*/ 1 h 60"/>
                <a:gd name="T62" fmla="*/ 1 w 191"/>
                <a:gd name="T63" fmla="*/ 1 h 60"/>
                <a:gd name="T64" fmla="*/ 1 w 191"/>
                <a:gd name="T65" fmla="*/ 1 h 60"/>
                <a:gd name="T66" fmla="*/ 1 w 191"/>
                <a:gd name="T67" fmla="*/ 1 h 60"/>
                <a:gd name="T68" fmla="*/ 1 w 191"/>
                <a:gd name="T69" fmla="*/ 1 h 60"/>
                <a:gd name="T70" fmla="*/ 1 w 191"/>
                <a:gd name="T71" fmla="*/ 1 h 60"/>
                <a:gd name="T72" fmla="*/ 0 w 191"/>
                <a:gd name="T73" fmla="*/ 1 h 60"/>
                <a:gd name="T74" fmla="*/ 0 w 191"/>
                <a:gd name="T75" fmla="*/ 1 h 60"/>
                <a:gd name="T76" fmla="*/ 0 w 191"/>
                <a:gd name="T77" fmla="*/ 1 h 60"/>
                <a:gd name="T78" fmla="*/ 0 w 191"/>
                <a:gd name="T79" fmla="*/ 1 h 60"/>
                <a:gd name="T80" fmla="*/ 1 w 191"/>
                <a:gd name="T81" fmla="*/ 1 h 60"/>
                <a:gd name="T82" fmla="*/ 1 w 191"/>
                <a:gd name="T83" fmla="*/ 1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91"/>
                <a:gd name="T127" fmla="*/ 0 h 60"/>
                <a:gd name="T128" fmla="*/ 191 w 191"/>
                <a:gd name="T129" fmla="*/ 60 h 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91" h="60">
                  <a:moveTo>
                    <a:pt x="1" y="60"/>
                  </a:moveTo>
                  <a:lnTo>
                    <a:pt x="12" y="52"/>
                  </a:lnTo>
                  <a:lnTo>
                    <a:pt x="22" y="44"/>
                  </a:lnTo>
                  <a:lnTo>
                    <a:pt x="32" y="38"/>
                  </a:lnTo>
                  <a:lnTo>
                    <a:pt x="44" y="33"/>
                  </a:lnTo>
                  <a:lnTo>
                    <a:pt x="55" y="28"/>
                  </a:lnTo>
                  <a:lnTo>
                    <a:pt x="68" y="25"/>
                  </a:lnTo>
                  <a:lnTo>
                    <a:pt x="80" y="21"/>
                  </a:lnTo>
                  <a:lnTo>
                    <a:pt x="92" y="19"/>
                  </a:lnTo>
                  <a:lnTo>
                    <a:pt x="104" y="18"/>
                  </a:lnTo>
                  <a:lnTo>
                    <a:pt x="115" y="16"/>
                  </a:lnTo>
                  <a:lnTo>
                    <a:pt x="128" y="15"/>
                  </a:lnTo>
                  <a:lnTo>
                    <a:pt x="139" y="15"/>
                  </a:lnTo>
                  <a:lnTo>
                    <a:pt x="151" y="15"/>
                  </a:lnTo>
                  <a:lnTo>
                    <a:pt x="163" y="15"/>
                  </a:lnTo>
                  <a:lnTo>
                    <a:pt x="174" y="14"/>
                  </a:lnTo>
                  <a:lnTo>
                    <a:pt x="186" y="13"/>
                  </a:lnTo>
                  <a:lnTo>
                    <a:pt x="188" y="11"/>
                  </a:lnTo>
                  <a:lnTo>
                    <a:pt x="191" y="7"/>
                  </a:lnTo>
                  <a:lnTo>
                    <a:pt x="191" y="4"/>
                  </a:lnTo>
                  <a:lnTo>
                    <a:pt x="189" y="1"/>
                  </a:lnTo>
                  <a:lnTo>
                    <a:pt x="176" y="0"/>
                  </a:lnTo>
                  <a:lnTo>
                    <a:pt x="164" y="0"/>
                  </a:lnTo>
                  <a:lnTo>
                    <a:pt x="151" y="0"/>
                  </a:lnTo>
                  <a:lnTo>
                    <a:pt x="137" y="3"/>
                  </a:lnTo>
                  <a:lnTo>
                    <a:pt x="125" y="5"/>
                  </a:lnTo>
                  <a:lnTo>
                    <a:pt x="111" y="8"/>
                  </a:lnTo>
                  <a:lnTo>
                    <a:pt x="98" y="11"/>
                  </a:lnTo>
                  <a:lnTo>
                    <a:pt x="86" y="14"/>
                  </a:lnTo>
                  <a:lnTo>
                    <a:pt x="75" y="18"/>
                  </a:lnTo>
                  <a:lnTo>
                    <a:pt x="62" y="21"/>
                  </a:lnTo>
                  <a:lnTo>
                    <a:pt x="52" y="26"/>
                  </a:lnTo>
                  <a:lnTo>
                    <a:pt x="40" y="31"/>
                  </a:lnTo>
                  <a:lnTo>
                    <a:pt x="30" y="37"/>
                  </a:lnTo>
                  <a:lnTo>
                    <a:pt x="20" y="43"/>
                  </a:lnTo>
                  <a:lnTo>
                    <a:pt x="9" y="51"/>
                  </a:lnTo>
                  <a:lnTo>
                    <a:pt x="0" y="59"/>
                  </a:lnTo>
                  <a:lnTo>
                    <a:pt x="0" y="60"/>
                  </a:ln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 flipH="1">
              <a:off x="862" y="2618"/>
              <a:ext cx="58" cy="66"/>
            </a:xfrm>
            <a:custGeom>
              <a:avLst/>
              <a:gdLst>
                <a:gd name="T0" fmla="*/ 0 w 115"/>
                <a:gd name="T1" fmla="*/ 0 h 133"/>
                <a:gd name="T2" fmla="*/ 1 w 115"/>
                <a:gd name="T3" fmla="*/ 0 h 133"/>
                <a:gd name="T4" fmla="*/ 1 w 115"/>
                <a:gd name="T5" fmla="*/ 0 h 133"/>
                <a:gd name="T6" fmla="*/ 1 w 115"/>
                <a:gd name="T7" fmla="*/ 0 h 133"/>
                <a:gd name="T8" fmla="*/ 1 w 115"/>
                <a:gd name="T9" fmla="*/ 0 h 133"/>
                <a:gd name="T10" fmla="*/ 1 w 115"/>
                <a:gd name="T11" fmla="*/ 0 h 133"/>
                <a:gd name="T12" fmla="*/ 1 w 115"/>
                <a:gd name="T13" fmla="*/ 0 h 133"/>
                <a:gd name="T14" fmla="*/ 1 w 115"/>
                <a:gd name="T15" fmla="*/ 0 h 133"/>
                <a:gd name="T16" fmla="*/ 1 w 115"/>
                <a:gd name="T17" fmla="*/ 0 h 133"/>
                <a:gd name="T18" fmla="*/ 1 w 115"/>
                <a:gd name="T19" fmla="*/ 0 h 133"/>
                <a:gd name="T20" fmla="*/ 1 w 115"/>
                <a:gd name="T21" fmla="*/ 0 h 133"/>
                <a:gd name="T22" fmla="*/ 1 w 115"/>
                <a:gd name="T23" fmla="*/ 0 h 133"/>
                <a:gd name="T24" fmla="*/ 1 w 115"/>
                <a:gd name="T25" fmla="*/ 0 h 133"/>
                <a:gd name="T26" fmla="*/ 1 w 115"/>
                <a:gd name="T27" fmla="*/ 0 h 133"/>
                <a:gd name="T28" fmla="*/ 1 w 115"/>
                <a:gd name="T29" fmla="*/ 0 h 133"/>
                <a:gd name="T30" fmla="*/ 1 w 115"/>
                <a:gd name="T31" fmla="*/ 0 h 133"/>
                <a:gd name="T32" fmla="*/ 1 w 115"/>
                <a:gd name="T33" fmla="*/ 0 h 133"/>
                <a:gd name="T34" fmla="*/ 1 w 115"/>
                <a:gd name="T35" fmla="*/ 0 h 133"/>
                <a:gd name="T36" fmla="*/ 1 w 115"/>
                <a:gd name="T37" fmla="*/ 0 h 133"/>
                <a:gd name="T38" fmla="*/ 1 w 115"/>
                <a:gd name="T39" fmla="*/ 0 h 133"/>
                <a:gd name="T40" fmla="*/ 1 w 115"/>
                <a:gd name="T41" fmla="*/ 0 h 133"/>
                <a:gd name="T42" fmla="*/ 1 w 115"/>
                <a:gd name="T43" fmla="*/ 0 h 133"/>
                <a:gd name="T44" fmla="*/ 1 w 115"/>
                <a:gd name="T45" fmla="*/ 0 h 133"/>
                <a:gd name="T46" fmla="*/ 0 w 115"/>
                <a:gd name="T47" fmla="*/ 0 h 133"/>
                <a:gd name="T48" fmla="*/ 0 w 115"/>
                <a:gd name="T49" fmla="*/ 0 h 133"/>
                <a:gd name="T50" fmla="*/ 0 w 115"/>
                <a:gd name="T51" fmla="*/ 0 h 1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5"/>
                <a:gd name="T79" fmla="*/ 0 h 133"/>
                <a:gd name="T80" fmla="*/ 115 w 115"/>
                <a:gd name="T81" fmla="*/ 133 h 1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5" h="133">
                  <a:moveTo>
                    <a:pt x="0" y="0"/>
                  </a:moveTo>
                  <a:lnTo>
                    <a:pt x="11" y="17"/>
                  </a:lnTo>
                  <a:lnTo>
                    <a:pt x="25" y="35"/>
                  </a:lnTo>
                  <a:lnTo>
                    <a:pt x="39" y="51"/>
                  </a:lnTo>
                  <a:lnTo>
                    <a:pt x="54" y="66"/>
                  </a:lnTo>
                  <a:lnTo>
                    <a:pt x="68" y="81"/>
                  </a:lnTo>
                  <a:lnTo>
                    <a:pt x="82" y="97"/>
                  </a:lnTo>
                  <a:lnTo>
                    <a:pt x="95" y="114"/>
                  </a:lnTo>
                  <a:lnTo>
                    <a:pt x="107" y="131"/>
                  </a:lnTo>
                  <a:lnTo>
                    <a:pt x="109" y="133"/>
                  </a:lnTo>
                  <a:lnTo>
                    <a:pt x="112" y="131"/>
                  </a:lnTo>
                  <a:lnTo>
                    <a:pt x="115" y="128"/>
                  </a:lnTo>
                  <a:lnTo>
                    <a:pt x="115" y="126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78" y="74"/>
                  </a:lnTo>
                  <a:lnTo>
                    <a:pt x="62" y="60"/>
                  </a:lnTo>
                  <a:lnTo>
                    <a:pt x="46" y="46"/>
                  </a:lnTo>
                  <a:lnTo>
                    <a:pt x="29" y="31"/>
                  </a:lnTo>
                  <a:lnTo>
                    <a:pt x="15" y="1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 flipH="1">
              <a:off x="864" y="2681"/>
              <a:ext cx="87" cy="138"/>
            </a:xfrm>
            <a:custGeom>
              <a:avLst/>
              <a:gdLst>
                <a:gd name="T0" fmla="*/ 0 w 174"/>
                <a:gd name="T1" fmla="*/ 1 h 275"/>
                <a:gd name="T2" fmla="*/ 1 w 174"/>
                <a:gd name="T3" fmla="*/ 1 h 275"/>
                <a:gd name="T4" fmla="*/ 1 w 174"/>
                <a:gd name="T5" fmla="*/ 1 h 275"/>
                <a:gd name="T6" fmla="*/ 1 w 174"/>
                <a:gd name="T7" fmla="*/ 1 h 275"/>
                <a:gd name="T8" fmla="*/ 1 w 174"/>
                <a:gd name="T9" fmla="*/ 1 h 275"/>
                <a:gd name="T10" fmla="*/ 1 w 174"/>
                <a:gd name="T11" fmla="*/ 1 h 275"/>
                <a:gd name="T12" fmla="*/ 1 w 174"/>
                <a:gd name="T13" fmla="*/ 1 h 275"/>
                <a:gd name="T14" fmla="*/ 1 w 174"/>
                <a:gd name="T15" fmla="*/ 1 h 275"/>
                <a:gd name="T16" fmla="*/ 1 w 174"/>
                <a:gd name="T17" fmla="*/ 1 h 275"/>
                <a:gd name="T18" fmla="*/ 1 w 174"/>
                <a:gd name="T19" fmla="*/ 1 h 275"/>
                <a:gd name="T20" fmla="*/ 1 w 174"/>
                <a:gd name="T21" fmla="*/ 1 h 275"/>
                <a:gd name="T22" fmla="*/ 1 w 174"/>
                <a:gd name="T23" fmla="*/ 1 h 275"/>
                <a:gd name="T24" fmla="*/ 1 w 174"/>
                <a:gd name="T25" fmla="*/ 1 h 275"/>
                <a:gd name="T26" fmla="*/ 1 w 174"/>
                <a:gd name="T27" fmla="*/ 1 h 275"/>
                <a:gd name="T28" fmla="*/ 1 w 174"/>
                <a:gd name="T29" fmla="*/ 1 h 275"/>
                <a:gd name="T30" fmla="*/ 1 w 174"/>
                <a:gd name="T31" fmla="*/ 1 h 275"/>
                <a:gd name="T32" fmla="*/ 1 w 174"/>
                <a:gd name="T33" fmla="*/ 1 h 275"/>
                <a:gd name="T34" fmla="*/ 1 w 174"/>
                <a:gd name="T35" fmla="*/ 1 h 275"/>
                <a:gd name="T36" fmla="*/ 1 w 174"/>
                <a:gd name="T37" fmla="*/ 1 h 275"/>
                <a:gd name="T38" fmla="*/ 1 w 174"/>
                <a:gd name="T39" fmla="*/ 1 h 275"/>
                <a:gd name="T40" fmla="*/ 1 w 174"/>
                <a:gd name="T41" fmla="*/ 1 h 275"/>
                <a:gd name="T42" fmla="*/ 1 w 174"/>
                <a:gd name="T43" fmla="*/ 1 h 275"/>
                <a:gd name="T44" fmla="*/ 1 w 174"/>
                <a:gd name="T45" fmla="*/ 1 h 275"/>
                <a:gd name="T46" fmla="*/ 1 w 174"/>
                <a:gd name="T47" fmla="*/ 1 h 275"/>
                <a:gd name="T48" fmla="*/ 1 w 174"/>
                <a:gd name="T49" fmla="*/ 1 h 275"/>
                <a:gd name="T50" fmla="*/ 1 w 174"/>
                <a:gd name="T51" fmla="*/ 1 h 275"/>
                <a:gd name="T52" fmla="*/ 1 w 174"/>
                <a:gd name="T53" fmla="*/ 1 h 275"/>
                <a:gd name="T54" fmla="*/ 1 w 174"/>
                <a:gd name="T55" fmla="*/ 1 h 275"/>
                <a:gd name="T56" fmla="*/ 1 w 174"/>
                <a:gd name="T57" fmla="*/ 1 h 275"/>
                <a:gd name="T58" fmla="*/ 1 w 174"/>
                <a:gd name="T59" fmla="*/ 1 h 275"/>
                <a:gd name="T60" fmla="*/ 1 w 174"/>
                <a:gd name="T61" fmla="*/ 1 h 275"/>
                <a:gd name="T62" fmla="*/ 1 w 174"/>
                <a:gd name="T63" fmla="*/ 1 h 275"/>
                <a:gd name="T64" fmla="*/ 1 w 174"/>
                <a:gd name="T65" fmla="*/ 1 h 275"/>
                <a:gd name="T66" fmla="*/ 1 w 174"/>
                <a:gd name="T67" fmla="*/ 1 h 275"/>
                <a:gd name="T68" fmla="*/ 1 w 174"/>
                <a:gd name="T69" fmla="*/ 1 h 275"/>
                <a:gd name="T70" fmla="*/ 1 w 174"/>
                <a:gd name="T71" fmla="*/ 0 h 275"/>
                <a:gd name="T72" fmla="*/ 1 w 174"/>
                <a:gd name="T73" fmla="*/ 1 h 275"/>
                <a:gd name="T74" fmla="*/ 1 w 174"/>
                <a:gd name="T75" fmla="*/ 1 h 275"/>
                <a:gd name="T76" fmla="*/ 1 w 174"/>
                <a:gd name="T77" fmla="*/ 1 h 275"/>
                <a:gd name="T78" fmla="*/ 1 w 174"/>
                <a:gd name="T79" fmla="*/ 1 h 275"/>
                <a:gd name="T80" fmla="*/ 1 w 174"/>
                <a:gd name="T81" fmla="*/ 1 h 275"/>
                <a:gd name="T82" fmla="*/ 1 w 174"/>
                <a:gd name="T83" fmla="*/ 1 h 275"/>
                <a:gd name="T84" fmla="*/ 1 w 174"/>
                <a:gd name="T85" fmla="*/ 1 h 275"/>
                <a:gd name="T86" fmla="*/ 1 w 174"/>
                <a:gd name="T87" fmla="*/ 1 h 275"/>
                <a:gd name="T88" fmla="*/ 1 w 174"/>
                <a:gd name="T89" fmla="*/ 1 h 275"/>
                <a:gd name="T90" fmla="*/ 1 w 174"/>
                <a:gd name="T91" fmla="*/ 1 h 275"/>
                <a:gd name="T92" fmla="*/ 1 w 174"/>
                <a:gd name="T93" fmla="*/ 1 h 275"/>
                <a:gd name="T94" fmla="*/ 1 w 174"/>
                <a:gd name="T95" fmla="*/ 1 h 275"/>
                <a:gd name="T96" fmla="*/ 1 w 174"/>
                <a:gd name="T97" fmla="*/ 1 h 275"/>
                <a:gd name="T98" fmla="*/ 1 w 174"/>
                <a:gd name="T99" fmla="*/ 1 h 275"/>
                <a:gd name="T100" fmla="*/ 1 w 174"/>
                <a:gd name="T101" fmla="*/ 1 h 275"/>
                <a:gd name="T102" fmla="*/ 1 w 174"/>
                <a:gd name="T103" fmla="*/ 1 h 275"/>
                <a:gd name="T104" fmla="*/ 1 w 174"/>
                <a:gd name="T105" fmla="*/ 1 h 275"/>
                <a:gd name="T106" fmla="*/ 1 w 174"/>
                <a:gd name="T107" fmla="*/ 1 h 275"/>
                <a:gd name="T108" fmla="*/ 1 w 174"/>
                <a:gd name="T109" fmla="*/ 1 h 275"/>
                <a:gd name="T110" fmla="*/ 1 w 174"/>
                <a:gd name="T111" fmla="*/ 1 h 275"/>
                <a:gd name="T112" fmla="*/ 0 w 174"/>
                <a:gd name="T113" fmla="*/ 1 h 275"/>
                <a:gd name="T114" fmla="*/ 0 w 174"/>
                <a:gd name="T115" fmla="*/ 1 h 275"/>
                <a:gd name="T116" fmla="*/ 0 w 174"/>
                <a:gd name="T117" fmla="*/ 1 h 275"/>
                <a:gd name="T118" fmla="*/ 0 w 174"/>
                <a:gd name="T119" fmla="*/ 1 h 275"/>
                <a:gd name="T120" fmla="*/ 0 w 174"/>
                <a:gd name="T121" fmla="*/ 1 h 275"/>
                <a:gd name="T122" fmla="*/ 0 w 174"/>
                <a:gd name="T123" fmla="*/ 1 h 2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4"/>
                <a:gd name="T187" fmla="*/ 0 h 275"/>
                <a:gd name="T188" fmla="*/ 174 w 174"/>
                <a:gd name="T189" fmla="*/ 275 h 27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4" h="275">
                  <a:moveTo>
                    <a:pt x="0" y="275"/>
                  </a:moveTo>
                  <a:lnTo>
                    <a:pt x="4" y="264"/>
                  </a:lnTo>
                  <a:lnTo>
                    <a:pt x="7" y="253"/>
                  </a:lnTo>
                  <a:lnTo>
                    <a:pt x="12" y="243"/>
                  </a:lnTo>
                  <a:lnTo>
                    <a:pt x="16" y="232"/>
                  </a:lnTo>
                  <a:lnTo>
                    <a:pt x="21" y="223"/>
                  </a:lnTo>
                  <a:lnTo>
                    <a:pt x="27" y="213"/>
                  </a:lnTo>
                  <a:lnTo>
                    <a:pt x="32" y="204"/>
                  </a:lnTo>
                  <a:lnTo>
                    <a:pt x="38" y="193"/>
                  </a:lnTo>
                  <a:lnTo>
                    <a:pt x="43" y="185"/>
                  </a:lnTo>
                  <a:lnTo>
                    <a:pt x="49" y="176"/>
                  </a:lnTo>
                  <a:lnTo>
                    <a:pt x="53" y="168"/>
                  </a:lnTo>
                  <a:lnTo>
                    <a:pt x="59" y="160"/>
                  </a:lnTo>
                  <a:lnTo>
                    <a:pt x="64" y="151"/>
                  </a:lnTo>
                  <a:lnTo>
                    <a:pt x="69" y="143"/>
                  </a:lnTo>
                  <a:lnTo>
                    <a:pt x="75" y="135"/>
                  </a:lnTo>
                  <a:lnTo>
                    <a:pt x="81" y="126"/>
                  </a:lnTo>
                  <a:lnTo>
                    <a:pt x="87" y="118"/>
                  </a:lnTo>
                  <a:lnTo>
                    <a:pt x="91" y="110"/>
                  </a:lnTo>
                  <a:lnTo>
                    <a:pt x="97" y="101"/>
                  </a:lnTo>
                  <a:lnTo>
                    <a:pt x="102" y="93"/>
                  </a:lnTo>
                  <a:lnTo>
                    <a:pt x="107" y="85"/>
                  </a:lnTo>
                  <a:lnTo>
                    <a:pt x="113" y="78"/>
                  </a:lnTo>
                  <a:lnTo>
                    <a:pt x="120" y="70"/>
                  </a:lnTo>
                  <a:lnTo>
                    <a:pt x="127" y="63"/>
                  </a:lnTo>
                  <a:lnTo>
                    <a:pt x="133" y="57"/>
                  </a:lnTo>
                  <a:lnTo>
                    <a:pt x="138" y="53"/>
                  </a:lnTo>
                  <a:lnTo>
                    <a:pt x="145" y="47"/>
                  </a:lnTo>
                  <a:lnTo>
                    <a:pt x="151" y="41"/>
                  </a:lnTo>
                  <a:lnTo>
                    <a:pt x="156" y="37"/>
                  </a:lnTo>
                  <a:lnTo>
                    <a:pt x="161" y="31"/>
                  </a:lnTo>
                  <a:lnTo>
                    <a:pt x="166" y="24"/>
                  </a:lnTo>
                  <a:lnTo>
                    <a:pt x="171" y="18"/>
                  </a:lnTo>
                  <a:lnTo>
                    <a:pt x="174" y="10"/>
                  </a:lnTo>
                  <a:lnTo>
                    <a:pt x="172" y="3"/>
                  </a:lnTo>
                  <a:lnTo>
                    <a:pt x="167" y="0"/>
                  </a:lnTo>
                  <a:lnTo>
                    <a:pt x="159" y="2"/>
                  </a:lnTo>
                  <a:lnTo>
                    <a:pt x="142" y="15"/>
                  </a:lnTo>
                  <a:lnTo>
                    <a:pt x="127" y="31"/>
                  </a:lnTo>
                  <a:lnTo>
                    <a:pt x="113" y="47"/>
                  </a:lnTo>
                  <a:lnTo>
                    <a:pt x="102" y="64"/>
                  </a:lnTo>
                  <a:lnTo>
                    <a:pt x="90" y="84"/>
                  </a:lnTo>
                  <a:lnTo>
                    <a:pt x="80" y="102"/>
                  </a:lnTo>
                  <a:lnTo>
                    <a:pt x="70" y="122"/>
                  </a:lnTo>
                  <a:lnTo>
                    <a:pt x="60" y="140"/>
                  </a:lnTo>
                  <a:lnTo>
                    <a:pt x="55" y="149"/>
                  </a:lnTo>
                  <a:lnTo>
                    <a:pt x="50" y="159"/>
                  </a:lnTo>
                  <a:lnTo>
                    <a:pt x="45" y="168"/>
                  </a:lnTo>
                  <a:lnTo>
                    <a:pt x="42" y="178"/>
                  </a:lnTo>
                  <a:lnTo>
                    <a:pt x="37" y="188"/>
                  </a:lnTo>
                  <a:lnTo>
                    <a:pt x="32" y="197"/>
                  </a:lnTo>
                  <a:lnTo>
                    <a:pt x="27" y="207"/>
                  </a:lnTo>
                  <a:lnTo>
                    <a:pt x="22" y="216"/>
                  </a:lnTo>
                  <a:lnTo>
                    <a:pt x="14" y="230"/>
                  </a:lnTo>
                  <a:lnTo>
                    <a:pt x="7" y="244"/>
                  </a:lnTo>
                  <a:lnTo>
                    <a:pt x="2" y="259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 flipH="1">
              <a:off x="1170" y="2576"/>
              <a:ext cx="60" cy="48"/>
            </a:xfrm>
            <a:custGeom>
              <a:avLst/>
              <a:gdLst>
                <a:gd name="T0" fmla="*/ 0 w 120"/>
                <a:gd name="T1" fmla="*/ 0 h 97"/>
                <a:gd name="T2" fmla="*/ 1 w 120"/>
                <a:gd name="T3" fmla="*/ 0 h 97"/>
                <a:gd name="T4" fmla="*/ 1 w 120"/>
                <a:gd name="T5" fmla="*/ 0 h 97"/>
                <a:gd name="T6" fmla="*/ 1 w 120"/>
                <a:gd name="T7" fmla="*/ 0 h 97"/>
                <a:gd name="T8" fmla="*/ 1 w 120"/>
                <a:gd name="T9" fmla="*/ 0 h 97"/>
                <a:gd name="T10" fmla="*/ 1 w 120"/>
                <a:gd name="T11" fmla="*/ 0 h 97"/>
                <a:gd name="T12" fmla="*/ 1 w 120"/>
                <a:gd name="T13" fmla="*/ 0 h 97"/>
                <a:gd name="T14" fmla="*/ 1 w 120"/>
                <a:gd name="T15" fmla="*/ 0 h 97"/>
                <a:gd name="T16" fmla="*/ 1 w 120"/>
                <a:gd name="T17" fmla="*/ 0 h 97"/>
                <a:gd name="T18" fmla="*/ 1 w 120"/>
                <a:gd name="T19" fmla="*/ 0 h 97"/>
                <a:gd name="T20" fmla="*/ 1 w 120"/>
                <a:gd name="T21" fmla="*/ 0 h 97"/>
                <a:gd name="T22" fmla="*/ 1 w 120"/>
                <a:gd name="T23" fmla="*/ 0 h 97"/>
                <a:gd name="T24" fmla="*/ 1 w 120"/>
                <a:gd name="T25" fmla="*/ 0 h 97"/>
                <a:gd name="T26" fmla="*/ 1 w 120"/>
                <a:gd name="T27" fmla="*/ 0 h 97"/>
                <a:gd name="T28" fmla="*/ 1 w 120"/>
                <a:gd name="T29" fmla="*/ 0 h 97"/>
                <a:gd name="T30" fmla="*/ 1 w 120"/>
                <a:gd name="T31" fmla="*/ 0 h 97"/>
                <a:gd name="T32" fmla="*/ 1 w 120"/>
                <a:gd name="T33" fmla="*/ 0 h 97"/>
                <a:gd name="T34" fmla="*/ 1 w 120"/>
                <a:gd name="T35" fmla="*/ 0 h 97"/>
                <a:gd name="T36" fmla="*/ 1 w 120"/>
                <a:gd name="T37" fmla="*/ 0 h 97"/>
                <a:gd name="T38" fmla="*/ 1 w 120"/>
                <a:gd name="T39" fmla="*/ 0 h 97"/>
                <a:gd name="T40" fmla="*/ 1 w 120"/>
                <a:gd name="T41" fmla="*/ 0 h 97"/>
                <a:gd name="T42" fmla="*/ 1 w 120"/>
                <a:gd name="T43" fmla="*/ 0 h 97"/>
                <a:gd name="T44" fmla="*/ 1 w 120"/>
                <a:gd name="T45" fmla="*/ 0 h 97"/>
                <a:gd name="T46" fmla="*/ 1 w 120"/>
                <a:gd name="T47" fmla="*/ 0 h 97"/>
                <a:gd name="T48" fmla="*/ 1 w 120"/>
                <a:gd name="T49" fmla="*/ 0 h 97"/>
                <a:gd name="T50" fmla="*/ 1 w 120"/>
                <a:gd name="T51" fmla="*/ 0 h 97"/>
                <a:gd name="T52" fmla="*/ 1 w 120"/>
                <a:gd name="T53" fmla="*/ 0 h 97"/>
                <a:gd name="T54" fmla="*/ 1 w 120"/>
                <a:gd name="T55" fmla="*/ 0 h 97"/>
                <a:gd name="T56" fmla="*/ 0 w 120"/>
                <a:gd name="T57" fmla="*/ 0 h 97"/>
                <a:gd name="T58" fmla="*/ 0 w 120"/>
                <a:gd name="T59" fmla="*/ 0 h 97"/>
                <a:gd name="T60" fmla="*/ 0 w 120"/>
                <a:gd name="T61" fmla="*/ 0 h 97"/>
                <a:gd name="T62" fmla="*/ 0 w 120"/>
                <a:gd name="T63" fmla="*/ 0 h 97"/>
                <a:gd name="T64" fmla="*/ 0 w 120"/>
                <a:gd name="T65" fmla="*/ 0 h 97"/>
                <a:gd name="T66" fmla="*/ 0 w 120"/>
                <a:gd name="T67" fmla="*/ 0 h 9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0"/>
                <a:gd name="T103" fmla="*/ 0 h 97"/>
                <a:gd name="T104" fmla="*/ 120 w 120"/>
                <a:gd name="T105" fmla="*/ 97 h 9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0" h="97">
                  <a:moveTo>
                    <a:pt x="0" y="0"/>
                  </a:moveTo>
                  <a:lnTo>
                    <a:pt x="4" y="22"/>
                  </a:lnTo>
                  <a:lnTo>
                    <a:pt x="12" y="39"/>
                  </a:lnTo>
                  <a:lnTo>
                    <a:pt x="26" y="52"/>
                  </a:lnTo>
                  <a:lnTo>
                    <a:pt x="42" y="63"/>
                  </a:lnTo>
                  <a:lnTo>
                    <a:pt x="61" y="73"/>
                  </a:lnTo>
                  <a:lnTo>
                    <a:pt x="81" y="81"/>
                  </a:lnTo>
                  <a:lnTo>
                    <a:pt x="99" y="89"/>
                  </a:lnTo>
                  <a:lnTo>
                    <a:pt x="118" y="97"/>
                  </a:lnTo>
                  <a:lnTo>
                    <a:pt x="119" y="97"/>
                  </a:lnTo>
                  <a:lnTo>
                    <a:pt x="120" y="96"/>
                  </a:lnTo>
                  <a:lnTo>
                    <a:pt x="120" y="94"/>
                  </a:lnTo>
                  <a:lnTo>
                    <a:pt x="120" y="93"/>
                  </a:lnTo>
                  <a:lnTo>
                    <a:pt x="113" y="88"/>
                  </a:lnTo>
                  <a:lnTo>
                    <a:pt x="106" y="83"/>
                  </a:lnTo>
                  <a:lnTo>
                    <a:pt x="99" y="78"/>
                  </a:lnTo>
                  <a:lnTo>
                    <a:pt x="93" y="74"/>
                  </a:lnTo>
                  <a:lnTo>
                    <a:pt x="86" y="70"/>
                  </a:lnTo>
                  <a:lnTo>
                    <a:pt x="78" y="66"/>
                  </a:lnTo>
                  <a:lnTo>
                    <a:pt x="71" y="62"/>
                  </a:lnTo>
                  <a:lnTo>
                    <a:pt x="63" y="59"/>
                  </a:lnTo>
                  <a:lnTo>
                    <a:pt x="52" y="54"/>
                  </a:lnTo>
                  <a:lnTo>
                    <a:pt x="42" y="48"/>
                  </a:lnTo>
                  <a:lnTo>
                    <a:pt x="31" y="43"/>
                  </a:lnTo>
                  <a:lnTo>
                    <a:pt x="22" y="37"/>
                  </a:lnTo>
                  <a:lnTo>
                    <a:pt x="14" y="30"/>
                  </a:lnTo>
                  <a:lnTo>
                    <a:pt x="7" y="21"/>
                  </a:lnTo>
                  <a:lnTo>
                    <a:pt x="3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 flipH="1">
              <a:off x="1139" y="2617"/>
              <a:ext cx="42" cy="34"/>
            </a:xfrm>
            <a:custGeom>
              <a:avLst/>
              <a:gdLst>
                <a:gd name="T0" fmla="*/ 0 w 84"/>
                <a:gd name="T1" fmla="*/ 0 h 68"/>
                <a:gd name="T2" fmla="*/ 1 w 84"/>
                <a:gd name="T3" fmla="*/ 1 h 68"/>
                <a:gd name="T4" fmla="*/ 1 w 84"/>
                <a:gd name="T5" fmla="*/ 1 h 68"/>
                <a:gd name="T6" fmla="*/ 1 w 84"/>
                <a:gd name="T7" fmla="*/ 1 h 68"/>
                <a:gd name="T8" fmla="*/ 1 w 84"/>
                <a:gd name="T9" fmla="*/ 1 h 68"/>
                <a:gd name="T10" fmla="*/ 1 w 84"/>
                <a:gd name="T11" fmla="*/ 1 h 68"/>
                <a:gd name="T12" fmla="*/ 1 w 84"/>
                <a:gd name="T13" fmla="*/ 1 h 68"/>
                <a:gd name="T14" fmla="*/ 1 w 84"/>
                <a:gd name="T15" fmla="*/ 1 h 68"/>
                <a:gd name="T16" fmla="*/ 1 w 84"/>
                <a:gd name="T17" fmla="*/ 1 h 68"/>
                <a:gd name="T18" fmla="*/ 1 w 84"/>
                <a:gd name="T19" fmla="*/ 1 h 68"/>
                <a:gd name="T20" fmla="*/ 1 w 84"/>
                <a:gd name="T21" fmla="*/ 1 h 68"/>
                <a:gd name="T22" fmla="*/ 1 w 84"/>
                <a:gd name="T23" fmla="*/ 1 h 68"/>
                <a:gd name="T24" fmla="*/ 1 w 84"/>
                <a:gd name="T25" fmla="*/ 1 h 68"/>
                <a:gd name="T26" fmla="*/ 1 w 84"/>
                <a:gd name="T27" fmla="*/ 1 h 68"/>
                <a:gd name="T28" fmla="*/ 1 w 84"/>
                <a:gd name="T29" fmla="*/ 1 h 68"/>
                <a:gd name="T30" fmla="*/ 1 w 84"/>
                <a:gd name="T31" fmla="*/ 1 h 68"/>
                <a:gd name="T32" fmla="*/ 1 w 84"/>
                <a:gd name="T33" fmla="*/ 1 h 68"/>
                <a:gd name="T34" fmla="*/ 1 w 84"/>
                <a:gd name="T35" fmla="*/ 1 h 68"/>
                <a:gd name="T36" fmla="*/ 1 w 84"/>
                <a:gd name="T37" fmla="*/ 1 h 68"/>
                <a:gd name="T38" fmla="*/ 1 w 84"/>
                <a:gd name="T39" fmla="*/ 1 h 68"/>
                <a:gd name="T40" fmla="*/ 1 w 84"/>
                <a:gd name="T41" fmla="*/ 1 h 68"/>
                <a:gd name="T42" fmla="*/ 1 w 84"/>
                <a:gd name="T43" fmla="*/ 1 h 68"/>
                <a:gd name="T44" fmla="*/ 1 w 84"/>
                <a:gd name="T45" fmla="*/ 1 h 68"/>
                <a:gd name="T46" fmla="*/ 1 w 84"/>
                <a:gd name="T47" fmla="*/ 1 h 68"/>
                <a:gd name="T48" fmla="*/ 1 w 84"/>
                <a:gd name="T49" fmla="*/ 1 h 68"/>
                <a:gd name="T50" fmla="*/ 1 w 84"/>
                <a:gd name="T51" fmla="*/ 1 h 68"/>
                <a:gd name="T52" fmla="*/ 1 w 84"/>
                <a:gd name="T53" fmla="*/ 1 h 68"/>
                <a:gd name="T54" fmla="*/ 1 w 84"/>
                <a:gd name="T55" fmla="*/ 1 h 68"/>
                <a:gd name="T56" fmla="*/ 1 w 84"/>
                <a:gd name="T57" fmla="*/ 1 h 68"/>
                <a:gd name="T58" fmla="*/ 1 w 84"/>
                <a:gd name="T59" fmla="*/ 1 h 68"/>
                <a:gd name="T60" fmla="*/ 1 w 84"/>
                <a:gd name="T61" fmla="*/ 1 h 68"/>
                <a:gd name="T62" fmla="*/ 1 w 84"/>
                <a:gd name="T63" fmla="*/ 1 h 68"/>
                <a:gd name="T64" fmla="*/ 1 w 84"/>
                <a:gd name="T65" fmla="*/ 1 h 68"/>
                <a:gd name="T66" fmla="*/ 1 w 84"/>
                <a:gd name="T67" fmla="*/ 1 h 68"/>
                <a:gd name="T68" fmla="*/ 1 w 84"/>
                <a:gd name="T69" fmla="*/ 1 h 68"/>
                <a:gd name="T70" fmla="*/ 1 w 84"/>
                <a:gd name="T71" fmla="*/ 1 h 68"/>
                <a:gd name="T72" fmla="*/ 1 w 84"/>
                <a:gd name="T73" fmla="*/ 0 h 68"/>
                <a:gd name="T74" fmla="*/ 0 w 84"/>
                <a:gd name="T75" fmla="*/ 0 h 68"/>
                <a:gd name="T76" fmla="*/ 0 w 84"/>
                <a:gd name="T77" fmla="*/ 0 h 68"/>
                <a:gd name="T78" fmla="*/ 0 w 84"/>
                <a:gd name="T79" fmla="*/ 0 h 68"/>
                <a:gd name="T80" fmla="*/ 0 w 84"/>
                <a:gd name="T81" fmla="*/ 0 h 68"/>
                <a:gd name="T82" fmla="*/ 0 w 84"/>
                <a:gd name="T83" fmla="*/ 0 h 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4"/>
                <a:gd name="T127" fmla="*/ 0 h 68"/>
                <a:gd name="T128" fmla="*/ 84 w 84"/>
                <a:gd name="T129" fmla="*/ 68 h 6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4" h="68">
                  <a:moveTo>
                    <a:pt x="0" y="0"/>
                  </a:moveTo>
                  <a:lnTo>
                    <a:pt x="5" y="3"/>
                  </a:lnTo>
                  <a:lnTo>
                    <a:pt x="11" y="8"/>
                  </a:lnTo>
                  <a:lnTo>
                    <a:pt x="14" y="13"/>
                  </a:lnTo>
                  <a:lnTo>
                    <a:pt x="19" y="16"/>
                  </a:lnTo>
                  <a:lnTo>
                    <a:pt x="23" y="21"/>
                  </a:lnTo>
                  <a:lnTo>
                    <a:pt x="28" y="25"/>
                  </a:lnTo>
                  <a:lnTo>
                    <a:pt x="31" y="30"/>
                  </a:lnTo>
                  <a:lnTo>
                    <a:pt x="36" y="34"/>
                  </a:lnTo>
                  <a:lnTo>
                    <a:pt x="41" y="39"/>
                  </a:lnTo>
                  <a:lnTo>
                    <a:pt x="46" y="44"/>
                  </a:lnTo>
                  <a:lnTo>
                    <a:pt x="51" y="48"/>
                  </a:lnTo>
                  <a:lnTo>
                    <a:pt x="57" y="52"/>
                  </a:lnTo>
                  <a:lnTo>
                    <a:pt x="61" y="56"/>
                  </a:lnTo>
                  <a:lnTo>
                    <a:pt x="67" y="60"/>
                  </a:lnTo>
                  <a:lnTo>
                    <a:pt x="73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83" y="67"/>
                  </a:lnTo>
                  <a:lnTo>
                    <a:pt x="84" y="64"/>
                  </a:lnTo>
                  <a:lnTo>
                    <a:pt x="83" y="62"/>
                  </a:lnTo>
                  <a:lnTo>
                    <a:pt x="79" y="57"/>
                  </a:lnTo>
                  <a:lnTo>
                    <a:pt x="74" y="52"/>
                  </a:lnTo>
                  <a:lnTo>
                    <a:pt x="69" y="47"/>
                  </a:lnTo>
                  <a:lnTo>
                    <a:pt x="64" y="43"/>
                  </a:lnTo>
                  <a:lnTo>
                    <a:pt x="59" y="39"/>
                  </a:lnTo>
                  <a:lnTo>
                    <a:pt x="53" y="34"/>
                  </a:lnTo>
                  <a:lnTo>
                    <a:pt x="49" y="31"/>
                  </a:lnTo>
                  <a:lnTo>
                    <a:pt x="43" y="28"/>
                  </a:lnTo>
                  <a:lnTo>
                    <a:pt x="37" y="24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22" y="14"/>
                  </a:lnTo>
                  <a:lnTo>
                    <a:pt x="16" y="10"/>
                  </a:lnTo>
                  <a:lnTo>
                    <a:pt x="12" y="7"/>
                  </a:lnTo>
                  <a:lnTo>
                    <a:pt x="6" y="3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 flipH="1">
              <a:off x="1181" y="2392"/>
              <a:ext cx="171" cy="253"/>
            </a:xfrm>
            <a:custGeom>
              <a:avLst/>
              <a:gdLst>
                <a:gd name="T0" fmla="*/ 1 w 342"/>
                <a:gd name="T1" fmla="*/ 1 h 506"/>
                <a:gd name="T2" fmla="*/ 1 w 342"/>
                <a:gd name="T3" fmla="*/ 1 h 506"/>
                <a:gd name="T4" fmla="*/ 1 w 342"/>
                <a:gd name="T5" fmla="*/ 1 h 506"/>
                <a:gd name="T6" fmla="*/ 1 w 342"/>
                <a:gd name="T7" fmla="*/ 1 h 506"/>
                <a:gd name="T8" fmla="*/ 1 w 342"/>
                <a:gd name="T9" fmla="*/ 1 h 506"/>
                <a:gd name="T10" fmla="*/ 1 w 342"/>
                <a:gd name="T11" fmla="*/ 1 h 506"/>
                <a:gd name="T12" fmla="*/ 1 w 342"/>
                <a:gd name="T13" fmla="*/ 1 h 506"/>
                <a:gd name="T14" fmla="*/ 1 w 342"/>
                <a:gd name="T15" fmla="*/ 1 h 506"/>
                <a:gd name="T16" fmla="*/ 1 w 342"/>
                <a:gd name="T17" fmla="*/ 1 h 506"/>
                <a:gd name="T18" fmla="*/ 1 w 342"/>
                <a:gd name="T19" fmla="*/ 1 h 506"/>
                <a:gd name="T20" fmla="*/ 1 w 342"/>
                <a:gd name="T21" fmla="*/ 1 h 506"/>
                <a:gd name="T22" fmla="*/ 1 w 342"/>
                <a:gd name="T23" fmla="*/ 1 h 506"/>
                <a:gd name="T24" fmla="*/ 1 w 342"/>
                <a:gd name="T25" fmla="*/ 1 h 506"/>
                <a:gd name="T26" fmla="*/ 1 w 342"/>
                <a:gd name="T27" fmla="*/ 1 h 506"/>
                <a:gd name="T28" fmla="*/ 1 w 342"/>
                <a:gd name="T29" fmla="*/ 1 h 506"/>
                <a:gd name="T30" fmla="*/ 1 w 342"/>
                <a:gd name="T31" fmla="*/ 1 h 506"/>
                <a:gd name="T32" fmla="*/ 1 w 342"/>
                <a:gd name="T33" fmla="*/ 1 h 506"/>
                <a:gd name="T34" fmla="*/ 1 w 342"/>
                <a:gd name="T35" fmla="*/ 1 h 506"/>
                <a:gd name="T36" fmla="*/ 1 w 342"/>
                <a:gd name="T37" fmla="*/ 1 h 506"/>
                <a:gd name="T38" fmla="*/ 1 w 342"/>
                <a:gd name="T39" fmla="*/ 1 h 506"/>
                <a:gd name="T40" fmla="*/ 1 w 342"/>
                <a:gd name="T41" fmla="*/ 1 h 506"/>
                <a:gd name="T42" fmla="*/ 1 w 342"/>
                <a:gd name="T43" fmla="*/ 1 h 506"/>
                <a:gd name="T44" fmla="*/ 1 w 342"/>
                <a:gd name="T45" fmla="*/ 1 h 506"/>
                <a:gd name="T46" fmla="*/ 1 w 342"/>
                <a:gd name="T47" fmla="*/ 1 h 506"/>
                <a:gd name="T48" fmla="*/ 1 w 342"/>
                <a:gd name="T49" fmla="*/ 1 h 506"/>
                <a:gd name="T50" fmla="*/ 1 w 342"/>
                <a:gd name="T51" fmla="*/ 1 h 506"/>
                <a:gd name="T52" fmla="*/ 1 w 342"/>
                <a:gd name="T53" fmla="*/ 1 h 506"/>
                <a:gd name="T54" fmla="*/ 1 w 342"/>
                <a:gd name="T55" fmla="*/ 1 h 506"/>
                <a:gd name="T56" fmla="*/ 1 w 342"/>
                <a:gd name="T57" fmla="*/ 1 h 506"/>
                <a:gd name="T58" fmla="*/ 1 w 342"/>
                <a:gd name="T59" fmla="*/ 1 h 506"/>
                <a:gd name="T60" fmla="*/ 1 w 342"/>
                <a:gd name="T61" fmla="*/ 1 h 506"/>
                <a:gd name="T62" fmla="*/ 1 w 342"/>
                <a:gd name="T63" fmla="*/ 1 h 506"/>
                <a:gd name="T64" fmla="*/ 0 w 342"/>
                <a:gd name="T65" fmla="*/ 0 h 506"/>
                <a:gd name="T66" fmla="*/ 0 w 342"/>
                <a:gd name="T67" fmla="*/ 0 h 506"/>
                <a:gd name="T68" fmla="*/ 0 w 342"/>
                <a:gd name="T69" fmla="*/ 0 h 5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2"/>
                <a:gd name="T106" fmla="*/ 0 h 506"/>
                <a:gd name="T107" fmla="*/ 342 w 342"/>
                <a:gd name="T108" fmla="*/ 506 h 5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2" h="506">
                  <a:moveTo>
                    <a:pt x="0" y="0"/>
                  </a:moveTo>
                  <a:lnTo>
                    <a:pt x="21" y="35"/>
                  </a:lnTo>
                  <a:lnTo>
                    <a:pt x="42" y="68"/>
                  </a:lnTo>
                  <a:lnTo>
                    <a:pt x="62" y="103"/>
                  </a:lnTo>
                  <a:lnTo>
                    <a:pt x="84" y="136"/>
                  </a:lnTo>
                  <a:lnTo>
                    <a:pt x="106" y="170"/>
                  </a:lnTo>
                  <a:lnTo>
                    <a:pt x="127" y="204"/>
                  </a:lnTo>
                  <a:lnTo>
                    <a:pt x="148" y="238"/>
                  </a:lnTo>
                  <a:lnTo>
                    <a:pt x="168" y="272"/>
                  </a:lnTo>
                  <a:lnTo>
                    <a:pt x="178" y="288"/>
                  </a:lnTo>
                  <a:lnTo>
                    <a:pt x="187" y="306"/>
                  </a:lnTo>
                  <a:lnTo>
                    <a:pt x="196" y="322"/>
                  </a:lnTo>
                  <a:lnTo>
                    <a:pt x="205" y="339"/>
                  </a:lnTo>
                  <a:lnTo>
                    <a:pt x="214" y="355"/>
                  </a:lnTo>
                  <a:lnTo>
                    <a:pt x="224" y="372"/>
                  </a:lnTo>
                  <a:lnTo>
                    <a:pt x="233" y="389"/>
                  </a:lnTo>
                  <a:lnTo>
                    <a:pt x="242" y="406"/>
                  </a:lnTo>
                  <a:lnTo>
                    <a:pt x="250" y="421"/>
                  </a:lnTo>
                  <a:lnTo>
                    <a:pt x="258" y="435"/>
                  </a:lnTo>
                  <a:lnTo>
                    <a:pt x="267" y="448"/>
                  </a:lnTo>
                  <a:lnTo>
                    <a:pt x="275" y="463"/>
                  </a:lnTo>
                  <a:lnTo>
                    <a:pt x="279" y="469"/>
                  </a:lnTo>
                  <a:lnTo>
                    <a:pt x="284" y="476"/>
                  </a:lnTo>
                  <a:lnTo>
                    <a:pt x="288" y="483"/>
                  </a:lnTo>
                  <a:lnTo>
                    <a:pt x="293" y="489"/>
                  </a:lnTo>
                  <a:lnTo>
                    <a:pt x="297" y="495"/>
                  </a:lnTo>
                  <a:lnTo>
                    <a:pt x="303" y="499"/>
                  </a:lnTo>
                  <a:lnTo>
                    <a:pt x="310" y="504"/>
                  </a:lnTo>
                  <a:lnTo>
                    <a:pt x="317" y="506"/>
                  </a:lnTo>
                  <a:lnTo>
                    <a:pt x="328" y="505"/>
                  </a:lnTo>
                  <a:lnTo>
                    <a:pt x="338" y="498"/>
                  </a:lnTo>
                  <a:lnTo>
                    <a:pt x="342" y="486"/>
                  </a:lnTo>
                  <a:lnTo>
                    <a:pt x="341" y="475"/>
                  </a:lnTo>
                  <a:lnTo>
                    <a:pt x="338" y="469"/>
                  </a:lnTo>
                  <a:lnTo>
                    <a:pt x="333" y="462"/>
                  </a:lnTo>
                  <a:lnTo>
                    <a:pt x="328" y="457"/>
                  </a:lnTo>
                  <a:lnTo>
                    <a:pt x="324" y="451"/>
                  </a:lnTo>
                  <a:lnTo>
                    <a:pt x="318" y="445"/>
                  </a:lnTo>
                  <a:lnTo>
                    <a:pt x="312" y="439"/>
                  </a:lnTo>
                  <a:lnTo>
                    <a:pt x="308" y="433"/>
                  </a:lnTo>
                  <a:lnTo>
                    <a:pt x="303" y="428"/>
                  </a:lnTo>
                  <a:lnTo>
                    <a:pt x="299" y="421"/>
                  </a:lnTo>
                  <a:lnTo>
                    <a:pt x="293" y="414"/>
                  </a:lnTo>
                  <a:lnTo>
                    <a:pt x="288" y="407"/>
                  </a:lnTo>
                  <a:lnTo>
                    <a:pt x="282" y="400"/>
                  </a:lnTo>
                  <a:lnTo>
                    <a:pt x="278" y="394"/>
                  </a:lnTo>
                  <a:lnTo>
                    <a:pt x="272" y="387"/>
                  </a:lnTo>
                  <a:lnTo>
                    <a:pt x="267" y="380"/>
                  </a:lnTo>
                  <a:lnTo>
                    <a:pt x="263" y="374"/>
                  </a:lnTo>
                  <a:lnTo>
                    <a:pt x="251" y="359"/>
                  </a:lnTo>
                  <a:lnTo>
                    <a:pt x="241" y="342"/>
                  </a:lnTo>
                  <a:lnTo>
                    <a:pt x="229" y="327"/>
                  </a:lnTo>
                  <a:lnTo>
                    <a:pt x="219" y="311"/>
                  </a:lnTo>
                  <a:lnTo>
                    <a:pt x="209" y="296"/>
                  </a:lnTo>
                  <a:lnTo>
                    <a:pt x="197" y="281"/>
                  </a:lnTo>
                  <a:lnTo>
                    <a:pt x="187" y="265"/>
                  </a:lnTo>
                  <a:lnTo>
                    <a:pt x="175" y="250"/>
                  </a:lnTo>
                  <a:lnTo>
                    <a:pt x="152" y="220"/>
                  </a:lnTo>
                  <a:lnTo>
                    <a:pt x="130" y="189"/>
                  </a:lnTo>
                  <a:lnTo>
                    <a:pt x="107" y="158"/>
                  </a:lnTo>
                  <a:lnTo>
                    <a:pt x="85" y="127"/>
                  </a:lnTo>
                  <a:lnTo>
                    <a:pt x="63" y="96"/>
                  </a:lnTo>
                  <a:lnTo>
                    <a:pt x="42" y="65"/>
                  </a:lnTo>
                  <a:lnTo>
                    <a:pt x="21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 flipH="1">
              <a:off x="892" y="2385"/>
              <a:ext cx="34" cy="15"/>
            </a:xfrm>
            <a:custGeom>
              <a:avLst/>
              <a:gdLst>
                <a:gd name="T0" fmla="*/ 0 w 68"/>
                <a:gd name="T1" fmla="*/ 0 h 30"/>
                <a:gd name="T2" fmla="*/ 1 w 68"/>
                <a:gd name="T3" fmla="*/ 1 h 30"/>
                <a:gd name="T4" fmla="*/ 1 w 68"/>
                <a:gd name="T5" fmla="*/ 1 h 30"/>
                <a:gd name="T6" fmla="*/ 1 w 68"/>
                <a:gd name="T7" fmla="*/ 1 h 30"/>
                <a:gd name="T8" fmla="*/ 1 w 68"/>
                <a:gd name="T9" fmla="*/ 1 h 30"/>
                <a:gd name="T10" fmla="*/ 1 w 68"/>
                <a:gd name="T11" fmla="*/ 1 h 30"/>
                <a:gd name="T12" fmla="*/ 1 w 68"/>
                <a:gd name="T13" fmla="*/ 1 h 30"/>
                <a:gd name="T14" fmla="*/ 1 w 68"/>
                <a:gd name="T15" fmla="*/ 1 h 30"/>
                <a:gd name="T16" fmla="*/ 1 w 68"/>
                <a:gd name="T17" fmla="*/ 1 h 30"/>
                <a:gd name="T18" fmla="*/ 1 w 68"/>
                <a:gd name="T19" fmla="*/ 1 h 30"/>
                <a:gd name="T20" fmla="*/ 1 w 68"/>
                <a:gd name="T21" fmla="*/ 1 h 30"/>
                <a:gd name="T22" fmla="*/ 1 w 68"/>
                <a:gd name="T23" fmla="*/ 1 h 30"/>
                <a:gd name="T24" fmla="*/ 1 w 68"/>
                <a:gd name="T25" fmla="*/ 1 h 30"/>
                <a:gd name="T26" fmla="*/ 1 w 68"/>
                <a:gd name="T27" fmla="*/ 1 h 30"/>
                <a:gd name="T28" fmla="*/ 1 w 68"/>
                <a:gd name="T29" fmla="*/ 1 h 30"/>
                <a:gd name="T30" fmla="*/ 1 w 68"/>
                <a:gd name="T31" fmla="*/ 1 h 30"/>
                <a:gd name="T32" fmla="*/ 1 w 68"/>
                <a:gd name="T33" fmla="*/ 1 h 30"/>
                <a:gd name="T34" fmla="*/ 1 w 68"/>
                <a:gd name="T35" fmla="*/ 1 h 30"/>
                <a:gd name="T36" fmla="*/ 1 w 68"/>
                <a:gd name="T37" fmla="*/ 1 h 30"/>
                <a:gd name="T38" fmla="*/ 1 w 68"/>
                <a:gd name="T39" fmla="*/ 1 h 30"/>
                <a:gd name="T40" fmla="*/ 1 w 68"/>
                <a:gd name="T41" fmla="*/ 1 h 30"/>
                <a:gd name="T42" fmla="*/ 1 w 68"/>
                <a:gd name="T43" fmla="*/ 1 h 30"/>
                <a:gd name="T44" fmla="*/ 1 w 68"/>
                <a:gd name="T45" fmla="*/ 1 h 30"/>
                <a:gd name="T46" fmla="*/ 1 w 68"/>
                <a:gd name="T47" fmla="*/ 1 h 30"/>
                <a:gd name="T48" fmla="*/ 1 w 68"/>
                <a:gd name="T49" fmla="*/ 1 h 30"/>
                <a:gd name="T50" fmla="*/ 1 w 68"/>
                <a:gd name="T51" fmla="*/ 1 h 30"/>
                <a:gd name="T52" fmla="*/ 1 w 68"/>
                <a:gd name="T53" fmla="*/ 1 h 30"/>
                <a:gd name="T54" fmla="*/ 1 w 68"/>
                <a:gd name="T55" fmla="*/ 1 h 30"/>
                <a:gd name="T56" fmla="*/ 1 w 68"/>
                <a:gd name="T57" fmla="*/ 1 h 30"/>
                <a:gd name="T58" fmla="*/ 1 w 68"/>
                <a:gd name="T59" fmla="*/ 1 h 30"/>
                <a:gd name="T60" fmla="*/ 1 w 68"/>
                <a:gd name="T61" fmla="*/ 1 h 30"/>
                <a:gd name="T62" fmla="*/ 1 w 68"/>
                <a:gd name="T63" fmla="*/ 1 h 30"/>
                <a:gd name="T64" fmla="*/ 1 w 68"/>
                <a:gd name="T65" fmla="*/ 1 h 30"/>
                <a:gd name="T66" fmla="*/ 1 w 68"/>
                <a:gd name="T67" fmla="*/ 1 h 30"/>
                <a:gd name="T68" fmla="*/ 1 w 68"/>
                <a:gd name="T69" fmla="*/ 1 h 30"/>
                <a:gd name="T70" fmla="*/ 1 w 68"/>
                <a:gd name="T71" fmla="*/ 1 h 30"/>
                <a:gd name="T72" fmla="*/ 0 w 68"/>
                <a:gd name="T73" fmla="*/ 0 h 30"/>
                <a:gd name="T74" fmla="*/ 0 w 68"/>
                <a:gd name="T75" fmla="*/ 0 h 30"/>
                <a:gd name="T76" fmla="*/ 0 w 68"/>
                <a:gd name="T77" fmla="*/ 0 h 30"/>
                <a:gd name="T78" fmla="*/ 0 w 68"/>
                <a:gd name="T79" fmla="*/ 0 h 30"/>
                <a:gd name="T80" fmla="*/ 0 w 68"/>
                <a:gd name="T81" fmla="*/ 0 h 30"/>
                <a:gd name="T82" fmla="*/ 0 w 68"/>
                <a:gd name="T83" fmla="*/ 0 h 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8"/>
                <a:gd name="T127" fmla="*/ 0 h 30"/>
                <a:gd name="T128" fmla="*/ 68 w 68"/>
                <a:gd name="T129" fmla="*/ 30 h 3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8" h="30">
                  <a:moveTo>
                    <a:pt x="0" y="0"/>
                  </a:moveTo>
                  <a:lnTo>
                    <a:pt x="2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8" y="8"/>
                  </a:lnTo>
                  <a:lnTo>
                    <a:pt x="14" y="10"/>
                  </a:lnTo>
                  <a:lnTo>
                    <a:pt x="18" y="14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32" y="23"/>
                  </a:lnTo>
                  <a:lnTo>
                    <a:pt x="37" y="25"/>
                  </a:lnTo>
                  <a:lnTo>
                    <a:pt x="41" y="27"/>
                  </a:lnTo>
                  <a:lnTo>
                    <a:pt x="45" y="28"/>
                  </a:lnTo>
                  <a:lnTo>
                    <a:pt x="50" y="30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7" y="27"/>
                  </a:lnTo>
                  <a:lnTo>
                    <a:pt x="68" y="26"/>
                  </a:lnTo>
                  <a:lnTo>
                    <a:pt x="67" y="26"/>
                  </a:lnTo>
                  <a:lnTo>
                    <a:pt x="62" y="25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46" y="24"/>
                  </a:lnTo>
                  <a:lnTo>
                    <a:pt x="40" y="23"/>
                  </a:lnTo>
                  <a:lnTo>
                    <a:pt x="37" y="19"/>
                  </a:lnTo>
                  <a:lnTo>
                    <a:pt x="32" y="16"/>
                  </a:lnTo>
                  <a:lnTo>
                    <a:pt x="29" y="12"/>
                  </a:lnTo>
                  <a:lnTo>
                    <a:pt x="25" y="10"/>
                  </a:lnTo>
                  <a:lnTo>
                    <a:pt x="21" y="9"/>
                  </a:lnTo>
                  <a:lnTo>
                    <a:pt x="16" y="8"/>
                  </a:lnTo>
                  <a:lnTo>
                    <a:pt x="13" y="7"/>
                  </a:lnTo>
                  <a:lnTo>
                    <a:pt x="9" y="5"/>
                  </a:lnTo>
                  <a:lnTo>
                    <a:pt x="7" y="3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 flipH="1">
              <a:off x="894" y="2396"/>
              <a:ext cx="24" cy="20"/>
            </a:xfrm>
            <a:custGeom>
              <a:avLst/>
              <a:gdLst>
                <a:gd name="T0" fmla="*/ 0 w 48"/>
                <a:gd name="T1" fmla="*/ 0 h 42"/>
                <a:gd name="T2" fmla="*/ 1 w 48"/>
                <a:gd name="T3" fmla="*/ 0 h 42"/>
                <a:gd name="T4" fmla="*/ 1 w 48"/>
                <a:gd name="T5" fmla="*/ 0 h 42"/>
                <a:gd name="T6" fmla="*/ 1 w 48"/>
                <a:gd name="T7" fmla="*/ 0 h 42"/>
                <a:gd name="T8" fmla="*/ 1 w 48"/>
                <a:gd name="T9" fmla="*/ 0 h 42"/>
                <a:gd name="T10" fmla="*/ 1 w 48"/>
                <a:gd name="T11" fmla="*/ 0 h 42"/>
                <a:gd name="T12" fmla="*/ 1 w 48"/>
                <a:gd name="T13" fmla="*/ 0 h 42"/>
                <a:gd name="T14" fmla="*/ 1 w 48"/>
                <a:gd name="T15" fmla="*/ 0 h 42"/>
                <a:gd name="T16" fmla="*/ 0 w 48"/>
                <a:gd name="T17" fmla="*/ 0 h 42"/>
                <a:gd name="T18" fmla="*/ 0 w 48"/>
                <a:gd name="T19" fmla="*/ 0 h 42"/>
                <a:gd name="T20" fmla="*/ 1 w 48"/>
                <a:gd name="T21" fmla="*/ 0 h 42"/>
                <a:gd name="T22" fmla="*/ 1 w 48"/>
                <a:gd name="T23" fmla="*/ 0 h 42"/>
                <a:gd name="T24" fmla="*/ 1 w 48"/>
                <a:gd name="T25" fmla="*/ 0 h 42"/>
                <a:gd name="T26" fmla="*/ 1 w 48"/>
                <a:gd name="T27" fmla="*/ 0 h 42"/>
                <a:gd name="T28" fmla="*/ 1 w 48"/>
                <a:gd name="T29" fmla="*/ 0 h 42"/>
                <a:gd name="T30" fmla="*/ 1 w 48"/>
                <a:gd name="T31" fmla="*/ 0 h 42"/>
                <a:gd name="T32" fmla="*/ 1 w 48"/>
                <a:gd name="T33" fmla="*/ 0 h 42"/>
                <a:gd name="T34" fmla="*/ 1 w 48"/>
                <a:gd name="T35" fmla="*/ 0 h 42"/>
                <a:gd name="T36" fmla="*/ 1 w 48"/>
                <a:gd name="T37" fmla="*/ 0 h 42"/>
                <a:gd name="T38" fmla="*/ 1 w 48"/>
                <a:gd name="T39" fmla="*/ 0 h 42"/>
                <a:gd name="T40" fmla="*/ 1 w 48"/>
                <a:gd name="T41" fmla="*/ 0 h 42"/>
                <a:gd name="T42" fmla="*/ 1 w 48"/>
                <a:gd name="T43" fmla="*/ 0 h 42"/>
                <a:gd name="T44" fmla="*/ 1 w 48"/>
                <a:gd name="T45" fmla="*/ 0 h 42"/>
                <a:gd name="T46" fmla="*/ 1 w 48"/>
                <a:gd name="T47" fmla="*/ 0 h 42"/>
                <a:gd name="T48" fmla="*/ 1 w 48"/>
                <a:gd name="T49" fmla="*/ 0 h 42"/>
                <a:gd name="T50" fmla="*/ 1 w 48"/>
                <a:gd name="T51" fmla="*/ 0 h 42"/>
                <a:gd name="T52" fmla="*/ 1 w 48"/>
                <a:gd name="T53" fmla="*/ 0 h 42"/>
                <a:gd name="T54" fmla="*/ 1 w 48"/>
                <a:gd name="T55" fmla="*/ 0 h 42"/>
                <a:gd name="T56" fmla="*/ 1 w 48"/>
                <a:gd name="T57" fmla="*/ 0 h 42"/>
                <a:gd name="T58" fmla="*/ 1 w 48"/>
                <a:gd name="T59" fmla="*/ 0 h 42"/>
                <a:gd name="T60" fmla="*/ 1 w 48"/>
                <a:gd name="T61" fmla="*/ 0 h 42"/>
                <a:gd name="T62" fmla="*/ 1 w 48"/>
                <a:gd name="T63" fmla="*/ 0 h 42"/>
                <a:gd name="T64" fmla="*/ 1 w 48"/>
                <a:gd name="T65" fmla="*/ 0 h 42"/>
                <a:gd name="T66" fmla="*/ 1 w 48"/>
                <a:gd name="T67" fmla="*/ 0 h 42"/>
                <a:gd name="T68" fmla="*/ 1 w 48"/>
                <a:gd name="T69" fmla="*/ 0 h 42"/>
                <a:gd name="T70" fmla="*/ 1 w 48"/>
                <a:gd name="T71" fmla="*/ 0 h 42"/>
                <a:gd name="T72" fmla="*/ 1 w 48"/>
                <a:gd name="T73" fmla="*/ 0 h 42"/>
                <a:gd name="T74" fmla="*/ 1 w 48"/>
                <a:gd name="T75" fmla="*/ 0 h 42"/>
                <a:gd name="T76" fmla="*/ 1 w 48"/>
                <a:gd name="T77" fmla="*/ 0 h 42"/>
                <a:gd name="T78" fmla="*/ 1 w 48"/>
                <a:gd name="T79" fmla="*/ 0 h 42"/>
                <a:gd name="T80" fmla="*/ 0 w 48"/>
                <a:gd name="T81" fmla="*/ 0 h 42"/>
                <a:gd name="T82" fmla="*/ 0 w 48"/>
                <a:gd name="T83" fmla="*/ 0 h 42"/>
                <a:gd name="T84" fmla="*/ 0 w 48"/>
                <a:gd name="T85" fmla="*/ 0 h 42"/>
                <a:gd name="T86" fmla="*/ 0 w 48"/>
                <a:gd name="T87" fmla="*/ 0 h 42"/>
                <a:gd name="T88" fmla="*/ 0 w 48"/>
                <a:gd name="T89" fmla="*/ 0 h 42"/>
                <a:gd name="T90" fmla="*/ 0 w 48"/>
                <a:gd name="T91" fmla="*/ 0 h 4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8"/>
                <a:gd name="T139" fmla="*/ 0 h 42"/>
                <a:gd name="T140" fmla="*/ 48 w 48"/>
                <a:gd name="T141" fmla="*/ 42 h 4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8" h="42">
                  <a:moveTo>
                    <a:pt x="0" y="2"/>
                  </a:moveTo>
                  <a:lnTo>
                    <a:pt x="1" y="6"/>
                  </a:lnTo>
                  <a:lnTo>
                    <a:pt x="2" y="12"/>
                  </a:lnTo>
                  <a:lnTo>
                    <a:pt x="2" y="17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0" y="30"/>
                  </a:lnTo>
                  <a:lnTo>
                    <a:pt x="0" y="35"/>
                  </a:lnTo>
                  <a:lnTo>
                    <a:pt x="2" y="38"/>
                  </a:lnTo>
                  <a:lnTo>
                    <a:pt x="6" y="42"/>
                  </a:lnTo>
                  <a:lnTo>
                    <a:pt x="9" y="42"/>
                  </a:lnTo>
                  <a:lnTo>
                    <a:pt x="14" y="41"/>
                  </a:lnTo>
                  <a:lnTo>
                    <a:pt x="18" y="38"/>
                  </a:lnTo>
                  <a:lnTo>
                    <a:pt x="22" y="35"/>
                  </a:lnTo>
                  <a:lnTo>
                    <a:pt x="25" y="32"/>
                  </a:lnTo>
                  <a:lnTo>
                    <a:pt x="31" y="26"/>
                  </a:lnTo>
                  <a:lnTo>
                    <a:pt x="36" y="21"/>
                  </a:lnTo>
                  <a:lnTo>
                    <a:pt x="41" y="15"/>
                  </a:lnTo>
                  <a:lnTo>
                    <a:pt x="47" y="12"/>
                  </a:lnTo>
                  <a:lnTo>
                    <a:pt x="47" y="11"/>
                  </a:lnTo>
                  <a:lnTo>
                    <a:pt x="48" y="8"/>
                  </a:lnTo>
                  <a:lnTo>
                    <a:pt x="48" y="7"/>
                  </a:lnTo>
                  <a:lnTo>
                    <a:pt x="47" y="7"/>
                  </a:lnTo>
                  <a:lnTo>
                    <a:pt x="39" y="10"/>
                  </a:lnTo>
                  <a:lnTo>
                    <a:pt x="32" y="14"/>
                  </a:lnTo>
                  <a:lnTo>
                    <a:pt x="25" y="20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30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6" y="27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15"/>
                  </a:lnTo>
                  <a:lnTo>
                    <a:pt x="5" y="11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 flipH="1">
              <a:off x="897" y="2515"/>
              <a:ext cx="105" cy="298"/>
            </a:xfrm>
            <a:custGeom>
              <a:avLst/>
              <a:gdLst>
                <a:gd name="T0" fmla="*/ 0 w 211"/>
                <a:gd name="T1" fmla="*/ 1 h 595"/>
                <a:gd name="T2" fmla="*/ 0 w 211"/>
                <a:gd name="T3" fmla="*/ 1 h 595"/>
                <a:gd name="T4" fmla="*/ 0 w 211"/>
                <a:gd name="T5" fmla="*/ 1 h 595"/>
                <a:gd name="T6" fmla="*/ 0 w 211"/>
                <a:gd name="T7" fmla="*/ 1 h 595"/>
                <a:gd name="T8" fmla="*/ 0 w 211"/>
                <a:gd name="T9" fmla="*/ 1 h 595"/>
                <a:gd name="T10" fmla="*/ 0 w 211"/>
                <a:gd name="T11" fmla="*/ 1 h 595"/>
                <a:gd name="T12" fmla="*/ 0 w 211"/>
                <a:gd name="T13" fmla="*/ 1 h 595"/>
                <a:gd name="T14" fmla="*/ 0 w 211"/>
                <a:gd name="T15" fmla="*/ 1 h 595"/>
                <a:gd name="T16" fmla="*/ 0 w 211"/>
                <a:gd name="T17" fmla="*/ 1 h 595"/>
                <a:gd name="T18" fmla="*/ 0 w 211"/>
                <a:gd name="T19" fmla="*/ 1 h 595"/>
                <a:gd name="T20" fmla="*/ 0 w 211"/>
                <a:gd name="T21" fmla="*/ 1 h 595"/>
                <a:gd name="T22" fmla="*/ 0 w 211"/>
                <a:gd name="T23" fmla="*/ 1 h 595"/>
                <a:gd name="T24" fmla="*/ 0 w 211"/>
                <a:gd name="T25" fmla="*/ 1 h 595"/>
                <a:gd name="T26" fmla="*/ 0 w 211"/>
                <a:gd name="T27" fmla="*/ 1 h 595"/>
                <a:gd name="T28" fmla="*/ 0 w 211"/>
                <a:gd name="T29" fmla="*/ 1 h 595"/>
                <a:gd name="T30" fmla="*/ 0 w 211"/>
                <a:gd name="T31" fmla="*/ 1 h 595"/>
                <a:gd name="T32" fmla="*/ 0 w 211"/>
                <a:gd name="T33" fmla="*/ 1 h 595"/>
                <a:gd name="T34" fmla="*/ 0 w 211"/>
                <a:gd name="T35" fmla="*/ 1 h 595"/>
                <a:gd name="T36" fmla="*/ 0 w 211"/>
                <a:gd name="T37" fmla="*/ 1 h 595"/>
                <a:gd name="T38" fmla="*/ 0 w 211"/>
                <a:gd name="T39" fmla="*/ 1 h 595"/>
                <a:gd name="T40" fmla="*/ 0 w 211"/>
                <a:gd name="T41" fmla="*/ 1 h 595"/>
                <a:gd name="T42" fmla="*/ 0 w 211"/>
                <a:gd name="T43" fmla="*/ 1 h 595"/>
                <a:gd name="T44" fmla="*/ 0 w 211"/>
                <a:gd name="T45" fmla="*/ 1 h 595"/>
                <a:gd name="T46" fmla="*/ 0 w 211"/>
                <a:gd name="T47" fmla="*/ 1 h 595"/>
                <a:gd name="T48" fmla="*/ 0 w 211"/>
                <a:gd name="T49" fmla="*/ 1 h 595"/>
                <a:gd name="T50" fmla="*/ 0 w 211"/>
                <a:gd name="T51" fmla="*/ 1 h 595"/>
                <a:gd name="T52" fmla="*/ 0 w 211"/>
                <a:gd name="T53" fmla="*/ 1 h 595"/>
                <a:gd name="T54" fmla="*/ 0 w 211"/>
                <a:gd name="T55" fmla="*/ 1 h 595"/>
                <a:gd name="T56" fmla="*/ 0 w 211"/>
                <a:gd name="T57" fmla="*/ 1 h 595"/>
                <a:gd name="T58" fmla="*/ 0 w 211"/>
                <a:gd name="T59" fmla="*/ 1 h 595"/>
                <a:gd name="T60" fmla="*/ 0 w 211"/>
                <a:gd name="T61" fmla="*/ 0 h 595"/>
                <a:gd name="T62" fmla="*/ 0 w 211"/>
                <a:gd name="T63" fmla="*/ 0 h 595"/>
                <a:gd name="T64" fmla="*/ 0 w 211"/>
                <a:gd name="T65" fmla="*/ 0 h 5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1"/>
                <a:gd name="T100" fmla="*/ 0 h 595"/>
                <a:gd name="T101" fmla="*/ 211 w 211"/>
                <a:gd name="T102" fmla="*/ 595 h 5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1" h="595">
                  <a:moveTo>
                    <a:pt x="211" y="0"/>
                  </a:moveTo>
                  <a:lnTo>
                    <a:pt x="197" y="14"/>
                  </a:lnTo>
                  <a:lnTo>
                    <a:pt x="185" y="29"/>
                  </a:lnTo>
                  <a:lnTo>
                    <a:pt x="174" y="44"/>
                  </a:lnTo>
                  <a:lnTo>
                    <a:pt x="162" y="60"/>
                  </a:lnTo>
                  <a:lnTo>
                    <a:pt x="152" y="76"/>
                  </a:lnTo>
                  <a:lnTo>
                    <a:pt x="140" y="92"/>
                  </a:lnTo>
                  <a:lnTo>
                    <a:pt x="130" y="108"/>
                  </a:lnTo>
                  <a:lnTo>
                    <a:pt x="120" y="124"/>
                  </a:lnTo>
                  <a:lnTo>
                    <a:pt x="107" y="143"/>
                  </a:lnTo>
                  <a:lnTo>
                    <a:pt x="97" y="161"/>
                  </a:lnTo>
                  <a:lnTo>
                    <a:pt x="85" y="181"/>
                  </a:lnTo>
                  <a:lnTo>
                    <a:pt x="76" y="199"/>
                  </a:lnTo>
                  <a:lnTo>
                    <a:pt x="65" y="219"/>
                  </a:lnTo>
                  <a:lnTo>
                    <a:pt x="57" y="239"/>
                  </a:lnTo>
                  <a:lnTo>
                    <a:pt x="49" y="259"/>
                  </a:lnTo>
                  <a:lnTo>
                    <a:pt x="41" y="280"/>
                  </a:lnTo>
                  <a:lnTo>
                    <a:pt x="34" y="301"/>
                  </a:lnTo>
                  <a:lnTo>
                    <a:pt x="29" y="321"/>
                  </a:lnTo>
                  <a:lnTo>
                    <a:pt x="23" y="342"/>
                  </a:lnTo>
                  <a:lnTo>
                    <a:pt x="18" y="364"/>
                  </a:lnTo>
                  <a:lnTo>
                    <a:pt x="14" y="385"/>
                  </a:lnTo>
                  <a:lnTo>
                    <a:pt x="9" y="406"/>
                  </a:lnTo>
                  <a:lnTo>
                    <a:pt x="5" y="427"/>
                  </a:lnTo>
                  <a:lnTo>
                    <a:pt x="3" y="449"/>
                  </a:lnTo>
                  <a:lnTo>
                    <a:pt x="0" y="482"/>
                  </a:lnTo>
                  <a:lnTo>
                    <a:pt x="0" y="518"/>
                  </a:lnTo>
                  <a:lnTo>
                    <a:pt x="3" y="554"/>
                  </a:lnTo>
                  <a:lnTo>
                    <a:pt x="14" y="586"/>
                  </a:lnTo>
                  <a:lnTo>
                    <a:pt x="18" y="593"/>
                  </a:lnTo>
                  <a:lnTo>
                    <a:pt x="25" y="595"/>
                  </a:lnTo>
                  <a:lnTo>
                    <a:pt x="33" y="595"/>
                  </a:lnTo>
                  <a:lnTo>
                    <a:pt x="40" y="592"/>
                  </a:lnTo>
                  <a:lnTo>
                    <a:pt x="52" y="580"/>
                  </a:lnTo>
                  <a:lnTo>
                    <a:pt x="61" y="568"/>
                  </a:lnTo>
                  <a:lnTo>
                    <a:pt x="68" y="554"/>
                  </a:lnTo>
                  <a:lnTo>
                    <a:pt x="72" y="539"/>
                  </a:lnTo>
                  <a:lnTo>
                    <a:pt x="75" y="524"/>
                  </a:lnTo>
                  <a:lnTo>
                    <a:pt x="77" y="509"/>
                  </a:lnTo>
                  <a:lnTo>
                    <a:pt x="78" y="493"/>
                  </a:lnTo>
                  <a:lnTo>
                    <a:pt x="79" y="477"/>
                  </a:lnTo>
                  <a:lnTo>
                    <a:pt x="83" y="436"/>
                  </a:lnTo>
                  <a:lnTo>
                    <a:pt x="88" y="397"/>
                  </a:lnTo>
                  <a:lnTo>
                    <a:pt x="95" y="357"/>
                  </a:lnTo>
                  <a:lnTo>
                    <a:pt x="103" y="318"/>
                  </a:lnTo>
                  <a:lnTo>
                    <a:pt x="107" y="297"/>
                  </a:lnTo>
                  <a:lnTo>
                    <a:pt x="112" y="276"/>
                  </a:lnTo>
                  <a:lnTo>
                    <a:pt x="116" y="257"/>
                  </a:lnTo>
                  <a:lnTo>
                    <a:pt x="121" y="236"/>
                  </a:lnTo>
                  <a:lnTo>
                    <a:pt x="125" y="216"/>
                  </a:lnTo>
                  <a:lnTo>
                    <a:pt x="131" y="197"/>
                  </a:lnTo>
                  <a:lnTo>
                    <a:pt x="137" y="176"/>
                  </a:lnTo>
                  <a:lnTo>
                    <a:pt x="143" y="157"/>
                  </a:lnTo>
                  <a:lnTo>
                    <a:pt x="148" y="136"/>
                  </a:lnTo>
                  <a:lnTo>
                    <a:pt x="154" y="115"/>
                  </a:lnTo>
                  <a:lnTo>
                    <a:pt x="161" y="94"/>
                  </a:lnTo>
                  <a:lnTo>
                    <a:pt x="168" y="75"/>
                  </a:lnTo>
                  <a:lnTo>
                    <a:pt x="176" y="55"/>
                  </a:lnTo>
                  <a:lnTo>
                    <a:pt x="185" y="36"/>
                  </a:lnTo>
                  <a:lnTo>
                    <a:pt x="197" y="17"/>
                  </a:lnTo>
                  <a:lnTo>
                    <a:pt x="211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 flipH="1">
              <a:off x="881" y="2441"/>
              <a:ext cx="9" cy="60"/>
            </a:xfrm>
            <a:custGeom>
              <a:avLst/>
              <a:gdLst>
                <a:gd name="T0" fmla="*/ 0 w 20"/>
                <a:gd name="T1" fmla="*/ 0 h 119"/>
                <a:gd name="T2" fmla="*/ 0 w 20"/>
                <a:gd name="T3" fmla="*/ 1 h 119"/>
                <a:gd name="T4" fmla="*/ 0 w 20"/>
                <a:gd name="T5" fmla="*/ 1 h 119"/>
                <a:gd name="T6" fmla="*/ 0 w 20"/>
                <a:gd name="T7" fmla="*/ 1 h 119"/>
                <a:gd name="T8" fmla="*/ 0 w 20"/>
                <a:gd name="T9" fmla="*/ 1 h 119"/>
                <a:gd name="T10" fmla="*/ 0 w 20"/>
                <a:gd name="T11" fmla="*/ 1 h 119"/>
                <a:gd name="T12" fmla="*/ 0 w 20"/>
                <a:gd name="T13" fmla="*/ 1 h 119"/>
                <a:gd name="T14" fmla="*/ 0 w 20"/>
                <a:gd name="T15" fmla="*/ 1 h 119"/>
                <a:gd name="T16" fmla="*/ 0 w 20"/>
                <a:gd name="T17" fmla="*/ 1 h 119"/>
                <a:gd name="T18" fmla="*/ 0 w 20"/>
                <a:gd name="T19" fmla="*/ 1 h 119"/>
                <a:gd name="T20" fmla="*/ 0 w 20"/>
                <a:gd name="T21" fmla="*/ 1 h 119"/>
                <a:gd name="T22" fmla="*/ 0 w 20"/>
                <a:gd name="T23" fmla="*/ 1 h 119"/>
                <a:gd name="T24" fmla="*/ 0 w 20"/>
                <a:gd name="T25" fmla="*/ 0 h 119"/>
                <a:gd name="T26" fmla="*/ 0 w 20"/>
                <a:gd name="T27" fmla="*/ 0 h 119"/>
                <a:gd name="T28" fmla="*/ 0 w 20"/>
                <a:gd name="T29" fmla="*/ 0 h 119"/>
                <a:gd name="T30" fmla="*/ 0 w 20"/>
                <a:gd name="T31" fmla="*/ 0 h 119"/>
                <a:gd name="T32" fmla="*/ 0 w 20"/>
                <a:gd name="T33" fmla="*/ 0 h 119"/>
                <a:gd name="T34" fmla="*/ 0 w 20"/>
                <a:gd name="T35" fmla="*/ 0 h 11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"/>
                <a:gd name="T55" fmla="*/ 0 h 119"/>
                <a:gd name="T56" fmla="*/ 20 w 20"/>
                <a:gd name="T57" fmla="*/ 119 h 11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" h="119">
                  <a:moveTo>
                    <a:pt x="0" y="0"/>
                  </a:moveTo>
                  <a:lnTo>
                    <a:pt x="1" y="30"/>
                  </a:lnTo>
                  <a:lnTo>
                    <a:pt x="5" y="60"/>
                  </a:lnTo>
                  <a:lnTo>
                    <a:pt x="10" y="89"/>
                  </a:lnTo>
                  <a:lnTo>
                    <a:pt x="15" y="118"/>
                  </a:lnTo>
                  <a:lnTo>
                    <a:pt x="16" y="119"/>
                  </a:lnTo>
                  <a:lnTo>
                    <a:pt x="18" y="118"/>
                  </a:lnTo>
                  <a:lnTo>
                    <a:pt x="20" y="117"/>
                  </a:lnTo>
                  <a:lnTo>
                    <a:pt x="20" y="116"/>
                  </a:lnTo>
                  <a:lnTo>
                    <a:pt x="15" y="87"/>
                  </a:lnTo>
                  <a:lnTo>
                    <a:pt x="10" y="58"/>
                  </a:lnTo>
                  <a:lnTo>
                    <a:pt x="4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 flipH="1">
              <a:off x="762" y="2441"/>
              <a:ext cx="150" cy="68"/>
            </a:xfrm>
            <a:custGeom>
              <a:avLst/>
              <a:gdLst>
                <a:gd name="T0" fmla="*/ 1 w 299"/>
                <a:gd name="T1" fmla="*/ 0 h 136"/>
                <a:gd name="T2" fmla="*/ 1 w 299"/>
                <a:gd name="T3" fmla="*/ 1 h 136"/>
                <a:gd name="T4" fmla="*/ 1 w 299"/>
                <a:gd name="T5" fmla="*/ 1 h 136"/>
                <a:gd name="T6" fmla="*/ 1 w 299"/>
                <a:gd name="T7" fmla="*/ 1 h 136"/>
                <a:gd name="T8" fmla="*/ 1 w 299"/>
                <a:gd name="T9" fmla="*/ 1 h 136"/>
                <a:gd name="T10" fmla="*/ 1 w 299"/>
                <a:gd name="T11" fmla="*/ 1 h 136"/>
                <a:gd name="T12" fmla="*/ 1 w 299"/>
                <a:gd name="T13" fmla="*/ 1 h 136"/>
                <a:gd name="T14" fmla="*/ 1 w 299"/>
                <a:gd name="T15" fmla="*/ 1 h 136"/>
                <a:gd name="T16" fmla="*/ 1 w 299"/>
                <a:gd name="T17" fmla="*/ 1 h 136"/>
                <a:gd name="T18" fmla="*/ 1 w 299"/>
                <a:gd name="T19" fmla="*/ 1 h 136"/>
                <a:gd name="T20" fmla="*/ 1 w 299"/>
                <a:gd name="T21" fmla="*/ 1 h 136"/>
                <a:gd name="T22" fmla="*/ 1 w 299"/>
                <a:gd name="T23" fmla="*/ 1 h 136"/>
                <a:gd name="T24" fmla="*/ 1 w 299"/>
                <a:gd name="T25" fmla="*/ 1 h 136"/>
                <a:gd name="T26" fmla="*/ 1 w 299"/>
                <a:gd name="T27" fmla="*/ 1 h 136"/>
                <a:gd name="T28" fmla="*/ 1 w 299"/>
                <a:gd name="T29" fmla="*/ 1 h 136"/>
                <a:gd name="T30" fmla="*/ 1 w 299"/>
                <a:gd name="T31" fmla="*/ 1 h 136"/>
                <a:gd name="T32" fmla="*/ 1 w 299"/>
                <a:gd name="T33" fmla="*/ 1 h 136"/>
                <a:gd name="T34" fmla="*/ 1 w 299"/>
                <a:gd name="T35" fmla="*/ 1 h 136"/>
                <a:gd name="T36" fmla="*/ 1 w 299"/>
                <a:gd name="T37" fmla="*/ 1 h 136"/>
                <a:gd name="T38" fmla="*/ 1 w 299"/>
                <a:gd name="T39" fmla="*/ 1 h 136"/>
                <a:gd name="T40" fmla="*/ 1 w 299"/>
                <a:gd name="T41" fmla="*/ 1 h 136"/>
                <a:gd name="T42" fmla="*/ 1 w 299"/>
                <a:gd name="T43" fmla="*/ 1 h 136"/>
                <a:gd name="T44" fmla="*/ 1 w 299"/>
                <a:gd name="T45" fmla="*/ 1 h 136"/>
                <a:gd name="T46" fmla="*/ 1 w 299"/>
                <a:gd name="T47" fmla="*/ 1 h 136"/>
                <a:gd name="T48" fmla="*/ 1 w 299"/>
                <a:gd name="T49" fmla="*/ 1 h 136"/>
                <a:gd name="T50" fmla="*/ 1 w 299"/>
                <a:gd name="T51" fmla="*/ 1 h 136"/>
                <a:gd name="T52" fmla="*/ 0 w 299"/>
                <a:gd name="T53" fmla="*/ 1 h 136"/>
                <a:gd name="T54" fmla="*/ 0 w 299"/>
                <a:gd name="T55" fmla="*/ 1 h 136"/>
                <a:gd name="T56" fmla="*/ 1 w 299"/>
                <a:gd name="T57" fmla="*/ 1 h 136"/>
                <a:gd name="T58" fmla="*/ 1 w 299"/>
                <a:gd name="T59" fmla="*/ 1 h 136"/>
                <a:gd name="T60" fmla="*/ 1 w 299"/>
                <a:gd name="T61" fmla="*/ 1 h 136"/>
                <a:gd name="T62" fmla="*/ 1 w 299"/>
                <a:gd name="T63" fmla="*/ 1 h 136"/>
                <a:gd name="T64" fmla="*/ 1 w 299"/>
                <a:gd name="T65" fmla="*/ 1 h 136"/>
                <a:gd name="T66" fmla="*/ 1 w 299"/>
                <a:gd name="T67" fmla="*/ 1 h 136"/>
                <a:gd name="T68" fmla="*/ 1 w 299"/>
                <a:gd name="T69" fmla="*/ 1 h 136"/>
                <a:gd name="T70" fmla="*/ 1 w 299"/>
                <a:gd name="T71" fmla="*/ 1 h 136"/>
                <a:gd name="T72" fmla="*/ 1 w 299"/>
                <a:gd name="T73" fmla="*/ 1 h 136"/>
                <a:gd name="T74" fmla="*/ 1 w 299"/>
                <a:gd name="T75" fmla="*/ 1 h 136"/>
                <a:gd name="T76" fmla="*/ 1 w 299"/>
                <a:gd name="T77" fmla="*/ 1 h 136"/>
                <a:gd name="T78" fmla="*/ 1 w 299"/>
                <a:gd name="T79" fmla="*/ 1 h 136"/>
                <a:gd name="T80" fmla="*/ 1 w 299"/>
                <a:gd name="T81" fmla="*/ 1 h 136"/>
                <a:gd name="T82" fmla="*/ 1 w 299"/>
                <a:gd name="T83" fmla="*/ 1 h 136"/>
                <a:gd name="T84" fmla="*/ 1 w 299"/>
                <a:gd name="T85" fmla="*/ 1 h 136"/>
                <a:gd name="T86" fmla="*/ 1 w 299"/>
                <a:gd name="T87" fmla="*/ 1 h 136"/>
                <a:gd name="T88" fmla="*/ 1 w 299"/>
                <a:gd name="T89" fmla="*/ 1 h 136"/>
                <a:gd name="T90" fmla="*/ 1 w 299"/>
                <a:gd name="T91" fmla="*/ 1 h 136"/>
                <a:gd name="T92" fmla="*/ 1 w 299"/>
                <a:gd name="T93" fmla="*/ 1 h 136"/>
                <a:gd name="T94" fmla="*/ 1 w 299"/>
                <a:gd name="T95" fmla="*/ 1 h 136"/>
                <a:gd name="T96" fmla="*/ 1 w 299"/>
                <a:gd name="T97" fmla="*/ 1 h 136"/>
                <a:gd name="T98" fmla="*/ 1 w 299"/>
                <a:gd name="T99" fmla="*/ 1 h 136"/>
                <a:gd name="T100" fmla="*/ 1 w 299"/>
                <a:gd name="T101" fmla="*/ 1 h 136"/>
                <a:gd name="T102" fmla="*/ 1 w 299"/>
                <a:gd name="T103" fmla="*/ 1 h 136"/>
                <a:gd name="T104" fmla="*/ 1 w 299"/>
                <a:gd name="T105" fmla="*/ 0 h 136"/>
                <a:gd name="T106" fmla="*/ 1 w 299"/>
                <a:gd name="T107" fmla="*/ 0 h 136"/>
                <a:gd name="T108" fmla="*/ 1 w 299"/>
                <a:gd name="T109" fmla="*/ 0 h 136"/>
                <a:gd name="T110" fmla="*/ 1 w 299"/>
                <a:gd name="T111" fmla="*/ 0 h 136"/>
                <a:gd name="T112" fmla="*/ 1 w 299"/>
                <a:gd name="T113" fmla="*/ 0 h 136"/>
                <a:gd name="T114" fmla="*/ 1 w 299"/>
                <a:gd name="T115" fmla="*/ 0 h 1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99"/>
                <a:gd name="T175" fmla="*/ 0 h 136"/>
                <a:gd name="T176" fmla="*/ 299 w 299"/>
                <a:gd name="T177" fmla="*/ 136 h 1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99" h="136">
                  <a:moveTo>
                    <a:pt x="299" y="0"/>
                  </a:moveTo>
                  <a:lnTo>
                    <a:pt x="292" y="4"/>
                  </a:lnTo>
                  <a:lnTo>
                    <a:pt x="284" y="7"/>
                  </a:lnTo>
                  <a:lnTo>
                    <a:pt x="277" y="12"/>
                  </a:lnTo>
                  <a:lnTo>
                    <a:pt x="270" y="15"/>
                  </a:lnTo>
                  <a:lnTo>
                    <a:pt x="263" y="21"/>
                  </a:lnTo>
                  <a:lnTo>
                    <a:pt x="256" y="26"/>
                  </a:lnTo>
                  <a:lnTo>
                    <a:pt x="251" y="30"/>
                  </a:lnTo>
                  <a:lnTo>
                    <a:pt x="244" y="35"/>
                  </a:lnTo>
                  <a:lnTo>
                    <a:pt x="235" y="42"/>
                  </a:lnTo>
                  <a:lnTo>
                    <a:pt x="225" y="48"/>
                  </a:lnTo>
                  <a:lnTo>
                    <a:pt x="216" y="53"/>
                  </a:lnTo>
                  <a:lnTo>
                    <a:pt x="207" y="58"/>
                  </a:lnTo>
                  <a:lnTo>
                    <a:pt x="198" y="63"/>
                  </a:lnTo>
                  <a:lnTo>
                    <a:pt x="187" y="67"/>
                  </a:lnTo>
                  <a:lnTo>
                    <a:pt x="178" y="72"/>
                  </a:lnTo>
                  <a:lnTo>
                    <a:pt x="168" y="75"/>
                  </a:lnTo>
                  <a:lnTo>
                    <a:pt x="148" y="82"/>
                  </a:lnTo>
                  <a:lnTo>
                    <a:pt x="129" y="89"/>
                  </a:lnTo>
                  <a:lnTo>
                    <a:pt x="108" y="94"/>
                  </a:lnTo>
                  <a:lnTo>
                    <a:pt x="88" y="99"/>
                  </a:lnTo>
                  <a:lnTo>
                    <a:pt x="67" y="104"/>
                  </a:lnTo>
                  <a:lnTo>
                    <a:pt x="47" y="110"/>
                  </a:lnTo>
                  <a:lnTo>
                    <a:pt x="27" y="114"/>
                  </a:lnTo>
                  <a:lnTo>
                    <a:pt x="8" y="121"/>
                  </a:lnTo>
                  <a:lnTo>
                    <a:pt x="3" y="125"/>
                  </a:lnTo>
                  <a:lnTo>
                    <a:pt x="0" y="131"/>
                  </a:lnTo>
                  <a:lnTo>
                    <a:pt x="0" y="135"/>
                  </a:lnTo>
                  <a:lnTo>
                    <a:pt x="5" y="136"/>
                  </a:lnTo>
                  <a:lnTo>
                    <a:pt x="25" y="134"/>
                  </a:lnTo>
                  <a:lnTo>
                    <a:pt x="44" y="129"/>
                  </a:lnTo>
                  <a:lnTo>
                    <a:pt x="64" y="124"/>
                  </a:lnTo>
                  <a:lnTo>
                    <a:pt x="85" y="117"/>
                  </a:lnTo>
                  <a:lnTo>
                    <a:pt x="103" y="109"/>
                  </a:lnTo>
                  <a:lnTo>
                    <a:pt x="123" y="101"/>
                  </a:lnTo>
                  <a:lnTo>
                    <a:pt x="141" y="94"/>
                  </a:lnTo>
                  <a:lnTo>
                    <a:pt x="160" y="86"/>
                  </a:lnTo>
                  <a:lnTo>
                    <a:pt x="168" y="82"/>
                  </a:lnTo>
                  <a:lnTo>
                    <a:pt x="175" y="79"/>
                  </a:lnTo>
                  <a:lnTo>
                    <a:pt x="183" y="75"/>
                  </a:lnTo>
                  <a:lnTo>
                    <a:pt x="191" y="71"/>
                  </a:lnTo>
                  <a:lnTo>
                    <a:pt x="198" y="67"/>
                  </a:lnTo>
                  <a:lnTo>
                    <a:pt x="206" y="63"/>
                  </a:lnTo>
                  <a:lnTo>
                    <a:pt x="213" y="58"/>
                  </a:lnTo>
                  <a:lnTo>
                    <a:pt x="220" y="53"/>
                  </a:lnTo>
                  <a:lnTo>
                    <a:pt x="230" y="46"/>
                  </a:lnTo>
                  <a:lnTo>
                    <a:pt x="239" y="40"/>
                  </a:lnTo>
                  <a:lnTo>
                    <a:pt x="250" y="33"/>
                  </a:lnTo>
                  <a:lnTo>
                    <a:pt x="259" y="26"/>
                  </a:lnTo>
                  <a:lnTo>
                    <a:pt x="269" y="19"/>
                  </a:lnTo>
                  <a:lnTo>
                    <a:pt x="278" y="12"/>
                  </a:lnTo>
                  <a:lnTo>
                    <a:pt x="289" y="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 flipH="1">
              <a:off x="883" y="2497"/>
              <a:ext cx="10" cy="67"/>
            </a:xfrm>
            <a:custGeom>
              <a:avLst/>
              <a:gdLst>
                <a:gd name="T0" fmla="*/ 1 w 19"/>
                <a:gd name="T1" fmla="*/ 0 h 136"/>
                <a:gd name="T2" fmla="*/ 1 w 19"/>
                <a:gd name="T3" fmla="*/ 0 h 136"/>
                <a:gd name="T4" fmla="*/ 0 w 19"/>
                <a:gd name="T5" fmla="*/ 0 h 136"/>
                <a:gd name="T6" fmla="*/ 1 w 19"/>
                <a:gd name="T7" fmla="*/ 0 h 136"/>
                <a:gd name="T8" fmla="*/ 1 w 19"/>
                <a:gd name="T9" fmla="*/ 0 h 136"/>
                <a:gd name="T10" fmla="*/ 1 w 19"/>
                <a:gd name="T11" fmla="*/ 0 h 136"/>
                <a:gd name="T12" fmla="*/ 1 w 19"/>
                <a:gd name="T13" fmla="*/ 0 h 136"/>
                <a:gd name="T14" fmla="*/ 1 w 19"/>
                <a:gd name="T15" fmla="*/ 0 h 136"/>
                <a:gd name="T16" fmla="*/ 1 w 19"/>
                <a:gd name="T17" fmla="*/ 0 h 136"/>
                <a:gd name="T18" fmla="*/ 1 w 19"/>
                <a:gd name="T19" fmla="*/ 0 h 136"/>
                <a:gd name="T20" fmla="*/ 1 w 19"/>
                <a:gd name="T21" fmla="*/ 0 h 136"/>
                <a:gd name="T22" fmla="*/ 1 w 19"/>
                <a:gd name="T23" fmla="*/ 0 h 136"/>
                <a:gd name="T24" fmla="*/ 1 w 19"/>
                <a:gd name="T25" fmla="*/ 0 h 136"/>
                <a:gd name="T26" fmla="*/ 1 w 19"/>
                <a:gd name="T27" fmla="*/ 0 h 136"/>
                <a:gd name="T28" fmla="*/ 1 w 19"/>
                <a:gd name="T29" fmla="*/ 0 h 136"/>
                <a:gd name="T30" fmla="*/ 1 w 19"/>
                <a:gd name="T31" fmla="*/ 0 h 136"/>
                <a:gd name="T32" fmla="*/ 1 w 19"/>
                <a:gd name="T33" fmla="*/ 0 h 136"/>
                <a:gd name="T34" fmla="*/ 1 w 19"/>
                <a:gd name="T35" fmla="*/ 0 h 1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"/>
                <a:gd name="T55" fmla="*/ 0 h 136"/>
                <a:gd name="T56" fmla="*/ 19 w 19"/>
                <a:gd name="T57" fmla="*/ 136 h 1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" h="136">
                  <a:moveTo>
                    <a:pt x="4" y="0"/>
                  </a:moveTo>
                  <a:lnTo>
                    <a:pt x="2" y="33"/>
                  </a:lnTo>
                  <a:lnTo>
                    <a:pt x="0" y="69"/>
                  </a:lnTo>
                  <a:lnTo>
                    <a:pt x="2" y="105"/>
                  </a:lnTo>
                  <a:lnTo>
                    <a:pt x="12" y="136"/>
                  </a:lnTo>
                  <a:lnTo>
                    <a:pt x="15" y="136"/>
                  </a:lnTo>
                  <a:lnTo>
                    <a:pt x="17" y="135"/>
                  </a:lnTo>
                  <a:lnTo>
                    <a:pt x="19" y="134"/>
                  </a:lnTo>
                  <a:lnTo>
                    <a:pt x="19" y="131"/>
                  </a:lnTo>
                  <a:lnTo>
                    <a:pt x="11" y="99"/>
                  </a:lnTo>
                  <a:lnTo>
                    <a:pt x="7" y="67"/>
                  </a:lnTo>
                  <a:lnTo>
                    <a:pt x="5" y="3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 flipH="1">
              <a:off x="875" y="2491"/>
              <a:ext cx="48" cy="55"/>
            </a:xfrm>
            <a:custGeom>
              <a:avLst/>
              <a:gdLst>
                <a:gd name="T0" fmla="*/ 0 w 95"/>
                <a:gd name="T1" fmla="*/ 0 h 111"/>
                <a:gd name="T2" fmla="*/ 1 w 95"/>
                <a:gd name="T3" fmla="*/ 0 h 111"/>
                <a:gd name="T4" fmla="*/ 1 w 95"/>
                <a:gd name="T5" fmla="*/ 0 h 111"/>
                <a:gd name="T6" fmla="*/ 1 w 95"/>
                <a:gd name="T7" fmla="*/ 0 h 111"/>
                <a:gd name="T8" fmla="*/ 1 w 95"/>
                <a:gd name="T9" fmla="*/ 0 h 111"/>
                <a:gd name="T10" fmla="*/ 1 w 95"/>
                <a:gd name="T11" fmla="*/ 0 h 111"/>
                <a:gd name="T12" fmla="*/ 1 w 95"/>
                <a:gd name="T13" fmla="*/ 0 h 111"/>
                <a:gd name="T14" fmla="*/ 1 w 95"/>
                <a:gd name="T15" fmla="*/ 0 h 111"/>
                <a:gd name="T16" fmla="*/ 1 w 95"/>
                <a:gd name="T17" fmla="*/ 0 h 111"/>
                <a:gd name="T18" fmla="*/ 1 w 95"/>
                <a:gd name="T19" fmla="*/ 0 h 111"/>
                <a:gd name="T20" fmla="*/ 1 w 95"/>
                <a:gd name="T21" fmla="*/ 0 h 111"/>
                <a:gd name="T22" fmla="*/ 1 w 95"/>
                <a:gd name="T23" fmla="*/ 0 h 111"/>
                <a:gd name="T24" fmla="*/ 1 w 95"/>
                <a:gd name="T25" fmla="*/ 0 h 111"/>
                <a:gd name="T26" fmla="*/ 1 w 95"/>
                <a:gd name="T27" fmla="*/ 0 h 111"/>
                <a:gd name="T28" fmla="*/ 1 w 95"/>
                <a:gd name="T29" fmla="*/ 0 h 111"/>
                <a:gd name="T30" fmla="*/ 1 w 95"/>
                <a:gd name="T31" fmla="*/ 0 h 111"/>
                <a:gd name="T32" fmla="*/ 1 w 95"/>
                <a:gd name="T33" fmla="*/ 0 h 111"/>
                <a:gd name="T34" fmla="*/ 1 w 95"/>
                <a:gd name="T35" fmla="*/ 0 h 111"/>
                <a:gd name="T36" fmla="*/ 1 w 95"/>
                <a:gd name="T37" fmla="*/ 0 h 111"/>
                <a:gd name="T38" fmla="*/ 1 w 95"/>
                <a:gd name="T39" fmla="*/ 0 h 111"/>
                <a:gd name="T40" fmla="*/ 1 w 95"/>
                <a:gd name="T41" fmla="*/ 0 h 111"/>
                <a:gd name="T42" fmla="*/ 1 w 95"/>
                <a:gd name="T43" fmla="*/ 0 h 111"/>
                <a:gd name="T44" fmla="*/ 1 w 95"/>
                <a:gd name="T45" fmla="*/ 0 h 111"/>
                <a:gd name="T46" fmla="*/ 1 w 95"/>
                <a:gd name="T47" fmla="*/ 0 h 111"/>
                <a:gd name="T48" fmla="*/ 1 w 95"/>
                <a:gd name="T49" fmla="*/ 0 h 111"/>
                <a:gd name="T50" fmla="*/ 1 w 95"/>
                <a:gd name="T51" fmla="*/ 0 h 111"/>
                <a:gd name="T52" fmla="*/ 1 w 95"/>
                <a:gd name="T53" fmla="*/ 0 h 111"/>
                <a:gd name="T54" fmla="*/ 1 w 95"/>
                <a:gd name="T55" fmla="*/ 0 h 111"/>
                <a:gd name="T56" fmla="*/ 1 w 95"/>
                <a:gd name="T57" fmla="*/ 0 h 111"/>
                <a:gd name="T58" fmla="*/ 1 w 95"/>
                <a:gd name="T59" fmla="*/ 0 h 111"/>
                <a:gd name="T60" fmla="*/ 1 w 95"/>
                <a:gd name="T61" fmla="*/ 0 h 111"/>
                <a:gd name="T62" fmla="*/ 1 w 95"/>
                <a:gd name="T63" fmla="*/ 0 h 111"/>
                <a:gd name="T64" fmla="*/ 1 w 95"/>
                <a:gd name="T65" fmla="*/ 0 h 111"/>
                <a:gd name="T66" fmla="*/ 1 w 95"/>
                <a:gd name="T67" fmla="*/ 0 h 111"/>
                <a:gd name="T68" fmla="*/ 1 w 95"/>
                <a:gd name="T69" fmla="*/ 0 h 111"/>
                <a:gd name="T70" fmla="*/ 1 w 95"/>
                <a:gd name="T71" fmla="*/ 0 h 111"/>
                <a:gd name="T72" fmla="*/ 1 w 95"/>
                <a:gd name="T73" fmla="*/ 0 h 111"/>
                <a:gd name="T74" fmla="*/ 1 w 95"/>
                <a:gd name="T75" fmla="*/ 0 h 111"/>
                <a:gd name="T76" fmla="*/ 1 w 95"/>
                <a:gd name="T77" fmla="*/ 0 h 111"/>
                <a:gd name="T78" fmla="*/ 1 w 95"/>
                <a:gd name="T79" fmla="*/ 0 h 111"/>
                <a:gd name="T80" fmla="*/ 1 w 95"/>
                <a:gd name="T81" fmla="*/ 0 h 111"/>
                <a:gd name="T82" fmla="*/ 1 w 95"/>
                <a:gd name="T83" fmla="*/ 0 h 111"/>
                <a:gd name="T84" fmla="*/ 1 w 95"/>
                <a:gd name="T85" fmla="*/ 0 h 111"/>
                <a:gd name="T86" fmla="*/ 1 w 95"/>
                <a:gd name="T87" fmla="*/ 0 h 111"/>
                <a:gd name="T88" fmla="*/ 1 w 95"/>
                <a:gd name="T89" fmla="*/ 0 h 111"/>
                <a:gd name="T90" fmla="*/ 1 w 95"/>
                <a:gd name="T91" fmla="*/ 0 h 111"/>
                <a:gd name="T92" fmla="*/ 1 w 95"/>
                <a:gd name="T93" fmla="*/ 0 h 111"/>
                <a:gd name="T94" fmla="*/ 0 w 95"/>
                <a:gd name="T95" fmla="*/ 0 h 111"/>
                <a:gd name="T96" fmla="*/ 0 w 95"/>
                <a:gd name="T97" fmla="*/ 0 h 111"/>
                <a:gd name="T98" fmla="*/ 0 w 95"/>
                <a:gd name="T99" fmla="*/ 0 h 111"/>
                <a:gd name="T100" fmla="*/ 0 w 95"/>
                <a:gd name="T101" fmla="*/ 0 h 111"/>
                <a:gd name="T102" fmla="*/ 0 w 95"/>
                <a:gd name="T103" fmla="*/ 0 h 111"/>
                <a:gd name="T104" fmla="*/ 0 w 95"/>
                <a:gd name="T105" fmla="*/ 0 h 111"/>
                <a:gd name="T106" fmla="*/ 0 w 95"/>
                <a:gd name="T107" fmla="*/ 0 h 11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5"/>
                <a:gd name="T163" fmla="*/ 0 h 111"/>
                <a:gd name="T164" fmla="*/ 95 w 95"/>
                <a:gd name="T165" fmla="*/ 111 h 11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5" h="111">
                  <a:moveTo>
                    <a:pt x="0" y="111"/>
                  </a:moveTo>
                  <a:lnTo>
                    <a:pt x="7" y="109"/>
                  </a:lnTo>
                  <a:lnTo>
                    <a:pt x="11" y="106"/>
                  </a:lnTo>
                  <a:lnTo>
                    <a:pt x="17" y="105"/>
                  </a:lnTo>
                  <a:lnTo>
                    <a:pt x="23" y="104"/>
                  </a:lnTo>
                  <a:lnTo>
                    <a:pt x="27" y="102"/>
                  </a:lnTo>
                  <a:lnTo>
                    <a:pt x="32" y="101"/>
                  </a:lnTo>
                  <a:lnTo>
                    <a:pt x="35" y="98"/>
                  </a:lnTo>
                  <a:lnTo>
                    <a:pt x="40" y="97"/>
                  </a:lnTo>
                  <a:lnTo>
                    <a:pt x="45" y="96"/>
                  </a:lnTo>
                  <a:lnTo>
                    <a:pt x="48" y="94"/>
                  </a:lnTo>
                  <a:lnTo>
                    <a:pt x="52" y="91"/>
                  </a:lnTo>
                  <a:lnTo>
                    <a:pt x="55" y="89"/>
                  </a:lnTo>
                  <a:lnTo>
                    <a:pt x="56" y="88"/>
                  </a:lnTo>
                  <a:lnTo>
                    <a:pt x="59" y="86"/>
                  </a:lnTo>
                  <a:lnTo>
                    <a:pt x="60" y="85"/>
                  </a:lnTo>
                  <a:lnTo>
                    <a:pt x="61" y="83"/>
                  </a:lnTo>
                  <a:lnTo>
                    <a:pt x="63" y="82"/>
                  </a:lnTo>
                  <a:lnTo>
                    <a:pt x="65" y="82"/>
                  </a:lnTo>
                  <a:lnTo>
                    <a:pt x="63" y="83"/>
                  </a:lnTo>
                  <a:lnTo>
                    <a:pt x="72" y="80"/>
                  </a:lnTo>
                  <a:lnTo>
                    <a:pt x="80" y="74"/>
                  </a:lnTo>
                  <a:lnTo>
                    <a:pt x="87" y="66"/>
                  </a:lnTo>
                  <a:lnTo>
                    <a:pt x="92" y="57"/>
                  </a:lnTo>
                  <a:lnTo>
                    <a:pt x="94" y="48"/>
                  </a:lnTo>
                  <a:lnTo>
                    <a:pt x="95" y="37"/>
                  </a:lnTo>
                  <a:lnTo>
                    <a:pt x="94" y="28"/>
                  </a:lnTo>
                  <a:lnTo>
                    <a:pt x="91" y="19"/>
                  </a:lnTo>
                  <a:lnTo>
                    <a:pt x="84" y="10"/>
                  </a:lnTo>
                  <a:lnTo>
                    <a:pt x="75" y="4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3"/>
                  </a:lnTo>
                  <a:lnTo>
                    <a:pt x="33" y="9"/>
                  </a:lnTo>
                  <a:lnTo>
                    <a:pt x="24" y="15"/>
                  </a:lnTo>
                  <a:lnTo>
                    <a:pt x="17" y="25"/>
                  </a:lnTo>
                  <a:lnTo>
                    <a:pt x="12" y="35"/>
                  </a:lnTo>
                  <a:lnTo>
                    <a:pt x="10" y="47"/>
                  </a:lnTo>
                  <a:lnTo>
                    <a:pt x="8" y="57"/>
                  </a:lnTo>
                  <a:lnTo>
                    <a:pt x="7" y="68"/>
                  </a:lnTo>
                  <a:lnTo>
                    <a:pt x="7" y="72"/>
                  </a:lnTo>
                  <a:lnTo>
                    <a:pt x="4" y="75"/>
                  </a:lnTo>
                  <a:lnTo>
                    <a:pt x="3" y="80"/>
                  </a:lnTo>
                  <a:lnTo>
                    <a:pt x="2" y="83"/>
                  </a:lnTo>
                  <a:lnTo>
                    <a:pt x="1" y="90"/>
                  </a:lnTo>
                  <a:lnTo>
                    <a:pt x="1" y="97"/>
                  </a:lnTo>
                  <a:lnTo>
                    <a:pt x="0" y="104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 flipH="1">
              <a:off x="891" y="2500"/>
              <a:ext cx="58" cy="29"/>
            </a:xfrm>
            <a:custGeom>
              <a:avLst/>
              <a:gdLst>
                <a:gd name="T0" fmla="*/ 0 w 115"/>
                <a:gd name="T1" fmla="*/ 1 h 58"/>
                <a:gd name="T2" fmla="*/ 1 w 115"/>
                <a:gd name="T3" fmla="*/ 1 h 58"/>
                <a:gd name="T4" fmla="*/ 1 w 115"/>
                <a:gd name="T5" fmla="*/ 1 h 58"/>
                <a:gd name="T6" fmla="*/ 1 w 115"/>
                <a:gd name="T7" fmla="*/ 1 h 58"/>
                <a:gd name="T8" fmla="*/ 1 w 115"/>
                <a:gd name="T9" fmla="*/ 1 h 58"/>
                <a:gd name="T10" fmla="*/ 1 w 115"/>
                <a:gd name="T11" fmla="*/ 1 h 58"/>
                <a:gd name="T12" fmla="*/ 1 w 115"/>
                <a:gd name="T13" fmla="*/ 1 h 58"/>
                <a:gd name="T14" fmla="*/ 1 w 115"/>
                <a:gd name="T15" fmla="*/ 1 h 58"/>
                <a:gd name="T16" fmla="*/ 1 w 115"/>
                <a:gd name="T17" fmla="*/ 1 h 58"/>
                <a:gd name="T18" fmla="*/ 1 w 115"/>
                <a:gd name="T19" fmla="*/ 1 h 58"/>
                <a:gd name="T20" fmla="*/ 1 w 115"/>
                <a:gd name="T21" fmla="*/ 1 h 58"/>
                <a:gd name="T22" fmla="*/ 1 w 115"/>
                <a:gd name="T23" fmla="*/ 1 h 58"/>
                <a:gd name="T24" fmla="*/ 1 w 115"/>
                <a:gd name="T25" fmla="*/ 1 h 58"/>
                <a:gd name="T26" fmla="*/ 1 w 115"/>
                <a:gd name="T27" fmla="*/ 1 h 58"/>
                <a:gd name="T28" fmla="*/ 1 w 115"/>
                <a:gd name="T29" fmla="*/ 1 h 58"/>
                <a:gd name="T30" fmla="*/ 1 w 115"/>
                <a:gd name="T31" fmla="*/ 1 h 58"/>
                <a:gd name="T32" fmla="*/ 1 w 115"/>
                <a:gd name="T33" fmla="*/ 1 h 58"/>
                <a:gd name="T34" fmla="*/ 1 w 115"/>
                <a:gd name="T35" fmla="*/ 1 h 58"/>
                <a:gd name="T36" fmla="*/ 1 w 115"/>
                <a:gd name="T37" fmla="*/ 1 h 58"/>
                <a:gd name="T38" fmla="*/ 1 w 115"/>
                <a:gd name="T39" fmla="*/ 1 h 58"/>
                <a:gd name="T40" fmla="*/ 1 w 115"/>
                <a:gd name="T41" fmla="*/ 1 h 58"/>
                <a:gd name="T42" fmla="*/ 1 w 115"/>
                <a:gd name="T43" fmla="*/ 0 h 58"/>
                <a:gd name="T44" fmla="*/ 1 w 115"/>
                <a:gd name="T45" fmla="*/ 0 h 58"/>
                <a:gd name="T46" fmla="*/ 1 w 115"/>
                <a:gd name="T47" fmla="*/ 0 h 58"/>
                <a:gd name="T48" fmla="*/ 1 w 115"/>
                <a:gd name="T49" fmla="*/ 1 h 58"/>
                <a:gd name="T50" fmla="*/ 1 w 115"/>
                <a:gd name="T51" fmla="*/ 1 h 58"/>
                <a:gd name="T52" fmla="*/ 1 w 115"/>
                <a:gd name="T53" fmla="*/ 1 h 58"/>
                <a:gd name="T54" fmla="*/ 1 w 115"/>
                <a:gd name="T55" fmla="*/ 1 h 58"/>
                <a:gd name="T56" fmla="*/ 1 w 115"/>
                <a:gd name="T57" fmla="*/ 1 h 58"/>
                <a:gd name="T58" fmla="*/ 1 w 115"/>
                <a:gd name="T59" fmla="*/ 1 h 58"/>
                <a:gd name="T60" fmla="*/ 1 w 115"/>
                <a:gd name="T61" fmla="*/ 1 h 58"/>
                <a:gd name="T62" fmla="*/ 1 w 115"/>
                <a:gd name="T63" fmla="*/ 1 h 58"/>
                <a:gd name="T64" fmla="*/ 1 w 115"/>
                <a:gd name="T65" fmla="*/ 1 h 58"/>
                <a:gd name="T66" fmla="*/ 1 w 115"/>
                <a:gd name="T67" fmla="*/ 1 h 58"/>
                <a:gd name="T68" fmla="*/ 1 w 115"/>
                <a:gd name="T69" fmla="*/ 1 h 58"/>
                <a:gd name="T70" fmla="*/ 1 w 115"/>
                <a:gd name="T71" fmla="*/ 1 h 58"/>
                <a:gd name="T72" fmla="*/ 0 w 115"/>
                <a:gd name="T73" fmla="*/ 1 h 58"/>
                <a:gd name="T74" fmla="*/ 0 w 115"/>
                <a:gd name="T75" fmla="*/ 1 h 58"/>
                <a:gd name="T76" fmla="*/ 0 w 115"/>
                <a:gd name="T77" fmla="*/ 1 h 58"/>
                <a:gd name="T78" fmla="*/ 0 w 115"/>
                <a:gd name="T79" fmla="*/ 1 h 58"/>
                <a:gd name="T80" fmla="*/ 0 w 115"/>
                <a:gd name="T81" fmla="*/ 1 h 58"/>
                <a:gd name="T82" fmla="*/ 0 w 115"/>
                <a:gd name="T83" fmla="*/ 1 h 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5"/>
                <a:gd name="T127" fmla="*/ 0 h 58"/>
                <a:gd name="T128" fmla="*/ 115 w 115"/>
                <a:gd name="T129" fmla="*/ 58 h 5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5" h="58">
                  <a:moveTo>
                    <a:pt x="0" y="58"/>
                  </a:moveTo>
                  <a:lnTo>
                    <a:pt x="5" y="55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6" y="44"/>
                  </a:lnTo>
                  <a:lnTo>
                    <a:pt x="31" y="40"/>
                  </a:lnTo>
                  <a:lnTo>
                    <a:pt x="34" y="37"/>
                  </a:lnTo>
                  <a:lnTo>
                    <a:pt x="44" y="31"/>
                  </a:lnTo>
                  <a:lnTo>
                    <a:pt x="52" y="25"/>
                  </a:lnTo>
                  <a:lnTo>
                    <a:pt x="61" y="21"/>
                  </a:lnTo>
                  <a:lnTo>
                    <a:pt x="70" y="17"/>
                  </a:lnTo>
                  <a:lnTo>
                    <a:pt x="79" y="15"/>
                  </a:lnTo>
                  <a:lnTo>
                    <a:pt x="90" y="13"/>
                  </a:lnTo>
                  <a:lnTo>
                    <a:pt x="99" y="11"/>
                  </a:lnTo>
                  <a:lnTo>
                    <a:pt x="109" y="9"/>
                  </a:lnTo>
                  <a:lnTo>
                    <a:pt x="112" y="7"/>
                  </a:lnTo>
                  <a:lnTo>
                    <a:pt x="114" y="5"/>
                  </a:lnTo>
                  <a:lnTo>
                    <a:pt x="115" y="2"/>
                  </a:lnTo>
                  <a:lnTo>
                    <a:pt x="113" y="1"/>
                  </a:lnTo>
                  <a:lnTo>
                    <a:pt x="106" y="0"/>
                  </a:lnTo>
                  <a:lnTo>
                    <a:pt x="98" y="0"/>
                  </a:lnTo>
                  <a:lnTo>
                    <a:pt x="91" y="0"/>
                  </a:lnTo>
                  <a:lnTo>
                    <a:pt x="84" y="1"/>
                  </a:lnTo>
                  <a:lnTo>
                    <a:pt x="77" y="2"/>
                  </a:lnTo>
                  <a:lnTo>
                    <a:pt x="70" y="5"/>
                  </a:lnTo>
                  <a:lnTo>
                    <a:pt x="64" y="7"/>
                  </a:lnTo>
                  <a:lnTo>
                    <a:pt x="58" y="10"/>
                  </a:lnTo>
                  <a:lnTo>
                    <a:pt x="49" y="16"/>
                  </a:lnTo>
                  <a:lnTo>
                    <a:pt x="43" y="22"/>
                  </a:lnTo>
                  <a:lnTo>
                    <a:pt x="36" y="28"/>
                  </a:lnTo>
                  <a:lnTo>
                    <a:pt x="29" y="34"/>
                  </a:lnTo>
                  <a:lnTo>
                    <a:pt x="23" y="41"/>
                  </a:lnTo>
                  <a:lnTo>
                    <a:pt x="16" y="47"/>
                  </a:lnTo>
                  <a:lnTo>
                    <a:pt x="8" y="53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 flipH="1">
              <a:off x="909" y="2465"/>
              <a:ext cx="98" cy="347"/>
            </a:xfrm>
            <a:custGeom>
              <a:avLst/>
              <a:gdLst>
                <a:gd name="T0" fmla="*/ 1 w 195"/>
                <a:gd name="T1" fmla="*/ 0 h 693"/>
                <a:gd name="T2" fmla="*/ 1 w 195"/>
                <a:gd name="T3" fmla="*/ 1 h 693"/>
                <a:gd name="T4" fmla="*/ 1 w 195"/>
                <a:gd name="T5" fmla="*/ 1 h 693"/>
                <a:gd name="T6" fmla="*/ 1 w 195"/>
                <a:gd name="T7" fmla="*/ 1 h 693"/>
                <a:gd name="T8" fmla="*/ 1 w 195"/>
                <a:gd name="T9" fmla="*/ 1 h 693"/>
                <a:gd name="T10" fmla="*/ 1 w 195"/>
                <a:gd name="T11" fmla="*/ 1 h 693"/>
                <a:gd name="T12" fmla="*/ 1 w 195"/>
                <a:gd name="T13" fmla="*/ 1 h 693"/>
                <a:gd name="T14" fmla="*/ 1 w 195"/>
                <a:gd name="T15" fmla="*/ 1 h 693"/>
                <a:gd name="T16" fmla="*/ 1 w 195"/>
                <a:gd name="T17" fmla="*/ 1 h 693"/>
                <a:gd name="T18" fmla="*/ 1 w 195"/>
                <a:gd name="T19" fmla="*/ 1 h 693"/>
                <a:gd name="T20" fmla="*/ 1 w 195"/>
                <a:gd name="T21" fmla="*/ 1 h 693"/>
                <a:gd name="T22" fmla="*/ 1 w 195"/>
                <a:gd name="T23" fmla="*/ 1 h 693"/>
                <a:gd name="T24" fmla="*/ 1 w 195"/>
                <a:gd name="T25" fmla="*/ 1 h 693"/>
                <a:gd name="T26" fmla="*/ 1 w 195"/>
                <a:gd name="T27" fmla="*/ 1 h 693"/>
                <a:gd name="T28" fmla="*/ 1 w 195"/>
                <a:gd name="T29" fmla="*/ 1 h 693"/>
                <a:gd name="T30" fmla="*/ 1 w 195"/>
                <a:gd name="T31" fmla="*/ 1 h 693"/>
                <a:gd name="T32" fmla="*/ 1 w 195"/>
                <a:gd name="T33" fmla="*/ 1 h 693"/>
                <a:gd name="T34" fmla="*/ 1 w 195"/>
                <a:gd name="T35" fmla="*/ 1 h 693"/>
                <a:gd name="T36" fmla="*/ 1 w 195"/>
                <a:gd name="T37" fmla="*/ 1 h 693"/>
                <a:gd name="T38" fmla="*/ 1 w 195"/>
                <a:gd name="T39" fmla="*/ 1 h 693"/>
                <a:gd name="T40" fmla="*/ 1 w 195"/>
                <a:gd name="T41" fmla="*/ 1 h 693"/>
                <a:gd name="T42" fmla="*/ 0 w 195"/>
                <a:gd name="T43" fmla="*/ 1 h 693"/>
                <a:gd name="T44" fmla="*/ 0 w 195"/>
                <a:gd name="T45" fmla="*/ 1 h 693"/>
                <a:gd name="T46" fmla="*/ 1 w 195"/>
                <a:gd name="T47" fmla="*/ 1 h 693"/>
                <a:gd name="T48" fmla="*/ 1 w 195"/>
                <a:gd name="T49" fmla="*/ 1 h 693"/>
                <a:gd name="T50" fmla="*/ 1 w 195"/>
                <a:gd name="T51" fmla="*/ 1 h 693"/>
                <a:gd name="T52" fmla="*/ 1 w 195"/>
                <a:gd name="T53" fmla="*/ 1 h 693"/>
                <a:gd name="T54" fmla="*/ 1 w 195"/>
                <a:gd name="T55" fmla="*/ 1 h 693"/>
                <a:gd name="T56" fmla="*/ 1 w 195"/>
                <a:gd name="T57" fmla="*/ 1 h 693"/>
                <a:gd name="T58" fmla="*/ 1 w 195"/>
                <a:gd name="T59" fmla="*/ 1 h 693"/>
                <a:gd name="T60" fmla="*/ 1 w 195"/>
                <a:gd name="T61" fmla="*/ 1 h 693"/>
                <a:gd name="T62" fmla="*/ 1 w 195"/>
                <a:gd name="T63" fmla="*/ 1 h 693"/>
                <a:gd name="T64" fmla="*/ 1 w 195"/>
                <a:gd name="T65" fmla="*/ 1 h 693"/>
                <a:gd name="T66" fmla="*/ 1 w 195"/>
                <a:gd name="T67" fmla="*/ 1 h 693"/>
                <a:gd name="T68" fmla="*/ 1 w 195"/>
                <a:gd name="T69" fmla="*/ 1 h 693"/>
                <a:gd name="T70" fmla="*/ 1 w 195"/>
                <a:gd name="T71" fmla="*/ 1 h 693"/>
                <a:gd name="T72" fmla="*/ 1 w 195"/>
                <a:gd name="T73" fmla="*/ 1 h 693"/>
                <a:gd name="T74" fmla="*/ 1 w 195"/>
                <a:gd name="T75" fmla="*/ 1 h 693"/>
                <a:gd name="T76" fmla="*/ 1 w 195"/>
                <a:gd name="T77" fmla="*/ 1 h 693"/>
                <a:gd name="T78" fmla="*/ 1 w 195"/>
                <a:gd name="T79" fmla="*/ 1 h 693"/>
                <a:gd name="T80" fmla="*/ 1 w 195"/>
                <a:gd name="T81" fmla="*/ 1 h 693"/>
                <a:gd name="T82" fmla="*/ 1 w 195"/>
                <a:gd name="T83" fmla="*/ 1 h 693"/>
                <a:gd name="T84" fmla="*/ 1 w 195"/>
                <a:gd name="T85" fmla="*/ 1 h 693"/>
                <a:gd name="T86" fmla="*/ 1 w 195"/>
                <a:gd name="T87" fmla="*/ 1 h 693"/>
                <a:gd name="T88" fmla="*/ 1 w 195"/>
                <a:gd name="T89" fmla="*/ 1 h 693"/>
                <a:gd name="T90" fmla="*/ 1 w 195"/>
                <a:gd name="T91" fmla="*/ 1 h 693"/>
                <a:gd name="T92" fmla="*/ 1 w 195"/>
                <a:gd name="T93" fmla="*/ 1 h 693"/>
                <a:gd name="T94" fmla="*/ 1 w 195"/>
                <a:gd name="T95" fmla="*/ 1 h 693"/>
                <a:gd name="T96" fmla="*/ 1 w 195"/>
                <a:gd name="T97" fmla="*/ 0 h 693"/>
                <a:gd name="T98" fmla="*/ 1 w 195"/>
                <a:gd name="T99" fmla="*/ 0 h 693"/>
                <a:gd name="T100" fmla="*/ 1 w 195"/>
                <a:gd name="T101" fmla="*/ 0 h 693"/>
                <a:gd name="T102" fmla="*/ 1 w 195"/>
                <a:gd name="T103" fmla="*/ 0 h 693"/>
                <a:gd name="T104" fmla="*/ 1 w 195"/>
                <a:gd name="T105" fmla="*/ 0 h 693"/>
                <a:gd name="T106" fmla="*/ 1 w 195"/>
                <a:gd name="T107" fmla="*/ 0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5"/>
                <a:gd name="T163" fmla="*/ 0 h 693"/>
                <a:gd name="T164" fmla="*/ 195 w 195"/>
                <a:gd name="T165" fmla="*/ 693 h 6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5" h="693">
                  <a:moveTo>
                    <a:pt x="195" y="0"/>
                  </a:moveTo>
                  <a:lnTo>
                    <a:pt x="182" y="18"/>
                  </a:lnTo>
                  <a:lnTo>
                    <a:pt x="169" y="38"/>
                  </a:lnTo>
                  <a:lnTo>
                    <a:pt x="156" y="56"/>
                  </a:lnTo>
                  <a:lnTo>
                    <a:pt x="144" y="76"/>
                  </a:lnTo>
                  <a:lnTo>
                    <a:pt x="131" y="95"/>
                  </a:lnTo>
                  <a:lnTo>
                    <a:pt x="118" y="116"/>
                  </a:lnTo>
                  <a:lnTo>
                    <a:pt x="107" y="136"/>
                  </a:lnTo>
                  <a:lnTo>
                    <a:pt x="95" y="155"/>
                  </a:lnTo>
                  <a:lnTo>
                    <a:pt x="85" y="174"/>
                  </a:lnTo>
                  <a:lnTo>
                    <a:pt x="76" y="194"/>
                  </a:lnTo>
                  <a:lnTo>
                    <a:pt x="69" y="214"/>
                  </a:lnTo>
                  <a:lnTo>
                    <a:pt x="61" y="235"/>
                  </a:lnTo>
                  <a:lnTo>
                    <a:pt x="54" y="256"/>
                  </a:lnTo>
                  <a:lnTo>
                    <a:pt x="48" y="277"/>
                  </a:lnTo>
                  <a:lnTo>
                    <a:pt x="42" y="298"/>
                  </a:lnTo>
                  <a:lnTo>
                    <a:pt x="35" y="319"/>
                  </a:lnTo>
                  <a:lnTo>
                    <a:pt x="23" y="365"/>
                  </a:lnTo>
                  <a:lnTo>
                    <a:pt x="14" y="411"/>
                  </a:lnTo>
                  <a:lnTo>
                    <a:pt x="8" y="458"/>
                  </a:lnTo>
                  <a:lnTo>
                    <a:pt x="3" y="505"/>
                  </a:lnTo>
                  <a:lnTo>
                    <a:pt x="0" y="552"/>
                  </a:lnTo>
                  <a:lnTo>
                    <a:pt x="0" y="598"/>
                  </a:lnTo>
                  <a:lnTo>
                    <a:pt x="2" y="645"/>
                  </a:lnTo>
                  <a:lnTo>
                    <a:pt x="8" y="691"/>
                  </a:lnTo>
                  <a:lnTo>
                    <a:pt x="10" y="693"/>
                  </a:lnTo>
                  <a:lnTo>
                    <a:pt x="13" y="691"/>
                  </a:lnTo>
                  <a:lnTo>
                    <a:pt x="17" y="689"/>
                  </a:lnTo>
                  <a:lnTo>
                    <a:pt x="18" y="685"/>
                  </a:lnTo>
                  <a:lnTo>
                    <a:pt x="23" y="592"/>
                  </a:lnTo>
                  <a:lnTo>
                    <a:pt x="27" y="500"/>
                  </a:lnTo>
                  <a:lnTo>
                    <a:pt x="35" y="408"/>
                  </a:lnTo>
                  <a:lnTo>
                    <a:pt x="51" y="315"/>
                  </a:lnTo>
                  <a:lnTo>
                    <a:pt x="57" y="294"/>
                  </a:lnTo>
                  <a:lnTo>
                    <a:pt x="63" y="273"/>
                  </a:lnTo>
                  <a:lnTo>
                    <a:pt x="69" y="251"/>
                  </a:lnTo>
                  <a:lnTo>
                    <a:pt x="76" y="230"/>
                  </a:lnTo>
                  <a:lnTo>
                    <a:pt x="82" y="208"/>
                  </a:lnTo>
                  <a:lnTo>
                    <a:pt x="91" y="189"/>
                  </a:lnTo>
                  <a:lnTo>
                    <a:pt x="99" y="168"/>
                  </a:lnTo>
                  <a:lnTo>
                    <a:pt x="109" y="148"/>
                  </a:lnTo>
                  <a:lnTo>
                    <a:pt x="119" y="130"/>
                  </a:lnTo>
                  <a:lnTo>
                    <a:pt x="130" y="110"/>
                  </a:lnTo>
                  <a:lnTo>
                    <a:pt x="141" y="92"/>
                  </a:lnTo>
                  <a:lnTo>
                    <a:pt x="153" y="74"/>
                  </a:lnTo>
                  <a:lnTo>
                    <a:pt x="163" y="56"/>
                  </a:lnTo>
                  <a:lnTo>
                    <a:pt x="175" y="38"/>
                  </a:lnTo>
                  <a:lnTo>
                    <a:pt x="185" y="18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 flipH="1">
              <a:off x="908" y="2471"/>
              <a:ext cx="92" cy="93"/>
            </a:xfrm>
            <a:custGeom>
              <a:avLst/>
              <a:gdLst>
                <a:gd name="T0" fmla="*/ 0 w 185"/>
                <a:gd name="T1" fmla="*/ 0 h 188"/>
                <a:gd name="T2" fmla="*/ 0 w 185"/>
                <a:gd name="T3" fmla="*/ 0 h 188"/>
                <a:gd name="T4" fmla="*/ 0 w 185"/>
                <a:gd name="T5" fmla="*/ 0 h 188"/>
                <a:gd name="T6" fmla="*/ 0 w 185"/>
                <a:gd name="T7" fmla="*/ 0 h 188"/>
                <a:gd name="T8" fmla="*/ 0 w 185"/>
                <a:gd name="T9" fmla="*/ 0 h 188"/>
                <a:gd name="T10" fmla="*/ 0 w 185"/>
                <a:gd name="T11" fmla="*/ 0 h 188"/>
                <a:gd name="T12" fmla="*/ 0 w 185"/>
                <a:gd name="T13" fmla="*/ 0 h 188"/>
                <a:gd name="T14" fmla="*/ 0 w 185"/>
                <a:gd name="T15" fmla="*/ 0 h 188"/>
                <a:gd name="T16" fmla="*/ 0 w 185"/>
                <a:gd name="T17" fmla="*/ 0 h 188"/>
                <a:gd name="T18" fmla="*/ 0 w 185"/>
                <a:gd name="T19" fmla="*/ 0 h 188"/>
                <a:gd name="T20" fmla="*/ 0 w 185"/>
                <a:gd name="T21" fmla="*/ 0 h 188"/>
                <a:gd name="T22" fmla="*/ 0 w 185"/>
                <a:gd name="T23" fmla="*/ 0 h 188"/>
                <a:gd name="T24" fmla="*/ 0 w 185"/>
                <a:gd name="T25" fmla="*/ 0 h 188"/>
                <a:gd name="T26" fmla="*/ 0 w 185"/>
                <a:gd name="T27" fmla="*/ 0 h 188"/>
                <a:gd name="T28" fmla="*/ 0 w 185"/>
                <a:gd name="T29" fmla="*/ 0 h 188"/>
                <a:gd name="T30" fmla="*/ 0 w 185"/>
                <a:gd name="T31" fmla="*/ 0 h 188"/>
                <a:gd name="T32" fmla="*/ 0 w 185"/>
                <a:gd name="T33" fmla="*/ 0 h 188"/>
                <a:gd name="T34" fmla="*/ 0 w 185"/>
                <a:gd name="T35" fmla="*/ 0 h 188"/>
                <a:gd name="T36" fmla="*/ 0 w 185"/>
                <a:gd name="T37" fmla="*/ 0 h 188"/>
                <a:gd name="T38" fmla="*/ 0 w 185"/>
                <a:gd name="T39" fmla="*/ 0 h 188"/>
                <a:gd name="T40" fmla="*/ 0 w 185"/>
                <a:gd name="T41" fmla="*/ 0 h 188"/>
                <a:gd name="T42" fmla="*/ 0 w 185"/>
                <a:gd name="T43" fmla="*/ 0 h 188"/>
                <a:gd name="T44" fmla="*/ 0 w 185"/>
                <a:gd name="T45" fmla="*/ 0 h 188"/>
                <a:gd name="T46" fmla="*/ 0 w 185"/>
                <a:gd name="T47" fmla="*/ 0 h 188"/>
                <a:gd name="T48" fmla="*/ 0 w 185"/>
                <a:gd name="T49" fmla="*/ 0 h 188"/>
                <a:gd name="T50" fmla="*/ 0 w 185"/>
                <a:gd name="T51" fmla="*/ 0 h 188"/>
                <a:gd name="T52" fmla="*/ 0 w 185"/>
                <a:gd name="T53" fmla="*/ 0 h 188"/>
                <a:gd name="T54" fmla="*/ 0 w 185"/>
                <a:gd name="T55" fmla="*/ 0 h 188"/>
                <a:gd name="T56" fmla="*/ 0 w 185"/>
                <a:gd name="T57" fmla="*/ 0 h 188"/>
                <a:gd name="T58" fmla="*/ 0 w 185"/>
                <a:gd name="T59" fmla="*/ 0 h 188"/>
                <a:gd name="T60" fmla="*/ 0 w 185"/>
                <a:gd name="T61" fmla="*/ 0 h 188"/>
                <a:gd name="T62" fmla="*/ 0 w 185"/>
                <a:gd name="T63" fmla="*/ 0 h 188"/>
                <a:gd name="T64" fmla="*/ 0 w 185"/>
                <a:gd name="T65" fmla="*/ 0 h 188"/>
                <a:gd name="T66" fmla="*/ 0 w 185"/>
                <a:gd name="T67" fmla="*/ 0 h 188"/>
                <a:gd name="T68" fmla="*/ 0 w 185"/>
                <a:gd name="T69" fmla="*/ 0 h 188"/>
                <a:gd name="T70" fmla="*/ 0 w 185"/>
                <a:gd name="T71" fmla="*/ 0 h 188"/>
                <a:gd name="T72" fmla="*/ 0 w 185"/>
                <a:gd name="T73" fmla="*/ 0 h 188"/>
                <a:gd name="T74" fmla="*/ 0 w 185"/>
                <a:gd name="T75" fmla="*/ 0 h 188"/>
                <a:gd name="T76" fmla="*/ 0 w 185"/>
                <a:gd name="T77" fmla="*/ 0 h 188"/>
                <a:gd name="T78" fmla="*/ 0 w 185"/>
                <a:gd name="T79" fmla="*/ 0 h 188"/>
                <a:gd name="T80" fmla="*/ 0 w 185"/>
                <a:gd name="T81" fmla="*/ 0 h 188"/>
                <a:gd name="T82" fmla="*/ 0 w 185"/>
                <a:gd name="T83" fmla="*/ 0 h 188"/>
                <a:gd name="T84" fmla="*/ 0 w 185"/>
                <a:gd name="T85" fmla="*/ 0 h 188"/>
                <a:gd name="T86" fmla="*/ 0 w 185"/>
                <a:gd name="T87" fmla="*/ 0 h 188"/>
                <a:gd name="T88" fmla="*/ 0 w 185"/>
                <a:gd name="T89" fmla="*/ 0 h 188"/>
                <a:gd name="T90" fmla="*/ 0 w 185"/>
                <a:gd name="T91" fmla="*/ 0 h 188"/>
                <a:gd name="T92" fmla="*/ 0 w 185"/>
                <a:gd name="T93" fmla="*/ 0 h 188"/>
                <a:gd name="T94" fmla="*/ 0 w 185"/>
                <a:gd name="T95" fmla="*/ 0 h 188"/>
                <a:gd name="T96" fmla="*/ 0 w 185"/>
                <a:gd name="T97" fmla="*/ 0 h 188"/>
                <a:gd name="T98" fmla="*/ 0 w 185"/>
                <a:gd name="T99" fmla="*/ 0 h 188"/>
                <a:gd name="T100" fmla="*/ 0 w 185"/>
                <a:gd name="T101" fmla="*/ 0 h 188"/>
                <a:gd name="T102" fmla="*/ 0 w 185"/>
                <a:gd name="T103" fmla="*/ 0 h 188"/>
                <a:gd name="T104" fmla="*/ 0 w 185"/>
                <a:gd name="T105" fmla="*/ 0 h 188"/>
                <a:gd name="T106" fmla="*/ 0 w 185"/>
                <a:gd name="T107" fmla="*/ 0 h 188"/>
                <a:gd name="T108" fmla="*/ 0 w 185"/>
                <a:gd name="T109" fmla="*/ 0 h 188"/>
                <a:gd name="T110" fmla="*/ 0 w 185"/>
                <a:gd name="T111" fmla="*/ 0 h 188"/>
                <a:gd name="T112" fmla="*/ 0 w 185"/>
                <a:gd name="T113" fmla="*/ 0 h 188"/>
                <a:gd name="T114" fmla="*/ 0 w 185"/>
                <a:gd name="T115" fmla="*/ 0 h 188"/>
                <a:gd name="T116" fmla="*/ 0 w 185"/>
                <a:gd name="T117" fmla="*/ 0 h 188"/>
                <a:gd name="T118" fmla="*/ 0 w 185"/>
                <a:gd name="T119" fmla="*/ 0 h 188"/>
                <a:gd name="T120" fmla="*/ 0 w 185"/>
                <a:gd name="T121" fmla="*/ 0 h 188"/>
                <a:gd name="T122" fmla="*/ 0 w 185"/>
                <a:gd name="T123" fmla="*/ 0 h 1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5"/>
                <a:gd name="T187" fmla="*/ 0 h 188"/>
                <a:gd name="T188" fmla="*/ 185 w 185"/>
                <a:gd name="T189" fmla="*/ 188 h 18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5" h="188">
                  <a:moveTo>
                    <a:pt x="185" y="0"/>
                  </a:moveTo>
                  <a:lnTo>
                    <a:pt x="179" y="2"/>
                  </a:lnTo>
                  <a:lnTo>
                    <a:pt x="172" y="5"/>
                  </a:lnTo>
                  <a:lnTo>
                    <a:pt x="166" y="8"/>
                  </a:lnTo>
                  <a:lnTo>
                    <a:pt x="161" y="12"/>
                  </a:lnTo>
                  <a:lnTo>
                    <a:pt x="155" y="15"/>
                  </a:lnTo>
                  <a:lnTo>
                    <a:pt x="150" y="19"/>
                  </a:lnTo>
                  <a:lnTo>
                    <a:pt x="144" y="22"/>
                  </a:lnTo>
                  <a:lnTo>
                    <a:pt x="139" y="27"/>
                  </a:lnTo>
                  <a:lnTo>
                    <a:pt x="133" y="31"/>
                  </a:lnTo>
                  <a:lnTo>
                    <a:pt x="126" y="36"/>
                  </a:lnTo>
                  <a:lnTo>
                    <a:pt x="120" y="40"/>
                  </a:lnTo>
                  <a:lnTo>
                    <a:pt x="113" y="46"/>
                  </a:lnTo>
                  <a:lnTo>
                    <a:pt x="106" y="52"/>
                  </a:lnTo>
                  <a:lnTo>
                    <a:pt x="101" y="57"/>
                  </a:lnTo>
                  <a:lnTo>
                    <a:pt x="95" y="62"/>
                  </a:lnTo>
                  <a:lnTo>
                    <a:pt x="90" y="68"/>
                  </a:lnTo>
                  <a:lnTo>
                    <a:pt x="83" y="76"/>
                  </a:lnTo>
                  <a:lnTo>
                    <a:pt x="78" y="83"/>
                  </a:lnTo>
                  <a:lnTo>
                    <a:pt x="71" y="91"/>
                  </a:lnTo>
                  <a:lnTo>
                    <a:pt x="64" y="98"/>
                  </a:lnTo>
                  <a:lnTo>
                    <a:pt x="57" y="106"/>
                  </a:lnTo>
                  <a:lnTo>
                    <a:pt x="50" y="113"/>
                  </a:lnTo>
                  <a:lnTo>
                    <a:pt x="44" y="121"/>
                  </a:lnTo>
                  <a:lnTo>
                    <a:pt x="37" y="128"/>
                  </a:lnTo>
                  <a:lnTo>
                    <a:pt x="31" y="135"/>
                  </a:lnTo>
                  <a:lnTo>
                    <a:pt x="27" y="142"/>
                  </a:lnTo>
                  <a:lnTo>
                    <a:pt x="23" y="149"/>
                  </a:lnTo>
                  <a:lnTo>
                    <a:pt x="19" y="156"/>
                  </a:lnTo>
                  <a:lnTo>
                    <a:pt x="15" y="163"/>
                  </a:lnTo>
                  <a:lnTo>
                    <a:pt x="11" y="169"/>
                  </a:lnTo>
                  <a:lnTo>
                    <a:pt x="6" y="176"/>
                  </a:lnTo>
                  <a:lnTo>
                    <a:pt x="1" y="183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3" y="188"/>
                  </a:lnTo>
                  <a:lnTo>
                    <a:pt x="5" y="187"/>
                  </a:lnTo>
                  <a:lnTo>
                    <a:pt x="13" y="179"/>
                  </a:lnTo>
                  <a:lnTo>
                    <a:pt x="20" y="169"/>
                  </a:lnTo>
                  <a:lnTo>
                    <a:pt x="26" y="159"/>
                  </a:lnTo>
                  <a:lnTo>
                    <a:pt x="31" y="150"/>
                  </a:lnTo>
                  <a:lnTo>
                    <a:pt x="36" y="142"/>
                  </a:lnTo>
                  <a:lnTo>
                    <a:pt x="42" y="134"/>
                  </a:lnTo>
                  <a:lnTo>
                    <a:pt x="48" y="126"/>
                  </a:lnTo>
                  <a:lnTo>
                    <a:pt x="54" y="118"/>
                  </a:lnTo>
                  <a:lnTo>
                    <a:pt x="60" y="110"/>
                  </a:lnTo>
                  <a:lnTo>
                    <a:pt x="67" y="103"/>
                  </a:lnTo>
                  <a:lnTo>
                    <a:pt x="74" y="95"/>
                  </a:lnTo>
                  <a:lnTo>
                    <a:pt x="80" y="88"/>
                  </a:lnTo>
                  <a:lnTo>
                    <a:pt x="90" y="75"/>
                  </a:lnTo>
                  <a:lnTo>
                    <a:pt x="102" y="62"/>
                  </a:lnTo>
                  <a:lnTo>
                    <a:pt x="114" y="50"/>
                  </a:lnTo>
                  <a:lnTo>
                    <a:pt x="127" y="37"/>
                  </a:lnTo>
                  <a:lnTo>
                    <a:pt x="141" y="27"/>
                  </a:lnTo>
                  <a:lnTo>
                    <a:pt x="155" y="16"/>
                  </a:lnTo>
                  <a:lnTo>
                    <a:pt x="170" y="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 flipH="1">
              <a:off x="979" y="2566"/>
              <a:ext cx="25" cy="46"/>
            </a:xfrm>
            <a:custGeom>
              <a:avLst/>
              <a:gdLst>
                <a:gd name="T0" fmla="*/ 0 w 50"/>
                <a:gd name="T1" fmla="*/ 1 h 92"/>
                <a:gd name="T2" fmla="*/ 1 w 50"/>
                <a:gd name="T3" fmla="*/ 1 h 92"/>
                <a:gd name="T4" fmla="*/ 1 w 50"/>
                <a:gd name="T5" fmla="*/ 1 h 92"/>
                <a:gd name="T6" fmla="*/ 1 w 50"/>
                <a:gd name="T7" fmla="*/ 1 h 92"/>
                <a:gd name="T8" fmla="*/ 1 w 50"/>
                <a:gd name="T9" fmla="*/ 1 h 92"/>
                <a:gd name="T10" fmla="*/ 1 w 50"/>
                <a:gd name="T11" fmla="*/ 1 h 92"/>
                <a:gd name="T12" fmla="*/ 1 w 50"/>
                <a:gd name="T13" fmla="*/ 1 h 92"/>
                <a:gd name="T14" fmla="*/ 1 w 50"/>
                <a:gd name="T15" fmla="*/ 1 h 92"/>
                <a:gd name="T16" fmla="*/ 1 w 50"/>
                <a:gd name="T17" fmla="*/ 1 h 92"/>
                <a:gd name="T18" fmla="*/ 1 w 50"/>
                <a:gd name="T19" fmla="*/ 1 h 92"/>
                <a:gd name="T20" fmla="*/ 1 w 50"/>
                <a:gd name="T21" fmla="*/ 1 h 92"/>
                <a:gd name="T22" fmla="*/ 1 w 50"/>
                <a:gd name="T23" fmla="*/ 1 h 92"/>
                <a:gd name="T24" fmla="*/ 1 w 50"/>
                <a:gd name="T25" fmla="*/ 1 h 92"/>
                <a:gd name="T26" fmla="*/ 1 w 50"/>
                <a:gd name="T27" fmla="*/ 1 h 92"/>
                <a:gd name="T28" fmla="*/ 1 w 50"/>
                <a:gd name="T29" fmla="*/ 1 h 92"/>
                <a:gd name="T30" fmla="*/ 1 w 50"/>
                <a:gd name="T31" fmla="*/ 1 h 92"/>
                <a:gd name="T32" fmla="*/ 1 w 50"/>
                <a:gd name="T33" fmla="*/ 1 h 92"/>
                <a:gd name="T34" fmla="*/ 1 w 50"/>
                <a:gd name="T35" fmla="*/ 1 h 92"/>
                <a:gd name="T36" fmla="*/ 1 w 50"/>
                <a:gd name="T37" fmla="*/ 1 h 92"/>
                <a:gd name="T38" fmla="*/ 1 w 50"/>
                <a:gd name="T39" fmla="*/ 1 h 92"/>
                <a:gd name="T40" fmla="*/ 0 w 50"/>
                <a:gd name="T41" fmla="*/ 0 h 92"/>
                <a:gd name="T42" fmla="*/ 0 w 50"/>
                <a:gd name="T43" fmla="*/ 0 h 92"/>
                <a:gd name="T44" fmla="*/ 0 w 50"/>
                <a:gd name="T45" fmla="*/ 0 h 92"/>
                <a:gd name="T46" fmla="*/ 0 w 50"/>
                <a:gd name="T47" fmla="*/ 0 h 92"/>
                <a:gd name="T48" fmla="*/ 0 w 50"/>
                <a:gd name="T49" fmla="*/ 1 h 92"/>
                <a:gd name="T50" fmla="*/ 0 w 50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92"/>
                <a:gd name="T80" fmla="*/ 50 w 50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92">
                  <a:moveTo>
                    <a:pt x="0" y="1"/>
                  </a:moveTo>
                  <a:lnTo>
                    <a:pt x="7" y="12"/>
                  </a:lnTo>
                  <a:lnTo>
                    <a:pt x="13" y="22"/>
                  </a:lnTo>
                  <a:lnTo>
                    <a:pt x="19" y="34"/>
                  </a:lnTo>
                  <a:lnTo>
                    <a:pt x="24" y="45"/>
                  </a:lnTo>
                  <a:lnTo>
                    <a:pt x="29" y="57"/>
                  </a:lnTo>
                  <a:lnTo>
                    <a:pt x="34" y="68"/>
                  </a:lnTo>
                  <a:lnTo>
                    <a:pt x="38" y="80"/>
                  </a:lnTo>
                  <a:lnTo>
                    <a:pt x="44" y="91"/>
                  </a:lnTo>
                  <a:lnTo>
                    <a:pt x="46" y="92"/>
                  </a:lnTo>
                  <a:lnTo>
                    <a:pt x="48" y="90"/>
                  </a:lnTo>
                  <a:lnTo>
                    <a:pt x="50" y="88"/>
                  </a:lnTo>
                  <a:lnTo>
                    <a:pt x="50" y="85"/>
                  </a:lnTo>
                  <a:lnTo>
                    <a:pt x="46" y="74"/>
                  </a:lnTo>
                  <a:lnTo>
                    <a:pt x="42" y="61"/>
                  </a:lnTo>
                  <a:lnTo>
                    <a:pt x="37" y="50"/>
                  </a:lnTo>
                  <a:lnTo>
                    <a:pt x="31" y="39"/>
                  </a:lnTo>
                  <a:lnTo>
                    <a:pt x="26" y="28"/>
                  </a:lnTo>
                  <a:lnTo>
                    <a:pt x="19" y="19"/>
                  </a:lnTo>
                  <a:lnTo>
                    <a:pt x="9" y="8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 flipH="1">
              <a:off x="975" y="2613"/>
              <a:ext cx="64" cy="32"/>
            </a:xfrm>
            <a:custGeom>
              <a:avLst/>
              <a:gdLst>
                <a:gd name="T0" fmla="*/ 0 w 128"/>
                <a:gd name="T1" fmla="*/ 1 h 63"/>
                <a:gd name="T2" fmla="*/ 1 w 128"/>
                <a:gd name="T3" fmla="*/ 1 h 63"/>
                <a:gd name="T4" fmla="*/ 1 w 128"/>
                <a:gd name="T5" fmla="*/ 1 h 63"/>
                <a:gd name="T6" fmla="*/ 1 w 128"/>
                <a:gd name="T7" fmla="*/ 1 h 63"/>
                <a:gd name="T8" fmla="*/ 1 w 128"/>
                <a:gd name="T9" fmla="*/ 1 h 63"/>
                <a:gd name="T10" fmla="*/ 1 w 128"/>
                <a:gd name="T11" fmla="*/ 1 h 63"/>
                <a:gd name="T12" fmla="*/ 1 w 128"/>
                <a:gd name="T13" fmla="*/ 1 h 63"/>
                <a:gd name="T14" fmla="*/ 1 w 128"/>
                <a:gd name="T15" fmla="*/ 1 h 63"/>
                <a:gd name="T16" fmla="*/ 1 w 128"/>
                <a:gd name="T17" fmla="*/ 1 h 63"/>
                <a:gd name="T18" fmla="*/ 1 w 128"/>
                <a:gd name="T19" fmla="*/ 1 h 63"/>
                <a:gd name="T20" fmla="*/ 1 w 128"/>
                <a:gd name="T21" fmla="*/ 1 h 63"/>
                <a:gd name="T22" fmla="*/ 1 w 128"/>
                <a:gd name="T23" fmla="*/ 1 h 63"/>
                <a:gd name="T24" fmla="*/ 1 w 128"/>
                <a:gd name="T25" fmla="*/ 0 h 63"/>
                <a:gd name="T26" fmla="*/ 1 w 128"/>
                <a:gd name="T27" fmla="*/ 1 h 63"/>
                <a:gd name="T28" fmla="*/ 1 w 128"/>
                <a:gd name="T29" fmla="*/ 1 h 63"/>
                <a:gd name="T30" fmla="*/ 1 w 128"/>
                <a:gd name="T31" fmla="*/ 1 h 63"/>
                <a:gd name="T32" fmla="*/ 1 w 128"/>
                <a:gd name="T33" fmla="*/ 1 h 63"/>
                <a:gd name="T34" fmla="*/ 1 w 128"/>
                <a:gd name="T35" fmla="*/ 1 h 63"/>
                <a:gd name="T36" fmla="*/ 1 w 128"/>
                <a:gd name="T37" fmla="*/ 1 h 63"/>
                <a:gd name="T38" fmla="*/ 1 w 128"/>
                <a:gd name="T39" fmla="*/ 1 h 63"/>
                <a:gd name="T40" fmla="*/ 0 w 128"/>
                <a:gd name="T41" fmla="*/ 1 h 63"/>
                <a:gd name="T42" fmla="*/ 0 w 128"/>
                <a:gd name="T43" fmla="*/ 1 h 63"/>
                <a:gd name="T44" fmla="*/ 0 w 128"/>
                <a:gd name="T45" fmla="*/ 1 h 63"/>
                <a:gd name="T46" fmla="*/ 0 w 128"/>
                <a:gd name="T47" fmla="*/ 1 h 63"/>
                <a:gd name="T48" fmla="*/ 0 w 128"/>
                <a:gd name="T49" fmla="*/ 1 h 63"/>
                <a:gd name="T50" fmla="*/ 0 w 128"/>
                <a:gd name="T51" fmla="*/ 1 h 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8"/>
                <a:gd name="T79" fmla="*/ 0 h 63"/>
                <a:gd name="T80" fmla="*/ 128 w 128"/>
                <a:gd name="T81" fmla="*/ 63 h 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8" h="63">
                  <a:moveTo>
                    <a:pt x="0" y="63"/>
                  </a:moveTo>
                  <a:lnTo>
                    <a:pt x="15" y="55"/>
                  </a:lnTo>
                  <a:lnTo>
                    <a:pt x="30" y="47"/>
                  </a:lnTo>
                  <a:lnTo>
                    <a:pt x="45" y="39"/>
                  </a:lnTo>
                  <a:lnTo>
                    <a:pt x="60" y="32"/>
                  </a:lnTo>
                  <a:lnTo>
                    <a:pt x="75" y="25"/>
                  </a:lnTo>
                  <a:lnTo>
                    <a:pt x="90" y="19"/>
                  </a:lnTo>
                  <a:lnTo>
                    <a:pt x="106" y="14"/>
                  </a:lnTo>
                  <a:lnTo>
                    <a:pt x="122" y="9"/>
                  </a:lnTo>
                  <a:lnTo>
                    <a:pt x="126" y="7"/>
                  </a:lnTo>
                  <a:lnTo>
                    <a:pt x="128" y="4"/>
                  </a:lnTo>
                  <a:lnTo>
                    <a:pt x="128" y="1"/>
                  </a:lnTo>
                  <a:lnTo>
                    <a:pt x="124" y="0"/>
                  </a:lnTo>
                  <a:lnTo>
                    <a:pt x="107" y="1"/>
                  </a:lnTo>
                  <a:lnTo>
                    <a:pt x="90" y="5"/>
                  </a:lnTo>
                  <a:lnTo>
                    <a:pt x="74" y="12"/>
                  </a:lnTo>
                  <a:lnTo>
                    <a:pt x="59" y="20"/>
                  </a:lnTo>
                  <a:lnTo>
                    <a:pt x="43" y="31"/>
                  </a:lnTo>
                  <a:lnTo>
                    <a:pt x="29" y="41"/>
                  </a:lnTo>
                  <a:lnTo>
                    <a:pt x="14" y="5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 flipH="1">
              <a:off x="1010" y="2639"/>
              <a:ext cx="29" cy="160"/>
            </a:xfrm>
            <a:custGeom>
              <a:avLst/>
              <a:gdLst>
                <a:gd name="T0" fmla="*/ 0 w 59"/>
                <a:gd name="T1" fmla="*/ 0 h 319"/>
                <a:gd name="T2" fmla="*/ 0 w 59"/>
                <a:gd name="T3" fmla="*/ 1 h 319"/>
                <a:gd name="T4" fmla="*/ 0 w 59"/>
                <a:gd name="T5" fmla="*/ 1 h 319"/>
                <a:gd name="T6" fmla="*/ 0 w 59"/>
                <a:gd name="T7" fmla="*/ 1 h 319"/>
                <a:gd name="T8" fmla="*/ 0 w 59"/>
                <a:gd name="T9" fmla="*/ 1 h 319"/>
                <a:gd name="T10" fmla="*/ 0 w 59"/>
                <a:gd name="T11" fmla="*/ 1 h 319"/>
                <a:gd name="T12" fmla="*/ 0 w 59"/>
                <a:gd name="T13" fmla="*/ 1 h 319"/>
                <a:gd name="T14" fmla="*/ 0 w 59"/>
                <a:gd name="T15" fmla="*/ 1 h 319"/>
                <a:gd name="T16" fmla="*/ 0 w 59"/>
                <a:gd name="T17" fmla="*/ 1 h 319"/>
                <a:gd name="T18" fmla="*/ 0 w 59"/>
                <a:gd name="T19" fmla="*/ 1 h 319"/>
                <a:gd name="T20" fmla="*/ 0 w 59"/>
                <a:gd name="T21" fmla="*/ 1 h 319"/>
                <a:gd name="T22" fmla="*/ 0 w 59"/>
                <a:gd name="T23" fmla="*/ 1 h 319"/>
                <a:gd name="T24" fmla="*/ 0 w 59"/>
                <a:gd name="T25" fmla="*/ 1 h 319"/>
                <a:gd name="T26" fmla="*/ 0 w 59"/>
                <a:gd name="T27" fmla="*/ 1 h 319"/>
                <a:gd name="T28" fmla="*/ 0 w 59"/>
                <a:gd name="T29" fmla="*/ 1 h 319"/>
                <a:gd name="T30" fmla="*/ 0 w 59"/>
                <a:gd name="T31" fmla="*/ 1 h 319"/>
                <a:gd name="T32" fmla="*/ 0 w 59"/>
                <a:gd name="T33" fmla="*/ 1 h 319"/>
                <a:gd name="T34" fmla="*/ 0 w 59"/>
                <a:gd name="T35" fmla="*/ 1 h 319"/>
                <a:gd name="T36" fmla="*/ 0 w 59"/>
                <a:gd name="T37" fmla="*/ 1 h 319"/>
                <a:gd name="T38" fmla="*/ 0 w 59"/>
                <a:gd name="T39" fmla="*/ 1 h 319"/>
                <a:gd name="T40" fmla="*/ 0 w 59"/>
                <a:gd name="T41" fmla="*/ 1 h 319"/>
                <a:gd name="T42" fmla="*/ 0 w 59"/>
                <a:gd name="T43" fmla="*/ 1 h 319"/>
                <a:gd name="T44" fmla="*/ 0 w 59"/>
                <a:gd name="T45" fmla="*/ 1 h 319"/>
                <a:gd name="T46" fmla="*/ 0 w 59"/>
                <a:gd name="T47" fmla="*/ 1 h 319"/>
                <a:gd name="T48" fmla="*/ 0 w 59"/>
                <a:gd name="T49" fmla="*/ 1 h 319"/>
                <a:gd name="T50" fmla="*/ 0 w 59"/>
                <a:gd name="T51" fmla="*/ 1 h 319"/>
                <a:gd name="T52" fmla="*/ 0 w 59"/>
                <a:gd name="T53" fmla="*/ 1 h 319"/>
                <a:gd name="T54" fmla="*/ 0 w 59"/>
                <a:gd name="T55" fmla="*/ 1 h 319"/>
                <a:gd name="T56" fmla="*/ 0 w 59"/>
                <a:gd name="T57" fmla="*/ 0 h 319"/>
                <a:gd name="T58" fmla="*/ 0 w 59"/>
                <a:gd name="T59" fmla="*/ 0 h 319"/>
                <a:gd name="T60" fmla="*/ 0 w 59"/>
                <a:gd name="T61" fmla="*/ 0 h 319"/>
                <a:gd name="T62" fmla="*/ 0 w 59"/>
                <a:gd name="T63" fmla="*/ 0 h 319"/>
                <a:gd name="T64" fmla="*/ 0 w 59"/>
                <a:gd name="T65" fmla="*/ 0 h 319"/>
                <a:gd name="T66" fmla="*/ 0 w 59"/>
                <a:gd name="T67" fmla="*/ 0 h 3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"/>
                <a:gd name="T103" fmla="*/ 0 h 319"/>
                <a:gd name="T104" fmla="*/ 59 w 59"/>
                <a:gd name="T105" fmla="*/ 319 h 3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" h="319">
                  <a:moveTo>
                    <a:pt x="9" y="0"/>
                  </a:moveTo>
                  <a:lnTo>
                    <a:pt x="1" y="41"/>
                  </a:lnTo>
                  <a:lnTo>
                    <a:pt x="0" y="84"/>
                  </a:lnTo>
                  <a:lnTo>
                    <a:pt x="3" y="126"/>
                  </a:lnTo>
                  <a:lnTo>
                    <a:pt x="9" y="168"/>
                  </a:lnTo>
                  <a:lnTo>
                    <a:pt x="13" y="186"/>
                  </a:lnTo>
                  <a:lnTo>
                    <a:pt x="16" y="206"/>
                  </a:lnTo>
                  <a:lnTo>
                    <a:pt x="20" y="225"/>
                  </a:lnTo>
                  <a:lnTo>
                    <a:pt x="25" y="245"/>
                  </a:lnTo>
                  <a:lnTo>
                    <a:pt x="30" y="265"/>
                  </a:lnTo>
                  <a:lnTo>
                    <a:pt x="37" y="283"/>
                  </a:lnTo>
                  <a:lnTo>
                    <a:pt x="45" y="300"/>
                  </a:lnTo>
                  <a:lnTo>
                    <a:pt x="54" y="318"/>
                  </a:lnTo>
                  <a:lnTo>
                    <a:pt x="55" y="319"/>
                  </a:lnTo>
                  <a:lnTo>
                    <a:pt x="58" y="318"/>
                  </a:lnTo>
                  <a:lnTo>
                    <a:pt x="59" y="315"/>
                  </a:lnTo>
                  <a:lnTo>
                    <a:pt x="59" y="314"/>
                  </a:lnTo>
                  <a:lnTo>
                    <a:pt x="52" y="298"/>
                  </a:lnTo>
                  <a:lnTo>
                    <a:pt x="45" y="282"/>
                  </a:lnTo>
                  <a:lnTo>
                    <a:pt x="38" y="266"/>
                  </a:lnTo>
                  <a:lnTo>
                    <a:pt x="33" y="248"/>
                  </a:lnTo>
                  <a:lnTo>
                    <a:pt x="28" y="232"/>
                  </a:lnTo>
                  <a:lnTo>
                    <a:pt x="24" y="215"/>
                  </a:lnTo>
                  <a:lnTo>
                    <a:pt x="20" y="198"/>
                  </a:lnTo>
                  <a:lnTo>
                    <a:pt x="16" y="181"/>
                  </a:lnTo>
                  <a:lnTo>
                    <a:pt x="8" y="137"/>
                  </a:lnTo>
                  <a:lnTo>
                    <a:pt x="5" y="92"/>
                  </a:lnTo>
                  <a:lnTo>
                    <a:pt x="5" y="4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 flipH="1">
              <a:off x="922" y="2473"/>
              <a:ext cx="139" cy="61"/>
            </a:xfrm>
            <a:custGeom>
              <a:avLst/>
              <a:gdLst>
                <a:gd name="T0" fmla="*/ 0 w 279"/>
                <a:gd name="T1" fmla="*/ 1 h 121"/>
                <a:gd name="T2" fmla="*/ 0 w 279"/>
                <a:gd name="T3" fmla="*/ 1 h 121"/>
                <a:gd name="T4" fmla="*/ 0 w 279"/>
                <a:gd name="T5" fmla="*/ 1 h 121"/>
                <a:gd name="T6" fmla="*/ 0 w 279"/>
                <a:gd name="T7" fmla="*/ 1 h 121"/>
                <a:gd name="T8" fmla="*/ 0 w 279"/>
                <a:gd name="T9" fmla="*/ 1 h 121"/>
                <a:gd name="T10" fmla="*/ 0 w 279"/>
                <a:gd name="T11" fmla="*/ 1 h 121"/>
                <a:gd name="T12" fmla="*/ 0 w 279"/>
                <a:gd name="T13" fmla="*/ 1 h 121"/>
                <a:gd name="T14" fmla="*/ 0 w 279"/>
                <a:gd name="T15" fmla="*/ 1 h 121"/>
                <a:gd name="T16" fmla="*/ 0 w 279"/>
                <a:gd name="T17" fmla="*/ 1 h 121"/>
                <a:gd name="T18" fmla="*/ 0 w 279"/>
                <a:gd name="T19" fmla="*/ 1 h 121"/>
                <a:gd name="T20" fmla="*/ 0 w 279"/>
                <a:gd name="T21" fmla="*/ 1 h 121"/>
                <a:gd name="T22" fmla="*/ 0 w 279"/>
                <a:gd name="T23" fmla="*/ 1 h 121"/>
                <a:gd name="T24" fmla="*/ 0 w 279"/>
                <a:gd name="T25" fmla="*/ 1 h 121"/>
                <a:gd name="T26" fmla="*/ 0 w 279"/>
                <a:gd name="T27" fmla="*/ 1 h 121"/>
                <a:gd name="T28" fmla="*/ 0 w 279"/>
                <a:gd name="T29" fmla="*/ 1 h 121"/>
                <a:gd name="T30" fmla="*/ 0 w 279"/>
                <a:gd name="T31" fmla="*/ 1 h 121"/>
                <a:gd name="T32" fmla="*/ 0 w 279"/>
                <a:gd name="T33" fmla="*/ 1 h 121"/>
                <a:gd name="T34" fmla="*/ 0 w 279"/>
                <a:gd name="T35" fmla="*/ 1 h 121"/>
                <a:gd name="T36" fmla="*/ 0 w 279"/>
                <a:gd name="T37" fmla="*/ 1 h 121"/>
                <a:gd name="T38" fmla="*/ 0 w 279"/>
                <a:gd name="T39" fmla="*/ 1 h 121"/>
                <a:gd name="T40" fmla="*/ 0 w 279"/>
                <a:gd name="T41" fmla="*/ 1 h 121"/>
                <a:gd name="T42" fmla="*/ 0 w 279"/>
                <a:gd name="T43" fmla="*/ 1 h 121"/>
                <a:gd name="T44" fmla="*/ 0 w 279"/>
                <a:gd name="T45" fmla="*/ 1 h 121"/>
                <a:gd name="T46" fmla="*/ 0 w 279"/>
                <a:gd name="T47" fmla="*/ 1 h 121"/>
                <a:gd name="T48" fmla="*/ 0 w 279"/>
                <a:gd name="T49" fmla="*/ 1 h 121"/>
                <a:gd name="T50" fmla="*/ 0 w 279"/>
                <a:gd name="T51" fmla="*/ 1 h 121"/>
                <a:gd name="T52" fmla="*/ 0 w 279"/>
                <a:gd name="T53" fmla="*/ 1 h 121"/>
                <a:gd name="T54" fmla="*/ 0 w 279"/>
                <a:gd name="T55" fmla="*/ 1 h 121"/>
                <a:gd name="T56" fmla="*/ 0 w 279"/>
                <a:gd name="T57" fmla="*/ 1 h 121"/>
                <a:gd name="T58" fmla="*/ 0 w 279"/>
                <a:gd name="T59" fmla="*/ 1 h 121"/>
                <a:gd name="T60" fmla="*/ 0 w 279"/>
                <a:gd name="T61" fmla="*/ 1 h 121"/>
                <a:gd name="T62" fmla="*/ 0 w 279"/>
                <a:gd name="T63" fmla="*/ 1 h 121"/>
                <a:gd name="T64" fmla="*/ 0 w 279"/>
                <a:gd name="T65" fmla="*/ 1 h 121"/>
                <a:gd name="T66" fmla="*/ 0 w 279"/>
                <a:gd name="T67" fmla="*/ 1 h 121"/>
                <a:gd name="T68" fmla="*/ 0 w 279"/>
                <a:gd name="T69" fmla="*/ 0 h 121"/>
                <a:gd name="T70" fmla="*/ 0 w 279"/>
                <a:gd name="T71" fmla="*/ 0 h 121"/>
                <a:gd name="T72" fmla="*/ 0 w 279"/>
                <a:gd name="T73" fmla="*/ 0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79"/>
                <a:gd name="T112" fmla="*/ 0 h 121"/>
                <a:gd name="T113" fmla="*/ 279 w 279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79" h="121">
                  <a:moveTo>
                    <a:pt x="278" y="0"/>
                  </a:moveTo>
                  <a:lnTo>
                    <a:pt x="272" y="5"/>
                  </a:lnTo>
                  <a:lnTo>
                    <a:pt x="266" y="9"/>
                  </a:lnTo>
                  <a:lnTo>
                    <a:pt x="260" y="15"/>
                  </a:lnTo>
                  <a:lnTo>
                    <a:pt x="255" y="20"/>
                  </a:lnTo>
                  <a:lnTo>
                    <a:pt x="249" y="24"/>
                  </a:lnTo>
                  <a:lnTo>
                    <a:pt x="243" y="30"/>
                  </a:lnTo>
                  <a:lnTo>
                    <a:pt x="237" y="34"/>
                  </a:lnTo>
                  <a:lnTo>
                    <a:pt x="232" y="39"/>
                  </a:lnTo>
                  <a:lnTo>
                    <a:pt x="222" y="46"/>
                  </a:lnTo>
                  <a:lnTo>
                    <a:pt x="212" y="51"/>
                  </a:lnTo>
                  <a:lnTo>
                    <a:pt x="202" y="55"/>
                  </a:lnTo>
                  <a:lnTo>
                    <a:pt x="191" y="60"/>
                  </a:lnTo>
                  <a:lnTo>
                    <a:pt x="180" y="63"/>
                  </a:lnTo>
                  <a:lnTo>
                    <a:pt x="169" y="67"/>
                  </a:lnTo>
                  <a:lnTo>
                    <a:pt x="158" y="70"/>
                  </a:lnTo>
                  <a:lnTo>
                    <a:pt x="148" y="74"/>
                  </a:lnTo>
                  <a:lnTo>
                    <a:pt x="139" y="76"/>
                  </a:lnTo>
                  <a:lnTo>
                    <a:pt x="131" y="78"/>
                  </a:lnTo>
                  <a:lnTo>
                    <a:pt x="123" y="81"/>
                  </a:lnTo>
                  <a:lnTo>
                    <a:pt x="115" y="83"/>
                  </a:lnTo>
                  <a:lnTo>
                    <a:pt x="106" y="84"/>
                  </a:lnTo>
                  <a:lnTo>
                    <a:pt x="98" y="86"/>
                  </a:lnTo>
                  <a:lnTo>
                    <a:pt x="90" y="87"/>
                  </a:lnTo>
                  <a:lnTo>
                    <a:pt x="82" y="90"/>
                  </a:lnTo>
                  <a:lnTo>
                    <a:pt x="73" y="92"/>
                  </a:lnTo>
                  <a:lnTo>
                    <a:pt x="63" y="94"/>
                  </a:lnTo>
                  <a:lnTo>
                    <a:pt x="54" y="97"/>
                  </a:lnTo>
                  <a:lnTo>
                    <a:pt x="45" y="98"/>
                  </a:lnTo>
                  <a:lnTo>
                    <a:pt x="36" y="100"/>
                  </a:lnTo>
                  <a:lnTo>
                    <a:pt x="25" y="102"/>
                  </a:lnTo>
                  <a:lnTo>
                    <a:pt x="17" y="104"/>
                  </a:lnTo>
                  <a:lnTo>
                    <a:pt x="8" y="104"/>
                  </a:lnTo>
                  <a:lnTo>
                    <a:pt x="5" y="105"/>
                  </a:lnTo>
                  <a:lnTo>
                    <a:pt x="1" y="108"/>
                  </a:lnTo>
                  <a:lnTo>
                    <a:pt x="0" y="112"/>
                  </a:lnTo>
                  <a:lnTo>
                    <a:pt x="1" y="115"/>
                  </a:lnTo>
                  <a:lnTo>
                    <a:pt x="8" y="119"/>
                  </a:lnTo>
                  <a:lnTo>
                    <a:pt x="14" y="121"/>
                  </a:lnTo>
                  <a:lnTo>
                    <a:pt x="21" y="121"/>
                  </a:lnTo>
                  <a:lnTo>
                    <a:pt x="27" y="120"/>
                  </a:lnTo>
                  <a:lnTo>
                    <a:pt x="33" y="117"/>
                  </a:lnTo>
                  <a:lnTo>
                    <a:pt x="39" y="115"/>
                  </a:lnTo>
                  <a:lnTo>
                    <a:pt x="46" y="113"/>
                  </a:lnTo>
                  <a:lnTo>
                    <a:pt x="53" y="111"/>
                  </a:lnTo>
                  <a:lnTo>
                    <a:pt x="65" y="108"/>
                  </a:lnTo>
                  <a:lnTo>
                    <a:pt x="76" y="105"/>
                  </a:lnTo>
                  <a:lnTo>
                    <a:pt x="88" y="101"/>
                  </a:lnTo>
                  <a:lnTo>
                    <a:pt x="99" y="98"/>
                  </a:lnTo>
                  <a:lnTo>
                    <a:pt x="111" y="94"/>
                  </a:lnTo>
                  <a:lnTo>
                    <a:pt x="122" y="91"/>
                  </a:lnTo>
                  <a:lnTo>
                    <a:pt x="134" y="87"/>
                  </a:lnTo>
                  <a:lnTo>
                    <a:pt x="145" y="83"/>
                  </a:lnTo>
                  <a:lnTo>
                    <a:pt x="154" y="79"/>
                  </a:lnTo>
                  <a:lnTo>
                    <a:pt x="164" y="76"/>
                  </a:lnTo>
                  <a:lnTo>
                    <a:pt x="173" y="72"/>
                  </a:lnTo>
                  <a:lnTo>
                    <a:pt x="182" y="69"/>
                  </a:lnTo>
                  <a:lnTo>
                    <a:pt x="191" y="66"/>
                  </a:lnTo>
                  <a:lnTo>
                    <a:pt x="201" y="62"/>
                  </a:lnTo>
                  <a:lnTo>
                    <a:pt x="210" y="59"/>
                  </a:lnTo>
                  <a:lnTo>
                    <a:pt x="218" y="54"/>
                  </a:lnTo>
                  <a:lnTo>
                    <a:pt x="227" y="48"/>
                  </a:lnTo>
                  <a:lnTo>
                    <a:pt x="235" y="43"/>
                  </a:lnTo>
                  <a:lnTo>
                    <a:pt x="242" y="37"/>
                  </a:lnTo>
                  <a:lnTo>
                    <a:pt x="250" y="30"/>
                  </a:lnTo>
                  <a:lnTo>
                    <a:pt x="257" y="23"/>
                  </a:lnTo>
                  <a:lnTo>
                    <a:pt x="264" y="15"/>
                  </a:lnTo>
                  <a:lnTo>
                    <a:pt x="271" y="8"/>
                  </a:lnTo>
                  <a:lnTo>
                    <a:pt x="278" y="0"/>
                  </a:lnTo>
                  <a:lnTo>
                    <a:pt x="279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 flipH="1">
              <a:off x="1051" y="2571"/>
              <a:ext cx="25" cy="191"/>
            </a:xfrm>
            <a:custGeom>
              <a:avLst/>
              <a:gdLst>
                <a:gd name="T0" fmla="*/ 0 w 52"/>
                <a:gd name="T1" fmla="*/ 0 h 381"/>
                <a:gd name="T2" fmla="*/ 0 w 52"/>
                <a:gd name="T3" fmla="*/ 1 h 381"/>
                <a:gd name="T4" fmla="*/ 0 w 52"/>
                <a:gd name="T5" fmla="*/ 1 h 381"/>
                <a:gd name="T6" fmla="*/ 0 w 52"/>
                <a:gd name="T7" fmla="*/ 1 h 381"/>
                <a:gd name="T8" fmla="*/ 0 w 52"/>
                <a:gd name="T9" fmla="*/ 1 h 381"/>
                <a:gd name="T10" fmla="*/ 0 w 52"/>
                <a:gd name="T11" fmla="*/ 1 h 381"/>
                <a:gd name="T12" fmla="*/ 0 w 52"/>
                <a:gd name="T13" fmla="*/ 1 h 381"/>
                <a:gd name="T14" fmla="*/ 0 w 52"/>
                <a:gd name="T15" fmla="*/ 1 h 381"/>
                <a:gd name="T16" fmla="*/ 0 w 52"/>
                <a:gd name="T17" fmla="*/ 1 h 381"/>
                <a:gd name="T18" fmla="*/ 0 w 52"/>
                <a:gd name="T19" fmla="*/ 1 h 381"/>
                <a:gd name="T20" fmla="*/ 0 w 52"/>
                <a:gd name="T21" fmla="*/ 1 h 381"/>
                <a:gd name="T22" fmla="*/ 0 w 52"/>
                <a:gd name="T23" fmla="*/ 1 h 381"/>
                <a:gd name="T24" fmla="*/ 0 w 52"/>
                <a:gd name="T25" fmla="*/ 1 h 381"/>
                <a:gd name="T26" fmla="*/ 0 w 52"/>
                <a:gd name="T27" fmla="*/ 1 h 381"/>
                <a:gd name="T28" fmla="*/ 0 w 52"/>
                <a:gd name="T29" fmla="*/ 1 h 381"/>
                <a:gd name="T30" fmla="*/ 0 w 52"/>
                <a:gd name="T31" fmla="*/ 1 h 381"/>
                <a:gd name="T32" fmla="*/ 0 w 52"/>
                <a:gd name="T33" fmla="*/ 1 h 381"/>
                <a:gd name="T34" fmla="*/ 0 w 52"/>
                <a:gd name="T35" fmla="*/ 1 h 381"/>
                <a:gd name="T36" fmla="*/ 0 w 52"/>
                <a:gd name="T37" fmla="*/ 1 h 381"/>
                <a:gd name="T38" fmla="*/ 0 w 52"/>
                <a:gd name="T39" fmla="*/ 1 h 381"/>
                <a:gd name="T40" fmla="*/ 0 w 52"/>
                <a:gd name="T41" fmla="*/ 1 h 381"/>
                <a:gd name="T42" fmla="*/ 0 w 52"/>
                <a:gd name="T43" fmla="*/ 1 h 381"/>
                <a:gd name="T44" fmla="*/ 0 w 52"/>
                <a:gd name="T45" fmla="*/ 1 h 381"/>
                <a:gd name="T46" fmla="*/ 0 w 52"/>
                <a:gd name="T47" fmla="*/ 1 h 381"/>
                <a:gd name="T48" fmla="*/ 0 w 52"/>
                <a:gd name="T49" fmla="*/ 1 h 381"/>
                <a:gd name="T50" fmla="*/ 0 w 52"/>
                <a:gd name="T51" fmla="*/ 1 h 381"/>
                <a:gd name="T52" fmla="*/ 0 w 52"/>
                <a:gd name="T53" fmla="*/ 1 h 381"/>
                <a:gd name="T54" fmla="*/ 0 w 52"/>
                <a:gd name="T55" fmla="*/ 1 h 381"/>
                <a:gd name="T56" fmla="*/ 0 w 52"/>
                <a:gd name="T57" fmla="*/ 0 h 381"/>
                <a:gd name="T58" fmla="*/ 0 w 52"/>
                <a:gd name="T59" fmla="*/ 0 h 381"/>
                <a:gd name="T60" fmla="*/ 0 w 52"/>
                <a:gd name="T61" fmla="*/ 0 h 381"/>
                <a:gd name="T62" fmla="*/ 0 w 52"/>
                <a:gd name="T63" fmla="*/ 0 h 381"/>
                <a:gd name="T64" fmla="*/ 0 w 52"/>
                <a:gd name="T65" fmla="*/ 0 h 381"/>
                <a:gd name="T66" fmla="*/ 0 w 52"/>
                <a:gd name="T67" fmla="*/ 0 h 38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2"/>
                <a:gd name="T103" fmla="*/ 0 h 381"/>
                <a:gd name="T104" fmla="*/ 52 w 52"/>
                <a:gd name="T105" fmla="*/ 381 h 38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2" h="381">
                  <a:moveTo>
                    <a:pt x="17" y="0"/>
                  </a:moveTo>
                  <a:lnTo>
                    <a:pt x="5" y="64"/>
                  </a:lnTo>
                  <a:lnTo>
                    <a:pt x="0" y="130"/>
                  </a:lnTo>
                  <a:lnTo>
                    <a:pt x="1" y="196"/>
                  </a:lnTo>
                  <a:lnTo>
                    <a:pt x="8" y="261"/>
                  </a:lnTo>
                  <a:lnTo>
                    <a:pt x="12" y="283"/>
                  </a:lnTo>
                  <a:lnTo>
                    <a:pt x="16" y="305"/>
                  </a:lnTo>
                  <a:lnTo>
                    <a:pt x="22" y="327"/>
                  </a:lnTo>
                  <a:lnTo>
                    <a:pt x="28" y="349"/>
                  </a:lnTo>
                  <a:lnTo>
                    <a:pt x="30" y="358"/>
                  </a:lnTo>
                  <a:lnTo>
                    <a:pt x="33" y="366"/>
                  </a:lnTo>
                  <a:lnTo>
                    <a:pt x="39" y="374"/>
                  </a:lnTo>
                  <a:lnTo>
                    <a:pt x="46" y="381"/>
                  </a:lnTo>
                  <a:lnTo>
                    <a:pt x="48" y="381"/>
                  </a:lnTo>
                  <a:lnTo>
                    <a:pt x="51" y="379"/>
                  </a:lnTo>
                  <a:lnTo>
                    <a:pt x="52" y="375"/>
                  </a:lnTo>
                  <a:lnTo>
                    <a:pt x="51" y="373"/>
                  </a:lnTo>
                  <a:lnTo>
                    <a:pt x="46" y="364"/>
                  </a:lnTo>
                  <a:lnTo>
                    <a:pt x="43" y="353"/>
                  </a:lnTo>
                  <a:lnTo>
                    <a:pt x="40" y="343"/>
                  </a:lnTo>
                  <a:lnTo>
                    <a:pt x="37" y="334"/>
                  </a:lnTo>
                  <a:lnTo>
                    <a:pt x="31" y="314"/>
                  </a:lnTo>
                  <a:lnTo>
                    <a:pt x="25" y="295"/>
                  </a:lnTo>
                  <a:lnTo>
                    <a:pt x="21" y="275"/>
                  </a:lnTo>
                  <a:lnTo>
                    <a:pt x="16" y="255"/>
                  </a:lnTo>
                  <a:lnTo>
                    <a:pt x="6" y="192"/>
                  </a:lnTo>
                  <a:lnTo>
                    <a:pt x="4" y="128"/>
                  </a:lnTo>
                  <a:lnTo>
                    <a:pt x="7" y="6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 flipH="1">
              <a:off x="1064" y="2529"/>
              <a:ext cx="65" cy="95"/>
            </a:xfrm>
            <a:custGeom>
              <a:avLst/>
              <a:gdLst>
                <a:gd name="T0" fmla="*/ 1 w 130"/>
                <a:gd name="T1" fmla="*/ 0 h 190"/>
                <a:gd name="T2" fmla="*/ 1 w 130"/>
                <a:gd name="T3" fmla="*/ 1 h 190"/>
                <a:gd name="T4" fmla="*/ 1 w 130"/>
                <a:gd name="T5" fmla="*/ 1 h 190"/>
                <a:gd name="T6" fmla="*/ 1 w 130"/>
                <a:gd name="T7" fmla="*/ 1 h 190"/>
                <a:gd name="T8" fmla="*/ 1 w 130"/>
                <a:gd name="T9" fmla="*/ 1 h 190"/>
                <a:gd name="T10" fmla="*/ 1 w 130"/>
                <a:gd name="T11" fmla="*/ 1 h 190"/>
                <a:gd name="T12" fmla="*/ 1 w 130"/>
                <a:gd name="T13" fmla="*/ 1 h 190"/>
                <a:gd name="T14" fmla="*/ 1 w 130"/>
                <a:gd name="T15" fmla="*/ 1 h 190"/>
                <a:gd name="T16" fmla="*/ 1 w 130"/>
                <a:gd name="T17" fmla="*/ 1 h 190"/>
                <a:gd name="T18" fmla="*/ 1 w 130"/>
                <a:gd name="T19" fmla="*/ 1 h 190"/>
                <a:gd name="T20" fmla="*/ 1 w 130"/>
                <a:gd name="T21" fmla="*/ 1 h 190"/>
                <a:gd name="T22" fmla="*/ 1 w 130"/>
                <a:gd name="T23" fmla="*/ 1 h 190"/>
                <a:gd name="T24" fmla="*/ 1 w 130"/>
                <a:gd name="T25" fmla="*/ 1 h 190"/>
                <a:gd name="T26" fmla="*/ 1 w 130"/>
                <a:gd name="T27" fmla="*/ 1 h 190"/>
                <a:gd name="T28" fmla="*/ 1 w 130"/>
                <a:gd name="T29" fmla="*/ 1 h 190"/>
                <a:gd name="T30" fmla="*/ 1 w 130"/>
                <a:gd name="T31" fmla="*/ 1 h 190"/>
                <a:gd name="T32" fmla="*/ 1 w 130"/>
                <a:gd name="T33" fmla="*/ 1 h 190"/>
                <a:gd name="T34" fmla="*/ 1 w 130"/>
                <a:gd name="T35" fmla="*/ 1 h 190"/>
                <a:gd name="T36" fmla="*/ 0 w 130"/>
                <a:gd name="T37" fmla="*/ 1 h 190"/>
                <a:gd name="T38" fmla="*/ 1 w 130"/>
                <a:gd name="T39" fmla="*/ 1 h 190"/>
                <a:gd name="T40" fmla="*/ 1 w 130"/>
                <a:gd name="T41" fmla="*/ 1 h 190"/>
                <a:gd name="T42" fmla="*/ 1 w 130"/>
                <a:gd name="T43" fmla="*/ 1 h 190"/>
                <a:gd name="T44" fmla="*/ 1 w 130"/>
                <a:gd name="T45" fmla="*/ 1 h 190"/>
                <a:gd name="T46" fmla="*/ 1 w 130"/>
                <a:gd name="T47" fmla="*/ 1 h 190"/>
                <a:gd name="T48" fmla="*/ 1 w 130"/>
                <a:gd name="T49" fmla="*/ 1 h 190"/>
                <a:gd name="T50" fmla="*/ 1 w 130"/>
                <a:gd name="T51" fmla="*/ 1 h 190"/>
                <a:gd name="T52" fmla="*/ 1 w 130"/>
                <a:gd name="T53" fmla="*/ 1 h 190"/>
                <a:gd name="T54" fmla="*/ 1 w 130"/>
                <a:gd name="T55" fmla="*/ 1 h 190"/>
                <a:gd name="T56" fmla="*/ 1 w 130"/>
                <a:gd name="T57" fmla="*/ 1 h 190"/>
                <a:gd name="T58" fmla="*/ 1 w 130"/>
                <a:gd name="T59" fmla="*/ 1 h 190"/>
                <a:gd name="T60" fmla="*/ 1 w 130"/>
                <a:gd name="T61" fmla="*/ 1 h 190"/>
                <a:gd name="T62" fmla="*/ 1 w 130"/>
                <a:gd name="T63" fmla="*/ 1 h 190"/>
                <a:gd name="T64" fmla="*/ 1 w 130"/>
                <a:gd name="T65" fmla="*/ 1 h 190"/>
                <a:gd name="T66" fmla="*/ 1 w 130"/>
                <a:gd name="T67" fmla="*/ 1 h 190"/>
                <a:gd name="T68" fmla="*/ 1 w 130"/>
                <a:gd name="T69" fmla="*/ 1 h 190"/>
                <a:gd name="T70" fmla="*/ 1 w 130"/>
                <a:gd name="T71" fmla="*/ 1 h 190"/>
                <a:gd name="T72" fmla="*/ 1 w 130"/>
                <a:gd name="T73" fmla="*/ 0 h 190"/>
                <a:gd name="T74" fmla="*/ 1 w 130"/>
                <a:gd name="T75" fmla="*/ 0 h 190"/>
                <a:gd name="T76" fmla="*/ 1 w 130"/>
                <a:gd name="T77" fmla="*/ 0 h 190"/>
                <a:gd name="T78" fmla="*/ 1 w 130"/>
                <a:gd name="T79" fmla="*/ 0 h 190"/>
                <a:gd name="T80" fmla="*/ 1 w 130"/>
                <a:gd name="T81" fmla="*/ 0 h 190"/>
                <a:gd name="T82" fmla="*/ 1 w 130"/>
                <a:gd name="T83" fmla="*/ 0 h 1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0"/>
                <a:gd name="T127" fmla="*/ 0 h 190"/>
                <a:gd name="T128" fmla="*/ 130 w 130"/>
                <a:gd name="T129" fmla="*/ 190 h 19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0" h="190">
                  <a:moveTo>
                    <a:pt x="130" y="0"/>
                  </a:moveTo>
                  <a:lnTo>
                    <a:pt x="124" y="11"/>
                  </a:lnTo>
                  <a:lnTo>
                    <a:pt x="118" y="23"/>
                  </a:lnTo>
                  <a:lnTo>
                    <a:pt x="112" y="34"/>
                  </a:lnTo>
                  <a:lnTo>
                    <a:pt x="106" y="46"/>
                  </a:lnTo>
                  <a:lnTo>
                    <a:pt x="99" y="57"/>
                  </a:lnTo>
                  <a:lnTo>
                    <a:pt x="94" y="70"/>
                  </a:lnTo>
                  <a:lnTo>
                    <a:pt x="88" y="81"/>
                  </a:lnTo>
                  <a:lnTo>
                    <a:pt x="81" y="93"/>
                  </a:lnTo>
                  <a:lnTo>
                    <a:pt x="73" y="104"/>
                  </a:lnTo>
                  <a:lnTo>
                    <a:pt x="65" y="116"/>
                  </a:lnTo>
                  <a:lnTo>
                    <a:pt x="54" y="126"/>
                  </a:lnTo>
                  <a:lnTo>
                    <a:pt x="45" y="137"/>
                  </a:lnTo>
                  <a:lnTo>
                    <a:pt x="35" y="146"/>
                  </a:lnTo>
                  <a:lnTo>
                    <a:pt x="24" y="155"/>
                  </a:lnTo>
                  <a:lnTo>
                    <a:pt x="14" y="166"/>
                  </a:lnTo>
                  <a:lnTo>
                    <a:pt x="4" y="175"/>
                  </a:lnTo>
                  <a:lnTo>
                    <a:pt x="1" y="179"/>
                  </a:lnTo>
                  <a:lnTo>
                    <a:pt x="0" y="185"/>
                  </a:lnTo>
                  <a:lnTo>
                    <a:pt x="2" y="190"/>
                  </a:lnTo>
                  <a:lnTo>
                    <a:pt x="7" y="190"/>
                  </a:lnTo>
                  <a:lnTo>
                    <a:pt x="17" y="183"/>
                  </a:lnTo>
                  <a:lnTo>
                    <a:pt x="28" y="175"/>
                  </a:lnTo>
                  <a:lnTo>
                    <a:pt x="37" y="166"/>
                  </a:lnTo>
                  <a:lnTo>
                    <a:pt x="45" y="155"/>
                  </a:lnTo>
                  <a:lnTo>
                    <a:pt x="54" y="145"/>
                  </a:lnTo>
                  <a:lnTo>
                    <a:pt x="61" y="134"/>
                  </a:lnTo>
                  <a:lnTo>
                    <a:pt x="69" y="124"/>
                  </a:lnTo>
                  <a:lnTo>
                    <a:pt x="76" y="114"/>
                  </a:lnTo>
                  <a:lnTo>
                    <a:pt x="84" y="100"/>
                  </a:lnTo>
                  <a:lnTo>
                    <a:pt x="91" y="86"/>
                  </a:lnTo>
                  <a:lnTo>
                    <a:pt x="98" y="71"/>
                  </a:lnTo>
                  <a:lnTo>
                    <a:pt x="104" y="57"/>
                  </a:lnTo>
                  <a:lnTo>
                    <a:pt x="110" y="42"/>
                  </a:lnTo>
                  <a:lnTo>
                    <a:pt x="117" y="28"/>
                  </a:lnTo>
                  <a:lnTo>
                    <a:pt x="124" y="1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05" name="Object 105"/>
          <p:cNvGraphicFramePr>
            <a:graphicFrameLocks noChangeAspect="1"/>
          </p:cNvGraphicFramePr>
          <p:nvPr/>
        </p:nvGraphicFramePr>
        <p:xfrm>
          <a:off x="5003800" y="1231881"/>
          <a:ext cx="3743325" cy="2138362"/>
        </p:xfrm>
        <a:graphic>
          <a:graphicData uri="http://schemas.openxmlformats.org/presentationml/2006/ole">
            <p:oleObj spid="_x0000_s629784" name="Equation" r:id="rId5" imgW="2501900" imgH="1143000" progId="Equation.DSMT4">
              <p:embed/>
            </p:oleObj>
          </a:graphicData>
        </a:graphic>
      </p:graphicFrame>
      <p:graphicFrame>
        <p:nvGraphicFramePr>
          <p:cNvPr id="106" name="Object 106"/>
          <p:cNvGraphicFramePr>
            <a:graphicFrameLocks noChangeAspect="1"/>
          </p:cNvGraphicFramePr>
          <p:nvPr/>
        </p:nvGraphicFramePr>
        <p:xfrm>
          <a:off x="1258888" y="4027468"/>
          <a:ext cx="3816350" cy="484188"/>
        </p:xfrm>
        <a:graphic>
          <a:graphicData uri="http://schemas.openxmlformats.org/presentationml/2006/ole">
            <p:oleObj spid="_x0000_s629785" name="Equation" r:id="rId6" imgW="19177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989013" y="1341459"/>
          <a:ext cx="5151437" cy="2297113"/>
        </p:xfrm>
        <a:graphic>
          <a:graphicData uri="http://schemas.openxmlformats.org/presentationml/2006/ole">
            <p:oleObj spid="_x0000_s630811" name="Equation" r:id="rId3" imgW="2997200" imgH="1143000" progId="Equation.DSMT4">
              <p:embed/>
            </p:oleObj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76375" y="765197"/>
            <a:ext cx="3671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2009</a:t>
            </a:r>
            <a:r>
              <a:rPr kumimoji="1" lang="zh-CN" altLang="en-US" sz="2800"/>
              <a:t>年</a:t>
            </a:r>
            <a:r>
              <a:rPr kumimoji="1" lang="en-US" altLang="zh-CN" sz="2800"/>
              <a:t>11</a:t>
            </a:r>
            <a:r>
              <a:rPr kumimoji="1" lang="zh-CN" altLang="en-US" sz="2800"/>
              <a:t>月考题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23850" y="693759"/>
            <a:ext cx="1109663" cy="742950"/>
            <a:chOff x="302" y="391"/>
            <a:chExt cx="699" cy="468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02" y="391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 h 672"/>
                <a:gd name="T4" fmla="*/ 22 w 672"/>
                <a:gd name="T5" fmla="*/ 1 h 672"/>
                <a:gd name="T6" fmla="*/ 22 w 672"/>
                <a:gd name="T7" fmla="*/ 1 h 672"/>
                <a:gd name="T8" fmla="*/ 17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 rot="10794935">
              <a:off x="344" y="560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 rot="10794935">
              <a:off x="476" y="391"/>
              <a:ext cx="251" cy="13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 rot="10794935">
              <a:off x="637" y="39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47" y="527"/>
              <a:ext cx="6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</a:rPr>
                <a:t>思考</a:t>
              </a:r>
              <a:r>
                <a:rPr lang="en-US" altLang="zh-CN" sz="2000" b="1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</a:rPr>
                <a:t>2</a:t>
              </a:r>
              <a:endParaRPr lang="en-US" altLang="zh-CN" sz="2000" b="1">
                <a:solidFill>
                  <a:srgbClr val="000000"/>
                </a:solidFill>
                <a:ea typeface="隶书" pitchFamily="49" charset="-122"/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11" name="AutoShape 11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</a:rPr>
                <a:t>完</a:t>
              </a:r>
            </a:p>
          </p:txBody>
        </p:sp>
      </p:grpSp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2627313" y="3717947"/>
          <a:ext cx="3814762" cy="2293937"/>
        </p:xfrm>
        <a:graphic>
          <a:graphicData uri="http://schemas.openxmlformats.org/presentationml/2006/ole">
            <p:oleObj spid="_x0000_s630812" name="Equation" r:id="rId4" imgW="2222500" imgH="1143000" progId="Equation.DSMT4">
              <p:embed/>
            </p:oleObj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2260600" y="5984897"/>
          <a:ext cx="4740275" cy="515937"/>
        </p:xfrm>
        <a:graphic>
          <a:graphicData uri="http://schemas.openxmlformats.org/presentationml/2006/ole">
            <p:oleObj spid="_x0000_s630813" name="Equation" r:id="rId5" imgW="1865281" imgH="203024" progId="Equation.DSMT4">
              <p:embed/>
            </p:oleObj>
          </a:graphicData>
        </a:graphic>
      </p:graphicFrame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1331913" y="4797447"/>
            <a:ext cx="1223962" cy="144462"/>
            <a:chOff x="476" y="2659"/>
            <a:chExt cx="771" cy="91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76" y="2659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76" y="2750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1403350" y="4340247"/>
          <a:ext cx="654050" cy="458787"/>
        </p:xfrm>
        <a:graphic>
          <a:graphicData uri="http://schemas.openxmlformats.org/presentationml/2006/ole">
            <p:oleObj spid="_x0000_s630814" name="Equation" r:id="rId6" imgW="381497" imgH="228898" progId="Equation.DSMT4">
              <p:embed/>
            </p:oleObj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1187450" y="5013347"/>
          <a:ext cx="1243013" cy="407987"/>
        </p:xfrm>
        <a:graphic>
          <a:graphicData uri="http://schemas.openxmlformats.org/presentationml/2006/ole">
            <p:oleObj spid="_x0000_s630815" name="Equation" r:id="rId7" imgW="723900" imgH="203200" progId="Equation.DSMT4">
              <p:embed/>
            </p:oleObj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211638" y="693759"/>
            <a:ext cx="4932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(</a:t>
            </a:r>
            <a:r>
              <a:rPr kumimoji="1" lang="zh-CN" altLang="en-US" sz="2800">
                <a:latin typeface="Times New Roman" pitchFamily="18" charset="0"/>
              </a:rPr>
              <a:t>换成按行的方式计算一样</a:t>
            </a:r>
            <a:r>
              <a:rPr kumimoji="1" lang="en-US" altLang="zh-CN" sz="2800">
                <a:latin typeface="Times New Roman" pitchFamily="18" charset="0"/>
              </a:rPr>
              <a:t>!)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38203" y="1946255"/>
            <a:ext cx="7045325" cy="4071938"/>
            <a:chOff x="693" y="2906"/>
            <a:chExt cx="4438" cy="1014"/>
          </a:xfrm>
        </p:grpSpPr>
        <p:sp>
          <p:nvSpPr>
            <p:cNvPr id="3" name="AutoShape 8"/>
            <p:cNvSpPr>
              <a:spLocks noChangeArrowheads="1"/>
            </p:cNvSpPr>
            <p:nvPr/>
          </p:nvSpPr>
          <p:spPr bwMode="auto">
            <a:xfrm>
              <a:off x="693" y="2906"/>
              <a:ext cx="4438" cy="101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1BF789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accent1"/>
              </a:solidFill>
              <a:round/>
              <a:headEnd/>
              <a:tailEnd type="none" w="sm" len="lg"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827" y="3020"/>
              <a:ext cx="4179" cy="3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pPr indent="673100">
                <a:lnSpc>
                  <a:spcPct val="130000"/>
                </a:lnSpc>
                <a:spcBef>
                  <a:spcPct val="50000"/>
                </a:spcBef>
              </a:pP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4282" y="642918"/>
            <a:ext cx="831815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</a:rPr>
              <a:t>    </a:t>
            </a:r>
            <a:r>
              <a:rPr kumimoji="1" lang="zh-CN" altLang="en-US" sz="2800" dirty="0">
                <a:latin typeface="Times New Roman" pitchFamily="18" charset="0"/>
              </a:rPr>
              <a:t>用</a:t>
            </a:r>
            <a:r>
              <a:rPr kumimoji="1" lang="en-US" altLang="zh-CN" sz="2800" i="1" dirty="0">
                <a:latin typeface="Times New Roman" pitchFamily="18" charset="0"/>
              </a:rPr>
              <a:t>n</a:t>
            </a:r>
            <a:r>
              <a:rPr kumimoji="1" lang="en-US" altLang="zh-CN" sz="2800" dirty="0">
                <a:latin typeface="Times New Roman" pitchFamily="18" charset="0"/>
              </a:rPr>
              <a:t> </a:t>
            </a:r>
            <a:r>
              <a:rPr kumimoji="1" lang="zh-CN" altLang="zh-CN" sz="2800" dirty="0">
                <a:latin typeface="Times New Roman" pitchFamily="18" charset="0"/>
              </a:rPr>
              <a:t>阶行列式表示 </a:t>
            </a:r>
            <a:r>
              <a:rPr kumimoji="1" lang="en-US" altLang="zh-CN" sz="2800" i="1" dirty="0">
                <a:latin typeface="Times New Roman" pitchFamily="18" charset="0"/>
              </a:rPr>
              <a:t>n </a:t>
            </a:r>
            <a:r>
              <a:rPr kumimoji="1" lang="zh-CN" altLang="zh-CN" sz="2800" dirty="0">
                <a:latin typeface="Times New Roman" pitchFamily="18" charset="0"/>
              </a:rPr>
              <a:t>元</a:t>
            </a:r>
            <a:r>
              <a:rPr kumimoji="1" lang="zh-CN" altLang="zh-CN" sz="2800" dirty="0" smtClean="0">
                <a:latin typeface="Times New Roman" pitchFamily="18" charset="0"/>
              </a:rPr>
              <a:t>线性方程组</a:t>
            </a:r>
            <a:endParaRPr kumimoji="1" lang="en-US" altLang="zh-CN" sz="28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itchFamily="18" charset="0"/>
              </a:rPr>
              <a:t>     (</a:t>
            </a:r>
            <a:r>
              <a:rPr kumimoji="1" lang="zh-CN" altLang="en-US" sz="2800" dirty="0">
                <a:latin typeface="Times New Roman" pitchFamily="18" charset="0"/>
              </a:rPr>
              <a:t>方程</a:t>
            </a:r>
            <a:r>
              <a:rPr kumimoji="1" lang="zh-CN" altLang="en-US" sz="2800" dirty="0" smtClean="0">
                <a:latin typeface="Times New Roman" pitchFamily="18" charset="0"/>
              </a:rPr>
              <a:t>个数 </a:t>
            </a:r>
            <a:r>
              <a:rPr kumimoji="1" lang="en-US" altLang="zh-CN" sz="2800" i="1" dirty="0">
                <a:latin typeface="Times New Roman" pitchFamily="18" charset="0"/>
              </a:rPr>
              <a:t>m</a:t>
            </a:r>
            <a:r>
              <a:rPr kumimoji="1" lang="en-US" altLang="zh-CN" sz="2800" b="1" dirty="0">
                <a:latin typeface="Times New Roman" pitchFamily="18" charset="0"/>
              </a:rPr>
              <a:t>=</a:t>
            </a:r>
            <a:r>
              <a:rPr kumimoji="1" lang="zh-CN" altLang="en-US" sz="2800" dirty="0" smtClean="0">
                <a:latin typeface="Times New Roman" pitchFamily="18" charset="0"/>
              </a:rPr>
              <a:t>未知变量</a:t>
            </a:r>
            <a:r>
              <a:rPr kumimoji="1" lang="zh-CN" altLang="en-US" sz="2800" dirty="0">
                <a:latin typeface="Times New Roman" pitchFamily="18" charset="0"/>
              </a:rPr>
              <a:t>的个数</a:t>
            </a:r>
            <a:r>
              <a:rPr kumimoji="1" lang="en-US" altLang="zh-CN" sz="2800" i="1" dirty="0">
                <a:latin typeface="Times New Roman" pitchFamily="18" charset="0"/>
              </a:rPr>
              <a:t>n</a:t>
            </a:r>
            <a:r>
              <a:rPr kumimoji="1" lang="en-US" altLang="zh-CN" sz="2800" dirty="0">
                <a:latin typeface="Times New Roman" pitchFamily="18" charset="0"/>
              </a:rPr>
              <a:t>)</a:t>
            </a:r>
            <a:r>
              <a:rPr kumimoji="1" lang="zh-CN" altLang="zh-CN" sz="2800" dirty="0">
                <a:latin typeface="Times New Roman" pitchFamily="18" charset="0"/>
              </a:rPr>
              <a:t>的解.</a:t>
            </a:r>
            <a:endParaRPr kumimoji="1" lang="en-US" altLang="zh-CN" sz="2800" dirty="0">
              <a:latin typeface="Times New Roman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17603" y="2111355"/>
            <a:ext cx="3367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+mj-ea"/>
                <a:ea typeface="+mj-ea"/>
              </a:rPr>
              <a:t>定理</a:t>
            </a:r>
            <a:r>
              <a:rPr kumimoji="1" lang="en-US" altLang="zh-CN" sz="2800" b="1" dirty="0">
                <a:latin typeface="+mj-ea"/>
                <a:ea typeface="+mj-ea"/>
              </a:rPr>
              <a:t>1(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Cramer</a:t>
            </a:r>
            <a:r>
              <a:rPr kumimoji="1" lang="zh-CN" altLang="en-US" sz="2800" dirty="0">
                <a:latin typeface="+mj-ea"/>
                <a:ea typeface="+mj-ea"/>
              </a:rPr>
              <a:t>法则</a:t>
            </a:r>
            <a:r>
              <a:rPr kumimoji="1" lang="en-US" altLang="zh-CN" sz="2800" dirty="0">
                <a:latin typeface="+mj-ea"/>
                <a:ea typeface="+mj-ea"/>
              </a:rPr>
              <a:t>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908453" y="2126935"/>
            <a:ext cx="2679771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如果线性方程组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2054253" y="3065443"/>
            <a:ext cx="195262" cy="1855787"/>
          </a:xfrm>
          <a:prstGeom prst="leftBrace">
            <a:avLst>
              <a:gd name="adj1" fmla="val 7920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308253" y="2874943"/>
            <a:ext cx="4824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</a:rPr>
              <a:t>11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 </a:t>
            </a:r>
            <a:r>
              <a:rPr kumimoji="1" lang="en-US" altLang="zh-CN" sz="2800">
                <a:latin typeface="Times New Roman" pitchFamily="18" charset="0"/>
              </a:rPr>
              <a:t>+ </a:t>
            </a: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</a:rPr>
              <a:t>12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 </a:t>
            </a:r>
            <a:r>
              <a:rPr kumimoji="1" lang="en-US" altLang="zh-CN" sz="2800">
                <a:latin typeface="Times New Roman" pitchFamily="18" charset="0"/>
              </a:rPr>
              <a:t>+ … + </a:t>
            </a: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en-US" altLang="zh-CN" sz="2800" i="1" baseline="-25000">
                <a:latin typeface="Times New Roman" pitchFamily="18" charset="0"/>
              </a:rPr>
              <a:t>n 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i="1" baseline="-25000">
                <a:latin typeface="Times New Roman" pitchFamily="18" charset="0"/>
              </a:rPr>
              <a:t>n</a:t>
            </a:r>
            <a:r>
              <a:rPr kumimoji="1" lang="en-US" altLang="zh-CN" sz="2800" baseline="-250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 i="1">
                <a:latin typeface="Times New Roman" pitchFamily="18" charset="0"/>
              </a:rPr>
              <a:t>b</a:t>
            </a:r>
            <a:r>
              <a:rPr kumimoji="1" lang="en-US" altLang="zh-CN" sz="2800" baseline="-25000">
                <a:latin typeface="Times New Roman" pitchFamily="18" charset="0"/>
              </a:rPr>
              <a:t>1 </a:t>
            </a:r>
            <a:r>
              <a:rPr kumimoji="1" lang="en-US" altLang="zh-CN" sz="2800">
                <a:latin typeface="Times New Roman" pitchFamily="18" charset="0"/>
              </a:rPr>
              <a:t>,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286028" y="3462318"/>
            <a:ext cx="571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</a:rPr>
              <a:t>21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 </a:t>
            </a:r>
            <a:r>
              <a:rPr kumimoji="1" lang="en-US" altLang="zh-CN" sz="2800">
                <a:latin typeface="Times New Roman" pitchFamily="18" charset="0"/>
              </a:rPr>
              <a:t>+ </a:t>
            </a: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</a:rPr>
              <a:t>22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 </a:t>
            </a:r>
            <a:r>
              <a:rPr kumimoji="1" lang="en-US" altLang="zh-CN" sz="2800">
                <a:latin typeface="Times New Roman" pitchFamily="18" charset="0"/>
              </a:rPr>
              <a:t>+ … + </a:t>
            </a: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en-US" altLang="zh-CN" sz="2800" i="1" baseline="-25000">
                <a:latin typeface="Times New Roman" pitchFamily="18" charset="0"/>
              </a:rPr>
              <a:t>n 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i="1" baseline="-25000">
                <a:latin typeface="Times New Roman" pitchFamily="18" charset="0"/>
              </a:rPr>
              <a:t>n</a:t>
            </a:r>
            <a:r>
              <a:rPr kumimoji="1" lang="en-US" altLang="zh-CN" sz="2800" baseline="-250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 i="1">
                <a:latin typeface="Times New Roman" pitchFamily="18" charset="0"/>
              </a:rPr>
              <a:t>b</a:t>
            </a:r>
            <a:r>
              <a:rPr kumimoji="1" lang="en-US" altLang="zh-CN" sz="2800" baseline="-25000">
                <a:latin typeface="Times New Roman" pitchFamily="18" charset="0"/>
              </a:rPr>
              <a:t>2 </a:t>
            </a:r>
            <a:r>
              <a:rPr kumimoji="1" lang="en-US" altLang="zh-CN" sz="2800">
                <a:latin typeface="Times New Roman" pitchFamily="18" charset="0"/>
              </a:rPr>
              <a:t>,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308253" y="4459268"/>
            <a:ext cx="571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 i="1" baseline="-25000">
                <a:latin typeface="Times New Roman" pitchFamily="18" charset="0"/>
              </a:rPr>
              <a:t>n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 </a:t>
            </a:r>
            <a:r>
              <a:rPr kumimoji="1" lang="en-US" altLang="zh-CN" sz="2800">
                <a:latin typeface="Times New Roman" pitchFamily="18" charset="0"/>
              </a:rPr>
              <a:t>+ </a:t>
            </a: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 i="1" baseline="-25000">
                <a:latin typeface="Times New Roman" pitchFamily="18" charset="0"/>
              </a:rPr>
              <a:t>n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 </a:t>
            </a:r>
            <a:r>
              <a:rPr kumimoji="1" lang="en-US" altLang="zh-CN" sz="2800">
                <a:latin typeface="Times New Roman" pitchFamily="18" charset="0"/>
              </a:rPr>
              <a:t>+ … + </a:t>
            </a: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 i="1" baseline="-25000">
                <a:latin typeface="Times New Roman" pitchFamily="18" charset="0"/>
              </a:rPr>
              <a:t>nn 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i="1" baseline="-25000">
                <a:latin typeface="Times New Roman" pitchFamily="18" charset="0"/>
              </a:rPr>
              <a:t>n</a:t>
            </a:r>
            <a:r>
              <a:rPr kumimoji="1" lang="en-US" altLang="zh-CN" sz="2800" baseline="-250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 i="1">
                <a:latin typeface="Times New Roman" pitchFamily="18" charset="0"/>
              </a:rPr>
              <a:t>b</a:t>
            </a:r>
            <a:r>
              <a:rPr kumimoji="1" lang="en-US" altLang="zh-CN" sz="2800" i="1" baseline="-25000">
                <a:latin typeface="Times New Roman" pitchFamily="18" charset="0"/>
              </a:rPr>
              <a:t>n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543078" y="5175230"/>
            <a:ext cx="4730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的系数行列式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319365" y="4003655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… … … … … … … …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857375" y="1571625"/>
          <a:ext cx="4537075" cy="2168525"/>
        </p:xfrm>
        <a:graphic>
          <a:graphicData uri="http://schemas.openxmlformats.org/presentationml/2006/ole">
            <p:oleObj spid="_x0000_s631835" name="Equation" r:id="rId3" imgW="2857500" imgH="1168400" progId="Equation.DSMT4">
              <p:embed/>
            </p:oleObj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76375" y="836613"/>
            <a:ext cx="5832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用不同的方法去计算下行列式</a:t>
            </a:r>
            <a:r>
              <a:rPr kumimoji="1" lang="en-US" altLang="zh-CN" sz="2800">
                <a:latin typeface="Times New Roman" pitchFamily="18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≠</a:t>
            </a:r>
            <a:r>
              <a:rPr kumimoji="1" lang="en-US" altLang="zh-CN" sz="2800">
                <a:latin typeface="Times New Roman" pitchFamily="18" charset="0"/>
              </a:rPr>
              <a:t> 0)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23850" y="765175"/>
            <a:ext cx="1109663" cy="742950"/>
            <a:chOff x="302" y="391"/>
            <a:chExt cx="699" cy="468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02" y="391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 h 672"/>
                <a:gd name="T4" fmla="*/ 22 w 672"/>
                <a:gd name="T5" fmla="*/ 1 h 672"/>
                <a:gd name="T6" fmla="*/ 22 w 672"/>
                <a:gd name="T7" fmla="*/ 1 h 672"/>
                <a:gd name="T8" fmla="*/ 17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 rot="10794935">
              <a:off x="344" y="560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 rot="10794935">
              <a:off x="476" y="391"/>
              <a:ext cx="251" cy="13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 rot="10794935">
              <a:off x="637" y="39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47" y="527"/>
              <a:ext cx="6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</a:rPr>
                <a:t>思考</a:t>
              </a:r>
              <a:r>
                <a:rPr lang="en-US" altLang="zh-CN" sz="2000" b="1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</a:rPr>
                <a:t>3</a:t>
              </a:r>
              <a:endParaRPr lang="en-US" altLang="zh-CN" sz="2000" b="1">
                <a:solidFill>
                  <a:srgbClr val="000000"/>
                </a:solidFill>
                <a:ea typeface="隶书" pitchFamily="49" charset="-122"/>
              </a:endParaRPr>
            </a:p>
          </p:txBody>
        </p:sp>
      </p:grp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250825" y="142852"/>
            <a:ext cx="3535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期待多角度思考问题</a:t>
            </a: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1857356" y="3857628"/>
          <a:ext cx="5572164" cy="2159000"/>
        </p:xfrm>
        <a:graphic>
          <a:graphicData uri="http://schemas.openxmlformats.org/presentationml/2006/ole">
            <p:oleObj spid="_x0000_s631836" name="Equation" r:id="rId4" imgW="3454200" imgH="1168200" progId="Equation.DSMT4">
              <p:embed/>
            </p:oleObj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/>
        </p:nvGraphicFramePr>
        <p:xfrm>
          <a:off x="1285852" y="3857628"/>
          <a:ext cx="6286544" cy="2159000"/>
        </p:xfrm>
        <a:graphic>
          <a:graphicData uri="http://schemas.openxmlformats.org/presentationml/2006/ole">
            <p:oleObj spid="_x0000_s631837" name="Equation" r:id="rId5" imgW="3708360" imgH="1168200" progId="Equation.DSMT4">
              <p:embed/>
            </p:oleObj>
          </a:graphicData>
        </a:graphic>
      </p:graphicFrame>
      <p:graphicFrame>
        <p:nvGraphicFramePr>
          <p:cNvPr id="13" name="Object 17"/>
          <p:cNvGraphicFramePr>
            <a:graphicFrameLocks noChangeAspect="1"/>
          </p:cNvGraphicFramePr>
          <p:nvPr/>
        </p:nvGraphicFramePr>
        <p:xfrm>
          <a:off x="1142976" y="3929066"/>
          <a:ext cx="6500858" cy="2120900"/>
        </p:xfrm>
        <a:graphic>
          <a:graphicData uri="http://schemas.openxmlformats.org/presentationml/2006/ole">
            <p:oleObj spid="_x0000_s631838" name="Equation" r:id="rId6" imgW="3085920" imgH="1143000" progId="Equation.DSMT4">
              <p:embed/>
            </p:oleObj>
          </a:graphicData>
        </a:graphic>
      </p:graphicFrame>
      <p:graphicFrame>
        <p:nvGraphicFramePr>
          <p:cNvPr id="14" name="Object 18"/>
          <p:cNvGraphicFramePr>
            <a:graphicFrameLocks noChangeAspect="1"/>
          </p:cNvGraphicFramePr>
          <p:nvPr/>
        </p:nvGraphicFramePr>
        <p:xfrm>
          <a:off x="1214414" y="6143644"/>
          <a:ext cx="3086100" cy="444500"/>
        </p:xfrm>
        <a:graphic>
          <a:graphicData uri="http://schemas.openxmlformats.org/presentationml/2006/ole">
            <p:oleObj spid="_x0000_s631839" name="Equation" r:id="rId7" imgW="1625400" imgH="241200" progId="Equation.DSMT4">
              <p:embed/>
            </p:oleObj>
          </a:graphicData>
        </a:graphic>
      </p:graphicFrame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16" name="AutoShape 11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</a:rPr>
                <a:t>完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051050" y="1295376"/>
          <a:ext cx="4537075" cy="2168525"/>
        </p:xfrm>
        <a:graphic>
          <a:graphicData uri="http://schemas.openxmlformats.org/presentationml/2006/ole">
            <p:oleObj spid="_x0000_s632844" name="Equation" r:id="rId3" imgW="2857500" imgH="1168400" progId="Equation.DSMT4">
              <p:embed/>
            </p:oleObj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76375" y="719114"/>
            <a:ext cx="5832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用不同的方法去计算下行列式</a:t>
            </a:r>
            <a:r>
              <a:rPr kumimoji="1" lang="en-US" altLang="zh-CN" sz="2800">
                <a:latin typeface="Times New Roman" pitchFamily="18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≠</a:t>
            </a:r>
            <a:r>
              <a:rPr kumimoji="1" lang="en-US" altLang="zh-CN" sz="2800">
                <a:latin typeface="Times New Roman" pitchFamily="18" charset="0"/>
              </a:rPr>
              <a:t> 0)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23850" y="647676"/>
            <a:ext cx="1109663" cy="742950"/>
            <a:chOff x="302" y="391"/>
            <a:chExt cx="699" cy="468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02" y="391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227 h 672"/>
                <a:gd name="T4" fmla="*/ 446 w 672"/>
                <a:gd name="T5" fmla="*/ 227 h 672"/>
                <a:gd name="T6" fmla="*/ 446 w 672"/>
                <a:gd name="T7" fmla="*/ 33 h 672"/>
                <a:gd name="T8" fmla="*/ 350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 rot="10794935">
              <a:off x="344" y="560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 rot="10794935">
              <a:off x="476" y="391"/>
              <a:ext cx="251" cy="13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 rot="10794935">
              <a:off x="637" y="39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47" y="527"/>
              <a:ext cx="6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</a:rPr>
                <a:t>思考</a:t>
              </a:r>
              <a:r>
                <a:rPr lang="en-US" altLang="zh-CN" sz="2000" b="1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</a:rPr>
                <a:t>3</a:t>
              </a:r>
              <a:endParaRPr lang="en-US" altLang="zh-CN" sz="2000" b="1">
                <a:solidFill>
                  <a:srgbClr val="000000"/>
                </a:solidFill>
                <a:ea typeface="隶书" pitchFamily="49" charset="-122"/>
              </a:endParaRPr>
            </a:p>
          </p:txBody>
        </p:sp>
      </p:grp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68313" y="3527401"/>
            <a:ext cx="8496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解</a:t>
            </a:r>
            <a:r>
              <a:rPr kumimoji="1" lang="en-US" altLang="zh-CN" sz="2800"/>
              <a:t>1:</a:t>
            </a:r>
            <a:r>
              <a:rPr kumimoji="1" lang="zh-CN" altLang="en-US" sz="2800"/>
              <a:t>显然</a:t>
            </a:r>
            <a:r>
              <a:rPr kumimoji="1" lang="en-US" altLang="zh-CN" sz="2800"/>
              <a:t>,</a:t>
            </a:r>
            <a:r>
              <a:rPr kumimoji="1" lang="zh-CN" altLang="en-US" sz="2800"/>
              <a:t>各行的和相同</a:t>
            </a:r>
            <a:r>
              <a:rPr kumimoji="1" lang="en-US" altLang="zh-CN" sz="2800"/>
              <a:t>,</a:t>
            </a:r>
            <a:r>
              <a:rPr kumimoji="1" lang="zh-CN" altLang="en-US" sz="2800"/>
              <a:t>故可以将所有的列都加到第一列</a:t>
            </a:r>
            <a:r>
              <a:rPr kumimoji="1" lang="en-US" altLang="zh-CN" sz="2800"/>
              <a:t>,</a:t>
            </a:r>
            <a:r>
              <a:rPr kumimoji="1" lang="zh-CN" altLang="en-US" sz="2800"/>
              <a:t>提取公共因子</a:t>
            </a:r>
            <a:r>
              <a:rPr kumimoji="1" lang="en-US" altLang="zh-CN" sz="2800"/>
              <a:t>,</a:t>
            </a:r>
            <a:r>
              <a:rPr kumimoji="1" lang="zh-CN" altLang="en-US" sz="2800"/>
              <a:t>即</a:t>
            </a:r>
          </a:p>
        </p:txBody>
      </p:sp>
      <p:graphicFrame>
        <p:nvGraphicFramePr>
          <p:cNvPr id="11" name="Object 22"/>
          <p:cNvGraphicFramePr>
            <a:graphicFrameLocks noChangeAspect="1"/>
          </p:cNvGraphicFramePr>
          <p:nvPr/>
        </p:nvGraphicFramePr>
        <p:xfrm>
          <a:off x="1979613" y="4391001"/>
          <a:ext cx="5041900" cy="2093913"/>
        </p:xfrm>
        <a:graphic>
          <a:graphicData uri="http://schemas.openxmlformats.org/presentationml/2006/ole">
            <p:oleObj spid="_x0000_s632845" name="Equation" r:id="rId4" imgW="3289300" imgH="1168400" progId="Equation.DSMT4">
              <p:embed/>
            </p:oleObj>
          </a:graphicData>
        </a:graphic>
      </p:graphicFrame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250825" y="71414"/>
            <a:ext cx="2808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多角度思考问题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1258888" y="785794"/>
          <a:ext cx="4464050" cy="2047875"/>
        </p:xfrm>
        <a:graphic>
          <a:graphicData uri="http://schemas.openxmlformats.org/presentationml/2006/ole">
            <p:oleObj spid="_x0000_s633873" name="Equation" r:id="rId3" imgW="2451100" imgH="1143000" progId="Equation.DSMT4">
              <p:embed/>
            </p:oleObj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5724525" y="1433494"/>
          <a:ext cx="1804988" cy="774700"/>
        </p:xfrm>
        <a:graphic>
          <a:graphicData uri="http://schemas.openxmlformats.org/presentationml/2006/ole">
            <p:oleObj spid="_x0000_s633874" name="Equation" r:id="rId4" imgW="990170" imgH="431613" progId="Equation.DSMT4">
              <p:embed/>
            </p:oleObj>
          </a:graphicData>
        </a:graphic>
      </p:graphicFrame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95288" y="3017819"/>
            <a:ext cx="8496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解</a:t>
            </a:r>
            <a:r>
              <a:rPr kumimoji="1" lang="en-US" altLang="zh-CN" sz="2800"/>
              <a:t>2:</a:t>
            </a:r>
            <a:r>
              <a:rPr kumimoji="1" lang="zh-CN" altLang="en-US" sz="2800"/>
              <a:t>各行都加上第一行的</a:t>
            </a:r>
            <a:r>
              <a:rPr kumimoji="1" lang="en-US" altLang="zh-CN" sz="2800"/>
              <a:t>-1</a:t>
            </a:r>
            <a:r>
              <a:rPr kumimoji="1" lang="zh-CN" altLang="en-US" sz="2800"/>
              <a:t>倍</a:t>
            </a:r>
            <a:r>
              <a:rPr kumimoji="1" lang="en-US" altLang="zh-CN" sz="2800"/>
              <a:t>,</a:t>
            </a:r>
            <a:r>
              <a:rPr kumimoji="1" lang="zh-CN" altLang="en-US" sz="2800"/>
              <a:t>得如下</a:t>
            </a:r>
            <a:r>
              <a:rPr kumimoji="1" lang="zh-CN" altLang="en-US" sz="2800">
                <a:solidFill>
                  <a:srgbClr val="C00000"/>
                </a:solidFill>
              </a:rPr>
              <a:t>箭形</a:t>
            </a:r>
            <a:r>
              <a:rPr kumimoji="1" lang="zh-CN" altLang="en-US" sz="2800"/>
              <a:t>行列式</a:t>
            </a:r>
            <a:r>
              <a:rPr kumimoji="1" lang="en-US" altLang="zh-CN" sz="2800"/>
              <a:t>.</a:t>
            </a:r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1835150" y="3665519"/>
          <a:ext cx="5184775" cy="2047875"/>
        </p:xfrm>
        <a:graphic>
          <a:graphicData uri="http://schemas.openxmlformats.org/presentationml/2006/ole">
            <p:oleObj spid="_x0000_s633875" name="Equation" r:id="rId5" imgW="2857500" imgH="1143000" progId="Equation.DSMT4">
              <p:embed/>
            </p:oleObj>
          </a:graphicData>
        </a:graphic>
      </p:graphicFrame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47700" y="5754669"/>
            <a:ext cx="7453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将所有的列都加到第一列</a:t>
            </a:r>
            <a:r>
              <a:rPr kumimoji="1" lang="en-US" altLang="zh-CN" sz="2800"/>
              <a:t>,</a:t>
            </a:r>
            <a:r>
              <a:rPr kumimoji="1" lang="zh-CN" altLang="en-US" sz="2800"/>
              <a:t>即得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490663" y="714356"/>
          <a:ext cx="4000500" cy="2457450"/>
        </p:xfrm>
        <a:graphic>
          <a:graphicData uri="http://schemas.openxmlformats.org/presentationml/2006/ole">
            <p:oleObj spid="_x0000_s634897" name="Equation" r:id="rId3" imgW="2197100" imgH="137160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724525" y="1566843"/>
          <a:ext cx="1804988" cy="774700"/>
        </p:xfrm>
        <a:graphic>
          <a:graphicData uri="http://schemas.openxmlformats.org/presentationml/2006/ole">
            <p:oleObj spid="_x0000_s634898" name="Equation" r:id="rId4" imgW="990170" imgH="431613" progId="Equation.DSMT4">
              <p:embed/>
            </p:oleObj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84213" y="3438506"/>
            <a:ext cx="655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解</a:t>
            </a:r>
            <a:r>
              <a:rPr kumimoji="1" lang="en-US" altLang="zh-CN" sz="2800"/>
              <a:t>3:</a:t>
            </a:r>
            <a:r>
              <a:rPr kumimoji="1" lang="zh-CN" altLang="en-US" sz="2800"/>
              <a:t>可以</a:t>
            </a:r>
            <a:r>
              <a:rPr kumimoji="1" lang="zh-CN" altLang="en-US" sz="2800" b="1"/>
              <a:t>加边</a:t>
            </a:r>
            <a:r>
              <a:rPr kumimoji="1" lang="en-US" altLang="zh-CN" sz="2800"/>
              <a:t>,</a:t>
            </a:r>
            <a:r>
              <a:rPr kumimoji="1" lang="zh-CN" altLang="en-US" sz="2800"/>
              <a:t>使得好化出很多零出来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476375" y="4087793"/>
          <a:ext cx="5400675" cy="2168525"/>
        </p:xfrm>
        <a:graphic>
          <a:graphicData uri="http://schemas.openxmlformats.org/presentationml/2006/ole">
            <p:oleObj spid="_x0000_s634899" name="Equation" r:id="rId5" imgW="3048000" imgH="1168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459135" y="4021119"/>
          <a:ext cx="2436812" cy="1046162"/>
        </p:xfrm>
        <a:graphic>
          <a:graphicData uri="http://schemas.openxmlformats.org/presentationml/2006/ole">
            <p:oleObj spid="_x0000_s635926" name="Equation" r:id="rId3" imgW="990170" imgH="431613" progId="Equation.DSMT4">
              <p:embed/>
            </p:oleObj>
          </a:graphicData>
        </a:graphic>
      </p:graphicFrame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14347" y="714356"/>
            <a:ext cx="79930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将第一行的</a:t>
            </a:r>
            <a:r>
              <a:rPr kumimoji="1" lang="en-US" altLang="zh-CN" sz="2800"/>
              <a:t>-1</a:t>
            </a:r>
            <a:r>
              <a:rPr kumimoji="1" lang="zh-CN" altLang="en-US" sz="2800"/>
              <a:t>倍加到其余各行得</a:t>
            </a:r>
            <a:r>
              <a:rPr kumimoji="1" lang="en-US" altLang="zh-CN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800"/>
              <a:t>+1</a:t>
            </a:r>
            <a:r>
              <a:rPr kumimoji="1" lang="zh-CN" altLang="en-US" sz="2800"/>
              <a:t>阶的三箭形的行列式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815947" y="1663681"/>
          <a:ext cx="3240088" cy="2120900"/>
        </p:xfrm>
        <a:graphic>
          <a:graphicData uri="http://schemas.openxmlformats.org/presentationml/2006/ole">
            <p:oleObj spid="_x0000_s635927" name="Equation" r:id="rId4" imgW="1828800" imgH="1143000" progId="Equation.DSMT4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4173510" y="1520806"/>
          <a:ext cx="4162425" cy="2457450"/>
        </p:xfrm>
        <a:graphic>
          <a:graphicData uri="http://schemas.openxmlformats.org/presentationml/2006/ole">
            <p:oleObj spid="_x0000_s635928" name="Equation" r:id="rId5" imgW="2286000" imgH="1371600" progId="Equation.DSMT4">
              <p:embed/>
            </p:oleObj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244572" y="4021119"/>
          <a:ext cx="2339975" cy="992187"/>
        </p:xfrm>
        <a:graphic>
          <a:graphicData uri="http://schemas.openxmlformats.org/presentationml/2006/ole">
            <p:oleObj spid="_x0000_s635929" name="Equation" r:id="rId6" imgW="1002865" imgH="431613" progId="Equation.DSMT4">
              <p:embed/>
            </p:oleObj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42910" y="5106969"/>
            <a:ext cx="7993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也可以按最后一行作</a:t>
            </a:r>
            <a:r>
              <a:rPr kumimoji="1" lang="en-US" altLang="zh-CN" sz="2800">
                <a:latin typeface="Times New Roman" pitchFamily="18" charset="0"/>
                <a:cs typeface="Times New Roman" pitchFamily="18" charset="0"/>
              </a:rPr>
              <a:t>Laplace</a:t>
            </a:r>
            <a:r>
              <a:rPr kumimoji="1" lang="zh-CN" altLang="en-US" sz="2800"/>
              <a:t>展开</a:t>
            </a:r>
            <a:r>
              <a:rPr kumimoji="1" lang="en-US" altLang="zh-CN" sz="2800"/>
              <a:t>,</a:t>
            </a:r>
            <a:r>
              <a:rPr kumimoji="1" lang="zh-CN" altLang="en-US" sz="2800"/>
              <a:t>得到递推公式</a:t>
            </a:r>
            <a:r>
              <a:rPr kumimoji="1" lang="en-US" altLang="zh-CN" sz="2800"/>
              <a:t>.</a:t>
            </a:r>
            <a:endParaRPr kumimoji="1"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23850" y="714356"/>
            <a:ext cx="84963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解</a:t>
            </a:r>
            <a:r>
              <a:rPr kumimoji="1" lang="en-US" altLang="zh-CN" sz="2800">
                <a:latin typeface="Times New Roman" pitchFamily="18" charset="0"/>
              </a:rPr>
              <a:t>4:</a:t>
            </a:r>
            <a:r>
              <a:rPr kumimoji="1" lang="zh-CN" altLang="en-US" sz="2800">
                <a:latin typeface="Times New Roman" pitchFamily="18" charset="0"/>
              </a:rPr>
              <a:t>显然</a:t>
            </a:r>
            <a:r>
              <a:rPr kumimoji="1" lang="en-US" altLang="zh-CN" sz="2800">
                <a:latin typeface="Times New Roman" pitchFamily="18" charset="0"/>
              </a:rPr>
              <a:t>,</a:t>
            </a:r>
            <a:r>
              <a:rPr kumimoji="1" lang="en-US" altLang="zh-CN" sz="2800" i="1">
                <a:latin typeface="Times New Roman" pitchFamily="18" charset="0"/>
              </a:rPr>
              <a:t>D</a:t>
            </a:r>
            <a:r>
              <a:rPr kumimoji="1" lang="en-US" altLang="zh-CN" sz="2800" i="1" baseline="-25000">
                <a:latin typeface="Times New Roman" pitchFamily="18" charset="0"/>
              </a:rPr>
              <a:t>n</a:t>
            </a:r>
            <a:r>
              <a:rPr kumimoji="1" lang="zh-CN" altLang="en-US" sz="2800">
                <a:latin typeface="Times New Roman" pitchFamily="18" charset="0"/>
              </a:rPr>
              <a:t>与</a:t>
            </a:r>
            <a:r>
              <a:rPr kumimoji="1" lang="en-US" altLang="zh-CN" sz="2800" i="1">
                <a:latin typeface="Times New Roman" pitchFamily="18" charset="0"/>
              </a:rPr>
              <a:t>D</a:t>
            </a:r>
            <a:r>
              <a:rPr kumimoji="1" lang="en-US" altLang="zh-CN" sz="2800" i="1" baseline="-25000">
                <a:latin typeface="Times New Roman" pitchFamily="18" charset="0"/>
              </a:rPr>
              <a:t>n</a:t>
            </a:r>
            <a:r>
              <a:rPr kumimoji="1" lang="en-US" altLang="zh-CN" sz="2800" baseline="-25000">
                <a:latin typeface="Times New Roman" pitchFamily="18" charset="0"/>
              </a:rPr>
              <a:t>-1</a:t>
            </a:r>
            <a:r>
              <a:rPr kumimoji="1" lang="zh-CN" altLang="en-US" sz="2800">
                <a:latin typeface="Times New Roman" pitchFamily="18" charset="0"/>
              </a:rPr>
              <a:t>的结构一样</a:t>
            </a:r>
            <a:r>
              <a:rPr kumimoji="1" lang="en-US" altLang="zh-CN" sz="2800">
                <a:latin typeface="Times New Roman" pitchFamily="18" charset="0"/>
              </a:rPr>
              <a:t>,</a:t>
            </a:r>
            <a:r>
              <a:rPr kumimoji="1" lang="zh-CN" altLang="en-US" sz="2800">
                <a:latin typeface="Times New Roman" pitchFamily="18" charset="0"/>
              </a:rPr>
              <a:t>故可以求出两者之间的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关系</a:t>
            </a:r>
            <a:r>
              <a:rPr kumimoji="1" lang="en-US" altLang="zh-CN" sz="2800">
                <a:latin typeface="Times New Roman" pitchFamily="18" charset="0"/>
              </a:rPr>
              <a:t>,</a:t>
            </a:r>
            <a:r>
              <a:rPr kumimoji="1" lang="zh-CN" altLang="en-US" sz="2800">
                <a:latin typeface="Times New Roman" pitchFamily="18" charset="0"/>
              </a:rPr>
              <a:t>然后进行递推计算</a:t>
            </a:r>
            <a:r>
              <a:rPr kumimoji="1" lang="en-US" altLang="zh-CN" sz="280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395288" y="1939906"/>
          <a:ext cx="4194175" cy="2168525"/>
        </p:xfrm>
        <a:graphic>
          <a:graphicData uri="http://schemas.openxmlformats.org/presentationml/2006/ole">
            <p:oleObj spid="_x0000_s519194" name="Equation" r:id="rId3" imgW="2641600" imgH="1168400" progId="Equation.DSMT4">
              <p:embed/>
            </p:oleObj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4711700" y="1954213"/>
          <a:ext cx="3848100" cy="2111375"/>
        </p:xfrm>
        <a:graphic>
          <a:graphicData uri="http://schemas.openxmlformats.org/presentationml/2006/ole">
            <p:oleObj spid="_x0000_s519195" name="Equation" r:id="rId4" imgW="2425680" imgH="1143000" progId="Equation.DSMT4">
              <p:embed/>
            </p:oleObj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/>
        </p:nvGraphicFramePr>
        <p:xfrm>
          <a:off x="1042988" y="4352906"/>
          <a:ext cx="3217862" cy="2168525"/>
        </p:xfrm>
        <a:graphic>
          <a:graphicData uri="http://schemas.openxmlformats.org/presentationml/2006/ole">
            <p:oleObj spid="_x0000_s519196" name="Equation" r:id="rId5" imgW="1816100" imgH="1168400" progId="Equation.DSMT4">
              <p:embed/>
            </p:oleObj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/>
        </p:nvGraphicFramePr>
        <p:xfrm>
          <a:off x="4356100" y="5219681"/>
          <a:ext cx="858838" cy="515938"/>
        </p:xfrm>
        <a:graphic>
          <a:graphicData uri="http://schemas.openxmlformats.org/presentationml/2006/ole">
            <p:oleObj spid="_x0000_s519197" name="Equation" r:id="rId6" imgW="444307" imgH="228501" progId="Equation.DSMT4">
              <p:embed/>
            </p:oleObj>
          </a:graphicData>
        </a:graphic>
      </p:graphicFrame>
      <p:graphicFrame>
        <p:nvGraphicFramePr>
          <p:cNvPr id="18" name="Object 16"/>
          <p:cNvGraphicFramePr>
            <a:graphicFrameLocks noChangeAspect="1"/>
          </p:cNvGraphicFramePr>
          <p:nvPr/>
        </p:nvGraphicFramePr>
        <p:xfrm>
          <a:off x="5233988" y="5251431"/>
          <a:ext cx="1909762" cy="555625"/>
        </p:xfrm>
        <a:graphic>
          <a:graphicData uri="http://schemas.openxmlformats.org/presentationml/2006/ole">
            <p:oleObj spid="_x0000_s519198" name="Equation" r:id="rId7" imgW="965200" imgH="241300" progId="Equation.DSMT4">
              <p:embed/>
            </p:oleObj>
          </a:graphicData>
        </a:graphic>
      </p:graphicFrame>
      <p:sp>
        <p:nvSpPr>
          <p:cNvPr id="19" name="椭圆 18"/>
          <p:cNvSpPr/>
          <p:nvPr/>
        </p:nvSpPr>
        <p:spPr>
          <a:xfrm>
            <a:off x="4143375" y="3592494"/>
            <a:ext cx="571500" cy="642937"/>
          </a:xfrm>
          <a:prstGeom prst="ellipse">
            <a:avLst/>
          </a:prstGeom>
          <a:noFill/>
          <a:ln>
            <a:solidFill>
              <a:srgbClr val="FF00FF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143875" y="3521056"/>
            <a:ext cx="571500" cy="642938"/>
          </a:xfrm>
          <a:prstGeom prst="ellipse">
            <a:avLst/>
          </a:prstGeom>
          <a:noFill/>
          <a:ln>
            <a:solidFill>
              <a:srgbClr val="FF00FF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929188" y="734993"/>
          <a:ext cx="2662237" cy="546100"/>
        </p:xfrm>
        <a:graphic>
          <a:graphicData uri="http://schemas.openxmlformats.org/presentationml/2006/ole">
            <p:oleObj spid="_x0000_s636970" name="Equation" r:id="rId3" imgW="1168400" imgH="2413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547813" y="1506518"/>
          <a:ext cx="2951162" cy="546100"/>
        </p:xfrm>
        <a:graphic>
          <a:graphicData uri="http://schemas.openxmlformats.org/presentationml/2006/ole">
            <p:oleObj spid="_x0000_s636971" name="Equation" r:id="rId4" imgW="1295400" imgH="241300" progId="Equation.DSMT4">
              <p:embed/>
            </p:oleObj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68313" y="714356"/>
            <a:ext cx="8496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所以我们得到递推计算公式</a:t>
            </a:r>
            <a:r>
              <a:rPr kumimoji="1" lang="en-US" altLang="zh-CN" sz="28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2268538" y="3019406"/>
          <a:ext cx="3470275" cy="546100"/>
        </p:xfrm>
        <a:graphic>
          <a:graphicData uri="http://schemas.openxmlformats.org/presentationml/2006/ole">
            <p:oleObj spid="_x0000_s636972" name="Equation" r:id="rId5" imgW="1524000" imgH="241300" progId="Equation.DSMT4">
              <p:embed/>
            </p:oleObj>
          </a:graphicData>
        </a:graphic>
      </p:graphicFrame>
      <p:graphicFrame>
        <p:nvGraphicFramePr>
          <p:cNvPr id="22" name="Object 13"/>
          <p:cNvGraphicFramePr>
            <a:graphicFrameLocks noChangeAspect="1"/>
          </p:cNvGraphicFramePr>
          <p:nvPr/>
        </p:nvGraphicFramePr>
        <p:xfrm>
          <a:off x="2268538" y="2227243"/>
          <a:ext cx="4106862" cy="631825"/>
        </p:xfrm>
        <a:graphic>
          <a:graphicData uri="http://schemas.openxmlformats.org/presentationml/2006/ole">
            <p:oleObj spid="_x0000_s636973" name="Equation" r:id="rId6" imgW="1803400" imgH="279400" progId="Equation.DSMT4">
              <p:embed/>
            </p:oleObj>
          </a:graphicData>
        </a:graphic>
      </p:graphicFrame>
      <p:graphicFrame>
        <p:nvGraphicFramePr>
          <p:cNvPr id="23" name="Object 14"/>
          <p:cNvGraphicFramePr>
            <a:graphicFrameLocks noChangeAspect="1"/>
          </p:cNvGraphicFramePr>
          <p:nvPr/>
        </p:nvGraphicFramePr>
        <p:xfrm>
          <a:off x="2268538" y="3738543"/>
          <a:ext cx="4627562" cy="546100"/>
        </p:xfrm>
        <a:graphic>
          <a:graphicData uri="http://schemas.openxmlformats.org/presentationml/2006/ole">
            <p:oleObj spid="_x0000_s636974" name="Equation" r:id="rId7" imgW="2032000" imgH="241300" progId="Equation.DSMT4">
              <p:embed/>
            </p:oleObj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/>
        </p:nvGraphicFramePr>
        <p:xfrm>
          <a:off x="2268538" y="4459268"/>
          <a:ext cx="5321300" cy="546100"/>
        </p:xfrm>
        <a:graphic>
          <a:graphicData uri="http://schemas.openxmlformats.org/presentationml/2006/ole">
            <p:oleObj spid="_x0000_s636975" name="Equation" r:id="rId8" imgW="2336800" imgH="241300" progId="Equation.DSMT4">
              <p:embed/>
            </p:oleObj>
          </a:graphicData>
        </a:graphic>
      </p:graphicFrame>
      <p:graphicFrame>
        <p:nvGraphicFramePr>
          <p:cNvPr id="25" name="Object 16"/>
          <p:cNvGraphicFramePr>
            <a:graphicFrameLocks noChangeAspect="1"/>
          </p:cNvGraphicFramePr>
          <p:nvPr/>
        </p:nvGraphicFramePr>
        <p:xfrm>
          <a:off x="2268538" y="5106968"/>
          <a:ext cx="1804987" cy="774700"/>
        </p:xfrm>
        <a:graphic>
          <a:graphicData uri="http://schemas.openxmlformats.org/presentationml/2006/ole">
            <p:oleObj spid="_x0000_s636976" name="Equation" r:id="rId9" imgW="990170" imgH="431613" progId="Equation.DSMT4">
              <p:embed/>
            </p:oleObj>
          </a:graphicData>
        </a:graphic>
      </p:graphicFrame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714348" y="5857892"/>
            <a:ext cx="660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通过比较</a:t>
            </a:r>
            <a:r>
              <a:rPr kumimoji="1" lang="en-US" altLang="zh-CN" sz="2800">
                <a:latin typeface="Times New Roman" pitchFamily="18" charset="0"/>
              </a:rPr>
              <a:t>,</a:t>
            </a:r>
            <a:r>
              <a:rPr kumimoji="1" lang="zh-CN" altLang="en-US" sz="2800">
                <a:latin typeface="Times New Roman" pitchFamily="18" charset="0"/>
              </a:rPr>
              <a:t>可以知道后面两种方法复杂些</a:t>
            </a:r>
            <a:r>
              <a:rPr kumimoji="1" lang="en-US" altLang="zh-CN" sz="280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476375" y="836613"/>
            <a:ext cx="6238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求参数的值</a:t>
            </a:r>
            <a:r>
              <a:rPr kumimoji="1" lang="en-US" altLang="zh-CN" sz="2800">
                <a:latin typeface="Times New Roman" pitchFamily="18" charset="0"/>
              </a:rPr>
              <a:t>,</a:t>
            </a:r>
            <a:r>
              <a:rPr kumimoji="1" lang="zh-CN" altLang="en-US" sz="2800">
                <a:latin typeface="Times New Roman" pitchFamily="18" charset="0"/>
              </a:rPr>
              <a:t>使得下方程组有非零解</a:t>
            </a:r>
            <a:r>
              <a:rPr kumimoji="1" lang="en-US" altLang="zh-CN" sz="2800">
                <a:latin typeface="Times New Roman" pitchFamily="18" charset="0"/>
              </a:rPr>
              <a:t>.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23850" y="765175"/>
            <a:ext cx="1109663" cy="742950"/>
            <a:chOff x="302" y="391"/>
            <a:chExt cx="699" cy="468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02" y="391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 h 672"/>
                <a:gd name="T4" fmla="*/ 22 w 672"/>
                <a:gd name="T5" fmla="*/ 1 h 672"/>
                <a:gd name="T6" fmla="*/ 22 w 672"/>
                <a:gd name="T7" fmla="*/ 1 h 672"/>
                <a:gd name="T8" fmla="*/ 17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 rot="10794935">
              <a:off x="344" y="560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 rot="10794935">
              <a:off x="476" y="391"/>
              <a:ext cx="251" cy="13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 rot="10794935">
              <a:off x="637" y="39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47" y="527"/>
              <a:ext cx="6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</a:rPr>
                <a:t>思考</a:t>
              </a:r>
              <a:r>
                <a:rPr lang="en-US" altLang="zh-CN" sz="2000" b="1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</a:rPr>
                <a:t>4</a:t>
              </a:r>
              <a:endParaRPr lang="en-US" altLang="zh-CN" sz="2000" b="1">
                <a:solidFill>
                  <a:srgbClr val="000000"/>
                </a:solidFill>
                <a:ea typeface="隶书" pitchFamily="49" charset="-122"/>
              </a:endParaRPr>
            </a:p>
          </p:txBody>
        </p:sp>
      </p:grpSp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2357438" y="1428750"/>
          <a:ext cx="3041650" cy="1831975"/>
        </p:xfrm>
        <a:graphic>
          <a:graphicData uri="http://schemas.openxmlformats.org/presentationml/2006/ole">
            <p:oleObj spid="_x0000_s637964" name="Equation" r:id="rId3" imgW="1180588" imgH="710891" progId="Equation.DSMT4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2786063" y="3571875"/>
          <a:ext cx="2486025" cy="523875"/>
        </p:xfrm>
        <a:graphic>
          <a:graphicData uri="http://schemas.openxmlformats.org/presentationml/2006/ole">
            <p:oleObj spid="_x0000_s637965" name="Equation" r:id="rId4" imgW="965200" imgH="203200" progId="Equation.DSMT4">
              <p:embed/>
            </p:oleObj>
          </a:graphicData>
        </a:graphic>
      </p:graphicFrame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568825" y="6165850"/>
            <a:ext cx="503238" cy="476250"/>
            <a:chOff x="2472" y="3748"/>
            <a:chExt cx="363" cy="362"/>
          </a:xfrm>
        </p:grpSpPr>
        <p:sp>
          <p:nvSpPr>
            <p:cNvPr id="12" name="AutoShape 31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32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b="1">
                  <a:solidFill>
                    <a:srgbClr val="000000"/>
                  </a:solidFill>
                </a:rPr>
                <a:t>完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59011" y="646129"/>
            <a:ext cx="3200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dirty="0" smtClean="0"/>
              <a:t>1.exes</a:t>
            </a:r>
            <a:endParaRPr kumimoji="1" lang="zh-CN" altLang="en-US" sz="2800" dirty="0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1986768"/>
              </p:ext>
            </p:extLst>
          </p:nvPr>
        </p:nvGraphicFramePr>
        <p:xfrm>
          <a:off x="538412" y="1196657"/>
          <a:ext cx="2841625" cy="1982787"/>
        </p:xfrm>
        <a:graphic>
          <a:graphicData uri="http://schemas.openxmlformats.org/presentationml/2006/ole">
            <p:oleObj spid="_x0000_s641034" name="Equation" r:id="rId8" imgW="1485900" imgH="914400" progId="Equation.DSMT4">
              <p:embed/>
            </p:oleObj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5493646"/>
              </p:ext>
            </p:extLst>
          </p:nvPr>
        </p:nvGraphicFramePr>
        <p:xfrm>
          <a:off x="5110444" y="1125219"/>
          <a:ext cx="2138363" cy="1982787"/>
        </p:xfrm>
        <a:graphic>
          <a:graphicData uri="http://schemas.openxmlformats.org/presentationml/2006/ole">
            <p:oleObj spid="_x0000_s641035" name="Equation" r:id="rId9" imgW="1117600" imgH="914400" progId="Equation.DSMT4">
              <p:embed/>
            </p:oleObj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2802115"/>
              </p:ext>
            </p:extLst>
          </p:nvPr>
        </p:nvGraphicFramePr>
        <p:xfrm>
          <a:off x="466974" y="3839863"/>
          <a:ext cx="2784475" cy="1982787"/>
        </p:xfrm>
        <a:graphic>
          <a:graphicData uri="http://schemas.openxmlformats.org/presentationml/2006/ole">
            <p:oleObj spid="_x0000_s641036" name="Equation" r:id="rId10" imgW="1270000" imgH="914400" progId="Equation.DSMT4">
              <p:embed/>
            </p:oleObj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6683229"/>
              </p:ext>
            </p:extLst>
          </p:nvPr>
        </p:nvGraphicFramePr>
        <p:xfrm>
          <a:off x="4967568" y="3696987"/>
          <a:ext cx="2870200" cy="1981200"/>
        </p:xfrm>
        <a:graphic>
          <a:graphicData uri="http://schemas.openxmlformats.org/presentationml/2006/ole">
            <p:oleObj spid="_x0000_s641037" name="Equation" r:id="rId11" imgW="1308100" imgH="914400" progId="Equation.DSMT4">
              <p:embed/>
            </p:oleObj>
          </a:graphicData>
        </a:graphic>
      </p:graphicFrame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xmlns="" val="9071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60648B09-A1D0-42BE-AAA2-F1A1911FF988}" type="datetime1">
              <a:rPr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</a:t>
            </a:fld>
            <a:endParaRPr lang="zh-CN" altLang="en-US" sz="1400" kern="1200" noProof="1">
              <a:solidFill>
                <a:srgbClr val="000000"/>
              </a:solidFill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0050" name="灯片编号占位符 2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CC05B050-3535-45C8-B443-51C72AB01F0C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组合 124929"/>
          <p:cNvGrpSpPr>
            <a:grpSpLocks/>
          </p:cNvGrpSpPr>
          <p:nvPr/>
        </p:nvGrpSpPr>
        <p:grpSpPr bwMode="auto">
          <a:xfrm>
            <a:off x="179388" y="5302250"/>
            <a:ext cx="8640762" cy="1555750"/>
            <a:chOff x="0" y="0"/>
            <a:chExt cx="5443" cy="980"/>
          </a:xfrm>
        </p:grpSpPr>
        <p:sp>
          <p:nvSpPr>
            <p:cNvPr id="130052" name="矩形 124930"/>
            <p:cNvSpPr>
              <a:spLocks noChangeArrowheads="1"/>
            </p:cNvSpPr>
            <p:nvPr/>
          </p:nvSpPr>
          <p:spPr bwMode="auto">
            <a:xfrm>
              <a:off x="45" y="136"/>
              <a:ext cx="5398" cy="63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学习要求</a:t>
              </a:r>
              <a:r>
                <a:rPr lang="en-US" altLang="zh-CN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:</a:t>
              </a:r>
              <a:r>
                <a:rPr lang="zh-CN" altLang="en-US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对于概念和理论方面</a:t>
              </a:r>
              <a:r>
                <a:rPr lang="en-US" altLang="zh-CN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,</a:t>
              </a:r>
              <a:r>
                <a:rPr lang="zh-CN" altLang="en-US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从高到低分别用“理解”</a:t>
              </a:r>
              <a:r>
                <a:rPr lang="en-US" altLang="zh-CN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,“</a:t>
              </a:r>
              <a:r>
                <a:rPr lang="zh-CN" altLang="en-US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了解”</a:t>
              </a:r>
              <a:r>
                <a:rPr lang="en-US" altLang="zh-CN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,“</a:t>
              </a:r>
              <a:r>
                <a:rPr lang="zh-CN" altLang="en-US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知道”三级来表述</a:t>
              </a:r>
              <a:r>
                <a:rPr lang="en-US" altLang="zh-CN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; </a:t>
              </a:r>
              <a:r>
                <a:rPr lang="zh-CN" altLang="en-US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对于方法</a:t>
              </a:r>
              <a:r>
                <a:rPr lang="en-US" altLang="zh-CN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,</a:t>
              </a:r>
              <a:r>
                <a:rPr lang="zh-CN" altLang="en-US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运算和能力方面</a:t>
              </a:r>
              <a:r>
                <a:rPr lang="en-US" altLang="zh-CN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,</a:t>
              </a:r>
              <a:r>
                <a:rPr lang="zh-CN" altLang="en-US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从高到低分别用“熟练掌握”</a:t>
              </a:r>
              <a:r>
                <a:rPr lang="en-US" altLang="zh-CN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,“</a:t>
              </a:r>
              <a:r>
                <a:rPr lang="zh-CN" altLang="en-US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掌握”</a:t>
              </a:r>
              <a:r>
                <a:rPr lang="en-US" altLang="zh-CN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,“</a:t>
              </a:r>
              <a:r>
                <a:rPr lang="zh-CN" altLang="en-US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能</a:t>
              </a:r>
              <a:r>
                <a:rPr lang="en-US" altLang="zh-CN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/</a:t>
              </a:r>
              <a:r>
                <a:rPr lang="zh-CN" altLang="en-US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会”三级来表述</a:t>
              </a:r>
              <a:r>
                <a:rPr lang="en-US" altLang="zh-CN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. </a:t>
              </a:r>
            </a:p>
          </p:txBody>
        </p:sp>
        <p:sp>
          <p:nvSpPr>
            <p:cNvPr id="130053" name="矩形 124931"/>
            <p:cNvSpPr>
              <a:spLocks noChangeArrowheads="1"/>
            </p:cNvSpPr>
            <p:nvPr/>
          </p:nvSpPr>
          <p:spPr bwMode="auto">
            <a:xfrm>
              <a:off x="0" y="0"/>
              <a:ext cx="53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~~~~~~~~~~~~~~~~~~~~~~~~~~~~~~~~~~~~~~~~~~~~~~~~~~~~~~~~~~~~~~~~~~</a:t>
              </a:r>
            </a:p>
          </p:txBody>
        </p:sp>
        <p:sp>
          <p:nvSpPr>
            <p:cNvPr id="130054" name="矩形 124932"/>
            <p:cNvSpPr>
              <a:spLocks noChangeArrowheads="1"/>
            </p:cNvSpPr>
            <p:nvPr/>
          </p:nvSpPr>
          <p:spPr bwMode="auto">
            <a:xfrm>
              <a:off x="45" y="730"/>
              <a:ext cx="53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kern="12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~~~~~~~~~~~~~~~~~~~~~~~~~~~~~~~~~~~~~~~~~~~~~~~~~~~~~~~~~~~~~~~~~~</a:t>
              </a:r>
            </a:p>
          </p:txBody>
        </p:sp>
      </p:grpSp>
      <p:sp>
        <p:nvSpPr>
          <p:cNvPr id="130055" name="矩形 124933"/>
          <p:cNvSpPr>
            <a:spLocks noChangeArrowheads="1"/>
          </p:cNvSpPr>
          <p:nvPr/>
        </p:nvSpPr>
        <p:spPr bwMode="auto">
          <a:xfrm>
            <a:off x="0" y="260350"/>
            <a:ext cx="230505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kern="1200">
                <a:solidFill>
                  <a:srgbClr val="000000"/>
                </a:solidFill>
                <a:latin typeface="隶书" pitchFamily="49" charset="-122"/>
                <a:ea typeface="隶书" pitchFamily="49" charset="-122"/>
                <a:cs typeface="+mn-cs"/>
              </a:rPr>
              <a:t>学习要求</a:t>
            </a:r>
          </a:p>
        </p:txBody>
      </p:sp>
      <p:sp>
        <p:nvSpPr>
          <p:cNvPr id="130056" name="文本框 124934"/>
          <p:cNvSpPr txBox="1">
            <a:spLocks noChangeArrowheads="1"/>
          </p:cNvSpPr>
          <p:nvPr/>
        </p:nvSpPr>
        <p:spPr bwMode="auto">
          <a:xfrm>
            <a:off x="682625" y="1196975"/>
            <a:ext cx="5113338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kern="1200">
                <a:solidFill>
                  <a:srgbClr val="3333CC"/>
                </a:solidFill>
                <a:latin typeface="宋体" pitchFamily="2" charset="-122"/>
                <a:ea typeface="宋体" pitchFamily="2" charset="-122"/>
                <a:cs typeface="+mn-cs"/>
              </a:rPr>
              <a:t>◆</a:t>
            </a:r>
            <a:r>
              <a:rPr lang="zh-CN" altLang="en-US" sz="2800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知道</a:t>
            </a:r>
            <a:r>
              <a:rPr lang="en-US" altLang="zh-CN" sz="2800" i="1" kern="1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lang="zh-CN" altLang="en-US" sz="2800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阶行列式的定义</a:t>
            </a:r>
            <a:r>
              <a:rPr lang="en-US" altLang="zh-CN" sz="2800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; </a:t>
            </a:r>
          </a:p>
        </p:txBody>
      </p:sp>
      <p:sp>
        <p:nvSpPr>
          <p:cNvPr id="130057" name="文本框 124935"/>
          <p:cNvSpPr txBox="1">
            <a:spLocks noChangeArrowheads="1"/>
          </p:cNvSpPr>
          <p:nvPr/>
        </p:nvSpPr>
        <p:spPr bwMode="auto">
          <a:xfrm>
            <a:off x="611188" y="2133600"/>
            <a:ext cx="770413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kern="12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cs typeface="+mn-cs"/>
              </a:rPr>
              <a:t>◆</a:t>
            </a:r>
            <a:r>
              <a:rPr lang="zh-CN" altLang="en-US" sz="2800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了解行列式的性质</a:t>
            </a:r>
            <a:r>
              <a:rPr lang="en-US" altLang="zh-CN" sz="2800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(</a:t>
            </a:r>
            <a:r>
              <a:rPr lang="zh-CN" altLang="en-US" sz="2800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含</a:t>
            </a:r>
            <a:r>
              <a:rPr lang="en-US" altLang="zh-CN" sz="2800" kern="1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Laplace</a:t>
            </a:r>
            <a:r>
              <a:rPr lang="zh-CN" altLang="en-US" sz="2800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展开定理</a:t>
            </a:r>
            <a:r>
              <a:rPr lang="en-US" altLang="zh-CN" sz="2800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) </a:t>
            </a:r>
            <a:r>
              <a:rPr lang="zh-CN" altLang="en-US" sz="2800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；</a:t>
            </a:r>
          </a:p>
        </p:txBody>
      </p:sp>
      <p:sp>
        <p:nvSpPr>
          <p:cNvPr id="130058" name="文本框 124936"/>
          <p:cNvSpPr txBox="1">
            <a:spLocks noChangeArrowheads="1"/>
          </p:cNvSpPr>
          <p:nvPr/>
        </p:nvSpPr>
        <p:spPr bwMode="auto">
          <a:xfrm>
            <a:off x="611188" y="3068638"/>
            <a:ext cx="5113337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kern="1200">
                <a:solidFill>
                  <a:srgbClr val="3333CC"/>
                </a:solidFill>
                <a:latin typeface="宋体" pitchFamily="2" charset="-122"/>
                <a:ea typeface="宋体" pitchFamily="2" charset="-122"/>
                <a:cs typeface="+mn-cs"/>
              </a:rPr>
              <a:t>◆</a:t>
            </a:r>
            <a:r>
              <a:rPr lang="zh-CN" altLang="en-US" sz="2800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掌握行列式的计算</a:t>
            </a:r>
            <a:r>
              <a:rPr lang="en-US" altLang="zh-CN" sz="2800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; </a:t>
            </a:r>
          </a:p>
        </p:txBody>
      </p:sp>
      <p:sp>
        <p:nvSpPr>
          <p:cNvPr id="130059" name="文本框 124937"/>
          <p:cNvSpPr txBox="1">
            <a:spLocks noChangeArrowheads="1"/>
          </p:cNvSpPr>
          <p:nvPr/>
        </p:nvSpPr>
        <p:spPr bwMode="auto">
          <a:xfrm>
            <a:off x="539750" y="4005263"/>
            <a:ext cx="7704138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kern="12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cs typeface="+mn-cs"/>
              </a:rPr>
              <a:t>◆</a:t>
            </a:r>
            <a:r>
              <a:rPr lang="zh-CN" altLang="en-US" sz="2800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会用克莱姆</a:t>
            </a:r>
            <a:r>
              <a:rPr lang="en-US" altLang="zh-CN" sz="2800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(</a:t>
            </a:r>
            <a:r>
              <a:rPr lang="en-US" altLang="zh-CN" sz="2800" kern="1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Cramer</a:t>
            </a:r>
            <a:r>
              <a:rPr lang="en-US" altLang="zh-CN" sz="2800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)</a:t>
            </a:r>
            <a:r>
              <a:rPr lang="zh-CN" altLang="en-US" sz="2800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法则</a:t>
            </a:r>
            <a:r>
              <a:rPr lang="en-US" altLang="zh-CN" sz="2800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. </a:t>
            </a:r>
          </a:p>
        </p:txBody>
      </p:sp>
    </p:spTree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1500" y="874713"/>
            <a:ext cx="8215313" cy="4071937"/>
            <a:chOff x="693" y="2906"/>
            <a:chExt cx="4438" cy="1014"/>
          </a:xfrm>
        </p:grpSpPr>
        <p:sp>
          <p:nvSpPr>
            <p:cNvPr id="3" name="AutoShape 8"/>
            <p:cNvSpPr>
              <a:spLocks noChangeArrowheads="1"/>
            </p:cNvSpPr>
            <p:nvPr/>
          </p:nvSpPr>
          <p:spPr bwMode="auto">
            <a:xfrm>
              <a:off x="693" y="2906"/>
              <a:ext cx="4438" cy="101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1BF789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accent1"/>
              </a:solidFill>
              <a:round/>
              <a:headEnd/>
              <a:tailEnd type="none" w="sm" len="lg"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827" y="3020"/>
              <a:ext cx="4179" cy="3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pPr indent="673100">
                <a:lnSpc>
                  <a:spcPct val="130000"/>
                </a:lnSpc>
                <a:spcBef>
                  <a:spcPct val="50000"/>
                </a:spcBef>
              </a:pP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979613" y="854075"/>
          <a:ext cx="3454400" cy="2057400"/>
        </p:xfrm>
        <a:graphic>
          <a:graphicData uri="http://schemas.openxmlformats.org/presentationml/2006/ole">
            <p:oleObj spid="_x0000_s620566" name="Equation" r:id="rId3" imgW="3454400" imgH="2057400" progId="Equation.DSMT4">
              <p:embed/>
            </p:oleObj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0738" y="3148013"/>
            <a:ext cx="7404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那么原线性方程组有唯一解</a:t>
            </a:r>
            <a:r>
              <a:rPr kumimoji="1" lang="en-US" altLang="zh-CN" sz="2800">
                <a:latin typeface="Times New Roman" pitchFamily="18" charset="0"/>
              </a:rPr>
              <a:t>, 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617663" y="3951288"/>
          <a:ext cx="1181100" cy="825500"/>
        </p:xfrm>
        <a:graphic>
          <a:graphicData uri="http://schemas.openxmlformats.org/presentationml/2006/ole">
            <p:oleObj spid="_x0000_s620567" name="公式" r:id="rId4" imgW="1181613" imgH="825858" progId="Equation.3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3402013" y="3951288"/>
          <a:ext cx="1257300" cy="825500"/>
        </p:xfrm>
        <a:graphic>
          <a:graphicData uri="http://schemas.openxmlformats.org/presentationml/2006/ole">
            <p:oleObj spid="_x0000_s620568" name="公式" r:id="rId5" imgW="1258392" imgH="826217" progId="Equation.3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6186488" y="3951288"/>
          <a:ext cx="1270000" cy="825500"/>
        </p:xfrm>
        <a:graphic>
          <a:graphicData uri="http://schemas.openxmlformats.org/presentationml/2006/ole">
            <p:oleObj spid="_x0000_s620569" name="公式" r:id="rId6" imgW="1270551" imgH="825858" progId="Equation.3">
              <p:embed/>
            </p:oleObj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876800" y="4103688"/>
            <a:ext cx="8366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…,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03225" y="5154613"/>
            <a:ext cx="8416925" cy="1203325"/>
          </a:xfrm>
          <a:prstGeom prst="rect">
            <a:avLst/>
          </a:prstGeom>
          <a:solidFill>
            <a:srgbClr val="9BF3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en-US" altLang="zh-CN" sz="2800" i="1">
                <a:latin typeface="Times New Roman" pitchFamily="18" charset="0"/>
              </a:rPr>
              <a:t>D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, </a:t>
            </a:r>
            <a:r>
              <a:rPr kumimoji="1" lang="en-US" altLang="zh-CN" sz="2800" i="1">
                <a:latin typeface="Times New Roman" pitchFamily="18" charset="0"/>
              </a:rPr>
              <a:t>D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en-US" altLang="zh-CN" sz="2800">
                <a:latin typeface="Times New Roman" pitchFamily="18" charset="0"/>
              </a:rPr>
              <a:t>, …, </a:t>
            </a:r>
            <a:r>
              <a:rPr kumimoji="1" lang="en-US" altLang="zh-CN" sz="2800" i="1">
                <a:latin typeface="Times New Roman" pitchFamily="18" charset="0"/>
              </a:rPr>
              <a:t>D</a:t>
            </a:r>
            <a:r>
              <a:rPr kumimoji="1" lang="en-US" altLang="zh-CN" sz="2800" i="1" baseline="-25000">
                <a:latin typeface="Times New Roman" pitchFamily="18" charset="0"/>
              </a:rPr>
              <a:t>n </a:t>
            </a:r>
            <a:r>
              <a:rPr kumimoji="1" lang="zh-CN" altLang="en-US" sz="2800">
                <a:latin typeface="Times New Roman" pitchFamily="18" charset="0"/>
              </a:rPr>
              <a:t>分别是以 </a:t>
            </a:r>
            <a:r>
              <a:rPr kumimoji="1" lang="en-US" altLang="zh-CN" sz="2800" i="1">
                <a:latin typeface="Times New Roman" pitchFamily="18" charset="0"/>
              </a:rPr>
              <a:t>b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, </a:t>
            </a:r>
            <a:r>
              <a:rPr kumimoji="1" lang="en-US" altLang="zh-CN" sz="2800" i="1">
                <a:latin typeface="Times New Roman" pitchFamily="18" charset="0"/>
              </a:rPr>
              <a:t>b</a:t>
            </a:r>
            <a:r>
              <a:rPr kumimoji="1" lang="en-US" altLang="zh-CN" sz="2800" baseline="-25000">
                <a:latin typeface="Times New Roman" pitchFamily="18" charset="0"/>
              </a:rPr>
              <a:t>2 </a:t>
            </a:r>
            <a:r>
              <a:rPr kumimoji="1" lang="en-US" altLang="zh-CN" sz="2800">
                <a:latin typeface="Times New Roman" pitchFamily="18" charset="0"/>
              </a:rPr>
              <a:t>,…, </a:t>
            </a:r>
            <a:r>
              <a:rPr kumimoji="1" lang="en-US" altLang="zh-CN" sz="2800" i="1">
                <a:latin typeface="Times New Roman" pitchFamily="18" charset="0"/>
              </a:rPr>
              <a:t>b</a:t>
            </a:r>
            <a:r>
              <a:rPr kumimoji="1" lang="en-US" altLang="zh-CN" sz="2800" i="1" baseline="-25000">
                <a:latin typeface="Times New Roman" pitchFamily="18" charset="0"/>
              </a:rPr>
              <a:t>n</a:t>
            </a:r>
            <a:r>
              <a:rPr kumimoji="1" lang="zh-CN" altLang="en-US" sz="2800">
                <a:latin typeface="Times New Roman" pitchFamily="18" charset="0"/>
              </a:rPr>
              <a:t>排成一列 代替 </a:t>
            </a:r>
            <a:r>
              <a:rPr kumimoji="1" lang="en-US" altLang="zh-CN" sz="2800" i="1">
                <a:latin typeface="Times New Roman" pitchFamily="18" charset="0"/>
              </a:rPr>
              <a:t>D </a:t>
            </a:r>
            <a:r>
              <a:rPr kumimoji="1" lang="zh-CN" altLang="zh-CN" sz="2800">
                <a:latin typeface="Times New Roman" pitchFamily="18" charset="0"/>
              </a:rPr>
              <a:t>中的第1列, 第2列, …, 第 </a:t>
            </a:r>
            <a:r>
              <a:rPr kumimoji="1" lang="en-US" altLang="zh-CN" sz="2800" i="1">
                <a:latin typeface="Times New Roman" pitchFamily="18" charset="0"/>
              </a:rPr>
              <a:t>n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zh-CN" altLang="zh-CN" sz="2800">
                <a:latin typeface="Times New Roman" pitchFamily="18" charset="0"/>
              </a:rPr>
              <a:t>列而得到的 </a:t>
            </a:r>
            <a:r>
              <a:rPr kumimoji="1" lang="en-US" altLang="zh-CN" sz="2800" i="1">
                <a:latin typeface="Times New Roman" pitchFamily="18" charset="0"/>
              </a:rPr>
              <a:t>n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zh-CN" altLang="zh-CN" sz="2800">
                <a:latin typeface="Times New Roman" pitchFamily="18" charset="0"/>
              </a:rPr>
              <a:t>阶行列式.</a:t>
            </a:r>
            <a:r>
              <a:rPr kumimoji="1" lang="zh-CN" altLang="en-US" sz="2800">
                <a:latin typeface="Times New Roman" pitchFamily="18" charset="0"/>
              </a:rPr>
              <a:t>即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581650" y="1520825"/>
            <a:ext cx="3022600" cy="5794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2B2BFF"/>
                </a:solidFill>
                <a:latin typeface="Times New Roman" pitchFamily="18" charset="0"/>
                <a:sym typeface="Symbol" pitchFamily="18" charset="2"/>
              </a:rPr>
              <a:t> 0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zh-CN" altLang="en-US" sz="20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应用此定理的条件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)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391150" y="3148013"/>
            <a:ext cx="2317750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</a:rPr>
              <a:t>且解可表示为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10" grpId="0" build="p" autoUpdateAnimBg="0"/>
      <p:bldP spid="11" grpId="0" animBg="1" autoUpdateAnimBg="0"/>
      <p:bldP spid="12" grpId="0" autoUpdateAnimBg="0"/>
      <p:bldP spid="1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31913" y="1052513"/>
          <a:ext cx="5976937" cy="1677987"/>
        </p:xfrm>
        <a:graphic>
          <a:graphicData uri="http://schemas.openxmlformats.org/presentationml/2006/ole">
            <p:oleObj spid="_x0000_s621580" name="Equation" r:id="rId3" imgW="2500815" imgH="710891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285875" y="1127125"/>
          <a:ext cx="6048375" cy="1587500"/>
        </p:xfrm>
        <a:graphic>
          <a:graphicData uri="http://schemas.openxmlformats.org/presentationml/2006/ole">
            <p:oleObj spid="_x0000_s621581" name="Equation" r:id="rId4" imgW="5803900" imgH="1524000" progId="Equation.DSMT4">
              <p:embed/>
            </p:oleObj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643438" y="3000375"/>
            <a:ext cx="2973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i</a:t>
            </a:r>
            <a:r>
              <a:rPr kumimoji="1" lang="en-US" altLang="zh-CN" sz="2800">
                <a:latin typeface="Times New Roman" pitchFamily="18" charset="0"/>
              </a:rPr>
              <a:t> = 1, 2, …, </a:t>
            </a:r>
            <a:r>
              <a:rPr kumimoji="1" lang="en-US" altLang="zh-CN" sz="2800" i="1">
                <a:latin typeface="Times New Roman" pitchFamily="18" charset="0"/>
              </a:rPr>
              <a:t>n .</a:t>
            </a:r>
            <a:endParaRPr kumimoji="1" lang="en-US" altLang="zh-CN" sz="2800">
              <a:latin typeface="Times New Roman" pitchFamily="18" charset="0"/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100138" y="4613275"/>
            <a:ext cx="7045325" cy="1609725"/>
            <a:chOff x="693" y="2906"/>
            <a:chExt cx="4438" cy="1014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693" y="2906"/>
              <a:ext cx="4438" cy="101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1BF789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accent1"/>
              </a:solidFill>
              <a:round/>
              <a:headEnd/>
              <a:tailEnd type="none" w="sm" len="lg"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827" y="3020"/>
              <a:ext cx="4179" cy="7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pPr indent="673100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sz="2800">
                  <a:latin typeface="Times New Roman" pitchFamily="18" charset="0"/>
                </a:rPr>
                <a:t>克莱姆法则对于中学阶段求解方程组的方法提供了理论依据 </a:t>
              </a:r>
              <a:r>
                <a:rPr kumimoji="1" lang="en-US" altLang="zh-CN" sz="2800">
                  <a:latin typeface="Times New Roman" pitchFamily="18" charset="0"/>
                </a:rPr>
                <a:t>––– </a:t>
              </a:r>
              <a:r>
                <a:rPr kumimoji="1" lang="en-US" altLang="zh-CN" sz="2800" i="1">
                  <a:latin typeface="Times New Roman" pitchFamily="18" charset="0"/>
                </a:rPr>
                <a:t>D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0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AC3DC213-EE77-421E-A1F3-7D75D5D445B3}" type="datetime1">
              <a:rPr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</a:t>
            </a:fld>
            <a:endParaRPr lang="zh-CN" altLang="en-US" sz="1400" kern="1200" noProof="1">
              <a:solidFill>
                <a:srgbClr val="000000"/>
              </a:solidFill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7762" name="灯片编号占位符 2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D2D8A09E-EC5F-434C-867B-B4539BB724EF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0834" name="文本框 120833"/>
          <p:cNvSpPr txBox="1">
            <a:spLocks noChangeArrowheads="1"/>
          </p:cNvSpPr>
          <p:nvPr/>
        </p:nvSpPr>
        <p:spPr bwMode="auto">
          <a:xfrm>
            <a:off x="990600" y="1981200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程</a:t>
            </a:r>
            <a:r>
              <a:rPr lang="en-US" altLang="zh-CN" sz="2800" b="1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再把它们相加</a:t>
            </a:r>
            <a:r>
              <a:rPr lang="en-US" altLang="zh-CN" sz="2800" b="1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得</a:t>
            </a:r>
            <a:endParaRPr lang="zh-CN" altLang="en-US" sz="2800" b="1" kern="120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20835" name="对象 120834"/>
          <p:cNvGraphicFramePr>
            <a:graphicFrameLocks/>
          </p:cNvGraphicFramePr>
          <p:nvPr/>
        </p:nvGraphicFramePr>
        <p:xfrm>
          <a:off x="890588" y="2819400"/>
          <a:ext cx="7078662" cy="1524000"/>
        </p:xfrm>
        <a:graphic>
          <a:graphicData uri="http://schemas.openxmlformats.org/presentationml/2006/ole">
            <p:oleObj spid="_x0000_s672770" r:id="rId3" imgW="2425700" imgH="457200" progId="Equation.3">
              <p:embed/>
            </p:oleObj>
          </a:graphicData>
        </a:graphic>
      </p:graphicFrame>
      <p:graphicFrame>
        <p:nvGraphicFramePr>
          <p:cNvPr id="120836" name="对象 120835"/>
          <p:cNvGraphicFramePr>
            <a:graphicFrameLocks/>
          </p:cNvGraphicFramePr>
          <p:nvPr/>
        </p:nvGraphicFramePr>
        <p:xfrm>
          <a:off x="990600" y="4419600"/>
          <a:ext cx="4745038" cy="1524000"/>
        </p:xfrm>
        <a:graphic>
          <a:graphicData uri="http://schemas.openxmlformats.org/presentationml/2006/ole">
            <p:oleObj spid="_x0000_s672771" r:id="rId4" imgW="1562100" imgH="457200" progId="Equation.3">
              <p:embed/>
            </p:oleObj>
          </a:graphicData>
        </a:graphic>
      </p:graphicFrame>
      <p:sp>
        <p:nvSpPr>
          <p:cNvPr id="120837" name="矩形 120836"/>
          <p:cNvSpPr>
            <a:spLocks noChangeArrowheads="1"/>
          </p:cNvSpPr>
          <p:nvPr/>
        </p:nvSpPr>
        <p:spPr bwMode="auto">
          <a:xfrm>
            <a:off x="3048000" y="457200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用 </a:t>
            </a:r>
            <a:r>
              <a:rPr lang="en-US" altLang="zh-CN" sz="2800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D</a:t>
            </a:r>
            <a:r>
              <a:rPr lang="en-US" altLang="zh-CN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中第 </a:t>
            </a:r>
            <a:r>
              <a:rPr lang="en-US" altLang="zh-CN" sz="2800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j</a:t>
            </a:r>
            <a:r>
              <a:rPr lang="en-US" altLang="zh-CN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列元素的代数余子式</a:t>
            </a:r>
          </a:p>
        </p:txBody>
      </p:sp>
      <p:sp>
        <p:nvSpPr>
          <p:cNvPr id="120838" name="矩形 120837"/>
          <p:cNvSpPr>
            <a:spLocks noChangeArrowheads="1"/>
          </p:cNvSpPr>
          <p:nvPr/>
        </p:nvSpPr>
        <p:spPr bwMode="auto">
          <a:xfrm>
            <a:off x="1066800" y="12192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A</a:t>
            </a:r>
            <a:r>
              <a:rPr lang="en-US" altLang="zh-CN" sz="2800" b="1" kern="1200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1</a:t>
            </a:r>
            <a:r>
              <a:rPr lang="en-US" altLang="zh-CN" sz="2800" i="1" kern="1200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j</a:t>
            </a:r>
            <a:r>
              <a:rPr lang="en-US" altLang="zh-CN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lang="en-US" altLang="zh-CN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,</a:t>
            </a:r>
            <a:r>
              <a:rPr lang="en-US" altLang="zh-CN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lang="en-US" altLang="zh-CN" sz="2800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A</a:t>
            </a:r>
            <a:r>
              <a:rPr lang="en-US" altLang="zh-CN" sz="2800" b="1" kern="1200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2</a:t>
            </a:r>
            <a:r>
              <a:rPr lang="en-US" altLang="zh-CN" sz="2800" i="1" kern="1200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j</a:t>
            </a:r>
            <a:r>
              <a:rPr lang="en-US" altLang="zh-CN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lang="en-US" altLang="zh-CN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,  </a:t>
            </a:r>
            <a:r>
              <a:rPr lang="en-US" altLang="zh-CN" sz="2800" b="1" kern="1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···</a:t>
            </a:r>
            <a:r>
              <a:rPr lang="en-US" altLang="zh-CN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lang="en-US" altLang="zh-CN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,</a:t>
            </a:r>
            <a:r>
              <a:rPr lang="en-US" altLang="zh-CN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lang="en-US" altLang="zh-CN" sz="2800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A</a:t>
            </a:r>
            <a:r>
              <a:rPr lang="en-US" altLang="zh-CN" sz="2800" i="1" kern="1200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nj</a:t>
            </a:r>
            <a:r>
              <a:rPr lang="en-US" altLang="zh-CN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依次乘以方程组的 </a:t>
            </a:r>
            <a:r>
              <a:rPr lang="en-US" altLang="zh-CN" sz="2800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n</a:t>
            </a:r>
            <a:r>
              <a:rPr lang="en-US" altLang="zh-CN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个方</a:t>
            </a:r>
          </a:p>
        </p:txBody>
      </p:sp>
      <p:sp>
        <p:nvSpPr>
          <p:cNvPr id="120839" name="矩形 120838"/>
          <p:cNvSpPr/>
          <p:nvPr/>
        </p:nvSpPr>
        <p:spPr>
          <a:xfrm>
            <a:off x="1476375" y="476250"/>
            <a:ext cx="10795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12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cs"/>
              </a:rPr>
              <a:t>证明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build="p" advAuto="0"/>
      <p:bldP spid="120837" grpId="0" build="p"/>
      <p:bldP spid="120838" grpId="0" build="p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D3C2EC35-061E-407C-906A-8259F2B4FE37}" type="datetime1">
              <a:rPr altLang="en-US" sz="1400" kern="1200" noProof="1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</a:t>
            </a:fld>
            <a:endParaRPr lang="zh-CN" altLang="en-US" sz="1400" kern="1200" noProof="1">
              <a:solidFill>
                <a:srgbClr val="000000"/>
              </a:solidFill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8786" name="灯片编号占位符 2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4EC6254D-77EF-421A-9CA4-72793FE004B2}" type="slidenum">
              <a:rPr lang="zh-CN" altLang="en-US" sz="1400" kern="1200">
                <a:solidFill>
                  <a:srgbClr val="000000"/>
                </a:solidFill>
                <a:latin typeface="Verdana" pitchFamily="34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 sz="1400" kern="1200">
              <a:solidFill>
                <a:srgbClr val="000000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1858" name="文本框 121857"/>
          <p:cNvSpPr txBox="1">
            <a:spLocks noChangeArrowheads="1"/>
          </p:cNvSpPr>
          <p:nvPr/>
        </p:nvSpPr>
        <p:spPr bwMode="auto">
          <a:xfrm>
            <a:off x="685800" y="3429000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  <a:sym typeface="Symbol" pitchFamily="18" charset="2"/>
              </a:rPr>
              <a:t>当 </a:t>
            </a:r>
            <a:r>
              <a:rPr lang="en-US" altLang="zh-CN" sz="2800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D</a:t>
            </a:r>
            <a:r>
              <a:rPr lang="en-US" altLang="zh-CN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  0</a:t>
            </a:r>
            <a:r>
              <a:rPr lang="en-US" altLang="zh-CN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  <a:sym typeface="Symbol" pitchFamily="18" charset="2"/>
              </a:rPr>
              <a:t> </a:t>
            </a: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  <a:sym typeface="Symbol" pitchFamily="18" charset="2"/>
              </a:rPr>
              <a:t>时</a:t>
            </a:r>
            <a:r>
              <a:rPr lang="en-US" altLang="zh-CN" sz="2800" b="1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lang="en-US" altLang="zh-CN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  <a:sym typeface="Symbol" pitchFamily="18" charset="2"/>
              </a:rPr>
              <a:t> </a:t>
            </a: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  <a:sym typeface="Symbol" pitchFamily="18" charset="2"/>
              </a:rPr>
              <a:t>方程组有唯一解</a:t>
            </a:r>
          </a:p>
        </p:txBody>
      </p:sp>
      <p:grpSp>
        <p:nvGrpSpPr>
          <p:cNvPr id="2" name="组合 121858"/>
          <p:cNvGrpSpPr>
            <a:grpSpLocks/>
          </p:cNvGrpSpPr>
          <p:nvPr/>
        </p:nvGrpSpPr>
        <p:grpSpPr bwMode="auto">
          <a:xfrm>
            <a:off x="1677988" y="4029075"/>
            <a:ext cx="6475412" cy="1152525"/>
            <a:chOff x="829" y="2160"/>
            <a:chExt cx="4079" cy="726"/>
          </a:xfrm>
        </p:grpSpPr>
        <p:graphicFrame>
          <p:nvGraphicFramePr>
            <p:cNvPr id="118789" name="对象 121859"/>
            <p:cNvGraphicFramePr>
              <a:graphicFrameLocks/>
            </p:cNvGraphicFramePr>
            <p:nvPr/>
          </p:nvGraphicFramePr>
          <p:xfrm>
            <a:off x="829" y="2160"/>
            <a:ext cx="1078" cy="726"/>
          </p:xfrm>
          <a:graphic>
            <a:graphicData uri="http://schemas.openxmlformats.org/presentationml/2006/ole">
              <p:oleObj spid="_x0000_s673795" r:id="rId3" imgW="583947" imgH="393529" progId="Equation.3">
                <p:embed/>
              </p:oleObj>
            </a:graphicData>
          </a:graphic>
        </p:graphicFrame>
        <p:graphicFrame>
          <p:nvGraphicFramePr>
            <p:cNvPr id="118790" name="对象 121860"/>
            <p:cNvGraphicFramePr>
              <a:graphicFrameLocks/>
            </p:cNvGraphicFramePr>
            <p:nvPr/>
          </p:nvGraphicFramePr>
          <p:xfrm>
            <a:off x="2051" y="2160"/>
            <a:ext cx="1480" cy="726"/>
          </p:xfrm>
          <a:graphic>
            <a:graphicData uri="http://schemas.openxmlformats.org/presentationml/2006/ole">
              <p:oleObj spid="_x0000_s673796" r:id="rId4" imgW="799753" imgH="393529" progId="Equation.3">
                <p:embed/>
              </p:oleObj>
            </a:graphicData>
          </a:graphic>
        </p:graphicFrame>
        <p:graphicFrame>
          <p:nvGraphicFramePr>
            <p:cNvPr id="118791" name="对象 121861"/>
            <p:cNvGraphicFramePr>
              <a:graphicFrameLocks/>
            </p:cNvGraphicFramePr>
            <p:nvPr/>
          </p:nvGraphicFramePr>
          <p:xfrm>
            <a:off x="3781" y="2160"/>
            <a:ext cx="1127" cy="726"/>
          </p:xfrm>
          <a:graphic>
            <a:graphicData uri="http://schemas.openxmlformats.org/presentationml/2006/ole">
              <p:oleObj spid="_x0000_s673797" r:id="rId5" imgW="609336" imgH="393529" progId="Equation.3">
                <p:embed/>
              </p:oleObj>
            </a:graphicData>
          </a:graphic>
        </p:graphicFrame>
      </p:grpSp>
      <p:sp>
        <p:nvSpPr>
          <p:cNvPr id="121863" name="文本框 121862"/>
          <p:cNvSpPr txBox="1">
            <a:spLocks noChangeArrowheads="1"/>
          </p:cNvSpPr>
          <p:nvPr/>
        </p:nvSpPr>
        <p:spPr bwMode="auto">
          <a:xfrm>
            <a:off x="685800" y="5267325"/>
            <a:ext cx="762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还可以验证上式确实是解的过程</a:t>
            </a:r>
            <a:r>
              <a:rPr lang="en-US" altLang="zh-CN" sz="2800" b="1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lang="en-US" altLang="zh-CN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这里就从略了</a:t>
            </a:r>
            <a:r>
              <a:rPr lang="en-US" altLang="zh-CN" sz="2800" b="1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</a:rPr>
              <a:t>.</a:t>
            </a:r>
            <a:r>
              <a:rPr lang="en-US" altLang="zh-CN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                                                                                   </a:t>
            </a:r>
          </a:p>
        </p:txBody>
      </p:sp>
      <p:sp>
        <p:nvSpPr>
          <p:cNvPr id="121864" name="矩形 121863"/>
          <p:cNvSpPr>
            <a:spLocks noChangeArrowheads="1"/>
          </p:cNvSpPr>
          <p:nvPr/>
        </p:nvSpPr>
        <p:spPr bwMode="auto">
          <a:xfrm>
            <a:off x="684213" y="62071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根据</a:t>
            </a:r>
          </a:p>
        </p:txBody>
      </p:sp>
      <p:sp>
        <p:nvSpPr>
          <p:cNvPr id="121865" name="矩形 121864"/>
          <p:cNvSpPr>
            <a:spLocks noChangeArrowheads="1"/>
          </p:cNvSpPr>
          <p:nvPr/>
        </p:nvSpPr>
        <p:spPr bwMode="auto">
          <a:xfrm>
            <a:off x="685800" y="1233488"/>
            <a:ext cx="746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系数等于</a:t>
            </a:r>
            <a:r>
              <a:rPr lang="en-US" altLang="zh-CN" sz="2800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D</a:t>
            </a:r>
            <a:r>
              <a:rPr lang="en-US" altLang="zh-CN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, </a:t>
            </a: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而其余 </a:t>
            </a:r>
            <a:r>
              <a:rPr lang="en-US" altLang="zh-CN" sz="2800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x</a:t>
            </a:r>
            <a:r>
              <a:rPr lang="en-US" altLang="zh-CN" sz="2800" i="1" kern="1200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i</a:t>
            </a:r>
            <a:r>
              <a:rPr lang="en-US" altLang="zh-CN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lang="en-US" altLang="zh-CN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( </a:t>
            </a:r>
            <a:r>
              <a:rPr lang="en-US" altLang="zh-CN" sz="2800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i</a:t>
            </a:r>
            <a:r>
              <a:rPr lang="en-US" altLang="zh-CN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 </a:t>
            </a:r>
            <a:r>
              <a:rPr lang="en-US" altLang="zh-CN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 </a:t>
            </a:r>
            <a:r>
              <a:rPr lang="en-US" altLang="zh-CN" sz="2800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j</a:t>
            </a:r>
            <a:r>
              <a:rPr lang="en-US" altLang="zh-CN" sz="2800" b="1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 </a:t>
            </a:r>
            <a:r>
              <a:rPr lang="en-US" altLang="zh-CN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)</a:t>
            </a:r>
            <a:r>
              <a:rPr lang="en-US" altLang="zh-CN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  <a:sym typeface="Symbol" pitchFamily="18" charset="2"/>
              </a:rPr>
              <a:t> </a:t>
            </a: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  <a:sym typeface="Symbol" pitchFamily="18" charset="2"/>
              </a:rPr>
              <a:t>的系数均为零</a:t>
            </a:r>
            <a:r>
              <a:rPr lang="en-US" altLang="zh-CN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;</a:t>
            </a:r>
            <a:r>
              <a:rPr lang="en-US" altLang="zh-CN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  <a:sym typeface="Symbol" pitchFamily="18" charset="2"/>
              </a:rPr>
              <a:t> </a:t>
            </a:r>
          </a:p>
        </p:txBody>
      </p:sp>
      <p:sp>
        <p:nvSpPr>
          <p:cNvPr id="121866" name="矩形 121865"/>
          <p:cNvSpPr>
            <a:spLocks noChangeArrowheads="1"/>
          </p:cNvSpPr>
          <p:nvPr/>
        </p:nvSpPr>
        <p:spPr bwMode="auto">
          <a:xfrm>
            <a:off x="685800" y="19812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  <a:sym typeface="Symbol" pitchFamily="18" charset="2"/>
              </a:rPr>
              <a:t>等式右端即是 </a:t>
            </a:r>
            <a:r>
              <a:rPr lang="en-US" altLang="zh-CN" sz="2800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D</a:t>
            </a:r>
            <a:r>
              <a:rPr lang="en-US" altLang="zh-CN" sz="2800" i="1" kern="1200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j </a:t>
            </a:r>
            <a:r>
              <a:rPr lang="en-US" altLang="zh-CN" sz="2800" b="1" kern="120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.</a:t>
            </a:r>
          </a:p>
        </p:txBody>
      </p:sp>
      <p:sp>
        <p:nvSpPr>
          <p:cNvPr id="121867" name="矩形 121866"/>
          <p:cNvSpPr>
            <a:spLocks noChangeArrowheads="1"/>
          </p:cNvSpPr>
          <p:nvPr/>
        </p:nvSpPr>
        <p:spPr bwMode="auto">
          <a:xfrm>
            <a:off x="3657600" y="1938338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  <a:sym typeface="Symbol" pitchFamily="18" charset="2"/>
              </a:rPr>
              <a:t>于是</a:t>
            </a:r>
          </a:p>
        </p:txBody>
      </p:sp>
      <p:sp>
        <p:nvSpPr>
          <p:cNvPr id="121868" name="矩形 121867"/>
          <p:cNvSpPr>
            <a:spLocks noChangeArrowheads="1"/>
          </p:cNvSpPr>
          <p:nvPr/>
        </p:nvSpPr>
        <p:spPr bwMode="auto">
          <a:xfrm>
            <a:off x="1973263" y="2667000"/>
            <a:ext cx="51895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Dx</a:t>
            </a:r>
            <a:r>
              <a:rPr lang="en-US" altLang="zh-CN" sz="2800" i="1" kern="1200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j</a:t>
            </a:r>
            <a:r>
              <a:rPr lang="en-US" altLang="zh-CN" sz="2800" b="1" kern="1200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 </a:t>
            </a:r>
            <a:r>
              <a:rPr lang="en-US" altLang="zh-CN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= </a:t>
            </a:r>
            <a:r>
              <a:rPr lang="en-US" altLang="zh-CN" sz="2800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D</a:t>
            </a:r>
            <a:r>
              <a:rPr lang="en-US" altLang="zh-CN" sz="2800" i="1" kern="1200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j</a:t>
            </a:r>
            <a:r>
              <a:rPr lang="en-US" altLang="zh-CN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 ,   ( </a:t>
            </a:r>
            <a:r>
              <a:rPr lang="en-US" altLang="zh-CN" sz="2800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j</a:t>
            </a:r>
            <a:r>
              <a:rPr lang="en-US" altLang="zh-CN" sz="2800" b="1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 </a:t>
            </a:r>
            <a:r>
              <a:rPr lang="en-US" altLang="zh-CN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= 1 , 2 , </a:t>
            </a:r>
            <a:r>
              <a:rPr lang="en-US" altLang="zh-CN" sz="2800" b="1" kern="1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···</a:t>
            </a:r>
            <a:r>
              <a:rPr lang="en-US" altLang="zh-CN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 , </a:t>
            </a:r>
            <a:r>
              <a:rPr lang="en-US" altLang="zh-CN" sz="2800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n</a:t>
            </a:r>
            <a:r>
              <a:rPr lang="en-US" altLang="zh-CN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 ) .</a:t>
            </a:r>
          </a:p>
        </p:txBody>
      </p:sp>
      <p:sp>
        <p:nvSpPr>
          <p:cNvPr id="121869" name="矩形 121868"/>
          <p:cNvSpPr/>
          <p:nvPr/>
        </p:nvSpPr>
        <p:spPr>
          <a:xfrm>
            <a:off x="7524750" y="5876925"/>
            <a:ext cx="11795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0" b="1" kern="1200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 </a:t>
            </a:r>
            <a:r>
              <a:rPr lang="zh-CN" altLang="en-US" sz="3200" b="1" kern="1200" noProof="1"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cs"/>
              </a:rPr>
              <a:t>证毕</a:t>
            </a:r>
          </a:p>
        </p:txBody>
      </p:sp>
      <p:graphicFrame>
        <p:nvGraphicFramePr>
          <p:cNvPr id="121870" name="对象 121869">
            <a:hlinkClick r:id="" action="ppaction://ole?verb=1" highlightClick="1"/>
          </p:cNvPr>
          <p:cNvGraphicFramePr>
            <a:graphicFrameLocks/>
          </p:cNvGraphicFramePr>
          <p:nvPr/>
        </p:nvGraphicFramePr>
        <p:xfrm>
          <a:off x="1619250" y="692150"/>
          <a:ext cx="3276600" cy="533400"/>
        </p:xfrm>
        <a:graphic>
          <a:graphicData uri="http://schemas.openxmlformats.org/presentationml/2006/ole">
            <p:oleObj spid="_x0000_s673794" r:id="rId6" imgW="4530725" imgH="3397250" progId="PowerPoint.Show.8">
              <p:embed/>
            </p:oleObj>
          </a:graphicData>
        </a:graphic>
      </p:graphicFrame>
      <p:sp>
        <p:nvSpPr>
          <p:cNvPr id="121872" name="文本框 121871"/>
          <p:cNvSpPr txBox="1">
            <a:spLocks noChangeArrowheads="1"/>
          </p:cNvSpPr>
          <p:nvPr/>
        </p:nvSpPr>
        <p:spPr bwMode="auto">
          <a:xfrm>
            <a:off x="5219700" y="765175"/>
            <a:ext cx="3409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可知</a:t>
            </a:r>
            <a:r>
              <a:rPr lang="zh-CN" altLang="en-US" sz="2800" kern="1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上式中 </a:t>
            </a:r>
            <a:r>
              <a:rPr lang="en-US" altLang="zh-CN" sz="2800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x</a:t>
            </a:r>
            <a:r>
              <a:rPr lang="en-US" altLang="zh-CN" sz="2800" i="1" kern="1200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j</a:t>
            </a:r>
            <a:r>
              <a:rPr lang="en-US" altLang="zh-CN" sz="2800" b="1" i="1" kern="1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+mn-cs"/>
              </a:rPr>
              <a:t> </a:t>
            </a: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的</a:t>
            </a:r>
          </a:p>
        </p:txBody>
      </p:sp>
      <p:sp>
        <p:nvSpPr>
          <p:cNvPr id="121873" name="矩形 121872"/>
          <p:cNvSpPr>
            <a:spLocks noChangeArrowheads="1"/>
          </p:cNvSpPr>
          <p:nvPr/>
        </p:nvSpPr>
        <p:spPr bwMode="auto">
          <a:xfrm>
            <a:off x="8001000" y="12192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1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  <a:sym typeface="Symbol" pitchFamily="18" charset="2"/>
              </a:rPr>
              <a:t>又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1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1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1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/>
      <p:bldP spid="121863" grpId="0" build="p"/>
      <p:bldP spid="121864" grpId="0" build="p"/>
      <p:bldP spid="121865" grpId="0" build="p" advAuto="0"/>
      <p:bldP spid="121866" grpId="0" build="p" advAuto="0"/>
      <p:bldP spid="121867" grpId="0" build="p"/>
      <p:bldP spid="121868" grpId="0" build="p" advAuto="1000"/>
      <p:bldP spid="121869" grpId="0"/>
      <p:bldP spid="121872" grpId="0" build="p" advAuto="0"/>
      <p:bldP spid="12187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"/>
          <p:cNvSpPr>
            <a:spLocks/>
          </p:cNvSpPr>
          <p:nvPr/>
        </p:nvSpPr>
        <p:spPr bwMode="auto">
          <a:xfrm>
            <a:off x="2181573" y="1269206"/>
            <a:ext cx="212725" cy="2119313"/>
          </a:xfrm>
          <a:prstGeom prst="leftBrace">
            <a:avLst>
              <a:gd name="adj1" fmla="val 830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411760" y="1124744"/>
            <a:ext cx="3960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2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 </a:t>
            </a:r>
            <a:r>
              <a:rPr kumimoji="1" lang="en-US" altLang="zh-CN" sz="2800">
                <a:latin typeface="Times New Roman" pitchFamily="18" charset="0"/>
              </a:rPr>
              <a:t>+ 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 </a:t>
            </a:r>
            <a:r>
              <a:rPr kumimoji="1" lang="en-US" altLang="zh-CN" sz="2800">
                <a:latin typeface="Times New Roman" pitchFamily="18" charset="0"/>
              </a:rPr>
              <a:t> – 5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3 </a:t>
            </a:r>
            <a:r>
              <a:rPr kumimoji="1" lang="en-US" altLang="zh-CN" sz="2800">
                <a:latin typeface="Times New Roman" pitchFamily="18" charset="0"/>
              </a:rPr>
              <a:t>+ 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4     </a:t>
            </a:r>
            <a:r>
              <a:rPr kumimoji="1" lang="en-US" altLang="zh-CN" sz="2800">
                <a:latin typeface="Times New Roman" pitchFamily="18" charset="0"/>
              </a:rPr>
              <a:t>= 8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411760" y="1659731"/>
            <a:ext cx="3744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    </a:t>
            </a:r>
            <a:r>
              <a:rPr kumimoji="1" lang="en-US" altLang="zh-CN" sz="2800">
                <a:latin typeface="Times New Roman" pitchFamily="18" charset="0"/>
              </a:rPr>
              <a:t>–</a:t>
            </a:r>
            <a:r>
              <a:rPr kumimoji="1" lang="en-US" altLang="zh-CN" sz="2800" baseline="-250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3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 </a:t>
            </a:r>
            <a:r>
              <a:rPr kumimoji="1" lang="en-US" altLang="zh-CN" sz="2800">
                <a:latin typeface="Times New Roman" pitchFamily="18" charset="0"/>
              </a:rPr>
              <a:t>          – 6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4 </a:t>
            </a:r>
            <a:r>
              <a:rPr kumimoji="1" lang="en-US" altLang="zh-CN" sz="2800">
                <a:latin typeface="Times New Roman" pitchFamily="18" charset="0"/>
              </a:rPr>
              <a:t>= 9</a:t>
            </a:r>
            <a:r>
              <a:rPr kumimoji="1" lang="en-US" altLang="zh-CN" sz="2800" baseline="-25000">
                <a:latin typeface="Times New Roman" pitchFamily="18" charset="0"/>
              </a:rPr>
              <a:t> 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411760" y="2307431"/>
            <a:ext cx="3960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        2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en-US" altLang="zh-CN" sz="2800">
                <a:latin typeface="Times New Roman" pitchFamily="18" charset="0"/>
              </a:rPr>
              <a:t> – 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3      </a:t>
            </a:r>
            <a:r>
              <a:rPr kumimoji="1" lang="en-US" altLang="zh-CN" sz="2800">
                <a:latin typeface="Times New Roman" pitchFamily="18" charset="0"/>
              </a:rPr>
              <a:t>+ 2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4 </a:t>
            </a:r>
            <a:r>
              <a:rPr kumimoji="1" lang="en-US" altLang="zh-CN" sz="2800">
                <a:latin typeface="Times New Roman" pitchFamily="18" charset="0"/>
              </a:rPr>
              <a:t>= –5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411760" y="3013869"/>
            <a:ext cx="3960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  + 4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 </a:t>
            </a:r>
            <a:r>
              <a:rPr kumimoji="1" lang="en-US" altLang="zh-CN" sz="2800">
                <a:latin typeface="Times New Roman" pitchFamily="18" charset="0"/>
              </a:rPr>
              <a:t>–</a:t>
            </a:r>
            <a:r>
              <a:rPr kumimoji="1" lang="en-US" altLang="zh-CN" sz="2800" baseline="-250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7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3   </a:t>
            </a:r>
            <a:r>
              <a:rPr kumimoji="1" lang="en-US" altLang="zh-CN" sz="2800">
                <a:latin typeface="Times New Roman" pitchFamily="18" charset="0"/>
              </a:rPr>
              <a:t>+ 6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4 </a:t>
            </a:r>
            <a:r>
              <a:rPr kumimoji="1" lang="en-US" altLang="zh-CN" sz="2800">
                <a:latin typeface="Times New Roman" pitchFamily="18" charset="0"/>
              </a:rPr>
              <a:t>= 0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472060" y="2069305"/>
            <a:ext cx="2159000" cy="519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求方程组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6224936" y="1983582"/>
            <a:ext cx="1230312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</a:rPr>
              <a:t>的解</a:t>
            </a:r>
            <a:r>
              <a:rPr kumimoji="1" lang="en-US" altLang="zh-CN" sz="2800">
                <a:latin typeface="Times New Roman" pitchFamily="18" charset="0"/>
              </a:rPr>
              <a:t>.</a:t>
            </a:r>
          </a:p>
        </p:txBody>
      </p:sp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0889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/>
          </p:cNvSpPr>
          <p:nvPr/>
        </p:nvSpPr>
        <p:spPr bwMode="auto">
          <a:xfrm>
            <a:off x="2916238" y="787380"/>
            <a:ext cx="212725" cy="2119313"/>
          </a:xfrm>
          <a:prstGeom prst="leftBrace">
            <a:avLst>
              <a:gd name="adj1" fmla="val 830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146425" y="642918"/>
            <a:ext cx="3960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2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 </a:t>
            </a:r>
            <a:r>
              <a:rPr kumimoji="1" lang="en-US" altLang="zh-CN" sz="2800">
                <a:latin typeface="Times New Roman" pitchFamily="18" charset="0"/>
              </a:rPr>
              <a:t>+ 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 </a:t>
            </a:r>
            <a:r>
              <a:rPr kumimoji="1" lang="en-US" altLang="zh-CN" sz="2800">
                <a:latin typeface="Times New Roman" pitchFamily="18" charset="0"/>
              </a:rPr>
              <a:t> – 5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3 </a:t>
            </a:r>
            <a:r>
              <a:rPr kumimoji="1" lang="en-US" altLang="zh-CN" sz="2800">
                <a:latin typeface="Times New Roman" pitchFamily="18" charset="0"/>
              </a:rPr>
              <a:t>+ 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4     </a:t>
            </a:r>
            <a:r>
              <a:rPr kumimoji="1" lang="en-US" altLang="zh-CN" sz="2800">
                <a:latin typeface="Times New Roman" pitchFamily="18" charset="0"/>
              </a:rPr>
              <a:t>= 8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146425" y="1177905"/>
            <a:ext cx="3744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    </a:t>
            </a:r>
            <a:r>
              <a:rPr kumimoji="1" lang="en-US" altLang="zh-CN" sz="2800">
                <a:latin typeface="Times New Roman" pitchFamily="18" charset="0"/>
              </a:rPr>
              <a:t>–</a:t>
            </a:r>
            <a:r>
              <a:rPr kumimoji="1" lang="en-US" altLang="zh-CN" sz="2800" baseline="-250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3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 </a:t>
            </a:r>
            <a:r>
              <a:rPr kumimoji="1" lang="en-US" altLang="zh-CN" sz="2800">
                <a:latin typeface="Times New Roman" pitchFamily="18" charset="0"/>
              </a:rPr>
              <a:t>          – 6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4 </a:t>
            </a:r>
            <a:r>
              <a:rPr kumimoji="1" lang="en-US" altLang="zh-CN" sz="2800">
                <a:latin typeface="Times New Roman" pitchFamily="18" charset="0"/>
              </a:rPr>
              <a:t>= 9</a:t>
            </a:r>
            <a:r>
              <a:rPr kumimoji="1" lang="en-US" altLang="zh-CN" sz="2800" baseline="-25000">
                <a:latin typeface="Times New Roman" pitchFamily="18" charset="0"/>
              </a:rPr>
              <a:t> 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146425" y="1825605"/>
            <a:ext cx="3960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        2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en-US" altLang="zh-CN" sz="2800">
                <a:latin typeface="Times New Roman" pitchFamily="18" charset="0"/>
              </a:rPr>
              <a:t> – 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3      </a:t>
            </a:r>
            <a:r>
              <a:rPr kumimoji="1" lang="en-US" altLang="zh-CN" sz="2800">
                <a:latin typeface="Times New Roman" pitchFamily="18" charset="0"/>
              </a:rPr>
              <a:t>+ 2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4 </a:t>
            </a:r>
            <a:r>
              <a:rPr kumimoji="1" lang="en-US" altLang="zh-CN" sz="2800">
                <a:latin typeface="Times New Roman" pitchFamily="18" charset="0"/>
              </a:rPr>
              <a:t>= –5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146425" y="2532043"/>
            <a:ext cx="3960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  + 4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 </a:t>
            </a:r>
            <a:r>
              <a:rPr kumimoji="1" lang="en-US" altLang="zh-CN" sz="2800">
                <a:latin typeface="Times New Roman" pitchFamily="18" charset="0"/>
              </a:rPr>
              <a:t>–</a:t>
            </a:r>
            <a:r>
              <a:rPr kumimoji="1" lang="en-US" altLang="zh-CN" sz="2800" baseline="-250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7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3   </a:t>
            </a:r>
            <a:r>
              <a:rPr kumimoji="1" lang="en-US" altLang="zh-CN" sz="2800">
                <a:latin typeface="Times New Roman" pitchFamily="18" charset="0"/>
              </a:rPr>
              <a:t>+ 6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4 </a:t>
            </a:r>
            <a:r>
              <a:rPr kumimoji="1" lang="en-US" altLang="zh-CN" sz="2800">
                <a:latin typeface="Times New Roman" pitchFamily="18" charset="0"/>
              </a:rPr>
              <a:t>= 0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476375" y="787380"/>
            <a:ext cx="2159000" cy="519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求方程组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732588" y="773093"/>
            <a:ext cx="1230312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</a:rPr>
              <a:t>的解</a:t>
            </a:r>
            <a:r>
              <a:rPr kumimoji="1" lang="en-US" altLang="zh-CN" sz="2800">
                <a:latin typeface="Times New Roman" pitchFamily="18" charset="0"/>
              </a:rPr>
              <a:t>.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827088" y="3163868"/>
            <a:ext cx="1131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解</a:t>
            </a:r>
            <a:r>
              <a:rPr kumimoji="1" lang="en-US" altLang="zh-CN" sz="2800" b="1">
                <a:latin typeface="Times New Roman" pitchFamily="18" charset="0"/>
              </a:rPr>
              <a:t>: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331913" y="3163868"/>
            <a:ext cx="1962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</a:rPr>
              <a:t>系数行列式</a:t>
            </a: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2195513" y="3668693"/>
          <a:ext cx="3225800" cy="2032000"/>
        </p:xfrm>
        <a:graphic>
          <a:graphicData uri="http://schemas.openxmlformats.org/presentationml/2006/ole">
            <p:oleObj spid="_x0000_s622599" name="公式" r:id="rId3" imgW="3225800" imgH="2032000" progId="Equation.3">
              <p:embed/>
            </p:oleObj>
          </a:graphicData>
        </a:graphic>
      </p:graphicFrame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508625" y="4460855"/>
            <a:ext cx="1725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</a:rPr>
              <a:t>= 27 </a:t>
            </a:r>
            <a:r>
              <a:rPr kumimoji="1" lang="en-US" altLang="zh-CN" sz="2800" b="1" dirty="0">
                <a:latin typeface="Times New Roman" pitchFamily="18" charset="0"/>
                <a:sym typeface="Symbol" pitchFamily="18" charset="2"/>
              </a:rPr>
              <a:t> 0</a:t>
            </a:r>
            <a:endParaRPr kumimoji="1" lang="en-US" altLang="zh-CN" sz="2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547813" y="5829280"/>
            <a:ext cx="566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由克莱姆法则知方程组有唯一解</a:t>
            </a:r>
            <a:r>
              <a:rPr kumimoji="1" lang="en-US" altLang="zh-CN" sz="2800">
                <a:latin typeface="Times New Roman" pitchFamily="18" charset="0"/>
              </a:rPr>
              <a:t>.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68313" y="730230"/>
            <a:ext cx="1081087" cy="720725"/>
            <a:chOff x="2559" y="2024"/>
            <a:chExt cx="425" cy="399"/>
          </a:xfrm>
        </p:grpSpPr>
        <p:grpSp>
          <p:nvGrpSpPr>
            <p:cNvPr id="15" name="Group 16"/>
            <p:cNvGrpSpPr>
              <a:grpSpLocks/>
            </p:cNvGrpSpPr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1 h 672"/>
                  <a:gd name="T4" fmla="*/ 1 w 672"/>
                  <a:gd name="T5" fmla="*/ 1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1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2" grpId="0" build="p" autoUpdateAnimBg="0"/>
      <p:bldP spid="1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5188343"/>
              </p:ext>
            </p:extLst>
          </p:nvPr>
        </p:nvGraphicFramePr>
        <p:xfrm>
          <a:off x="21902" y="1268760"/>
          <a:ext cx="3835400" cy="2032000"/>
        </p:xfrm>
        <a:graphic>
          <a:graphicData uri="http://schemas.openxmlformats.org/presentationml/2006/ole">
            <p:oleObj spid="_x0000_s623666" name="公式" r:id="rId3" imgW="3835400" imgH="2032000" progId="Equation.3">
              <p:embed/>
            </p:oleObj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765314" y="2014236"/>
            <a:ext cx="1987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</a:rPr>
              <a:t>= </a:t>
            </a:r>
            <a:r>
              <a:rPr kumimoji="1" lang="en-US" altLang="zh-CN" sz="2800" dirty="0" smtClean="0">
                <a:latin typeface="Times New Roman" pitchFamily="18" charset="0"/>
              </a:rPr>
              <a:t>81</a:t>
            </a:r>
            <a:r>
              <a:rPr kumimoji="1" lang="zh-CN" altLang="en-US" sz="2800" dirty="0" smtClean="0">
                <a:latin typeface="Times New Roman" pitchFamily="18" charset="0"/>
              </a:rPr>
              <a:t>，</a:t>
            </a:r>
            <a:endParaRPr kumimoji="1" lang="en-US" altLang="zh-CN" sz="28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2187622"/>
              </p:ext>
            </p:extLst>
          </p:nvPr>
        </p:nvGraphicFramePr>
        <p:xfrm>
          <a:off x="4573320" y="1292573"/>
          <a:ext cx="3378200" cy="2032000"/>
        </p:xfrm>
        <a:graphic>
          <a:graphicData uri="http://schemas.openxmlformats.org/presentationml/2006/ole">
            <p:oleObj spid="_x0000_s623667" name="公式" r:id="rId4" imgW="3378200" imgH="2032000" progId="Equation.3">
              <p:embed/>
            </p:oleObj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986420" y="2010128"/>
            <a:ext cx="14652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</a:rPr>
              <a:t>= –108</a:t>
            </a:r>
            <a:endParaRPr kumimoji="1" lang="en-US" altLang="zh-CN" sz="28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1616414"/>
              </p:ext>
            </p:extLst>
          </p:nvPr>
        </p:nvGraphicFramePr>
        <p:xfrm>
          <a:off x="1088702" y="1278285"/>
          <a:ext cx="2755900" cy="2032000"/>
        </p:xfrm>
        <a:graphic>
          <a:graphicData uri="http://schemas.openxmlformats.org/presentationml/2006/ole">
            <p:oleObj spid="_x0000_s623668" name="公式" r:id="rId5" imgW="2755900" imgH="2032000" progId="Equation.3">
              <p:embed/>
            </p:oleObj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61702" y="1224310"/>
            <a:ext cx="592138" cy="2100263"/>
          </a:xfrm>
          <a:prstGeom prst="rect">
            <a:avLst/>
          </a:prstGeom>
          <a:solidFill>
            <a:srgbClr val="69FFB4"/>
          </a:solidFill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8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9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–5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0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42788244"/>
              </p:ext>
            </p:extLst>
          </p:nvPr>
        </p:nvGraphicFramePr>
        <p:xfrm>
          <a:off x="5213058" y="1310035"/>
          <a:ext cx="2755900" cy="2032000"/>
        </p:xfrm>
        <a:graphic>
          <a:graphicData uri="http://schemas.openxmlformats.org/presentationml/2006/ole">
            <p:oleObj spid="_x0000_s623669" name="公式" r:id="rId6" imgW="2755900" imgH="2032000" progId="Equation.3">
              <p:embed/>
            </p:oleObj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16308" y="1224310"/>
            <a:ext cx="592137" cy="2100263"/>
          </a:xfrm>
          <a:prstGeom prst="rect">
            <a:avLst/>
          </a:prstGeom>
          <a:solidFill>
            <a:srgbClr val="69FFB4"/>
          </a:solidFill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8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9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–5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0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999967" y="3686573"/>
            <a:ext cx="673100" cy="2085975"/>
          </a:xfrm>
          <a:prstGeom prst="rect">
            <a:avLst/>
          </a:prstGeom>
          <a:solidFill>
            <a:srgbClr val="69FFB4"/>
          </a:solidFill>
          <a:ln w="19050">
            <a:noFill/>
            <a:miter lim="800000"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7540984"/>
              </p:ext>
            </p:extLst>
          </p:nvPr>
        </p:nvGraphicFramePr>
        <p:xfrm>
          <a:off x="1304" y="3734198"/>
          <a:ext cx="3416300" cy="2032000"/>
        </p:xfrm>
        <a:graphic>
          <a:graphicData uri="http://schemas.openxmlformats.org/presentationml/2006/ole">
            <p:oleObj spid="_x0000_s623670" name="公式" r:id="rId7" imgW="3416300" imgH="2032000" progId="Equation.3">
              <p:embed/>
            </p:oleObj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46192" y="4489848"/>
            <a:ext cx="1987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</a:rPr>
              <a:t>= </a:t>
            </a:r>
            <a:r>
              <a:rPr kumimoji="1" lang="en-US" altLang="zh-CN" sz="2800" dirty="0" smtClean="0">
                <a:latin typeface="Times New Roman" pitchFamily="18" charset="0"/>
              </a:rPr>
              <a:t>–27</a:t>
            </a:r>
            <a:r>
              <a:rPr kumimoji="1" lang="zh-CN" altLang="en-US" sz="2800" dirty="0" smtClean="0">
                <a:latin typeface="Times New Roman" pitchFamily="18" charset="0"/>
              </a:rPr>
              <a:t>，</a:t>
            </a:r>
            <a:endParaRPr kumimoji="1" lang="en-US" altLang="zh-CN" sz="280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4522496" y="3724640"/>
            <a:ext cx="3452813" cy="2085975"/>
            <a:chOff x="1068" y="2266"/>
            <a:chExt cx="2175" cy="1314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819" y="2266"/>
              <a:ext cx="424" cy="1314"/>
            </a:xfrm>
            <a:prstGeom prst="rect">
              <a:avLst/>
            </a:prstGeom>
            <a:solidFill>
              <a:srgbClr val="69FFB4"/>
            </a:solidFill>
            <a:ln w="19050">
              <a:noFill/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" name="Object 7"/>
            <p:cNvGraphicFramePr>
              <a:graphicFrameLocks noChangeAspect="1"/>
            </p:cNvGraphicFramePr>
            <p:nvPr/>
          </p:nvGraphicFramePr>
          <p:xfrm>
            <a:off x="1068" y="2295"/>
            <a:ext cx="2160" cy="1280"/>
          </p:xfrm>
          <a:graphic>
            <a:graphicData uri="http://schemas.openxmlformats.org/presentationml/2006/ole">
              <p:oleObj spid="_x0000_s623671" name="公式" r:id="rId8" imgW="3429000" imgH="2032000" progId="Equation.3">
                <p:embed/>
              </p:oleObj>
            </a:graphicData>
          </a:graphic>
        </p:graphicFrame>
      </p:grp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199146" y="4526328"/>
            <a:ext cx="10382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itchFamily="18" charset="0"/>
              </a:rPr>
              <a:t>=27</a:t>
            </a:r>
            <a:endParaRPr kumimoji="1" lang="en-US" altLang="zh-CN" sz="28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 build="p" autoUpdateAnimBg="0"/>
      <p:bldP spid="7" grpId="0" animBg="1" autoUpdateAnimBg="0"/>
      <p:bldP spid="9" grpId="0" animBg="1" autoUpdateAnimBg="0"/>
      <p:bldP spid="12" grpId="0" build="p" autoUpdateAnimBg="0"/>
      <p:bldP spid="16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隶书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000000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0000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default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隶书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000000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0000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default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隶书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000000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0000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default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隶书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000000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0000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6521</TotalTime>
  <Words>1218</Words>
  <Application>Microsoft Office PowerPoint</Application>
  <PresentationFormat>全屏显示(4:3)</PresentationFormat>
  <Paragraphs>173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7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Office 主题</vt:lpstr>
      <vt:lpstr>1_Office 主题</vt:lpstr>
      <vt:lpstr>2_Office 主题</vt:lpstr>
      <vt:lpstr>default</vt:lpstr>
      <vt:lpstr>1_default</vt:lpstr>
      <vt:lpstr>2_default</vt:lpstr>
      <vt:lpstr>3_default</vt:lpstr>
      <vt:lpstr>Equation</vt:lpstr>
      <vt:lpstr>公式</vt:lpstr>
      <vt:lpstr>Microsoft 公式 3.0</vt:lpstr>
      <vt:lpstr>Microsoft Office PowerPoint 97-2003 演示文稿</vt:lpstr>
      <vt:lpstr>MathType 6.0 Equation</vt:lpstr>
      <vt:lpstr>第五节  Cramer法则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Company>peng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zjh</dc:creator>
  <cp:lastModifiedBy>微软用户</cp:lastModifiedBy>
  <cp:revision>598</cp:revision>
  <dcterms:created xsi:type="dcterms:W3CDTF">2008-08-27T03:30:22Z</dcterms:created>
  <dcterms:modified xsi:type="dcterms:W3CDTF">2021-03-10T01:15:09Z</dcterms:modified>
</cp:coreProperties>
</file>