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8" r:id="rId2"/>
    <p:sldMasterId id="2147483665" r:id="rId3"/>
    <p:sldMasterId id="2147483675" r:id="rId4"/>
  </p:sldMasterIdLst>
  <p:notesMasterIdLst>
    <p:notesMasterId r:id="rId28"/>
  </p:notesMasterIdLst>
  <p:sldIdLst>
    <p:sldId id="576" r:id="rId5"/>
    <p:sldId id="547" r:id="rId6"/>
    <p:sldId id="597" r:id="rId7"/>
    <p:sldId id="552" r:id="rId8"/>
    <p:sldId id="611" r:id="rId9"/>
    <p:sldId id="598" r:id="rId10"/>
    <p:sldId id="599" r:id="rId11"/>
    <p:sldId id="600" r:id="rId12"/>
    <p:sldId id="601" r:id="rId13"/>
    <p:sldId id="610" r:id="rId14"/>
    <p:sldId id="603" r:id="rId15"/>
    <p:sldId id="604" r:id="rId16"/>
    <p:sldId id="605" r:id="rId17"/>
    <p:sldId id="606" r:id="rId18"/>
    <p:sldId id="607" r:id="rId19"/>
    <p:sldId id="608" r:id="rId20"/>
    <p:sldId id="548" r:id="rId21"/>
    <p:sldId id="549" r:id="rId22"/>
    <p:sldId id="543" r:id="rId23"/>
    <p:sldId id="556" r:id="rId24"/>
    <p:sldId id="555" r:id="rId25"/>
    <p:sldId id="557" r:id="rId26"/>
    <p:sldId id="562" r:id="rId2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FF"/>
    <a:srgbClr val="0000CC"/>
    <a:srgbClr val="56BE4E"/>
    <a:srgbClr val="D01025"/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5" autoAdjust="0"/>
    <p:restoredTop sz="94683" autoAdjust="0"/>
  </p:normalViewPr>
  <p:slideViewPr>
    <p:cSldViewPr>
      <p:cViewPr varScale="1">
        <p:scale>
          <a:sx n="83" d="100"/>
          <a:sy n="83" d="100"/>
        </p:scale>
        <p:origin x="-103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08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6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7" Type="http://schemas.openxmlformats.org/officeDocument/2006/relationships/image" Target="../media/image63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image" Target="../media/image68.wmf"/><Relationship Id="rId7" Type="http://schemas.openxmlformats.org/officeDocument/2006/relationships/image" Target="../media/image72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0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D59CCF2-7CB8-49C1-8B3C-C4352F517B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01600" y="72000"/>
            <a:ext cx="3600000" cy="583200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rgbClr val="D0102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标题样式</a:t>
            </a:r>
            <a:endParaRPr lang="zh-CN" altLang="en-US" dirty="0"/>
          </a:p>
        </p:txBody>
      </p:sp>
      <p:grpSp>
        <p:nvGrpSpPr>
          <p:cNvPr id="3" name="组合 24"/>
          <p:cNvGrpSpPr/>
          <p:nvPr userDrawn="1"/>
        </p:nvGrpSpPr>
        <p:grpSpPr>
          <a:xfrm>
            <a:off x="0" y="158982"/>
            <a:ext cx="9001127" cy="744942"/>
            <a:chOff x="0" y="158982"/>
            <a:chExt cx="9001127" cy="744942"/>
          </a:xfrm>
        </p:grpSpPr>
        <p:grpSp>
          <p:nvGrpSpPr>
            <p:cNvPr id="4" name="Group 8"/>
            <p:cNvGrpSpPr/>
            <p:nvPr/>
          </p:nvGrpSpPr>
          <p:grpSpPr bwMode="auto">
            <a:xfrm>
              <a:off x="0" y="158982"/>
              <a:ext cx="9001127" cy="744942"/>
              <a:chOff x="0" y="66370"/>
              <a:chExt cx="9163025" cy="564610"/>
            </a:xfrm>
          </p:grpSpPr>
          <p:sp>
            <p:nvSpPr>
              <p:cNvPr id="28" name="矩形 27"/>
              <p:cNvSpPr>
                <a:spLocks noChangeArrowheads="1"/>
              </p:cNvSpPr>
              <p:nvPr/>
            </p:nvSpPr>
            <p:spPr bwMode="auto">
              <a:xfrm flipH="1">
                <a:off x="9097938" y="66370"/>
                <a:ext cx="65087" cy="564610"/>
              </a:xfrm>
              <a:prstGeom prst="rect">
                <a:avLst/>
              </a:prstGeom>
              <a:solidFill>
                <a:srgbClr val="D01025"/>
              </a:solidFill>
              <a:ln w="9525">
                <a:solidFill>
                  <a:srgbClr val="D01017"/>
                </a:solidFill>
                <a:miter lim="800000"/>
              </a:ln>
            </p:spPr>
            <p:txBody>
              <a:bodyPr anchor="ctr"/>
              <a:lstStyle/>
              <a:p>
                <a:pPr algn="ctr"/>
                <a:endParaRPr lang="zh-CN" altLang="zh-CN" sz="240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30" name="矩形 4"/>
              <p:cNvSpPr>
                <a:spLocks noChangeArrowheads="1"/>
              </p:cNvSpPr>
              <p:nvPr/>
            </p:nvSpPr>
            <p:spPr bwMode="auto">
              <a:xfrm>
                <a:off x="0" y="66370"/>
                <a:ext cx="425450" cy="564610"/>
              </a:xfrm>
              <a:prstGeom prst="rect">
                <a:avLst/>
              </a:prstGeom>
              <a:solidFill>
                <a:srgbClr val="D01025"/>
              </a:solidFill>
              <a:ln w="9525">
                <a:noFill/>
                <a:miter lim="800000"/>
              </a:ln>
            </p:spPr>
            <p:txBody>
              <a:bodyPr anchor="ctr"/>
              <a:lstStyle/>
              <a:p>
                <a:pPr algn="ctr"/>
                <a:endParaRPr lang="zh-CN" altLang="zh-CN" sz="2400" dirty="0">
                  <a:solidFill>
                    <a:srgbClr val="FFFF00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pic>
          <p:nvPicPr>
            <p:cNvPr id="27" name="Picture 2" descr="C:\Users\PLH\Desktop\校徽1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8273" y="214290"/>
              <a:ext cx="674703" cy="648000"/>
            </a:xfrm>
            <a:prstGeom prst="rect">
              <a:avLst/>
            </a:prstGeom>
            <a:noFill/>
          </p:spPr>
        </p:pic>
      </p:grpSp>
      <p:sp>
        <p:nvSpPr>
          <p:cNvPr id="33" name="矩形 8"/>
          <p:cNvSpPr>
            <a:spLocks noChangeArrowheads="1"/>
          </p:cNvSpPr>
          <p:nvPr userDrawn="1"/>
        </p:nvSpPr>
        <p:spPr bwMode="auto">
          <a:xfrm flipH="1">
            <a:off x="0" y="4975140"/>
            <a:ext cx="1598613" cy="1311275"/>
          </a:xfrm>
          <a:prstGeom prst="rect">
            <a:avLst/>
          </a:prstGeom>
          <a:solidFill>
            <a:srgbClr val="53C3B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4" name="矩形 10"/>
          <p:cNvSpPr>
            <a:spLocks noChangeArrowheads="1"/>
          </p:cNvSpPr>
          <p:nvPr userDrawn="1"/>
        </p:nvSpPr>
        <p:spPr bwMode="auto">
          <a:xfrm flipH="1">
            <a:off x="3225600" y="4975140"/>
            <a:ext cx="1600200" cy="1311275"/>
          </a:xfrm>
          <a:prstGeom prst="rect">
            <a:avLst/>
          </a:prstGeom>
          <a:solidFill>
            <a:srgbClr val="F49022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5" name="矩形 12"/>
          <p:cNvSpPr>
            <a:spLocks noChangeArrowheads="1"/>
          </p:cNvSpPr>
          <p:nvPr userDrawn="1"/>
        </p:nvSpPr>
        <p:spPr bwMode="auto">
          <a:xfrm flipH="1">
            <a:off x="6445250" y="4967202"/>
            <a:ext cx="307975" cy="1304925"/>
          </a:xfrm>
          <a:prstGeom prst="rect">
            <a:avLst/>
          </a:prstGeom>
          <a:solidFill>
            <a:srgbClr val="D01025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36" name="Picture 2" descr="C:\Users\PLH\Desktop\爱晚亭.jpg"/>
          <p:cNvPicPr>
            <a:picLocks noChangeAspect="1" noChangeArrowheads="1"/>
          </p:cNvPicPr>
          <p:nvPr userDrawn="1"/>
        </p:nvPicPr>
        <p:blipFill>
          <a:blip r:embed="rId3" cstate="print"/>
          <a:srcRect l="13417" r="6048" b="5714"/>
          <a:stretch>
            <a:fillRect/>
          </a:stretch>
        </p:blipFill>
        <p:spPr bwMode="auto">
          <a:xfrm>
            <a:off x="1612800" y="4976014"/>
            <a:ext cx="1598967" cy="1310400"/>
          </a:xfrm>
          <a:prstGeom prst="rect">
            <a:avLst/>
          </a:prstGeom>
          <a:noFill/>
        </p:spPr>
      </p:pic>
      <p:sp>
        <p:nvSpPr>
          <p:cNvPr id="37" name="矩形 7"/>
          <p:cNvSpPr>
            <a:spLocks noChangeArrowheads="1"/>
          </p:cNvSpPr>
          <p:nvPr userDrawn="1"/>
        </p:nvSpPr>
        <p:spPr bwMode="auto">
          <a:xfrm>
            <a:off x="8847138" y="2384429"/>
            <a:ext cx="296862" cy="1544637"/>
          </a:xfrm>
          <a:prstGeom prst="rect">
            <a:avLst/>
          </a:prstGeom>
          <a:solidFill>
            <a:srgbClr val="00206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 dirty="0">
              <a:solidFill>
                <a:srgbClr val="00206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38" name="Picture 2" descr="G:\BaiduYunDownload\90_课程讲义\01_岳麓书院.jpg"/>
          <p:cNvPicPr>
            <a:picLocks noChangeAspect="1" noChangeArrowheads="1"/>
          </p:cNvPicPr>
          <p:nvPr userDrawn="1"/>
        </p:nvPicPr>
        <p:blipFill>
          <a:blip r:embed="rId4" cstate="print"/>
          <a:srcRect l="17553" t="10000" r="12234"/>
          <a:stretch>
            <a:fillRect/>
          </a:stretch>
        </p:blipFill>
        <p:spPr bwMode="auto">
          <a:xfrm>
            <a:off x="4834800" y="4976120"/>
            <a:ext cx="1601612" cy="1310400"/>
          </a:xfrm>
          <a:prstGeom prst="rect">
            <a:avLst/>
          </a:prstGeom>
          <a:noFill/>
        </p:spPr>
      </p:pic>
      <p:pic>
        <p:nvPicPr>
          <p:cNvPr id="39" name="Picture 3" descr="C:\Users\PLH\Desktop\Img378625765.jpg"/>
          <p:cNvPicPr>
            <a:picLocks noChangeAspect="1" noChangeArrowheads="1"/>
          </p:cNvPicPr>
          <p:nvPr userDrawn="1"/>
        </p:nvPicPr>
        <p:blipFill>
          <a:blip r:embed="rId5" cstate="print"/>
          <a:srcRect l="3067" r="4914" b="2006"/>
          <a:stretch>
            <a:fillRect/>
          </a:stretch>
        </p:blipFill>
        <p:spPr bwMode="auto">
          <a:xfrm>
            <a:off x="6696000" y="2383200"/>
            <a:ext cx="2143140" cy="1544400"/>
          </a:xfrm>
          <a:prstGeom prst="rect">
            <a:avLst/>
          </a:prstGeom>
          <a:noFill/>
        </p:spPr>
      </p:pic>
      <p:sp>
        <p:nvSpPr>
          <p:cNvPr id="41" name="TextBox 5"/>
          <p:cNvSpPr>
            <a:spLocks noChangeArrowheads="1"/>
          </p:cNvSpPr>
          <p:nvPr userDrawn="1"/>
        </p:nvSpPr>
        <p:spPr bwMode="auto">
          <a:xfrm>
            <a:off x="2428860" y="3571876"/>
            <a:ext cx="3876677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78BEA6"/>
                </a:solidFill>
                <a:latin typeface="黑体" panose="02010609060101010101" pitchFamily="49" charset="-122"/>
                <a:ea typeface="方正细圆简体"/>
              </a:rPr>
              <a:t>主讲老师：周金华</a:t>
            </a:r>
            <a:endParaRPr lang="zh-CN" altLang="en-US" sz="2000" b="1" dirty="0">
              <a:solidFill>
                <a:srgbClr val="78BEA6"/>
              </a:solidFill>
              <a:latin typeface="黑体" panose="02010609060101010101" pitchFamily="49" charset="-122"/>
              <a:ea typeface="方正细圆简体"/>
            </a:endParaRPr>
          </a:p>
        </p:txBody>
      </p:sp>
      <p:sp>
        <p:nvSpPr>
          <p:cNvPr id="42" name="Text Box 49"/>
          <p:cNvSpPr txBox="1">
            <a:spLocks noChangeArrowheads="1"/>
          </p:cNvSpPr>
          <p:nvPr userDrawn="1"/>
        </p:nvSpPr>
        <p:spPr bwMode="auto">
          <a:xfrm>
            <a:off x="3203575" y="6581025"/>
            <a:ext cx="2472152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00" b="1" dirty="0">
                <a:solidFill>
                  <a:srgbClr val="D01025"/>
                </a:solidFill>
                <a:latin typeface="Times New Roman" panose="02020603050405020304" pitchFamily="18" charset="0"/>
              </a:rPr>
              <a:t>Copyright</a:t>
            </a:r>
            <a:r>
              <a:rPr lang="zh-CN" altLang="zh-CN" sz="1200" b="1" dirty="0">
                <a:solidFill>
                  <a:srgbClr val="D01025"/>
                </a:solidFill>
                <a:latin typeface="Times New Roman" panose="02020603050405020304" pitchFamily="18" charset="0"/>
              </a:rPr>
              <a:t>©</a:t>
            </a:r>
            <a:r>
              <a:rPr lang="en-US" altLang="zh-CN" sz="1200" dirty="0">
                <a:solidFill>
                  <a:srgbClr val="D01025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数学与计量经济</a:t>
            </a:r>
            <a:r>
              <a:rPr lang="zh-CN" altLang="en-US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学院</a:t>
            </a:r>
            <a:r>
              <a:rPr lang="en-US" altLang="zh-CN" sz="1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000" dirty="0" smtClean="0">
                <a:solidFill>
                  <a:srgbClr val="D010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周金华</a:t>
            </a:r>
            <a:endParaRPr lang="en-US" altLang="zh-CN" dirty="0">
              <a:solidFill>
                <a:srgbClr val="D0102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占位符 2"/>
          <p:cNvSpPr>
            <a:spLocks noGrp="1"/>
          </p:cNvSpPr>
          <p:nvPr>
            <p:ph type="body" idx="10" hasCustomPrompt="1"/>
          </p:nvPr>
        </p:nvSpPr>
        <p:spPr>
          <a:xfrm>
            <a:off x="1173600" y="572400"/>
            <a:ext cx="1800000" cy="338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副标题样式</a:t>
            </a:r>
          </a:p>
        </p:txBody>
      </p:sp>
      <p:sp>
        <p:nvSpPr>
          <p:cNvPr id="44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1641600" y="2358000"/>
            <a:ext cx="5328000" cy="1324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8000" b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课程名样式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142852"/>
            <a:ext cx="4572000" cy="540000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dirty="0">
              <a:solidFill>
                <a:srgbClr val="002060"/>
              </a:solidFill>
            </a:endParaRPr>
          </a:p>
        </p:txBody>
      </p:sp>
      <p:pic>
        <p:nvPicPr>
          <p:cNvPr id="12" name="Picture 2" descr="C:\Users\PLH\Desktop\校徽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26453" y="144000"/>
            <a:ext cx="562253" cy="54000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000" y="180000"/>
            <a:ext cx="4500000" cy="460800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标题样式</a:t>
            </a:r>
            <a:endParaRPr lang="zh-CN" altLang="en-US" dirty="0"/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214282" y="1071546"/>
            <a:ext cx="8643998" cy="5357850"/>
          </a:xfrm>
          <a:prstGeom prst="rect">
            <a:avLst/>
          </a:prstGeom>
        </p:spPr>
        <p:txBody>
          <a:bodyPr/>
          <a:lstStyle>
            <a:lvl1pPr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9"/>
          <p:cNvSpPr txBox="1">
            <a:spLocks noChangeArrowheads="1"/>
          </p:cNvSpPr>
          <p:nvPr userDrawn="1"/>
        </p:nvSpPr>
        <p:spPr bwMode="auto">
          <a:xfrm>
            <a:off x="3203575" y="6581025"/>
            <a:ext cx="2472152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00" b="1" dirty="0">
                <a:solidFill>
                  <a:srgbClr val="D01025"/>
                </a:solidFill>
                <a:latin typeface="Times New Roman" panose="02020603050405020304" pitchFamily="18" charset="0"/>
              </a:rPr>
              <a:t>Copyright</a:t>
            </a:r>
            <a:r>
              <a:rPr lang="zh-CN" altLang="zh-CN" sz="1200" b="1" dirty="0">
                <a:solidFill>
                  <a:srgbClr val="D01025"/>
                </a:solidFill>
                <a:latin typeface="Times New Roman" panose="02020603050405020304" pitchFamily="18" charset="0"/>
              </a:rPr>
              <a:t>©</a:t>
            </a:r>
            <a:r>
              <a:rPr lang="en-US" altLang="zh-CN" sz="1200" dirty="0">
                <a:solidFill>
                  <a:srgbClr val="D01025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数学与计量经济</a:t>
            </a:r>
            <a:r>
              <a:rPr lang="zh-CN" altLang="en-US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学院</a:t>
            </a:r>
            <a:r>
              <a:rPr lang="en-US" altLang="zh-CN" sz="1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000" dirty="0" smtClean="0">
                <a:solidFill>
                  <a:srgbClr val="D010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周金华</a:t>
            </a:r>
            <a:endParaRPr lang="en-US" altLang="zh-CN" dirty="0">
              <a:solidFill>
                <a:srgbClr val="D0102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142852"/>
            <a:ext cx="4572000" cy="540000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000" y="180000"/>
            <a:ext cx="4500000" cy="460800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标题样式</a:t>
            </a:r>
            <a:endParaRPr lang="zh-CN" altLang="en-US" dirty="0"/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214282" y="1071546"/>
            <a:ext cx="8643998" cy="5357850"/>
          </a:xfrm>
          <a:prstGeom prst="rect">
            <a:avLst/>
          </a:prstGeom>
        </p:spPr>
        <p:txBody>
          <a:bodyPr/>
          <a:lstStyle>
            <a:lvl1pPr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pic>
        <p:nvPicPr>
          <p:cNvPr id="11" name="Picture 2" descr="C:\Users\PLH\Desktop\校徽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28" y="68042"/>
            <a:ext cx="449802" cy="432000"/>
          </a:xfrm>
          <a:prstGeom prst="rect">
            <a:avLst/>
          </a:prstGeom>
          <a:noFill/>
        </p:spPr>
      </p:pic>
      <p:sp>
        <p:nvSpPr>
          <p:cNvPr id="14" name="Freeform 3"/>
          <p:cNvSpPr/>
          <p:nvPr userDrawn="1"/>
        </p:nvSpPr>
        <p:spPr>
          <a:xfrm rot="2400000">
            <a:off x="6735600" y="351658"/>
            <a:ext cx="3240000" cy="468000"/>
          </a:xfrm>
          <a:custGeom>
            <a:avLst/>
            <a:gdLst>
              <a:gd name="connsiteX0" fmla="*/ 0 w 6181611"/>
              <a:gd name="connsiteY0" fmla="*/ 0 h 719999"/>
              <a:gd name="connsiteX1" fmla="*/ 6181610 w 6181611"/>
              <a:gd name="connsiteY1" fmla="*/ 0 h 719999"/>
              <a:gd name="connsiteX2" fmla="*/ 6181610 w 6181611"/>
              <a:gd name="connsiteY2" fmla="*/ 719999 h 719999"/>
              <a:gd name="connsiteX3" fmla="*/ 0 w 6181611"/>
              <a:gd name="connsiteY3" fmla="*/ 719999 h 719999"/>
              <a:gd name="connsiteX4" fmla="*/ 0 w 6181611"/>
              <a:gd name="connsiteY4" fmla="*/ 0 h 71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1611" h="719999">
                <a:moveTo>
                  <a:pt x="0" y="0"/>
                </a:moveTo>
                <a:lnTo>
                  <a:pt x="6181610" y="0"/>
                </a:lnTo>
                <a:lnTo>
                  <a:pt x="6181610" y="719999"/>
                </a:lnTo>
                <a:lnTo>
                  <a:pt x="0" y="719999"/>
                </a:lnTo>
                <a:lnTo>
                  <a:pt x="0" y="0"/>
                </a:lnTo>
              </a:path>
            </a:pathLst>
          </a:custGeom>
          <a:solidFill>
            <a:srgbClr val="53C3B0"/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0" hasCustomPrompt="1"/>
          </p:nvPr>
        </p:nvSpPr>
        <p:spPr>
          <a:xfrm rot="2400000">
            <a:off x="6714544" y="345851"/>
            <a:ext cx="3240000" cy="46080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标题样式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000" y="25200"/>
            <a:ext cx="4500000" cy="460800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rgbClr val="D0102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标题样式</a:t>
            </a:r>
            <a:endParaRPr lang="zh-CN" altLang="en-US" dirty="0"/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214282" y="1071546"/>
            <a:ext cx="8643998" cy="5357850"/>
          </a:xfrm>
          <a:prstGeom prst="rect">
            <a:avLst/>
          </a:prstGeom>
        </p:spPr>
        <p:txBody>
          <a:bodyPr/>
          <a:lstStyle>
            <a:lvl1pPr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pic>
        <p:nvPicPr>
          <p:cNvPr id="7" name="Picture 2" descr="C:\Users\PLH\Desktop\校徽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29652" y="36000"/>
            <a:ext cx="449802" cy="432000"/>
          </a:xfrm>
          <a:prstGeom prst="rect">
            <a:avLst/>
          </a:prstGeom>
          <a:noFill/>
        </p:spPr>
      </p:pic>
      <p:grpSp>
        <p:nvGrpSpPr>
          <p:cNvPr id="3" name="组合 7"/>
          <p:cNvGrpSpPr/>
          <p:nvPr userDrawn="1"/>
        </p:nvGrpSpPr>
        <p:grpSpPr>
          <a:xfrm>
            <a:off x="144000" y="516917"/>
            <a:ext cx="8858850" cy="123822"/>
            <a:chOff x="0" y="500042"/>
            <a:chExt cx="8858850" cy="159200"/>
          </a:xfrm>
        </p:grpSpPr>
        <p:sp>
          <p:nvSpPr>
            <p:cNvPr id="9" name="矩形 4"/>
            <p:cNvSpPr>
              <a:spLocks noChangeArrowheads="1"/>
            </p:cNvSpPr>
            <p:nvPr/>
          </p:nvSpPr>
          <p:spPr bwMode="auto">
            <a:xfrm>
              <a:off x="0" y="500042"/>
              <a:ext cx="1619250" cy="157371"/>
            </a:xfrm>
            <a:prstGeom prst="rect">
              <a:avLst/>
            </a:prstGeom>
            <a:solidFill>
              <a:srgbClr val="D01025"/>
            </a:solidFill>
            <a:ln w="12700" cap="flat" cmpd="sng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D01025"/>
                </a:solidFill>
                <a:latin typeface="方正兰亭细黑_GBK" charset="-122"/>
                <a:ea typeface="方正兰亭细黑_GBK" charset="-122"/>
              </a:endParaRPr>
            </a:p>
          </p:txBody>
        </p:sp>
        <p:sp>
          <p:nvSpPr>
            <p:cNvPr id="11" name="矩形 5"/>
            <p:cNvSpPr>
              <a:spLocks noChangeArrowheads="1"/>
            </p:cNvSpPr>
            <p:nvPr/>
          </p:nvSpPr>
          <p:spPr bwMode="auto">
            <a:xfrm>
              <a:off x="1619250" y="500474"/>
              <a:ext cx="7239600" cy="158768"/>
            </a:xfrm>
            <a:prstGeom prst="rect">
              <a:avLst/>
            </a:prstGeom>
            <a:solidFill>
              <a:srgbClr val="D8D8D8"/>
            </a:solidFill>
            <a:ln w="12700" cap="flat" cmpd="sng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方正兰亭细黑_GBK" charset="-122"/>
                <a:ea typeface="方正兰亭细黑_GBK" charset="-122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142852"/>
            <a:ext cx="4572000" cy="540000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000" y="180000"/>
            <a:ext cx="4500000" cy="460800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标题样式</a:t>
            </a:r>
            <a:endParaRPr lang="zh-CN" altLang="en-US" dirty="0"/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214282" y="1071546"/>
            <a:ext cx="8643998" cy="5357850"/>
          </a:xfrm>
          <a:prstGeom prst="rect">
            <a:avLst/>
          </a:prstGeom>
        </p:spPr>
        <p:txBody>
          <a:bodyPr/>
          <a:lstStyle>
            <a:lvl1pPr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pic>
        <p:nvPicPr>
          <p:cNvPr id="7" name="Picture 2" descr="C:\Users\PLH\Desktop\校徽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28" y="68042"/>
            <a:ext cx="449802" cy="432000"/>
          </a:xfrm>
          <a:prstGeom prst="rect">
            <a:avLst/>
          </a:prstGeom>
          <a:noFill/>
        </p:spPr>
      </p:pic>
      <p:sp>
        <p:nvSpPr>
          <p:cNvPr id="8" name="Freeform 3"/>
          <p:cNvSpPr/>
          <p:nvPr userDrawn="1"/>
        </p:nvSpPr>
        <p:spPr>
          <a:xfrm rot="2400000">
            <a:off x="6735600" y="351658"/>
            <a:ext cx="3240000" cy="468000"/>
          </a:xfrm>
          <a:custGeom>
            <a:avLst/>
            <a:gdLst>
              <a:gd name="connsiteX0" fmla="*/ 0 w 6181611"/>
              <a:gd name="connsiteY0" fmla="*/ 0 h 719999"/>
              <a:gd name="connsiteX1" fmla="*/ 6181610 w 6181611"/>
              <a:gd name="connsiteY1" fmla="*/ 0 h 719999"/>
              <a:gd name="connsiteX2" fmla="*/ 6181610 w 6181611"/>
              <a:gd name="connsiteY2" fmla="*/ 719999 h 719999"/>
              <a:gd name="connsiteX3" fmla="*/ 0 w 6181611"/>
              <a:gd name="connsiteY3" fmla="*/ 719999 h 719999"/>
              <a:gd name="connsiteX4" fmla="*/ 0 w 6181611"/>
              <a:gd name="connsiteY4" fmla="*/ 0 h 71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1611" h="719999">
                <a:moveTo>
                  <a:pt x="0" y="0"/>
                </a:moveTo>
                <a:lnTo>
                  <a:pt x="6181610" y="0"/>
                </a:lnTo>
                <a:lnTo>
                  <a:pt x="6181610" y="719999"/>
                </a:lnTo>
                <a:lnTo>
                  <a:pt x="0" y="719999"/>
                </a:lnTo>
                <a:lnTo>
                  <a:pt x="0" y="0"/>
                </a:lnTo>
              </a:path>
            </a:pathLst>
          </a:custGeom>
          <a:solidFill>
            <a:srgbClr val="53C3B0"/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占位符 2"/>
          <p:cNvSpPr>
            <a:spLocks noGrp="1"/>
          </p:cNvSpPr>
          <p:nvPr>
            <p:ph type="body" idx="10" hasCustomPrompt="1"/>
          </p:nvPr>
        </p:nvSpPr>
        <p:spPr>
          <a:xfrm rot="2400000">
            <a:off x="6714544" y="345851"/>
            <a:ext cx="3240000" cy="46080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标题样式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>
            <a:spLocks noChangeArrowheads="1"/>
          </p:cNvSpPr>
          <p:nvPr userDrawn="1"/>
        </p:nvSpPr>
        <p:spPr bwMode="auto">
          <a:xfrm>
            <a:off x="0" y="6713562"/>
            <a:ext cx="2266950" cy="144462"/>
          </a:xfrm>
          <a:prstGeom prst="rect">
            <a:avLst/>
          </a:prstGeom>
          <a:solidFill>
            <a:srgbClr val="F49022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矩形 7"/>
          <p:cNvSpPr>
            <a:spLocks noChangeArrowheads="1"/>
          </p:cNvSpPr>
          <p:nvPr userDrawn="1"/>
        </p:nvSpPr>
        <p:spPr bwMode="auto">
          <a:xfrm>
            <a:off x="2266950" y="6713562"/>
            <a:ext cx="2305050" cy="144462"/>
          </a:xfrm>
          <a:prstGeom prst="rect">
            <a:avLst/>
          </a:prstGeom>
          <a:solidFill>
            <a:srgbClr val="D01025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矩形 8"/>
          <p:cNvSpPr>
            <a:spLocks noChangeArrowheads="1"/>
          </p:cNvSpPr>
          <p:nvPr userDrawn="1"/>
        </p:nvSpPr>
        <p:spPr bwMode="auto">
          <a:xfrm>
            <a:off x="4572000" y="6713562"/>
            <a:ext cx="2266950" cy="144462"/>
          </a:xfrm>
          <a:prstGeom prst="rect">
            <a:avLst/>
          </a:prstGeom>
          <a:solidFill>
            <a:srgbClr val="53C3B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矩形 9"/>
          <p:cNvSpPr>
            <a:spLocks noChangeArrowheads="1"/>
          </p:cNvSpPr>
          <p:nvPr userDrawn="1"/>
        </p:nvSpPr>
        <p:spPr bwMode="auto">
          <a:xfrm>
            <a:off x="6838950" y="6713562"/>
            <a:ext cx="2305050" cy="144462"/>
          </a:xfrm>
          <a:prstGeom prst="rect">
            <a:avLst/>
          </a:prstGeom>
          <a:solidFill>
            <a:srgbClr val="00206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1" name="Picture 2" descr="C:\Users\114\Desktop\GM_0059.jpg"/>
          <p:cNvPicPr>
            <a:picLocks noChangeAspect="1" noChangeArrowheads="1"/>
          </p:cNvPicPr>
          <p:nvPr userDrawn="1"/>
        </p:nvPicPr>
        <p:blipFill>
          <a:blip r:embed="rId2"/>
          <a:srcRect t="9333" b="23002"/>
          <a:stretch>
            <a:fillRect/>
          </a:stretch>
        </p:blipFill>
        <p:spPr bwMode="auto">
          <a:xfrm>
            <a:off x="-7938" y="1285860"/>
            <a:ext cx="9151938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 userDrawn="1"/>
        </p:nvSpPr>
        <p:spPr>
          <a:xfrm>
            <a:off x="4576763" y="2747970"/>
            <a:ext cx="3681412" cy="1752600"/>
          </a:xfrm>
          <a:prstGeom prst="rect">
            <a:avLst/>
          </a:prstGeom>
          <a:solidFill>
            <a:srgbClr val="EDA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8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4395788" y="2932120"/>
            <a:ext cx="4792662" cy="574675"/>
          </a:xfrm>
          <a:prstGeom prst="rect">
            <a:avLst/>
          </a:prstGeom>
          <a:solidFill>
            <a:srgbClr val="A7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8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5980113" y="3844933"/>
            <a:ext cx="1779587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2138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spc="-10" dirty="0">
                <a:solidFill>
                  <a:srgbClr val="FFFFFF"/>
                </a:solidFill>
                <a:latin typeface="+mn-lt"/>
                <a:ea typeface="+mn-ea"/>
              </a:rPr>
              <a:t>15-20 min</a:t>
            </a:r>
            <a:endParaRPr lang="zh-CN" altLang="en-US" b="1" spc="-10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5" name="TextBox 6"/>
          <p:cNvSpPr txBox="1">
            <a:spLocks noChangeArrowheads="1"/>
          </p:cNvSpPr>
          <p:nvPr userDrawn="1"/>
        </p:nvSpPr>
        <p:spPr bwMode="auto">
          <a:xfrm>
            <a:off x="5003800" y="2895608"/>
            <a:ext cx="3078163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600" dirty="0" smtClean="0">
                <a:solidFill>
                  <a:srgbClr val="FFFFFF"/>
                </a:solidFill>
                <a:ea typeface="微软雅黑" panose="020B0503020204020204" pitchFamily="34" charset="-122"/>
              </a:rPr>
              <a:t>休息时刻</a:t>
            </a:r>
            <a:endParaRPr lang="zh-CN" altLang="en-US" sz="3600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流程图: 联系 15"/>
          <p:cNvSpPr/>
          <p:nvPr userDrawn="1"/>
        </p:nvSpPr>
        <p:spPr>
          <a:xfrm>
            <a:off x="5451475" y="3752858"/>
            <a:ext cx="522288" cy="523875"/>
          </a:xfrm>
          <a:prstGeom prst="flowChartConnector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8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" name="组合 12"/>
          <p:cNvGrpSpPr/>
          <p:nvPr userDrawn="1"/>
        </p:nvGrpSpPr>
        <p:grpSpPr bwMode="auto">
          <a:xfrm>
            <a:off x="5613400" y="3770320"/>
            <a:ext cx="234950" cy="427038"/>
            <a:chOff x="3246120" y="2316163"/>
            <a:chExt cx="598298" cy="1094549"/>
          </a:xfrm>
        </p:grpSpPr>
        <p:sp>
          <p:nvSpPr>
            <p:cNvPr id="18" name="圆柱形 17"/>
            <p:cNvSpPr/>
            <p:nvPr/>
          </p:nvSpPr>
          <p:spPr>
            <a:xfrm>
              <a:off x="3246120" y="2881748"/>
              <a:ext cx="448725" cy="528964"/>
            </a:xfrm>
            <a:prstGeom prst="can">
              <a:avLst/>
            </a:prstGeom>
            <a:solidFill>
              <a:srgbClr val="B1DE64"/>
            </a:solidFill>
            <a:ln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2138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8" name="组合 14"/>
            <p:cNvGrpSpPr/>
            <p:nvPr/>
          </p:nvGrpSpPr>
          <p:grpSpPr>
            <a:xfrm>
              <a:off x="3333831" y="2316163"/>
              <a:ext cx="265232" cy="528637"/>
              <a:chOff x="3244941" y="2182813"/>
              <a:chExt cx="323759" cy="645286"/>
            </a:xfrm>
            <a:solidFill>
              <a:srgbClr val="F2F2F2"/>
            </a:solidFill>
          </p:grpSpPr>
          <p:sp>
            <p:nvSpPr>
              <p:cNvPr id="21" name="矩形 4"/>
              <p:cNvSpPr/>
              <p:nvPr/>
            </p:nvSpPr>
            <p:spPr>
              <a:xfrm>
                <a:off x="3244941" y="2182813"/>
                <a:ext cx="257479" cy="645286"/>
              </a:xfrm>
              <a:custGeom>
                <a:avLst/>
                <a:gdLst>
                  <a:gd name="connsiteX0" fmla="*/ 0 w 53340"/>
                  <a:gd name="connsiteY0" fmla="*/ 0 h 365760"/>
                  <a:gd name="connsiteX1" fmla="*/ 53340 w 53340"/>
                  <a:gd name="connsiteY1" fmla="*/ 0 h 365760"/>
                  <a:gd name="connsiteX2" fmla="*/ 53340 w 53340"/>
                  <a:gd name="connsiteY2" fmla="*/ 365760 h 365760"/>
                  <a:gd name="connsiteX3" fmla="*/ 0 w 53340"/>
                  <a:gd name="connsiteY3" fmla="*/ 365760 h 365760"/>
                  <a:gd name="connsiteX4" fmla="*/ 0 w 53340"/>
                  <a:gd name="connsiteY4" fmla="*/ 0 h 365760"/>
                  <a:gd name="connsiteX0-1" fmla="*/ 0 w 62865"/>
                  <a:gd name="connsiteY0-2" fmla="*/ 0 h 484822"/>
                  <a:gd name="connsiteX1-3" fmla="*/ 53340 w 62865"/>
                  <a:gd name="connsiteY1-4" fmla="*/ 0 h 484822"/>
                  <a:gd name="connsiteX2-5" fmla="*/ 62865 w 62865"/>
                  <a:gd name="connsiteY2-6" fmla="*/ 484822 h 484822"/>
                  <a:gd name="connsiteX3-7" fmla="*/ 0 w 62865"/>
                  <a:gd name="connsiteY3-8" fmla="*/ 365760 h 484822"/>
                  <a:gd name="connsiteX4-9" fmla="*/ 0 w 62865"/>
                  <a:gd name="connsiteY4-10" fmla="*/ 0 h 484822"/>
                  <a:gd name="connsiteX0-11" fmla="*/ 0 w 81010"/>
                  <a:gd name="connsiteY0-12" fmla="*/ 0 h 484822"/>
                  <a:gd name="connsiteX1-13" fmla="*/ 53340 w 81010"/>
                  <a:gd name="connsiteY1-14" fmla="*/ 0 h 484822"/>
                  <a:gd name="connsiteX2-15" fmla="*/ 62865 w 81010"/>
                  <a:gd name="connsiteY2-16" fmla="*/ 484822 h 484822"/>
                  <a:gd name="connsiteX3-17" fmla="*/ 0 w 81010"/>
                  <a:gd name="connsiteY3-18" fmla="*/ 365760 h 484822"/>
                  <a:gd name="connsiteX4-19" fmla="*/ 0 w 81010"/>
                  <a:gd name="connsiteY4-20" fmla="*/ 0 h 484822"/>
                  <a:gd name="connsiteX0-21" fmla="*/ 0 w 62983"/>
                  <a:gd name="connsiteY0-22" fmla="*/ 0 h 494347"/>
                  <a:gd name="connsiteX1-23" fmla="*/ 53340 w 62983"/>
                  <a:gd name="connsiteY1-24" fmla="*/ 0 h 494347"/>
                  <a:gd name="connsiteX2-25" fmla="*/ 36671 w 62983"/>
                  <a:gd name="connsiteY2-26" fmla="*/ 494347 h 494347"/>
                  <a:gd name="connsiteX3-27" fmla="*/ 0 w 62983"/>
                  <a:gd name="connsiteY3-28" fmla="*/ 365760 h 494347"/>
                  <a:gd name="connsiteX4-29" fmla="*/ 0 w 62983"/>
                  <a:gd name="connsiteY4-30" fmla="*/ 0 h 494347"/>
                  <a:gd name="connsiteX0-31" fmla="*/ 109537 w 172520"/>
                  <a:gd name="connsiteY0-32" fmla="*/ 0 h 494347"/>
                  <a:gd name="connsiteX1-33" fmla="*/ 162877 w 172520"/>
                  <a:gd name="connsiteY1-34" fmla="*/ 0 h 494347"/>
                  <a:gd name="connsiteX2-35" fmla="*/ 146208 w 172520"/>
                  <a:gd name="connsiteY2-36" fmla="*/ 494347 h 494347"/>
                  <a:gd name="connsiteX3-37" fmla="*/ 0 w 172520"/>
                  <a:gd name="connsiteY3-38" fmla="*/ 294323 h 494347"/>
                  <a:gd name="connsiteX4-39" fmla="*/ 109537 w 172520"/>
                  <a:gd name="connsiteY4-40" fmla="*/ 0 h 494347"/>
                  <a:gd name="connsiteX0-41" fmla="*/ 71437 w 134420"/>
                  <a:gd name="connsiteY0-42" fmla="*/ 0 h 494347"/>
                  <a:gd name="connsiteX1-43" fmla="*/ 124777 w 134420"/>
                  <a:gd name="connsiteY1-44" fmla="*/ 0 h 494347"/>
                  <a:gd name="connsiteX2-45" fmla="*/ 108108 w 134420"/>
                  <a:gd name="connsiteY2-46" fmla="*/ 494347 h 494347"/>
                  <a:gd name="connsiteX3-47" fmla="*/ 0 w 134420"/>
                  <a:gd name="connsiteY3-48" fmla="*/ 313373 h 494347"/>
                  <a:gd name="connsiteX4-49" fmla="*/ 71437 w 134420"/>
                  <a:gd name="connsiteY4-50" fmla="*/ 0 h 494347"/>
                  <a:gd name="connsiteX0-51" fmla="*/ 78556 w 141539"/>
                  <a:gd name="connsiteY0-52" fmla="*/ 0 h 494347"/>
                  <a:gd name="connsiteX1-53" fmla="*/ 131896 w 141539"/>
                  <a:gd name="connsiteY1-54" fmla="*/ 0 h 494347"/>
                  <a:gd name="connsiteX2-55" fmla="*/ 115227 w 141539"/>
                  <a:gd name="connsiteY2-56" fmla="*/ 494347 h 494347"/>
                  <a:gd name="connsiteX3-57" fmla="*/ 7119 w 141539"/>
                  <a:gd name="connsiteY3-58" fmla="*/ 313373 h 494347"/>
                  <a:gd name="connsiteX4-59" fmla="*/ 78556 w 141539"/>
                  <a:gd name="connsiteY4-60" fmla="*/ 0 h 494347"/>
                  <a:gd name="connsiteX0-61" fmla="*/ 78556 w 141539"/>
                  <a:gd name="connsiteY0-62" fmla="*/ 0 h 494347"/>
                  <a:gd name="connsiteX1-63" fmla="*/ 131896 w 141539"/>
                  <a:gd name="connsiteY1-64" fmla="*/ 0 h 494347"/>
                  <a:gd name="connsiteX2-65" fmla="*/ 115227 w 141539"/>
                  <a:gd name="connsiteY2-66" fmla="*/ 494347 h 494347"/>
                  <a:gd name="connsiteX3-67" fmla="*/ 7119 w 141539"/>
                  <a:gd name="connsiteY3-68" fmla="*/ 313373 h 494347"/>
                  <a:gd name="connsiteX4-69" fmla="*/ 78556 w 141539"/>
                  <a:gd name="connsiteY4-70" fmla="*/ 0 h 494347"/>
                  <a:gd name="connsiteX0-71" fmla="*/ 78556 w 336724"/>
                  <a:gd name="connsiteY0-72" fmla="*/ 0 h 494347"/>
                  <a:gd name="connsiteX1-73" fmla="*/ 336683 w 336724"/>
                  <a:gd name="connsiteY1-74" fmla="*/ 78581 h 494347"/>
                  <a:gd name="connsiteX2-75" fmla="*/ 115227 w 336724"/>
                  <a:gd name="connsiteY2-76" fmla="*/ 494347 h 494347"/>
                  <a:gd name="connsiteX3-77" fmla="*/ 7119 w 336724"/>
                  <a:gd name="connsiteY3-78" fmla="*/ 313373 h 494347"/>
                  <a:gd name="connsiteX4-79" fmla="*/ 78556 w 336724"/>
                  <a:gd name="connsiteY4-80" fmla="*/ 0 h 494347"/>
                  <a:gd name="connsiteX0-81" fmla="*/ 182063 w 333075"/>
                  <a:gd name="connsiteY0-82" fmla="*/ 0 h 537210"/>
                  <a:gd name="connsiteX1-83" fmla="*/ 333034 w 333075"/>
                  <a:gd name="connsiteY1-84" fmla="*/ 121444 h 537210"/>
                  <a:gd name="connsiteX2-85" fmla="*/ 111578 w 333075"/>
                  <a:gd name="connsiteY2-86" fmla="*/ 537210 h 537210"/>
                  <a:gd name="connsiteX3-87" fmla="*/ 3470 w 333075"/>
                  <a:gd name="connsiteY3-88" fmla="*/ 356236 h 537210"/>
                  <a:gd name="connsiteX4-89" fmla="*/ 182063 w 333075"/>
                  <a:gd name="connsiteY4-90" fmla="*/ 0 h 537210"/>
                  <a:gd name="connsiteX0-91" fmla="*/ 147837 w 333774"/>
                  <a:gd name="connsiteY0-92" fmla="*/ 2381 h 415766"/>
                  <a:gd name="connsiteX1-93" fmla="*/ 333733 w 333774"/>
                  <a:gd name="connsiteY1-94" fmla="*/ 0 h 415766"/>
                  <a:gd name="connsiteX2-95" fmla="*/ 112277 w 333774"/>
                  <a:gd name="connsiteY2-96" fmla="*/ 415766 h 415766"/>
                  <a:gd name="connsiteX3-97" fmla="*/ 4169 w 333774"/>
                  <a:gd name="connsiteY3-98" fmla="*/ 234792 h 415766"/>
                  <a:gd name="connsiteX4-99" fmla="*/ 147837 w 333774"/>
                  <a:gd name="connsiteY4-100" fmla="*/ 2381 h 415766"/>
                  <a:gd name="connsiteX0-101" fmla="*/ 147695 w 333632"/>
                  <a:gd name="connsiteY0-102" fmla="*/ 2381 h 415766"/>
                  <a:gd name="connsiteX1-103" fmla="*/ 333591 w 333632"/>
                  <a:gd name="connsiteY1-104" fmla="*/ 0 h 415766"/>
                  <a:gd name="connsiteX2-105" fmla="*/ 112135 w 333632"/>
                  <a:gd name="connsiteY2-106" fmla="*/ 415766 h 415766"/>
                  <a:gd name="connsiteX3-107" fmla="*/ 4027 w 333632"/>
                  <a:gd name="connsiteY3-108" fmla="*/ 234792 h 415766"/>
                  <a:gd name="connsiteX4-109" fmla="*/ 147695 w 333632"/>
                  <a:gd name="connsiteY4-110" fmla="*/ 2381 h 415766"/>
                  <a:gd name="connsiteX0-111" fmla="*/ 147695 w 333632"/>
                  <a:gd name="connsiteY0-112" fmla="*/ 57241 h 470626"/>
                  <a:gd name="connsiteX1-113" fmla="*/ 333591 w 333632"/>
                  <a:gd name="connsiteY1-114" fmla="*/ 54860 h 470626"/>
                  <a:gd name="connsiteX2-115" fmla="*/ 112135 w 333632"/>
                  <a:gd name="connsiteY2-116" fmla="*/ 470626 h 470626"/>
                  <a:gd name="connsiteX3-117" fmla="*/ 4027 w 333632"/>
                  <a:gd name="connsiteY3-118" fmla="*/ 289652 h 470626"/>
                  <a:gd name="connsiteX4-119" fmla="*/ 147695 w 333632"/>
                  <a:gd name="connsiteY4-120" fmla="*/ 57241 h 470626"/>
                  <a:gd name="connsiteX0-121" fmla="*/ 147695 w 225742"/>
                  <a:gd name="connsiteY0-122" fmla="*/ 291306 h 704691"/>
                  <a:gd name="connsiteX1-123" fmla="*/ 225641 w 225742"/>
                  <a:gd name="connsiteY1-124" fmla="*/ 0 h 704691"/>
                  <a:gd name="connsiteX2-125" fmla="*/ 112135 w 225742"/>
                  <a:gd name="connsiteY2-126" fmla="*/ 704691 h 704691"/>
                  <a:gd name="connsiteX3-127" fmla="*/ 4027 w 225742"/>
                  <a:gd name="connsiteY3-128" fmla="*/ 523717 h 704691"/>
                  <a:gd name="connsiteX4-129" fmla="*/ 147695 w 225742"/>
                  <a:gd name="connsiteY4-130" fmla="*/ 291306 h 704691"/>
                  <a:gd name="connsiteX0-131" fmla="*/ 147695 w 289680"/>
                  <a:gd name="connsiteY0-132" fmla="*/ 291306 h 704691"/>
                  <a:gd name="connsiteX1-133" fmla="*/ 225641 w 289680"/>
                  <a:gd name="connsiteY1-134" fmla="*/ 0 h 704691"/>
                  <a:gd name="connsiteX2-135" fmla="*/ 286601 w 289680"/>
                  <a:gd name="connsiteY2-136" fmla="*/ 442120 h 704691"/>
                  <a:gd name="connsiteX3-137" fmla="*/ 112135 w 289680"/>
                  <a:gd name="connsiteY3-138" fmla="*/ 704691 h 704691"/>
                  <a:gd name="connsiteX4-139" fmla="*/ 4027 w 289680"/>
                  <a:gd name="connsiteY4-140" fmla="*/ 523717 h 704691"/>
                  <a:gd name="connsiteX5" fmla="*/ 147695 w 289680"/>
                  <a:gd name="connsiteY5" fmla="*/ 291306 h 704691"/>
                  <a:gd name="connsiteX0-141" fmla="*/ 147695 w 288875"/>
                  <a:gd name="connsiteY0-142" fmla="*/ 334168 h 747553"/>
                  <a:gd name="connsiteX1-143" fmla="*/ 194685 w 288875"/>
                  <a:gd name="connsiteY1-144" fmla="*/ 0 h 747553"/>
                  <a:gd name="connsiteX2-145" fmla="*/ 286601 w 288875"/>
                  <a:gd name="connsiteY2-146" fmla="*/ 484982 h 747553"/>
                  <a:gd name="connsiteX3-147" fmla="*/ 112135 w 288875"/>
                  <a:gd name="connsiteY3-148" fmla="*/ 747553 h 747553"/>
                  <a:gd name="connsiteX4-149" fmla="*/ 4027 w 288875"/>
                  <a:gd name="connsiteY4-150" fmla="*/ 566579 h 747553"/>
                  <a:gd name="connsiteX5-151" fmla="*/ 147695 w 288875"/>
                  <a:gd name="connsiteY5-152" fmla="*/ 334168 h 747553"/>
                  <a:gd name="connsiteX0-153" fmla="*/ 147695 w 288875"/>
                  <a:gd name="connsiteY0-154" fmla="*/ 334168 h 747553"/>
                  <a:gd name="connsiteX1-155" fmla="*/ 194685 w 288875"/>
                  <a:gd name="connsiteY1-156" fmla="*/ 0 h 747553"/>
                  <a:gd name="connsiteX2-157" fmla="*/ 286601 w 288875"/>
                  <a:gd name="connsiteY2-158" fmla="*/ 484982 h 747553"/>
                  <a:gd name="connsiteX3-159" fmla="*/ 112135 w 288875"/>
                  <a:gd name="connsiteY3-160" fmla="*/ 747553 h 747553"/>
                  <a:gd name="connsiteX4-161" fmla="*/ 4027 w 288875"/>
                  <a:gd name="connsiteY4-162" fmla="*/ 566579 h 747553"/>
                  <a:gd name="connsiteX5-163" fmla="*/ 147695 w 288875"/>
                  <a:gd name="connsiteY5-164" fmla="*/ 334168 h 747553"/>
                  <a:gd name="connsiteX0-165" fmla="*/ 147695 w 199898"/>
                  <a:gd name="connsiteY0-166" fmla="*/ 334168 h 747553"/>
                  <a:gd name="connsiteX1-167" fmla="*/ 194685 w 199898"/>
                  <a:gd name="connsiteY1-168" fmla="*/ 0 h 747553"/>
                  <a:gd name="connsiteX2-169" fmla="*/ 186589 w 199898"/>
                  <a:gd name="connsiteY2-170" fmla="*/ 330200 h 747553"/>
                  <a:gd name="connsiteX3-171" fmla="*/ 112135 w 199898"/>
                  <a:gd name="connsiteY3-172" fmla="*/ 747553 h 747553"/>
                  <a:gd name="connsiteX4-173" fmla="*/ 4027 w 199898"/>
                  <a:gd name="connsiteY4-174" fmla="*/ 566579 h 747553"/>
                  <a:gd name="connsiteX5-175" fmla="*/ 147695 w 199898"/>
                  <a:gd name="connsiteY5-176" fmla="*/ 334168 h 747553"/>
                  <a:gd name="connsiteX0-177" fmla="*/ 147695 w 199898"/>
                  <a:gd name="connsiteY0-178" fmla="*/ 334168 h 747680"/>
                  <a:gd name="connsiteX1-179" fmla="*/ 194685 w 199898"/>
                  <a:gd name="connsiteY1-180" fmla="*/ 0 h 747680"/>
                  <a:gd name="connsiteX2-181" fmla="*/ 186589 w 199898"/>
                  <a:gd name="connsiteY2-182" fmla="*/ 330200 h 747680"/>
                  <a:gd name="connsiteX3-183" fmla="*/ 56415 w 199898"/>
                  <a:gd name="connsiteY3-184" fmla="*/ 543720 h 747680"/>
                  <a:gd name="connsiteX4-185" fmla="*/ 112135 w 199898"/>
                  <a:gd name="connsiteY4-186" fmla="*/ 747553 h 747680"/>
                  <a:gd name="connsiteX5-187" fmla="*/ 4027 w 199898"/>
                  <a:gd name="connsiteY5-188" fmla="*/ 566579 h 747680"/>
                  <a:gd name="connsiteX6" fmla="*/ 147695 w 199898"/>
                  <a:gd name="connsiteY6" fmla="*/ 334168 h 747680"/>
                  <a:gd name="connsiteX0-189" fmla="*/ 147695 w 199898"/>
                  <a:gd name="connsiteY0-190" fmla="*/ 334168 h 747680"/>
                  <a:gd name="connsiteX1-191" fmla="*/ 194685 w 199898"/>
                  <a:gd name="connsiteY1-192" fmla="*/ 0 h 747680"/>
                  <a:gd name="connsiteX2-193" fmla="*/ 186589 w 199898"/>
                  <a:gd name="connsiteY2-194" fmla="*/ 330200 h 747680"/>
                  <a:gd name="connsiteX3-195" fmla="*/ 56415 w 199898"/>
                  <a:gd name="connsiteY3-196" fmla="*/ 543720 h 747680"/>
                  <a:gd name="connsiteX4-197" fmla="*/ 112135 w 199898"/>
                  <a:gd name="connsiteY4-198" fmla="*/ 747553 h 747680"/>
                  <a:gd name="connsiteX5-199" fmla="*/ 4027 w 199898"/>
                  <a:gd name="connsiteY5-200" fmla="*/ 566579 h 747680"/>
                  <a:gd name="connsiteX6-201" fmla="*/ 147695 w 199898"/>
                  <a:gd name="connsiteY6-202" fmla="*/ 334168 h 747680"/>
                  <a:gd name="connsiteX0-203" fmla="*/ 147695 w 258724"/>
                  <a:gd name="connsiteY0-204" fmla="*/ 334168 h 747680"/>
                  <a:gd name="connsiteX1-205" fmla="*/ 194685 w 258724"/>
                  <a:gd name="connsiteY1-206" fmla="*/ 0 h 747680"/>
                  <a:gd name="connsiteX2-207" fmla="*/ 255645 w 258724"/>
                  <a:gd name="connsiteY2-208" fmla="*/ 334963 h 747680"/>
                  <a:gd name="connsiteX3-209" fmla="*/ 56415 w 258724"/>
                  <a:gd name="connsiteY3-210" fmla="*/ 543720 h 747680"/>
                  <a:gd name="connsiteX4-211" fmla="*/ 112135 w 258724"/>
                  <a:gd name="connsiteY4-212" fmla="*/ 747553 h 747680"/>
                  <a:gd name="connsiteX5-213" fmla="*/ 4027 w 258724"/>
                  <a:gd name="connsiteY5-214" fmla="*/ 566579 h 747680"/>
                  <a:gd name="connsiteX6-215" fmla="*/ 147695 w 258724"/>
                  <a:gd name="connsiteY6-216" fmla="*/ 334168 h 747680"/>
                  <a:gd name="connsiteX0-217" fmla="*/ 201521 w 257781"/>
                  <a:gd name="connsiteY0-218" fmla="*/ 336549 h 747680"/>
                  <a:gd name="connsiteX1-219" fmla="*/ 193742 w 257781"/>
                  <a:gd name="connsiteY1-220" fmla="*/ 0 h 747680"/>
                  <a:gd name="connsiteX2-221" fmla="*/ 254702 w 257781"/>
                  <a:gd name="connsiteY2-222" fmla="*/ 334963 h 747680"/>
                  <a:gd name="connsiteX3-223" fmla="*/ 55472 w 257781"/>
                  <a:gd name="connsiteY3-224" fmla="*/ 543720 h 747680"/>
                  <a:gd name="connsiteX4-225" fmla="*/ 111192 w 257781"/>
                  <a:gd name="connsiteY4-226" fmla="*/ 747553 h 747680"/>
                  <a:gd name="connsiteX5-227" fmla="*/ 3084 w 257781"/>
                  <a:gd name="connsiteY5-228" fmla="*/ 566579 h 747680"/>
                  <a:gd name="connsiteX6-229" fmla="*/ 201521 w 257781"/>
                  <a:gd name="connsiteY6-230" fmla="*/ 336549 h 747680"/>
                  <a:gd name="connsiteX0-231" fmla="*/ 201521 w 257479"/>
                  <a:gd name="connsiteY0-232" fmla="*/ 234155 h 645286"/>
                  <a:gd name="connsiteX1-233" fmla="*/ 184217 w 257479"/>
                  <a:gd name="connsiteY1-234" fmla="*/ 0 h 645286"/>
                  <a:gd name="connsiteX2-235" fmla="*/ 254702 w 257479"/>
                  <a:gd name="connsiteY2-236" fmla="*/ 232569 h 645286"/>
                  <a:gd name="connsiteX3-237" fmla="*/ 55472 w 257479"/>
                  <a:gd name="connsiteY3-238" fmla="*/ 441326 h 645286"/>
                  <a:gd name="connsiteX4-239" fmla="*/ 111192 w 257479"/>
                  <a:gd name="connsiteY4-240" fmla="*/ 645159 h 645286"/>
                  <a:gd name="connsiteX5-241" fmla="*/ 3084 w 257479"/>
                  <a:gd name="connsiteY5-242" fmla="*/ 464185 h 645286"/>
                  <a:gd name="connsiteX6-243" fmla="*/ 201521 w 257479"/>
                  <a:gd name="connsiteY6-244" fmla="*/ 234155 h 645286"/>
                  <a:gd name="connsiteX0-245" fmla="*/ 201521 w 257479"/>
                  <a:gd name="connsiteY0-246" fmla="*/ 234155 h 645286"/>
                  <a:gd name="connsiteX1-247" fmla="*/ 184217 w 257479"/>
                  <a:gd name="connsiteY1-248" fmla="*/ 0 h 645286"/>
                  <a:gd name="connsiteX2-249" fmla="*/ 254702 w 257479"/>
                  <a:gd name="connsiteY2-250" fmla="*/ 232569 h 645286"/>
                  <a:gd name="connsiteX3-251" fmla="*/ 55472 w 257479"/>
                  <a:gd name="connsiteY3-252" fmla="*/ 441326 h 645286"/>
                  <a:gd name="connsiteX4-253" fmla="*/ 111192 w 257479"/>
                  <a:gd name="connsiteY4-254" fmla="*/ 645159 h 645286"/>
                  <a:gd name="connsiteX5-255" fmla="*/ 3084 w 257479"/>
                  <a:gd name="connsiteY5-256" fmla="*/ 464185 h 645286"/>
                  <a:gd name="connsiteX6-257" fmla="*/ 201521 w 257479"/>
                  <a:gd name="connsiteY6-258" fmla="*/ 234155 h 64528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51" y="connsiteY5-152"/>
                  </a:cxn>
                  <a:cxn ang="0">
                    <a:pos x="connsiteX6-201" y="connsiteY6-202"/>
                  </a:cxn>
                </a:cxnLst>
                <a:rect l="l" t="t" r="r" b="b"/>
                <a:pathLst>
                  <a:path w="257479" h="645286">
                    <a:moveTo>
                      <a:pt x="201521" y="234155"/>
                    </a:moveTo>
                    <a:cubicBezTo>
                      <a:pt x="215861" y="106361"/>
                      <a:pt x="174639" y="98425"/>
                      <a:pt x="184217" y="0"/>
                    </a:cubicBezTo>
                    <a:cubicBezTo>
                      <a:pt x="189905" y="16140"/>
                      <a:pt x="273620" y="115121"/>
                      <a:pt x="254702" y="232569"/>
                    </a:cubicBezTo>
                    <a:cubicBezTo>
                      <a:pt x="247135" y="331920"/>
                      <a:pt x="67881" y="371767"/>
                      <a:pt x="55472" y="441326"/>
                    </a:cubicBezTo>
                    <a:cubicBezTo>
                      <a:pt x="57351" y="510885"/>
                      <a:pt x="135401" y="650080"/>
                      <a:pt x="111192" y="645159"/>
                    </a:cubicBezTo>
                    <a:cubicBezTo>
                      <a:pt x="75156" y="584834"/>
                      <a:pt x="24833" y="534035"/>
                      <a:pt x="3084" y="464185"/>
                    </a:cubicBezTo>
                    <a:cubicBezTo>
                      <a:pt x="-27873" y="343059"/>
                      <a:pt x="184059" y="364013"/>
                      <a:pt x="201521" y="23415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8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2" name="矩形 4"/>
              <p:cNvSpPr/>
              <p:nvPr/>
            </p:nvSpPr>
            <p:spPr>
              <a:xfrm>
                <a:off x="3384641" y="2316015"/>
                <a:ext cx="184059" cy="461283"/>
              </a:xfrm>
              <a:custGeom>
                <a:avLst/>
                <a:gdLst>
                  <a:gd name="connsiteX0" fmla="*/ 0 w 53340"/>
                  <a:gd name="connsiteY0" fmla="*/ 0 h 365760"/>
                  <a:gd name="connsiteX1" fmla="*/ 53340 w 53340"/>
                  <a:gd name="connsiteY1" fmla="*/ 0 h 365760"/>
                  <a:gd name="connsiteX2" fmla="*/ 53340 w 53340"/>
                  <a:gd name="connsiteY2" fmla="*/ 365760 h 365760"/>
                  <a:gd name="connsiteX3" fmla="*/ 0 w 53340"/>
                  <a:gd name="connsiteY3" fmla="*/ 365760 h 365760"/>
                  <a:gd name="connsiteX4" fmla="*/ 0 w 53340"/>
                  <a:gd name="connsiteY4" fmla="*/ 0 h 365760"/>
                  <a:gd name="connsiteX0-1" fmla="*/ 0 w 62865"/>
                  <a:gd name="connsiteY0-2" fmla="*/ 0 h 484822"/>
                  <a:gd name="connsiteX1-3" fmla="*/ 53340 w 62865"/>
                  <a:gd name="connsiteY1-4" fmla="*/ 0 h 484822"/>
                  <a:gd name="connsiteX2-5" fmla="*/ 62865 w 62865"/>
                  <a:gd name="connsiteY2-6" fmla="*/ 484822 h 484822"/>
                  <a:gd name="connsiteX3-7" fmla="*/ 0 w 62865"/>
                  <a:gd name="connsiteY3-8" fmla="*/ 365760 h 484822"/>
                  <a:gd name="connsiteX4-9" fmla="*/ 0 w 62865"/>
                  <a:gd name="connsiteY4-10" fmla="*/ 0 h 484822"/>
                  <a:gd name="connsiteX0-11" fmla="*/ 0 w 81010"/>
                  <a:gd name="connsiteY0-12" fmla="*/ 0 h 484822"/>
                  <a:gd name="connsiteX1-13" fmla="*/ 53340 w 81010"/>
                  <a:gd name="connsiteY1-14" fmla="*/ 0 h 484822"/>
                  <a:gd name="connsiteX2-15" fmla="*/ 62865 w 81010"/>
                  <a:gd name="connsiteY2-16" fmla="*/ 484822 h 484822"/>
                  <a:gd name="connsiteX3-17" fmla="*/ 0 w 81010"/>
                  <a:gd name="connsiteY3-18" fmla="*/ 365760 h 484822"/>
                  <a:gd name="connsiteX4-19" fmla="*/ 0 w 81010"/>
                  <a:gd name="connsiteY4-20" fmla="*/ 0 h 484822"/>
                  <a:gd name="connsiteX0-21" fmla="*/ 0 w 62983"/>
                  <a:gd name="connsiteY0-22" fmla="*/ 0 h 494347"/>
                  <a:gd name="connsiteX1-23" fmla="*/ 53340 w 62983"/>
                  <a:gd name="connsiteY1-24" fmla="*/ 0 h 494347"/>
                  <a:gd name="connsiteX2-25" fmla="*/ 36671 w 62983"/>
                  <a:gd name="connsiteY2-26" fmla="*/ 494347 h 494347"/>
                  <a:gd name="connsiteX3-27" fmla="*/ 0 w 62983"/>
                  <a:gd name="connsiteY3-28" fmla="*/ 365760 h 494347"/>
                  <a:gd name="connsiteX4-29" fmla="*/ 0 w 62983"/>
                  <a:gd name="connsiteY4-30" fmla="*/ 0 h 494347"/>
                  <a:gd name="connsiteX0-31" fmla="*/ 109537 w 172520"/>
                  <a:gd name="connsiteY0-32" fmla="*/ 0 h 494347"/>
                  <a:gd name="connsiteX1-33" fmla="*/ 162877 w 172520"/>
                  <a:gd name="connsiteY1-34" fmla="*/ 0 h 494347"/>
                  <a:gd name="connsiteX2-35" fmla="*/ 146208 w 172520"/>
                  <a:gd name="connsiteY2-36" fmla="*/ 494347 h 494347"/>
                  <a:gd name="connsiteX3-37" fmla="*/ 0 w 172520"/>
                  <a:gd name="connsiteY3-38" fmla="*/ 294323 h 494347"/>
                  <a:gd name="connsiteX4-39" fmla="*/ 109537 w 172520"/>
                  <a:gd name="connsiteY4-40" fmla="*/ 0 h 494347"/>
                  <a:gd name="connsiteX0-41" fmla="*/ 71437 w 134420"/>
                  <a:gd name="connsiteY0-42" fmla="*/ 0 h 494347"/>
                  <a:gd name="connsiteX1-43" fmla="*/ 124777 w 134420"/>
                  <a:gd name="connsiteY1-44" fmla="*/ 0 h 494347"/>
                  <a:gd name="connsiteX2-45" fmla="*/ 108108 w 134420"/>
                  <a:gd name="connsiteY2-46" fmla="*/ 494347 h 494347"/>
                  <a:gd name="connsiteX3-47" fmla="*/ 0 w 134420"/>
                  <a:gd name="connsiteY3-48" fmla="*/ 313373 h 494347"/>
                  <a:gd name="connsiteX4-49" fmla="*/ 71437 w 134420"/>
                  <a:gd name="connsiteY4-50" fmla="*/ 0 h 494347"/>
                  <a:gd name="connsiteX0-51" fmla="*/ 78556 w 141539"/>
                  <a:gd name="connsiteY0-52" fmla="*/ 0 h 494347"/>
                  <a:gd name="connsiteX1-53" fmla="*/ 131896 w 141539"/>
                  <a:gd name="connsiteY1-54" fmla="*/ 0 h 494347"/>
                  <a:gd name="connsiteX2-55" fmla="*/ 115227 w 141539"/>
                  <a:gd name="connsiteY2-56" fmla="*/ 494347 h 494347"/>
                  <a:gd name="connsiteX3-57" fmla="*/ 7119 w 141539"/>
                  <a:gd name="connsiteY3-58" fmla="*/ 313373 h 494347"/>
                  <a:gd name="connsiteX4-59" fmla="*/ 78556 w 141539"/>
                  <a:gd name="connsiteY4-60" fmla="*/ 0 h 494347"/>
                  <a:gd name="connsiteX0-61" fmla="*/ 78556 w 141539"/>
                  <a:gd name="connsiteY0-62" fmla="*/ 0 h 494347"/>
                  <a:gd name="connsiteX1-63" fmla="*/ 131896 w 141539"/>
                  <a:gd name="connsiteY1-64" fmla="*/ 0 h 494347"/>
                  <a:gd name="connsiteX2-65" fmla="*/ 115227 w 141539"/>
                  <a:gd name="connsiteY2-66" fmla="*/ 494347 h 494347"/>
                  <a:gd name="connsiteX3-67" fmla="*/ 7119 w 141539"/>
                  <a:gd name="connsiteY3-68" fmla="*/ 313373 h 494347"/>
                  <a:gd name="connsiteX4-69" fmla="*/ 78556 w 141539"/>
                  <a:gd name="connsiteY4-70" fmla="*/ 0 h 494347"/>
                  <a:gd name="connsiteX0-71" fmla="*/ 78556 w 336724"/>
                  <a:gd name="connsiteY0-72" fmla="*/ 0 h 494347"/>
                  <a:gd name="connsiteX1-73" fmla="*/ 336683 w 336724"/>
                  <a:gd name="connsiteY1-74" fmla="*/ 78581 h 494347"/>
                  <a:gd name="connsiteX2-75" fmla="*/ 115227 w 336724"/>
                  <a:gd name="connsiteY2-76" fmla="*/ 494347 h 494347"/>
                  <a:gd name="connsiteX3-77" fmla="*/ 7119 w 336724"/>
                  <a:gd name="connsiteY3-78" fmla="*/ 313373 h 494347"/>
                  <a:gd name="connsiteX4-79" fmla="*/ 78556 w 336724"/>
                  <a:gd name="connsiteY4-80" fmla="*/ 0 h 494347"/>
                  <a:gd name="connsiteX0-81" fmla="*/ 182063 w 333075"/>
                  <a:gd name="connsiteY0-82" fmla="*/ 0 h 537210"/>
                  <a:gd name="connsiteX1-83" fmla="*/ 333034 w 333075"/>
                  <a:gd name="connsiteY1-84" fmla="*/ 121444 h 537210"/>
                  <a:gd name="connsiteX2-85" fmla="*/ 111578 w 333075"/>
                  <a:gd name="connsiteY2-86" fmla="*/ 537210 h 537210"/>
                  <a:gd name="connsiteX3-87" fmla="*/ 3470 w 333075"/>
                  <a:gd name="connsiteY3-88" fmla="*/ 356236 h 537210"/>
                  <a:gd name="connsiteX4-89" fmla="*/ 182063 w 333075"/>
                  <a:gd name="connsiteY4-90" fmla="*/ 0 h 537210"/>
                  <a:gd name="connsiteX0-91" fmla="*/ 147837 w 333774"/>
                  <a:gd name="connsiteY0-92" fmla="*/ 2381 h 415766"/>
                  <a:gd name="connsiteX1-93" fmla="*/ 333733 w 333774"/>
                  <a:gd name="connsiteY1-94" fmla="*/ 0 h 415766"/>
                  <a:gd name="connsiteX2-95" fmla="*/ 112277 w 333774"/>
                  <a:gd name="connsiteY2-96" fmla="*/ 415766 h 415766"/>
                  <a:gd name="connsiteX3-97" fmla="*/ 4169 w 333774"/>
                  <a:gd name="connsiteY3-98" fmla="*/ 234792 h 415766"/>
                  <a:gd name="connsiteX4-99" fmla="*/ 147837 w 333774"/>
                  <a:gd name="connsiteY4-100" fmla="*/ 2381 h 415766"/>
                  <a:gd name="connsiteX0-101" fmla="*/ 147695 w 333632"/>
                  <a:gd name="connsiteY0-102" fmla="*/ 2381 h 415766"/>
                  <a:gd name="connsiteX1-103" fmla="*/ 333591 w 333632"/>
                  <a:gd name="connsiteY1-104" fmla="*/ 0 h 415766"/>
                  <a:gd name="connsiteX2-105" fmla="*/ 112135 w 333632"/>
                  <a:gd name="connsiteY2-106" fmla="*/ 415766 h 415766"/>
                  <a:gd name="connsiteX3-107" fmla="*/ 4027 w 333632"/>
                  <a:gd name="connsiteY3-108" fmla="*/ 234792 h 415766"/>
                  <a:gd name="connsiteX4-109" fmla="*/ 147695 w 333632"/>
                  <a:gd name="connsiteY4-110" fmla="*/ 2381 h 415766"/>
                  <a:gd name="connsiteX0-111" fmla="*/ 147695 w 333632"/>
                  <a:gd name="connsiteY0-112" fmla="*/ 57241 h 470626"/>
                  <a:gd name="connsiteX1-113" fmla="*/ 333591 w 333632"/>
                  <a:gd name="connsiteY1-114" fmla="*/ 54860 h 470626"/>
                  <a:gd name="connsiteX2-115" fmla="*/ 112135 w 333632"/>
                  <a:gd name="connsiteY2-116" fmla="*/ 470626 h 470626"/>
                  <a:gd name="connsiteX3-117" fmla="*/ 4027 w 333632"/>
                  <a:gd name="connsiteY3-118" fmla="*/ 289652 h 470626"/>
                  <a:gd name="connsiteX4-119" fmla="*/ 147695 w 333632"/>
                  <a:gd name="connsiteY4-120" fmla="*/ 57241 h 470626"/>
                  <a:gd name="connsiteX0-121" fmla="*/ 147695 w 225742"/>
                  <a:gd name="connsiteY0-122" fmla="*/ 291306 h 704691"/>
                  <a:gd name="connsiteX1-123" fmla="*/ 225641 w 225742"/>
                  <a:gd name="connsiteY1-124" fmla="*/ 0 h 704691"/>
                  <a:gd name="connsiteX2-125" fmla="*/ 112135 w 225742"/>
                  <a:gd name="connsiteY2-126" fmla="*/ 704691 h 704691"/>
                  <a:gd name="connsiteX3-127" fmla="*/ 4027 w 225742"/>
                  <a:gd name="connsiteY3-128" fmla="*/ 523717 h 704691"/>
                  <a:gd name="connsiteX4-129" fmla="*/ 147695 w 225742"/>
                  <a:gd name="connsiteY4-130" fmla="*/ 291306 h 704691"/>
                  <a:gd name="connsiteX0-131" fmla="*/ 147695 w 289680"/>
                  <a:gd name="connsiteY0-132" fmla="*/ 291306 h 704691"/>
                  <a:gd name="connsiteX1-133" fmla="*/ 225641 w 289680"/>
                  <a:gd name="connsiteY1-134" fmla="*/ 0 h 704691"/>
                  <a:gd name="connsiteX2-135" fmla="*/ 286601 w 289680"/>
                  <a:gd name="connsiteY2-136" fmla="*/ 442120 h 704691"/>
                  <a:gd name="connsiteX3-137" fmla="*/ 112135 w 289680"/>
                  <a:gd name="connsiteY3-138" fmla="*/ 704691 h 704691"/>
                  <a:gd name="connsiteX4-139" fmla="*/ 4027 w 289680"/>
                  <a:gd name="connsiteY4-140" fmla="*/ 523717 h 704691"/>
                  <a:gd name="connsiteX5" fmla="*/ 147695 w 289680"/>
                  <a:gd name="connsiteY5" fmla="*/ 291306 h 704691"/>
                  <a:gd name="connsiteX0-141" fmla="*/ 147695 w 288875"/>
                  <a:gd name="connsiteY0-142" fmla="*/ 334168 h 747553"/>
                  <a:gd name="connsiteX1-143" fmla="*/ 194685 w 288875"/>
                  <a:gd name="connsiteY1-144" fmla="*/ 0 h 747553"/>
                  <a:gd name="connsiteX2-145" fmla="*/ 286601 w 288875"/>
                  <a:gd name="connsiteY2-146" fmla="*/ 484982 h 747553"/>
                  <a:gd name="connsiteX3-147" fmla="*/ 112135 w 288875"/>
                  <a:gd name="connsiteY3-148" fmla="*/ 747553 h 747553"/>
                  <a:gd name="connsiteX4-149" fmla="*/ 4027 w 288875"/>
                  <a:gd name="connsiteY4-150" fmla="*/ 566579 h 747553"/>
                  <a:gd name="connsiteX5-151" fmla="*/ 147695 w 288875"/>
                  <a:gd name="connsiteY5-152" fmla="*/ 334168 h 747553"/>
                  <a:gd name="connsiteX0-153" fmla="*/ 147695 w 288875"/>
                  <a:gd name="connsiteY0-154" fmla="*/ 334168 h 747553"/>
                  <a:gd name="connsiteX1-155" fmla="*/ 194685 w 288875"/>
                  <a:gd name="connsiteY1-156" fmla="*/ 0 h 747553"/>
                  <a:gd name="connsiteX2-157" fmla="*/ 286601 w 288875"/>
                  <a:gd name="connsiteY2-158" fmla="*/ 484982 h 747553"/>
                  <a:gd name="connsiteX3-159" fmla="*/ 112135 w 288875"/>
                  <a:gd name="connsiteY3-160" fmla="*/ 747553 h 747553"/>
                  <a:gd name="connsiteX4-161" fmla="*/ 4027 w 288875"/>
                  <a:gd name="connsiteY4-162" fmla="*/ 566579 h 747553"/>
                  <a:gd name="connsiteX5-163" fmla="*/ 147695 w 288875"/>
                  <a:gd name="connsiteY5-164" fmla="*/ 334168 h 747553"/>
                  <a:gd name="connsiteX0-165" fmla="*/ 147695 w 199898"/>
                  <a:gd name="connsiteY0-166" fmla="*/ 334168 h 747553"/>
                  <a:gd name="connsiteX1-167" fmla="*/ 194685 w 199898"/>
                  <a:gd name="connsiteY1-168" fmla="*/ 0 h 747553"/>
                  <a:gd name="connsiteX2-169" fmla="*/ 186589 w 199898"/>
                  <a:gd name="connsiteY2-170" fmla="*/ 330200 h 747553"/>
                  <a:gd name="connsiteX3-171" fmla="*/ 112135 w 199898"/>
                  <a:gd name="connsiteY3-172" fmla="*/ 747553 h 747553"/>
                  <a:gd name="connsiteX4-173" fmla="*/ 4027 w 199898"/>
                  <a:gd name="connsiteY4-174" fmla="*/ 566579 h 747553"/>
                  <a:gd name="connsiteX5-175" fmla="*/ 147695 w 199898"/>
                  <a:gd name="connsiteY5-176" fmla="*/ 334168 h 747553"/>
                  <a:gd name="connsiteX0-177" fmla="*/ 147695 w 199898"/>
                  <a:gd name="connsiteY0-178" fmla="*/ 334168 h 747680"/>
                  <a:gd name="connsiteX1-179" fmla="*/ 194685 w 199898"/>
                  <a:gd name="connsiteY1-180" fmla="*/ 0 h 747680"/>
                  <a:gd name="connsiteX2-181" fmla="*/ 186589 w 199898"/>
                  <a:gd name="connsiteY2-182" fmla="*/ 330200 h 747680"/>
                  <a:gd name="connsiteX3-183" fmla="*/ 56415 w 199898"/>
                  <a:gd name="connsiteY3-184" fmla="*/ 543720 h 747680"/>
                  <a:gd name="connsiteX4-185" fmla="*/ 112135 w 199898"/>
                  <a:gd name="connsiteY4-186" fmla="*/ 747553 h 747680"/>
                  <a:gd name="connsiteX5-187" fmla="*/ 4027 w 199898"/>
                  <a:gd name="connsiteY5-188" fmla="*/ 566579 h 747680"/>
                  <a:gd name="connsiteX6" fmla="*/ 147695 w 199898"/>
                  <a:gd name="connsiteY6" fmla="*/ 334168 h 747680"/>
                  <a:gd name="connsiteX0-189" fmla="*/ 147695 w 199898"/>
                  <a:gd name="connsiteY0-190" fmla="*/ 334168 h 747680"/>
                  <a:gd name="connsiteX1-191" fmla="*/ 194685 w 199898"/>
                  <a:gd name="connsiteY1-192" fmla="*/ 0 h 747680"/>
                  <a:gd name="connsiteX2-193" fmla="*/ 186589 w 199898"/>
                  <a:gd name="connsiteY2-194" fmla="*/ 330200 h 747680"/>
                  <a:gd name="connsiteX3-195" fmla="*/ 56415 w 199898"/>
                  <a:gd name="connsiteY3-196" fmla="*/ 543720 h 747680"/>
                  <a:gd name="connsiteX4-197" fmla="*/ 112135 w 199898"/>
                  <a:gd name="connsiteY4-198" fmla="*/ 747553 h 747680"/>
                  <a:gd name="connsiteX5-199" fmla="*/ 4027 w 199898"/>
                  <a:gd name="connsiteY5-200" fmla="*/ 566579 h 747680"/>
                  <a:gd name="connsiteX6-201" fmla="*/ 147695 w 199898"/>
                  <a:gd name="connsiteY6-202" fmla="*/ 334168 h 747680"/>
                  <a:gd name="connsiteX0-203" fmla="*/ 147695 w 258724"/>
                  <a:gd name="connsiteY0-204" fmla="*/ 334168 h 747680"/>
                  <a:gd name="connsiteX1-205" fmla="*/ 194685 w 258724"/>
                  <a:gd name="connsiteY1-206" fmla="*/ 0 h 747680"/>
                  <a:gd name="connsiteX2-207" fmla="*/ 255645 w 258724"/>
                  <a:gd name="connsiteY2-208" fmla="*/ 334963 h 747680"/>
                  <a:gd name="connsiteX3-209" fmla="*/ 56415 w 258724"/>
                  <a:gd name="connsiteY3-210" fmla="*/ 543720 h 747680"/>
                  <a:gd name="connsiteX4-211" fmla="*/ 112135 w 258724"/>
                  <a:gd name="connsiteY4-212" fmla="*/ 747553 h 747680"/>
                  <a:gd name="connsiteX5-213" fmla="*/ 4027 w 258724"/>
                  <a:gd name="connsiteY5-214" fmla="*/ 566579 h 747680"/>
                  <a:gd name="connsiteX6-215" fmla="*/ 147695 w 258724"/>
                  <a:gd name="connsiteY6-216" fmla="*/ 334168 h 747680"/>
                  <a:gd name="connsiteX0-217" fmla="*/ 201521 w 257781"/>
                  <a:gd name="connsiteY0-218" fmla="*/ 336549 h 747680"/>
                  <a:gd name="connsiteX1-219" fmla="*/ 193742 w 257781"/>
                  <a:gd name="connsiteY1-220" fmla="*/ 0 h 747680"/>
                  <a:gd name="connsiteX2-221" fmla="*/ 254702 w 257781"/>
                  <a:gd name="connsiteY2-222" fmla="*/ 334963 h 747680"/>
                  <a:gd name="connsiteX3-223" fmla="*/ 55472 w 257781"/>
                  <a:gd name="connsiteY3-224" fmla="*/ 543720 h 747680"/>
                  <a:gd name="connsiteX4-225" fmla="*/ 111192 w 257781"/>
                  <a:gd name="connsiteY4-226" fmla="*/ 747553 h 747680"/>
                  <a:gd name="connsiteX5-227" fmla="*/ 3084 w 257781"/>
                  <a:gd name="connsiteY5-228" fmla="*/ 566579 h 747680"/>
                  <a:gd name="connsiteX6-229" fmla="*/ 201521 w 257781"/>
                  <a:gd name="connsiteY6-230" fmla="*/ 336549 h 747680"/>
                  <a:gd name="connsiteX0-231" fmla="*/ 201521 w 257479"/>
                  <a:gd name="connsiteY0-232" fmla="*/ 234155 h 645286"/>
                  <a:gd name="connsiteX1-233" fmla="*/ 184217 w 257479"/>
                  <a:gd name="connsiteY1-234" fmla="*/ 0 h 645286"/>
                  <a:gd name="connsiteX2-235" fmla="*/ 254702 w 257479"/>
                  <a:gd name="connsiteY2-236" fmla="*/ 232569 h 645286"/>
                  <a:gd name="connsiteX3-237" fmla="*/ 55472 w 257479"/>
                  <a:gd name="connsiteY3-238" fmla="*/ 441326 h 645286"/>
                  <a:gd name="connsiteX4-239" fmla="*/ 111192 w 257479"/>
                  <a:gd name="connsiteY4-240" fmla="*/ 645159 h 645286"/>
                  <a:gd name="connsiteX5-241" fmla="*/ 3084 w 257479"/>
                  <a:gd name="connsiteY5-242" fmla="*/ 464185 h 645286"/>
                  <a:gd name="connsiteX6-243" fmla="*/ 201521 w 257479"/>
                  <a:gd name="connsiteY6-244" fmla="*/ 234155 h 645286"/>
                  <a:gd name="connsiteX0-245" fmla="*/ 201521 w 257479"/>
                  <a:gd name="connsiteY0-246" fmla="*/ 234155 h 645286"/>
                  <a:gd name="connsiteX1-247" fmla="*/ 184217 w 257479"/>
                  <a:gd name="connsiteY1-248" fmla="*/ 0 h 645286"/>
                  <a:gd name="connsiteX2-249" fmla="*/ 254702 w 257479"/>
                  <a:gd name="connsiteY2-250" fmla="*/ 232569 h 645286"/>
                  <a:gd name="connsiteX3-251" fmla="*/ 55472 w 257479"/>
                  <a:gd name="connsiteY3-252" fmla="*/ 441326 h 645286"/>
                  <a:gd name="connsiteX4-253" fmla="*/ 111192 w 257479"/>
                  <a:gd name="connsiteY4-254" fmla="*/ 645159 h 645286"/>
                  <a:gd name="connsiteX5-255" fmla="*/ 3084 w 257479"/>
                  <a:gd name="connsiteY5-256" fmla="*/ 464185 h 645286"/>
                  <a:gd name="connsiteX6-257" fmla="*/ 201521 w 257479"/>
                  <a:gd name="connsiteY6-258" fmla="*/ 234155 h 64528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51" y="connsiteY5-152"/>
                  </a:cxn>
                  <a:cxn ang="0">
                    <a:pos x="connsiteX6-201" y="connsiteY6-202"/>
                  </a:cxn>
                </a:cxnLst>
                <a:rect l="l" t="t" r="r" b="b"/>
                <a:pathLst>
                  <a:path w="257479" h="645286">
                    <a:moveTo>
                      <a:pt x="201521" y="234155"/>
                    </a:moveTo>
                    <a:cubicBezTo>
                      <a:pt x="215861" y="106361"/>
                      <a:pt x="174639" y="98425"/>
                      <a:pt x="184217" y="0"/>
                    </a:cubicBezTo>
                    <a:cubicBezTo>
                      <a:pt x="189905" y="16140"/>
                      <a:pt x="273620" y="115121"/>
                      <a:pt x="254702" y="232569"/>
                    </a:cubicBezTo>
                    <a:cubicBezTo>
                      <a:pt x="247135" y="331920"/>
                      <a:pt x="67881" y="371767"/>
                      <a:pt x="55472" y="441326"/>
                    </a:cubicBezTo>
                    <a:cubicBezTo>
                      <a:pt x="57351" y="510885"/>
                      <a:pt x="135401" y="650080"/>
                      <a:pt x="111192" y="645159"/>
                    </a:cubicBezTo>
                    <a:cubicBezTo>
                      <a:pt x="75156" y="584834"/>
                      <a:pt x="24833" y="534035"/>
                      <a:pt x="3084" y="464185"/>
                    </a:cubicBezTo>
                    <a:cubicBezTo>
                      <a:pt x="-27873" y="343059"/>
                      <a:pt x="184059" y="364013"/>
                      <a:pt x="201521" y="23415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8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20" name="矩形 4"/>
            <p:cNvSpPr/>
            <p:nvPr/>
          </p:nvSpPr>
          <p:spPr>
            <a:xfrm>
              <a:off x="3593780" y="3060782"/>
              <a:ext cx="250638" cy="248205"/>
            </a:xfrm>
            <a:custGeom>
              <a:avLst/>
              <a:gdLst/>
              <a:ahLst/>
              <a:cxnLst/>
              <a:rect l="l" t="t" r="r" b="b"/>
              <a:pathLst>
                <a:path w="249143" h="247649">
                  <a:moveTo>
                    <a:pt x="90583" y="0"/>
                  </a:moveTo>
                  <a:cubicBezTo>
                    <a:pt x="96893" y="10423"/>
                    <a:pt x="268352" y="71962"/>
                    <a:pt x="247364" y="147809"/>
                  </a:cubicBezTo>
                  <a:cubicBezTo>
                    <a:pt x="241373" y="193592"/>
                    <a:pt x="138391" y="219808"/>
                    <a:pt x="75000" y="247649"/>
                  </a:cubicBezTo>
                  <a:lnTo>
                    <a:pt x="0" y="247649"/>
                  </a:lnTo>
                  <a:cubicBezTo>
                    <a:pt x="62259" y="218563"/>
                    <a:pt x="189059" y="207663"/>
                    <a:pt x="202649" y="148833"/>
                  </a:cubicBezTo>
                  <a:cubicBezTo>
                    <a:pt x="218559" y="66305"/>
                    <a:pt x="79956" y="63562"/>
                    <a:pt x="90583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2138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>
            <a:spLocks noChangeArrowheads="1"/>
          </p:cNvSpPr>
          <p:nvPr userDrawn="1"/>
        </p:nvSpPr>
        <p:spPr bwMode="auto">
          <a:xfrm>
            <a:off x="0" y="6713562"/>
            <a:ext cx="2266950" cy="144462"/>
          </a:xfrm>
          <a:prstGeom prst="rect">
            <a:avLst/>
          </a:prstGeom>
          <a:solidFill>
            <a:srgbClr val="F49022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矩形 7"/>
          <p:cNvSpPr>
            <a:spLocks noChangeArrowheads="1"/>
          </p:cNvSpPr>
          <p:nvPr userDrawn="1"/>
        </p:nvSpPr>
        <p:spPr bwMode="auto">
          <a:xfrm>
            <a:off x="2266950" y="6713562"/>
            <a:ext cx="2305050" cy="144462"/>
          </a:xfrm>
          <a:prstGeom prst="rect">
            <a:avLst/>
          </a:prstGeom>
          <a:solidFill>
            <a:srgbClr val="D01025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矩形 8"/>
          <p:cNvSpPr>
            <a:spLocks noChangeArrowheads="1"/>
          </p:cNvSpPr>
          <p:nvPr userDrawn="1"/>
        </p:nvSpPr>
        <p:spPr bwMode="auto">
          <a:xfrm>
            <a:off x="4572000" y="6713562"/>
            <a:ext cx="2266950" cy="144462"/>
          </a:xfrm>
          <a:prstGeom prst="rect">
            <a:avLst/>
          </a:prstGeom>
          <a:solidFill>
            <a:srgbClr val="53C3B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矩形 9"/>
          <p:cNvSpPr>
            <a:spLocks noChangeArrowheads="1"/>
          </p:cNvSpPr>
          <p:nvPr userDrawn="1"/>
        </p:nvSpPr>
        <p:spPr bwMode="auto">
          <a:xfrm>
            <a:off x="6838950" y="6713562"/>
            <a:ext cx="2305050" cy="144462"/>
          </a:xfrm>
          <a:prstGeom prst="rect">
            <a:avLst/>
          </a:prstGeom>
          <a:solidFill>
            <a:srgbClr val="00206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8" name="Picture 2" descr="C:\Users\114\Desktop\GM_0059.jpg"/>
          <p:cNvPicPr>
            <a:picLocks noChangeAspect="1" noChangeArrowheads="1"/>
          </p:cNvPicPr>
          <p:nvPr userDrawn="1"/>
        </p:nvPicPr>
        <p:blipFill>
          <a:blip r:embed="rId2"/>
          <a:srcRect b="15738"/>
          <a:stretch>
            <a:fillRect/>
          </a:stretch>
        </p:blipFill>
        <p:spPr bwMode="auto">
          <a:xfrm>
            <a:off x="0" y="0"/>
            <a:ext cx="9144000" cy="5155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 userDrawn="1"/>
        </p:nvSpPr>
        <p:spPr>
          <a:xfrm>
            <a:off x="4576763" y="1857364"/>
            <a:ext cx="3681412" cy="1752600"/>
          </a:xfrm>
          <a:prstGeom prst="rect">
            <a:avLst/>
          </a:prstGeom>
          <a:solidFill>
            <a:srgbClr val="EDA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8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4395788" y="2041514"/>
            <a:ext cx="4792662" cy="574675"/>
          </a:xfrm>
          <a:prstGeom prst="rect">
            <a:avLst/>
          </a:prstGeom>
          <a:solidFill>
            <a:srgbClr val="A7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8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980113" y="2954327"/>
            <a:ext cx="1779587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2138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spc="-10" dirty="0">
                <a:solidFill>
                  <a:srgbClr val="FFFFFF"/>
                </a:solidFill>
                <a:latin typeface="+mn-lt"/>
                <a:ea typeface="+mn-ea"/>
              </a:rPr>
              <a:t>15-20 min</a:t>
            </a:r>
            <a:endParaRPr lang="zh-CN" altLang="en-US" b="1" spc="-10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2" name="TextBox 6"/>
          <p:cNvSpPr txBox="1">
            <a:spLocks noChangeArrowheads="1"/>
          </p:cNvSpPr>
          <p:nvPr userDrawn="1"/>
        </p:nvSpPr>
        <p:spPr bwMode="auto">
          <a:xfrm>
            <a:off x="5003800" y="2005002"/>
            <a:ext cx="3078163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600">
                <a:solidFill>
                  <a:srgbClr val="FFFFFF"/>
                </a:solidFill>
                <a:ea typeface="微软雅黑" panose="020B0503020204020204" pitchFamily="34" charset="-122"/>
              </a:rPr>
              <a:t>休息时刻</a:t>
            </a:r>
          </a:p>
        </p:txBody>
      </p:sp>
      <p:sp>
        <p:nvSpPr>
          <p:cNvPr id="13" name="流程图: 联系 12"/>
          <p:cNvSpPr/>
          <p:nvPr userDrawn="1"/>
        </p:nvSpPr>
        <p:spPr>
          <a:xfrm>
            <a:off x="5451475" y="2862252"/>
            <a:ext cx="522288" cy="523875"/>
          </a:xfrm>
          <a:prstGeom prst="flowChartConnector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8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" name="组合 12"/>
          <p:cNvGrpSpPr/>
          <p:nvPr userDrawn="1"/>
        </p:nvGrpSpPr>
        <p:grpSpPr bwMode="auto">
          <a:xfrm>
            <a:off x="5613400" y="2879714"/>
            <a:ext cx="234950" cy="427038"/>
            <a:chOff x="3246120" y="2316163"/>
            <a:chExt cx="598298" cy="1094549"/>
          </a:xfrm>
        </p:grpSpPr>
        <p:sp>
          <p:nvSpPr>
            <p:cNvPr id="15" name="圆柱形 14"/>
            <p:cNvSpPr/>
            <p:nvPr/>
          </p:nvSpPr>
          <p:spPr>
            <a:xfrm>
              <a:off x="3246120" y="2881748"/>
              <a:ext cx="448725" cy="528964"/>
            </a:xfrm>
            <a:prstGeom prst="can">
              <a:avLst/>
            </a:prstGeom>
            <a:solidFill>
              <a:srgbClr val="B1DE64"/>
            </a:solidFill>
            <a:ln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2138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4" name="组合 14"/>
            <p:cNvGrpSpPr/>
            <p:nvPr/>
          </p:nvGrpSpPr>
          <p:grpSpPr>
            <a:xfrm>
              <a:off x="3333831" y="2316163"/>
              <a:ext cx="265232" cy="528637"/>
              <a:chOff x="3244941" y="2182813"/>
              <a:chExt cx="323759" cy="645286"/>
            </a:xfrm>
            <a:solidFill>
              <a:srgbClr val="F2F2F2"/>
            </a:solidFill>
          </p:grpSpPr>
          <p:sp>
            <p:nvSpPr>
              <p:cNvPr id="18" name="矩形 4"/>
              <p:cNvSpPr/>
              <p:nvPr/>
            </p:nvSpPr>
            <p:spPr>
              <a:xfrm>
                <a:off x="3244941" y="2182813"/>
                <a:ext cx="257479" cy="645286"/>
              </a:xfrm>
              <a:custGeom>
                <a:avLst/>
                <a:gdLst>
                  <a:gd name="connsiteX0" fmla="*/ 0 w 53340"/>
                  <a:gd name="connsiteY0" fmla="*/ 0 h 365760"/>
                  <a:gd name="connsiteX1" fmla="*/ 53340 w 53340"/>
                  <a:gd name="connsiteY1" fmla="*/ 0 h 365760"/>
                  <a:gd name="connsiteX2" fmla="*/ 53340 w 53340"/>
                  <a:gd name="connsiteY2" fmla="*/ 365760 h 365760"/>
                  <a:gd name="connsiteX3" fmla="*/ 0 w 53340"/>
                  <a:gd name="connsiteY3" fmla="*/ 365760 h 365760"/>
                  <a:gd name="connsiteX4" fmla="*/ 0 w 53340"/>
                  <a:gd name="connsiteY4" fmla="*/ 0 h 365760"/>
                  <a:gd name="connsiteX0-1" fmla="*/ 0 w 62865"/>
                  <a:gd name="connsiteY0-2" fmla="*/ 0 h 484822"/>
                  <a:gd name="connsiteX1-3" fmla="*/ 53340 w 62865"/>
                  <a:gd name="connsiteY1-4" fmla="*/ 0 h 484822"/>
                  <a:gd name="connsiteX2-5" fmla="*/ 62865 w 62865"/>
                  <a:gd name="connsiteY2-6" fmla="*/ 484822 h 484822"/>
                  <a:gd name="connsiteX3-7" fmla="*/ 0 w 62865"/>
                  <a:gd name="connsiteY3-8" fmla="*/ 365760 h 484822"/>
                  <a:gd name="connsiteX4-9" fmla="*/ 0 w 62865"/>
                  <a:gd name="connsiteY4-10" fmla="*/ 0 h 484822"/>
                  <a:gd name="connsiteX0-11" fmla="*/ 0 w 81010"/>
                  <a:gd name="connsiteY0-12" fmla="*/ 0 h 484822"/>
                  <a:gd name="connsiteX1-13" fmla="*/ 53340 w 81010"/>
                  <a:gd name="connsiteY1-14" fmla="*/ 0 h 484822"/>
                  <a:gd name="connsiteX2-15" fmla="*/ 62865 w 81010"/>
                  <a:gd name="connsiteY2-16" fmla="*/ 484822 h 484822"/>
                  <a:gd name="connsiteX3-17" fmla="*/ 0 w 81010"/>
                  <a:gd name="connsiteY3-18" fmla="*/ 365760 h 484822"/>
                  <a:gd name="connsiteX4-19" fmla="*/ 0 w 81010"/>
                  <a:gd name="connsiteY4-20" fmla="*/ 0 h 484822"/>
                  <a:gd name="connsiteX0-21" fmla="*/ 0 w 62983"/>
                  <a:gd name="connsiteY0-22" fmla="*/ 0 h 494347"/>
                  <a:gd name="connsiteX1-23" fmla="*/ 53340 w 62983"/>
                  <a:gd name="connsiteY1-24" fmla="*/ 0 h 494347"/>
                  <a:gd name="connsiteX2-25" fmla="*/ 36671 w 62983"/>
                  <a:gd name="connsiteY2-26" fmla="*/ 494347 h 494347"/>
                  <a:gd name="connsiteX3-27" fmla="*/ 0 w 62983"/>
                  <a:gd name="connsiteY3-28" fmla="*/ 365760 h 494347"/>
                  <a:gd name="connsiteX4-29" fmla="*/ 0 w 62983"/>
                  <a:gd name="connsiteY4-30" fmla="*/ 0 h 494347"/>
                  <a:gd name="connsiteX0-31" fmla="*/ 109537 w 172520"/>
                  <a:gd name="connsiteY0-32" fmla="*/ 0 h 494347"/>
                  <a:gd name="connsiteX1-33" fmla="*/ 162877 w 172520"/>
                  <a:gd name="connsiteY1-34" fmla="*/ 0 h 494347"/>
                  <a:gd name="connsiteX2-35" fmla="*/ 146208 w 172520"/>
                  <a:gd name="connsiteY2-36" fmla="*/ 494347 h 494347"/>
                  <a:gd name="connsiteX3-37" fmla="*/ 0 w 172520"/>
                  <a:gd name="connsiteY3-38" fmla="*/ 294323 h 494347"/>
                  <a:gd name="connsiteX4-39" fmla="*/ 109537 w 172520"/>
                  <a:gd name="connsiteY4-40" fmla="*/ 0 h 494347"/>
                  <a:gd name="connsiteX0-41" fmla="*/ 71437 w 134420"/>
                  <a:gd name="connsiteY0-42" fmla="*/ 0 h 494347"/>
                  <a:gd name="connsiteX1-43" fmla="*/ 124777 w 134420"/>
                  <a:gd name="connsiteY1-44" fmla="*/ 0 h 494347"/>
                  <a:gd name="connsiteX2-45" fmla="*/ 108108 w 134420"/>
                  <a:gd name="connsiteY2-46" fmla="*/ 494347 h 494347"/>
                  <a:gd name="connsiteX3-47" fmla="*/ 0 w 134420"/>
                  <a:gd name="connsiteY3-48" fmla="*/ 313373 h 494347"/>
                  <a:gd name="connsiteX4-49" fmla="*/ 71437 w 134420"/>
                  <a:gd name="connsiteY4-50" fmla="*/ 0 h 494347"/>
                  <a:gd name="connsiteX0-51" fmla="*/ 78556 w 141539"/>
                  <a:gd name="connsiteY0-52" fmla="*/ 0 h 494347"/>
                  <a:gd name="connsiteX1-53" fmla="*/ 131896 w 141539"/>
                  <a:gd name="connsiteY1-54" fmla="*/ 0 h 494347"/>
                  <a:gd name="connsiteX2-55" fmla="*/ 115227 w 141539"/>
                  <a:gd name="connsiteY2-56" fmla="*/ 494347 h 494347"/>
                  <a:gd name="connsiteX3-57" fmla="*/ 7119 w 141539"/>
                  <a:gd name="connsiteY3-58" fmla="*/ 313373 h 494347"/>
                  <a:gd name="connsiteX4-59" fmla="*/ 78556 w 141539"/>
                  <a:gd name="connsiteY4-60" fmla="*/ 0 h 494347"/>
                  <a:gd name="connsiteX0-61" fmla="*/ 78556 w 141539"/>
                  <a:gd name="connsiteY0-62" fmla="*/ 0 h 494347"/>
                  <a:gd name="connsiteX1-63" fmla="*/ 131896 w 141539"/>
                  <a:gd name="connsiteY1-64" fmla="*/ 0 h 494347"/>
                  <a:gd name="connsiteX2-65" fmla="*/ 115227 w 141539"/>
                  <a:gd name="connsiteY2-66" fmla="*/ 494347 h 494347"/>
                  <a:gd name="connsiteX3-67" fmla="*/ 7119 w 141539"/>
                  <a:gd name="connsiteY3-68" fmla="*/ 313373 h 494347"/>
                  <a:gd name="connsiteX4-69" fmla="*/ 78556 w 141539"/>
                  <a:gd name="connsiteY4-70" fmla="*/ 0 h 494347"/>
                  <a:gd name="connsiteX0-71" fmla="*/ 78556 w 336724"/>
                  <a:gd name="connsiteY0-72" fmla="*/ 0 h 494347"/>
                  <a:gd name="connsiteX1-73" fmla="*/ 336683 w 336724"/>
                  <a:gd name="connsiteY1-74" fmla="*/ 78581 h 494347"/>
                  <a:gd name="connsiteX2-75" fmla="*/ 115227 w 336724"/>
                  <a:gd name="connsiteY2-76" fmla="*/ 494347 h 494347"/>
                  <a:gd name="connsiteX3-77" fmla="*/ 7119 w 336724"/>
                  <a:gd name="connsiteY3-78" fmla="*/ 313373 h 494347"/>
                  <a:gd name="connsiteX4-79" fmla="*/ 78556 w 336724"/>
                  <a:gd name="connsiteY4-80" fmla="*/ 0 h 494347"/>
                  <a:gd name="connsiteX0-81" fmla="*/ 182063 w 333075"/>
                  <a:gd name="connsiteY0-82" fmla="*/ 0 h 537210"/>
                  <a:gd name="connsiteX1-83" fmla="*/ 333034 w 333075"/>
                  <a:gd name="connsiteY1-84" fmla="*/ 121444 h 537210"/>
                  <a:gd name="connsiteX2-85" fmla="*/ 111578 w 333075"/>
                  <a:gd name="connsiteY2-86" fmla="*/ 537210 h 537210"/>
                  <a:gd name="connsiteX3-87" fmla="*/ 3470 w 333075"/>
                  <a:gd name="connsiteY3-88" fmla="*/ 356236 h 537210"/>
                  <a:gd name="connsiteX4-89" fmla="*/ 182063 w 333075"/>
                  <a:gd name="connsiteY4-90" fmla="*/ 0 h 537210"/>
                  <a:gd name="connsiteX0-91" fmla="*/ 147837 w 333774"/>
                  <a:gd name="connsiteY0-92" fmla="*/ 2381 h 415766"/>
                  <a:gd name="connsiteX1-93" fmla="*/ 333733 w 333774"/>
                  <a:gd name="connsiteY1-94" fmla="*/ 0 h 415766"/>
                  <a:gd name="connsiteX2-95" fmla="*/ 112277 w 333774"/>
                  <a:gd name="connsiteY2-96" fmla="*/ 415766 h 415766"/>
                  <a:gd name="connsiteX3-97" fmla="*/ 4169 w 333774"/>
                  <a:gd name="connsiteY3-98" fmla="*/ 234792 h 415766"/>
                  <a:gd name="connsiteX4-99" fmla="*/ 147837 w 333774"/>
                  <a:gd name="connsiteY4-100" fmla="*/ 2381 h 415766"/>
                  <a:gd name="connsiteX0-101" fmla="*/ 147695 w 333632"/>
                  <a:gd name="connsiteY0-102" fmla="*/ 2381 h 415766"/>
                  <a:gd name="connsiteX1-103" fmla="*/ 333591 w 333632"/>
                  <a:gd name="connsiteY1-104" fmla="*/ 0 h 415766"/>
                  <a:gd name="connsiteX2-105" fmla="*/ 112135 w 333632"/>
                  <a:gd name="connsiteY2-106" fmla="*/ 415766 h 415766"/>
                  <a:gd name="connsiteX3-107" fmla="*/ 4027 w 333632"/>
                  <a:gd name="connsiteY3-108" fmla="*/ 234792 h 415766"/>
                  <a:gd name="connsiteX4-109" fmla="*/ 147695 w 333632"/>
                  <a:gd name="connsiteY4-110" fmla="*/ 2381 h 415766"/>
                  <a:gd name="connsiteX0-111" fmla="*/ 147695 w 333632"/>
                  <a:gd name="connsiteY0-112" fmla="*/ 57241 h 470626"/>
                  <a:gd name="connsiteX1-113" fmla="*/ 333591 w 333632"/>
                  <a:gd name="connsiteY1-114" fmla="*/ 54860 h 470626"/>
                  <a:gd name="connsiteX2-115" fmla="*/ 112135 w 333632"/>
                  <a:gd name="connsiteY2-116" fmla="*/ 470626 h 470626"/>
                  <a:gd name="connsiteX3-117" fmla="*/ 4027 w 333632"/>
                  <a:gd name="connsiteY3-118" fmla="*/ 289652 h 470626"/>
                  <a:gd name="connsiteX4-119" fmla="*/ 147695 w 333632"/>
                  <a:gd name="connsiteY4-120" fmla="*/ 57241 h 470626"/>
                  <a:gd name="connsiteX0-121" fmla="*/ 147695 w 225742"/>
                  <a:gd name="connsiteY0-122" fmla="*/ 291306 h 704691"/>
                  <a:gd name="connsiteX1-123" fmla="*/ 225641 w 225742"/>
                  <a:gd name="connsiteY1-124" fmla="*/ 0 h 704691"/>
                  <a:gd name="connsiteX2-125" fmla="*/ 112135 w 225742"/>
                  <a:gd name="connsiteY2-126" fmla="*/ 704691 h 704691"/>
                  <a:gd name="connsiteX3-127" fmla="*/ 4027 w 225742"/>
                  <a:gd name="connsiteY3-128" fmla="*/ 523717 h 704691"/>
                  <a:gd name="connsiteX4-129" fmla="*/ 147695 w 225742"/>
                  <a:gd name="connsiteY4-130" fmla="*/ 291306 h 704691"/>
                  <a:gd name="connsiteX0-131" fmla="*/ 147695 w 289680"/>
                  <a:gd name="connsiteY0-132" fmla="*/ 291306 h 704691"/>
                  <a:gd name="connsiteX1-133" fmla="*/ 225641 w 289680"/>
                  <a:gd name="connsiteY1-134" fmla="*/ 0 h 704691"/>
                  <a:gd name="connsiteX2-135" fmla="*/ 286601 w 289680"/>
                  <a:gd name="connsiteY2-136" fmla="*/ 442120 h 704691"/>
                  <a:gd name="connsiteX3-137" fmla="*/ 112135 w 289680"/>
                  <a:gd name="connsiteY3-138" fmla="*/ 704691 h 704691"/>
                  <a:gd name="connsiteX4-139" fmla="*/ 4027 w 289680"/>
                  <a:gd name="connsiteY4-140" fmla="*/ 523717 h 704691"/>
                  <a:gd name="connsiteX5" fmla="*/ 147695 w 289680"/>
                  <a:gd name="connsiteY5" fmla="*/ 291306 h 704691"/>
                  <a:gd name="connsiteX0-141" fmla="*/ 147695 w 288875"/>
                  <a:gd name="connsiteY0-142" fmla="*/ 334168 h 747553"/>
                  <a:gd name="connsiteX1-143" fmla="*/ 194685 w 288875"/>
                  <a:gd name="connsiteY1-144" fmla="*/ 0 h 747553"/>
                  <a:gd name="connsiteX2-145" fmla="*/ 286601 w 288875"/>
                  <a:gd name="connsiteY2-146" fmla="*/ 484982 h 747553"/>
                  <a:gd name="connsiteX3-147" fmla="*/ 112135 w 288875"/>
                  <a:gd name="connsiteY3-148" fmla="*/ 747553 h 747553"/>
                  <a:gd name="connsiteX4-149" fmla="*/ 4027 w 288875"/>
                  <a:gd name="connsiteY4-150" fmla="*/ 566579 h 747553"/>
                  <a:gd name="connsiteX5-151" fmla="*/ 147695 w 288875"/>
                  <a:gd name="connsiteY5-152" fmla="*/ 334168 h 747553"/>
                  <a:gd name="connsiteX0-153" fmla="*/ 147695 w 288875"/>
                  <a:gd name="connsiteY0-154" fmla="*/ 334168 h 747553"/>
                  <a:gd name="connsiteX1-155" fmla="*/ 194685 w 288875"/>
                  <a:gd name="connsiteY1-156" fmla="*/ 0 h 747553"/>
                  <a:gd name="connsiteX2-157" fmla="*/ 286601 w 288875"/>
                  <a:gd name="connsiteY2-158" fmla="*/ 484982 h 747553"/>
                  <a:gd name="connsiteX3-159" fmla="*/ 112135 w 288875"/>
                  <a:gd name="connsiteY3-160" fmla="*/ 747553 h 747553"/>
                  <a:gd name="connsiteX4-161" fmla="*/ 4027 w 288875"/>
                  <a:gd name="connsiteY4-162" fmla="*/ 566579 h 747553"/>
                  <a:gd name="connsiteX5-163" fmla="*/ 147695 w 288875"/>
                  <a:gd name="connsiteY5-164" fmla="*/ 334168 h 747553"/>
                  <a:gd name="connsiteX0-165" fmla="*/ 147695 w 199898"/>
                  <a:gd name="connsiteY0-166" fmla="*/ 334168 h 747553"/>
                  <a:gd name="connsiteX1-167" fmla="*/ 194685 w 199898"/>
                  <a:gd name="connsiteY1-168" fmla="*/ 0 h 747553"/>
                  <a:gd name="connsiteX2-169" fmla="*/ 186589 w 199898"/>
                  <a:gd name="connsiteY2-170" fmla="*/ 330200 h 747553"/>
                  <a:gd name="connsiteX3-171" fmla="*/ 112135 w 199898"/>
                  <a:gd name="connsiteY3-172" fmla="*/ 747553 h 747553"/>
                  <a:gd name="connsiteX4-173" fmla="*/ 4027 w 199898"/>
                  <a:gd name="connsiteY4-174" fmla="*/ 566579 h 747553"/>
                  <a:gd name="connsiteX5-175" fmla="*/ 147695 w 199898"/>
                  <a:gd name="connsiteY5-176" fmla="*/ 334168 h 747553"/>
                  <a:gd name="connsiteX0-177" fmla="*/ 147695 w 199898"/>
                  <a:gd name="connsiteY0-178" fmla="*/ 334168 h 747680"/>
                  <a:gd name="connsiteX1-179" fmla="*/ 194685 w 199898"/>
                  <a:gd name="connsiteY1-180" fmla="*/ 0 h 747680"/>
                  <a:gd name="connsiteX2-181" fmla="*/ 186589 w 199898"/>
                  <a:gd name="connsiteY2-182" fmla="*/ 330200 h 747680"/>
                  <a:gd name="connsiteX3-183" fmla="*/ 56415 w 199898"/>
                  <a:gd name="connsiteY3-184" fmla="*/ 543720 h 747680"/>
                  <a:gd name="connsiteX4-185" fmla="*/ 112135 w 199898"/>
                  <a:gd name="connsiteY4-186" fmla="*/ 747553 h 747680"/>
                  <a:gd name="connsiteX5-187" fmla="*/ 4027 w 199898"/>
                  <a:gd name="connsiteY5-188" fmla="*/ 566579 h 747680"/>
                  <a:gd name="connsiteX6" fmla="*/ 147695 w 199898"/>
                  <a:gd name="connsiteY6" fmla="*/ 334168 h 747680"/>
                  <a:gd name="connsiteX0-189" fmla="*/ 147695 w 199898"/>
                  <a:gd name="connsiteY0-190" fmla="*/ 334168 h 747680"/>
                  <a:gd name="connsiteX1-191" fmla="*/ 194685 w 199898"/>
                  <a:gd name="connsiteY1-192" fmla="*/ 0 h 747680"/>
                  <a:gd name="connsiteX2-193" fmla="*/ 186589 w 199898"/>
                  <a:gd name="connsiteY2-194" fmla="*/ 330200 h 747680"/>
                  <a:gd name="connsiteX3-195" fmla="*/ 56415 w 199898"/>
                  <a:gd name="connsiteY3-196" fmla="*/ 543720 h 747680"/>
                  <a:gd name="connsiteX4-197" fmla="*/ 112135 w 199898"/>
                  <a:gd name="connsiteY4-198" fmla="*/ 747553 h 747680"/>
                  <a:gd name="connsiteX5-199" fmla="*/ 4027 w 199898"/>
                  <a:gd name="connsiteY5-200" fmla="*/ 566579 h 747680"/>
                  <a:gd name="connsiteX6-201" fmla="*/ 147695 w 199898"/>
                  <a:gd name="connsiteY6-202" fmla="*/ 334168 h 747680"/>
                  <a:gd name="connsiteX0-203" fmla="*/ 147695 w 258724"/>
                  <a:gd name="connsiteY0-204" fmla="*/ 334168 h 747680"/>
                  <a:gd name="connsiteX1-205" fmla="*/ 194685 w 258724"/>
                  <a:gd name="connsiteY1-206" fmla="*/ 0 h 747680"/>
                  <a:gd name="connsiteX2-207" fmla="*/ 255645 w 258724"/>
                  <a:gd name="connsiteY2-208" fmla="*/ 334963 h 747680"/>
                  <a:gd name="connsiteX3-209" fmla="*/ 56415 w 258724"/>
                  <a:gd name="connsiteY3-210" fmla="*/ 543720 h 747680"/>
                  <a:gd name="connsiteX4-211" fmla="*/ 112135 w 258724"/>
                  <a:gd name="connsiteY4-212" fmla="*/ 747553 h 747680"/>
                  <a:gd name="connsiteX5-213" fmla="*/ 4027 w 258724"/>
                  <a:gd name="connsiteY5-214" fmla="*/ 566579 h 747680"/>
                  <a:gd name="connsiteX6-215" fmla="*/ 147695 w 258724"/>
                  <a:gd name="connsiteY6-216" fmla="*/ 334168 h 747680"/>
                  <a:gd name="connsiteX0-217" fmla="*/ 201521 w 257781"/>
                  <a:gd name="connsiteY0-218" fmla="*/ 336549 h 747680"/>
                  <a:gd name="connsiteX1-219" fmla="*/ 193742 w 257781"/>
                  <a:gd name="connsiteY1-220" fmla="*/ 0 h 747680"/>
                  <a:gd name="connsiteX2-221" fmla="*/ 254702 w 257781"/>
                  <a:gd name="connsiteY2-222" fmla="*/ 334963 h 747680"/>
                  <a:gd name="connsiteX3-223" fmla="*/ 55472 w 257781"/>
                  <a:gd name="connsiteY3-224" fmla="*/ 543720 h 747680"/>
                  <a:gd name="connsiteX4-225" fmla="*/ 111192 w 257781"/>
                  <a:gd name="connsiteY4-226" fmla="*/ 747553 h 747680"/>
                  <a:gd name="connsiteX5-227" fmla="*/ 3084 w 257781"/>
                  <a:gd name="connsiteY5-228" fmla="*/ 566579 h 747680"/>
                  <a:gd name="connsiteX6-229" fmla="*/ 201521 w 257781"/>
                  <a:gd name="connsiteY6-230" fmla="*/ 336549 h 747680"/>
                  <a:gd name="connsiteX0-231" fmla="*/ 201521 w 257479"/>
                  <a:gd name="connsiteY0-232" fmla="*/ 234155 h 645286"/>
                  <a:gd name="connsiteX1-233" fmla="*/ 184217 w 257479"/>
                  <a:gd name="connsiteY1-234" fmla="*/ 0 h 645286"/>
                  <a:gd name="connsiteX2-235" fmla="*/ 254702 w 257479"/>
                  <a:gd name="connsiteY2-236" fmla="*/ 232569 h 645286"/>
                  <a:gd name="connsiteX3-237" fmla="*/ 55472 w 257479"/>
                  <a:gd name="connsiteY3-238" fmla="*/ 441326 h 645286"/>
                  <a:gd name="connsiteX4-239" fmla="*/ 111192 w 257479"/>
                  <a:gd name="connsiteY4-240" fmla="*/ 645159 h 645286"/>
                  <a:gd name="connsiteX5-241" fmla="*/ 3084 w 257479"/>
                  <a:gd name="connsiteY5-242" fmla="*/ 464185 h 645286"/>
                  <a:gd name="connsiteX6-243" fmla="*/ 201521 w 257479"/>
                  <a:gd name="connsiteY6-244" fmla="*/ 234155 h 645286"/>
                  <a:gd name="connsiteX0-245" fmla="*/ 201521 w 257479"/>
                  <a:gd name="connsiteY0-246" fmla="*/ 234155 h 645286"/>
                  <a:gd name="connsiteX1-247" fmla="*/ 184217 w 257479"/>
                  <a:gd name="connsiteY1-248" fmla="*/ 0 h 645286"/>
                  <a:gd name="connsiteX2-249" fmla="*/ 254702 w 257479"/>
                  <a:gd name="connsiteY2-250" fmla="*/ 232569 h 645286"/>
                  <a:gd name="connsiteX3-251" fmla="*/ 55472 w 257479"/>
                  <a:gd name="connsiteY3-252" fmla="*/ 441326 h 645286"/>
                  <a:gd name="connsiteX4-253" fmla="*/ 111192 w 257479"/>
                  <a:gd name="connsiteY4-254" fmla="*/ 645159 h 645286"/>
                  <a:gd name="connsiteX5-255" fmla="*/ 3084 w 257479"/>
                  <a:gd name="connsiteY5-256" fmla="*/ 464185 h 645286"/>
                  <a:gd name="connsiteX6-257" fmla="*/ 201521 w 257479"/>
                  <a:gd name="connsiteY6-258" fmla="*/ 234155 h 64528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51" y="connsiteY5-152"/>
                  </a:cxn>
                  <a:cxn ang="0">
                    <a:pos x="connsiteX6-201" y="connsiteY6-202"/>
                  </a:cxn>
                </a:cxnLst>
                <a:rect l="l" t="t" r="r" b="b"/>
                <a:pathLst>
                  <a:path w="257479" h="645286">
                    <a:moveTo>
                      <a:pt x="201521" y="234155"/>
                    </a:moveTo>
                    <a:cubicBezTo>
                      <a:pt x="215861" y="106361"/>
                      <a:pt x="174639" y="98425"/>
                      <a:pt x="184217" y="0"/>
                    </a:cubicBezTo>
                    <a:cubicBezTo>
                      <a:pt x="189905" y="16140"/>
                      <a:pt x="273620" y="115121"/>
                      <a:pt x="254702" y="232569"/>
                    </a:cubicBezTo>
                    <a:cubicBezTo>
                      <a:pt x="247135" y="331920"/>
                      <a:pt x="67881" y="371767"/>
                      <a:pt x="55472" y="441326"/>
                    </a:cubicBezTo>
                    <a:cubicBezTo>
                      <a:pt x="57351" y="510885"/>
                      <a:pt x="135401" y="650080"/>
                      <a:pt x="111192" y="645159"/>
                    </a:cubicBezTo>
                    <a:cubicBezTo>
                      <a:pt x="75156" y="584834"/>
                      <a:pt x="24833" y="534035"/>
                      <a:pt x="3084" y="464185"/>
                    </a:cubicBezTo>
                    <a:cubicBezTo>
                      <a:pt x="-27873" y="343059"/>
                      <a:pt x="184059" y="364013"/>
                      <a:pt x="201521" y="23415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8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9" name="矩形 4"/>
              <p:cNvSpPr/>
              <p:nvPr/>
            </p:nvSpPr>
            <p:spPr>
              <a:xfrm>
                <a:off x="3384641" y="2316015"/>
                <a:ext cx="184059" cy="461283"/>
              </a:xfrm>
              <a:custGeom>
                <a:avLst/>
                <a:gdLst>
                  <a:gd name="connsiteX0" fmla="*/ 0 w 53340"/>
                  <a:gd name="connsiteY0" fmla="*/ 0 h 365760"/>
                  <a:gd name="connsiteX1" fmla="*/ 53340 w 53340"/>
                  <a:gd name="connsiteY1" fmla="*/ 0 h 365760"/>
                  <a:gd name="connsiteX2" fmla="*/ 53340 w 53340"/>
                  <a:gd name="connsiteY2" fmla="*/ 365760 h 365760"/>
                  <a:gd name="connsiteX3" fmla="*/ 0 w 53340"/>
                  <a:gd name="connsiteY3" fmla="*/ 365760 h 365760"/>
                  <a:gd name="connsiteX4" fmla="*/ 0 w 53340"/>
                  <a:gd name="connsiteY4" fmla="*/ 0 h 365760"/>
                  <a:gd name="connsiteX0-1" fmla="*/ 0 w 62865"/>
                  <a:gd name="connsiteY0-2" fmla="*/ 0 h 484822"/>
                  <a:gd name="connsiteX1-3" fmla="*/ 53340 w 62865"/>
                  <a:gd name="connsiteY1-4" fmla="*/ 0 h 484822"/>
                  <a:gd name="connsiteX2-5" fmla="*/ 62865 w 62865"/>
                  <a:gd name="connsiteY2-6" fmla="*/ 484822 h 484822"/>
                  <a:gd name="connsiteX3-7" fmla="*/ 0 w 62865"/>
                  <a:gd name="connsiteY3-8" fmla="*/ 365760 h 484822"/>
                  <a:gd name="connsiteX4-9" fmla="*/ 0 w 62865"/>
                  <a:gd name="connsiteY4-10" fmla="*/ 0 h 484822"/>
                  <a:gd name="connsiteX0-11" fmla="*/ 0 w 81010"/>
                  <a:gd name="connsiteY0-12" fmla="*/ 0 h 484822"/>
                  <a:gd name="connsiteX1-13" fmla="*/ 53340 w 81010"/>
                  <a:gd name="connsiteY1-14" fmla="*/ 0 h 484822"/>
                  <a:gd name="connsiteX2-15" fmla="*/ 62865 w 81010"/>
                  <a:gd name="connsiteY2-16" fmla="*/ 484822 h 484822"/>
                  <a:gd name="connsiteX3-17" fmla="*/ 0 w 81010"/>
                  <a:gd name="connsiteY3-18" fmla="*/ 365760 h 484822"/>
                  <a:gd name="connsiteX4-19" fmla="*/ 0 w 81010"/>
                  <a:gd name="connsiteY4-20" fmla="*/ 0 h 484822"/>
                  <a:gd name="connsiteX0-21" fmla="*/ 0 w 62983"/>
                  <a:gd name="connsiteY0-22" fmla="*/ 0 h 494347"/>
                  <a:gd name="connsiteX1-23" fmla="*/ 53340 w 62983"/>
                  <a:gd name="connsiteY1-24" fmla="*/ 0 h 494347"/>
                  <a:gd name="connsiteX2-25" fmla="*/ 36671 w 62983"/>
                  <a:gd name="connsiteY2-26" fmla="*/ 494347 h 494347"/>
                  <a:gd name="connsiteX3-27" fmla="*/ 0 w 62983"/>
                  <a:gd name="connsiteY3-28" fmla="*/ 365760 h 494347"/>
                  <a:gd name="connsiteX4-29" fmla="*/ 0 w 62983"/>
                  <a:gd name="connsiteY4-30" fmla="*/ 0 h 494347"/>
                  <a:gd name="connsiteX0-31" fmla="*/ 109537 w 172520"/>
                  <a:gd name="connsiteY0-32" fmla="*/ 0 h 494347"/>
                  <a:gd name="connsiteX1-33" fmla="*/ 162877 w 172520"/>
                  <a:gd name="connsiteY1-34" fmla="*/ 0 h 494347"/>
                  <a:gd name="connsiteX2-35" fmla="*/ 146208 w 172520"/>
                  <a:gd name="connsiteY2-36" fmla="*/ 494347 h 494347"/>
                  <a:gd name="connsiteX3-37" fmla="*/ 0 w 172520"/>
                  <a:gd name="connsiteY3-38" fmla="*/ 294323 h 494347"/>
                  <a:gd name="connsiteX4-39" fmla="*/ 109537 w 172520"/>
                  <a:gd name="connsiteY4-40" fmla="*/ 0 h 494347"/>
                  <a:gd name="connsiteX0-41" fmla="*/ 71437 w 134420"/>
                  <a:gd name="connsiteY0-42" fmla="*/ 0 h 494347"/>
                  <a:gd name="connsiteX1-43" fmla="*/ 124777 w 134420"/>
                  <a:gd name="connsiteY1-44" fmla="*/ 0 h 494347"/>
                  <a:gd name="connsiteX2-45" fmla="*/ 108108 w 134420"/>
                  <a:gd name="connsiteY2-46" fmla="*/ 494347 h 494347"/>
                  <a:gd name="connsiteX3-47" fmla="*/ 0 w 134420"/>
                  <a:gd name="connsiteY3-48" fmla="*/ 313373 h 494347"/>
                  <a:gd name="connsiteX4-49" fmla="*/ 71437 w 134420"/>
                  <a:gd name="connsiteY4-50" fmla="*/ 0 h 494347"/>
                  <a:gd name="connsiteX0-51" fmla="*/ 78556 w 141539"/>
                  <a:gd name="connsiteY0-52" fmla="*/ 0 h 494347"/>
                  <a:gd name="connsiteX1-53" fmla="*/ 131896 w 141539"/>
                  <a:gd name="connsiteY1-54" fmla="*/ 0 h 494347"/>
                  <a:gd name="connsiteX2-55" fmla="*/ 115227 w 141539"/>
                  <a:gd name="connsiteY2-56" fmla="*/ 494347 h 494347"/>
                  <a:gd name="connsiteX3-57" fmla="*/ 7119 w 141539"/>
                  <a:gd name="connsiteY3-58" fmla="*/ 313373 h 494347"/>
                  <a:gd name="connsiteX4-59" fmla="*/ 78556 w 141539"/>
                  <a:gd name="connsiteY4-60" fmla="*/ 0 h 494347"/>
                  <a:gd name="connsiteX0-61" fmla="*/ 78556 w 141539"/>
                  <a:gd name="connsiteY0-62" fmla="*/ 0 h 494347"/>
                  <a:gd name="connsiteX1-63" fmla="*/ 131896 w 141539"/>
                  <a:gd name="connsiteY1-64" fmla="*/ 0 h 494347"/>
                  <a:gd name="connsiteX2-65" fmla="*/ 115227 w 141539"/>
                  <a:gd name="connsiteY2-66" fmla="*/ 494347 h 494347"/>
                  <a:gd name="connsiteX3-67" fmla="*/ 7119 w 141539"/>
                  <a:gd name="connsiteY3-68" fmla="*/ 313373 h 494347"/>
                  <a:gd name="connsiteX4-69" fmla="*/ 78556 w 141539"/>
                  <a:gd name="connsiteY4-70" fmla="*/ 0 h 494347"/>
                  <a:gd name="connsiteX0-71" fmla="*/ 78556 w 336724"/>
                  <a:gd name="connsiteY0-72" fmla="*/ 0 h 494347"/>
                  <a:gd name="connsiteX1-73" fmla="*/ 336683 w 336724"/>
                  <a:gd name="connsiteY1-74" fmla="*/ 78581 h 494347"/>
                  <a:gd name="connsiteX2-75" fmla="*/ 115227 w 336724"/>
                  <a:gd name="connsiteY2-76" fmla="*/ 494347 h 494347"/>
                  <a:gd name="connsiteX3-77" fmla="*/ 7119 w 336724"/>
                  <a:gd name="connsiteY3-78" fmla="*/ 313373 h 494347"/>
                  <a:gd name="connsiteX4-79" fmla="*/ 78556 w 336724"/>
                  <a:gd name="connsiteY4-80" fmla="*/ 0 h 494347"/>
                  <a:gd name="connsiteX0-81" fmla="*/ 182063 w 333075"/>
                  <a:gd name="connsiteY0-82" fmla="*/ 0 h 537210"/>
                  <a:gd name="connsiteX1-83" fmla="*/ 333034 w 333075"/>
                  <a:gd name="connsiteY1-84" fmla="*/ 121444 h 537210"/>
                  <a:gd name="connsiteX2-85" fmla="*/ 111578 w 333075"/>
                  <a:gd name="connsiteY2-86" fmla="*/ 537210 h 537210"/>
                  <a:gd name="connsiteX3-87" fmla="*/ 3470 w 333075"/>
                  <a:gd name="connsiteY3-88" fmla="*/ 356236 h 537210"/>
                  <a:gd name="connsiteX4-89" fmla="*/ 182063 w 333075"/>
                  <a:gd name="connsiteY4-90" fmla="*/ 0 h 537210"/>
                  <a:gd name="connsiteX0-91" fmla="*/ 147837 w 333774"/>
                  <a:gd name="connsiteY0-92" fmla="*/ 2381 h 415766"/>
                  <a:gd name="connsiteX1-93" fmla="*/ 333733 w 333774"/>
                  <a:gd name="connsiteY1-94" fmla="*/ 0 h 415766"/>
                  <a:gd name="connsiteX2-95" fmla="*/ 112277 w 333774"/>
                  <a:gd name="connsiteY2-96" fmla="*/ 415766 h 415766"/>
                  <a:gd name="connsiteX3-97" fmla="*/ 4169 w 333774"/>
                  <a:gd name="connsiteY3-98" fmla="*/ 234792 h 415766"/>
                  <a:gd name="connsiteX4-99" fmla="*/ 147837 w 333774"/>
                  <a:gd name="connsiteY4-100" fmla="*/ 2381 h 415766"/>
                  <a:gd name="connsiteX0-101" fmla="*/ 147695 w 333632"/>
                  <a:gd name="connsiteY0-102" fmla="*/ 2381 h 415766"/>
                  <a:gd name="connsiteX1-103" fmla="*/ 333591 w 333632"/>
                  <a:gd name="connsiteY1-104" fmla="*/ 0 h 415766"/>
                  <a:gd name="connsiteX2-105" fmla="*/ 112135 w 333632"/>
                  <a:gd name="connsiteY2-106" fmla="*/ 415766 h 415766"/>
                  <a:gd name="connsiteX3-107" fmla="*/ 4027 w 333632"/>
                  <a:gd name="connsiteY3-108" fmla="*/ 234792 h 415766"/>
                  <a:gd name="connsiteX4-109" fmla="*/ 147695 w 333632"/>
                  <a:gd name="connsiteY4-110" fmla="*/ 2381 h 415766"/>
                  <a:gd name="connsiteX0-111" fmla="*/ 147695 w 333632"/>
                  <a:gd name="connsiteY0-112" fmla="*/ 57241 h 470626"/>
                  <a:gd name="connsiteX1-113" fmla="*/ 333591 w 333632"/>
                  <a:gd name="connsiteY1-114" fmla="*/ 54860 h 470626"/>
                  <a:gd name="connsiteX2-115" fmla="*/ 112135 w 333632"/>
                  <a:gd name="connsiteY2-116" fmla="*/ 470626 h 470626"/>
                  <a:gd name="connsiteX3-117" fmla="*/ 4027 w 333632"/>
                  <a:gd name="connsiteY3-118" fmla="*/ 289652 h 470626"/>
                  <a:gd name="connsiteX4-119" fmla="*/ 147695 w 333632"/>
                  <a:gd name="connsiteY4-120" fmla="*/ 57241 h 470626"/>
                  <a:gd name="connsiteX0-121" fmla="*/ 147695 w 225742"/>
                  <a:gd name="connsiteY0-122" fmla="*/ 291306 h 704691"/>
                  <a:gd name="connsiteX1-123" fmla="*/ 225641 w 225742"/>
                  <a:gd name="connsiteY1-124" fmla="*/ 0 h 704691"/>
                  <a:gd name="connsiteX2-125" fmla="*/ 112135 w 225742"/>
                  <a:gd name="connsiteY2-126" fmla="*/ 704691 h 704691"/>
                  <a:gd name="connsiteX3-127" fmla="*/ 4027 w 225742"/>
                  <a:gd name="connsiteY3-128" fmla="*/ 523717 h 704691"/>
                  <a:gd name="connsiteX4-129" fmla="*/ 147695 w 225742"/>
                  <a:gd name="connsiteY4-130" fmla="*/ 291306 h 704691"/>
                  <a:gd name="connsiteX0-131" fmla="*/ 147695 w 289680"/>
                  <a:gd name="connsiteY0-132" fmla="*/ 291306 h 704691"/>
                  <a:gd name="connsiteX1-133" fmla="*/ 225641 w 289680"/>
                  <a:gd name="connsiteY1-134" fmla="*/ 0 h 704691"/>
                  <a:gd name="connsiteX2-135" fmla="*/ 286601 w 289680"/>
                  <a:gd name="connsiteY2-136" fmla="*/ 442120 h 704691"/>
                  <a:gd name="connsiteX3-137" fmla="*/ 112135 w 289680"/>
                  <a:gd name="connsiteY3-138" fmla="*/ 704691 h 704691"/>
                  <a:gd name="connsiteX4-139" fmla="*/ 4027 w 289680"/>
                  <a:gd name="connsiteY4-140" fmla="*/ 523717 h 704691"/>
                  <a:gd name="connsiteX5" fmla="*/ 147695 w 289680"/>
                  <a:gd name="connsiteY5" fmla="*/ 291306 h 704691"/>
                  <a:gd name="connsiteX0-141" fmla="*/ 147695 w 288875"/>
                  <a:gd name="connsiteY0-142" fmla="*/ 334168 h 747553"/>
                  <a:gd name="connsiteX1-143" fmla="*/ 194685 w 288875"/>
                  <a:gd name="connsiteY1-144" fmla="*/ 0 h 747553"/>
                  <a:gd name="connsiteX2-145" fmla="*/ 286601 w 288875"/>
                  <a:gd name="connsiteY2-146" fmla="*/ 484982 h 747553"/>
                  <a:gd name="connsiteX3-147" fmla="*/ 112135 w 288875"/>
                  <a:gd name="connsiteY3-148" fmla="*/ 747553 h 747553"/>
                  <a:gd name="connsiteX4-149" fmla="*/ 4027 w 288875"/>
                  <a:gd name="connsiteY4-150" fmla="*/ 566579 h 747553"/>
                  <a:gd name="connsiteX5-151" fmla="*/ 147695 w 288875"/>
                  <a:gd name="connsiteY5-152" fmla="*/ 334168 h 747553"/>
                  <a:gd name="connsiteX0-153" fmla="*/ 147695 w 288875"/>
                  <a:gd name="connsiteY0-154" fmla="*/ 334168 h 747553"/>
                  <a:gd name="connsiteX1-155" fmla="*/ 194685 w 288875"/>
                  <a:gd name="connsiteY1-156" fmla="*/ 0 h 747553"/>
                  <a:gd name="connsiteX2-157" fmla="*/ 286601 w 288875"/>
                  <a:gd name="connsiteY2-158" fmla="*/ 484982 h 747553"/>
                  <a:gd name="connsiteX3-159" fmla="*/ 112135 w 288875"/>
                  <a:gd name="connsiteY3-160" fmla="*/ 747553 h 747553"/>
                  <a:gd name="connsiteX4-161" fmla="*/ 4027 w 288875"/>
                  <a:gd name="connsiteY4-162" fmla="*/ 566579 h 747553"/>
                  <a:gd name="connsiteX5-163" fmla="*/ 147695 w 288875"/>
                  <a:gd name="connsiteY5-164" fmla="*/ 334168 h 747553"/>
                  <a:gd name="connsiteX0-165" fmla="*/ 147695 w 199898"/>
                  <a:gd name="connsiteY0-166" fmla="*/ 334168 h 747553"/>
                  <a:gd name="connsiteX1-167" fmla="*/ 194685 w 199898"/>
                  <a:gd name="connsiteY1-168" fmla="*/ 0 h 747553"/>
                  <a:gd name="connsiteX2-169" fmla="*/ 186589 w 199898"/>
                  <a:gd name="connsiteY2-170" fmla="*/ 330200 h 747553"/>
                  <a:gd name="connsiteX3-171" fmla="*/ 112135 w 199898"/>
                  <a:gd name="connsiteY3-172" fmla="*/ 747553 h 747553"/>
                  <a:gd name="connsiteX4-173" fmla="*/ 4027 w 199898"/>
                  <a:gd name="connsiteY4-174" fmla="*/ 566579 h 747553"/>
                  <a:gd name="connsiteX5-175" fmla="*/ 147695 w 199898"/>
                  <a:gd name="connsiteY5-176" fmla="*/ 334168 h 747553"/>
                  <a:gd name="connsiteX0-177" fmla="*/ 147695 w 199898"/>
                  <a:gd name="connsiteY0-178" fmla="*/ 334168 h 747680"/>
                  <a:gd name="connsiteX1-179" fmla="*/ 194685 w 199898"/>
                  <a:gd name="connsiteY1-180" fmla="*/ 0 h 747680"/>
                  <a:gd name="connsiteX2-181" fmla="*/ 186589 w 199898"/>
                  <a:gd name="connsiteY2-182" fmla="*/ 330200 h 747680"/>
                  <a:gd name="connsiteX3-183" fmla="*/ 56415 w 199898"/>
                  <a:gd name="connsiteY3-184" fmla="*/ 543720 h 747680"/>
                  <a:gd name="connsiteX4-185" fmla="*/ 112135 w 199898"/>
                  <a:gd name="connsiteY4-186" fmla="*/ 747553 h 747680"/>
                  <a:gd name="connsiteX5-187" fmla="*/ 4027 w 199898"/>
                  <a:gd name="connsiteY5-188" fmla="*/ 566579 h 747680"/>
                  <a:gd name="connsiteX6" fmla="*/ 147695 w 199898"/>
                  <a:gd name="connsiteY6" fmla="*/ 334168 h 747680"/>
                  <a:gd name="connsiteX0-189" fmla="*/ 147695 w 199898"/>
                  <a:gd name="connsiteY0-190" fmla="*/ 334168 h 747680"/>
                  <a:gd name="connsiteX1-191" fmla="*/ 194685 w 199898"/>
                  <a:gd name="connsiteY1-192" fmla="*/ 0 h 747680"/>
                  <a:gd name="connsiteX2-193" fmla="*/ 186589 w 199898"/>
                  <a:gd name="connsiteY2-194" fmla="*/ 330200 h 747680"/>
                  <a:gd name="connsiteX3-195" fmla="*/ 56415 w 199898"/>
                  <a:gd name="connsiteY3-196" fmla="*/ 543720 h 747680"/>
                  <a:gd name="connsiteX4-197" fmla="*/ 112135 w 199898"/>
                  <a:gd name="connsiteY4-198" fmla="*/ 747553 h 747680"/>
                  <a:gd name="connsiteX5-199" fmla="*/ 4027 w 199898"/>
                  <a:gd name="connsiteY5-200" fmla="*/ 566579 h 747680"/>
                  <a:gd name="connsiteX6-201" fmla="*/ 147695 w 199898"/>
                  <a:gd name="connsiteY6-202" fmla="*/ 334168 h 747680"/>
                  <a:gd name="connsiteX0-203" fmla="*/ 147695 w 258724"/>
                  <a:gd name="connsiteY0-204" fmla="*/ 334168 h 747680"/>
                  <a:gd name="connsiteX1-205" fmla="*/ 194685 w 258724"/>
                  <a:gd name="connsiteY1-206" fmla="*/ 0 h 747680"/>
                  <a:gd name="connsiteX2-207" fmla="*/ 255645 w 258724"/>
                  <a:gd name="connsiteY2-208" fmla="*/ 334963 h 747680"/>
                  <a:gd name="connsiteX3-209" fmla="*/ 56415 w 258724"/>
                  <a:gd name="connsiteY3-210" fmla="*/ 543720 h 747680"/>
                  <a:gd name="connsiteX4-211" fmla="*/ 112135 w 258724"/>
                  <a:gd name="connsiteY4-212" fmla="*/ 747553 h 747680"/>
                  <a:gd name="connsiteX5-213" fmla="*/ 4027 w 258724"/>
                  <a:gd name="connsiteY5-214" fmla="*/ 566579 h 747680"/>
                  <a:gd name="connsiteX6-215" fmla="*/ 147695 w 258724"/>
                  <a:gd name="connsiteY6-216" fmla="*/ 334168 h 747680"/>
                  <a:gd name="connsiteX0-217" fmla="*/ 201521 w 257781"/>
                  <a:gd name="connsiteY0-218" fmla="*/ 336549 h 747680"/>
                  <a:gd name="connsiteX1-219" fmla="*/ 193742 w 257781"/>
                  <a:gd name="connsiteY1-220" fmla="*/ 0 h 747680"/>
                  <a:gd name="connsiteX2-221" fmla="*/ 254702 w 257781"/>
                  <a:gd name="connsiteY2-222" fmla="*/ 334963 h 747680"/>
                  <a:gd name="connsiteX3-223" fmla="*/ 55472 w 257781"/>
                  <a:gd name="connsiteY3-224" fmla="*/ 543720 h 747680"/>
                  <a:gd name="connsiteX4-225" fmla="*/ 111192 w 257781"/>
                  <a:gd name="connsiteY4-226" fmla="*/ 747553 h 747680"/>
                  <a:gd name="connsiteX5-227" fmla="*/ 3084 w 257781"/>
                  <a:gd name="connsiteY5-228" fmla="*/ 566579 h 747680"/>
                  <a:gd name="connsiteX6-229" fmla="*/ 201521 w 257781"/>
                  <a:gd name="connsiteY6-230" fmla="*/ 336549 h 747680"/>
                  <a:gd name="connsiteX0-231" fmla="*/ 201521 w 257479"/>
                  <a:gd name="connsiteY0-232" fmla="*/ 234155 h 645286"/>
                  <a:gd name="connsiteX1-233" fmla="*/ 184217 w 257479"/>
                  <a:gd name="connsiteY1-234" fmla="*/ 0 h 645286"/>
                  <a:gd name="connsiteX2-235" fmla="*/ 254702 w 257479"/>
                  <a:gd name="connsiteY2-236" fmla="*/ 232569 h 645286"/>
                  <a:gd name="connsiteX3-237" fmla="*/ 55472 w 257479"/>
                  <a:gd name="connsiteY3-238" fmla="*/ 441326 h 645286"/>
                  <a:gd name="connsiteX4-239" fmla="*/ 111192 w 257479"/>
                  <a:gd name="connsiteY4-240" fmla="*/ 645159 h 645286"/>
                  <a:gd name="connsiteX5-241" fmla="*/ 3084 w 257479"/>
                  <a:gd name="connsiteY5-242" fmla="*/ 464185 h 645286"/>
                  <a:gd name="connsiteX6-243" fmla="*/ 201521 w 257479"/>
                  <a:gd name="connsiteY6-244" fmla="*/ 234155 h 645286"/>
                  <a:gd name="connsiteX0-245" fmla="*/ 201521 w 257479"/>
                  <a:gd name="connsiteY0-246" fmla="*/ 234155 h 645286"/>
                  <a:gd name="connsiteX1-247" fmla="*/ 184217 w 257479"/>
                  <a:gd name="connsiteY1-248" fmla="*/ 0 h 645286"/>
                  <a:gd name="connsiteX2-249" fmla="*/ 254702 w 257479"/>
                  <a:gd name="connsiteY2-250" fmla="*/ 232569 h 645286"/>
                  <a:gd name="connsiteX3-251" fmla="*/ 55472 w 257479"/>
                  <a:gd name="connsiteY3-252" fmla="*/ 441326 h 645286"/>
                  <a:gd name="connsiteX4-253" fmla="*/ 111192 w 257479"/>
                  <a:gd name="connsiteY4-254" fmla="*/ 645159 h 645286"/>
                  <a:gd name="connsiteX5-255" fmla="*/ 3084 w 257479"/>
                  <a:gd name="connsiteY5-256" fmla="*/ 464185 h 645286"/>
                  <a:gd name="connsiteX6-257" fmla="*/ 201521 w 257479"/>
                  <a:gd name="connsiteY6-258" fmla="*/ 234155 h 64528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51" y="connsiteY5-152"/>
                  </a:cxn>
                  <a:cxn ang="0">
                    <a:pos x="connsiteX6-201" y="connsiteY6-202"/>
                  </a:cxn>
                </a:cxnLst>
                <a:rect l="l" t="t" r="r" b="b"/>
                <a:pathLst>
                  <a:path w="257479" h="645286">
                    <a:moveTo>
                      <a:pt x="201521" y="234155"/>
                    </a:moveTo>
                    <a:cubicBezTo>
                      <a:pt x="215861" y="106361"/>
                      <a:pt x="174639" y="98425"/>
                      <a:pt x="184217" y="0"/>
                    </a:cubicBezTo>
                    <a:cubicBezTo>
                      <a:pt x="189905" y="16140"/>
                      <a:pt x="273620" y="115121"/>
                      <a:pt x="254702" y="232569"/>
                    </a:cubicBezTo>
                    <a:cubicBezTo>
                      <a:pt x="247135" y="331920"/>
                      <a:pt x="67881" y="371767"/>
                      <a:pt x="55472" y="441326"/>
                    </a:cubicBezTo>
                    <a:cubicBezTo>
                      <a:pt x="57351" y="510885"/>
                      <a:pt x="135401" y="650080"/>
                      <a:pt x="111192" y="645159"/>
                    </a:cubicBezTo>
                    <a:cubicBezTo>
                      <a:pt x="75156" y="584834"/>
                      <a:pt x="24833" y="534035"/>
                      <a:pt x="3084" y="464185"/>
                    </a:cubicBezTo>
                    <a:cubicBezTo>
                      <a:pt x="-27873" y="343059"/>
                      <a:pt x="184059" y="364013"/>
                      <a:pt x="201521" y="23415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8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7" name="矩形 4"/>
            <p:cNvSpPr/>
            <p:nvPr/>
          </p:nvSpPr>
          <p:spPr>
            <a:xfrm>
              <a:off x="3593780" y="3060782"/>
              <a:ext cx="250638" cy="248205"/>
            </a:xfrm>
            <a:custGeom>
              <a:avLst/>
              <a:gdLst/>
              <a:ahLst/>
              <a:cxnLst/>
              <a:rect l="l" t="t" r="r" b="b"/>
              <a:pathLst>
                <a:path w="249143" h="247649">
                  <a:moveTo>
                    <a:pt x="90583" y="0"/>
                  </a:moveTo>
                  <a:cubicBezTo>
                    <a:pt x="96893" y="10423"/>
                    <a:pt x="268352" y="71962"/>
                    <a:pt x="247364" y="147809"/>
                  </a:cubicBezTo>
                  <a:cubicBezTo>
                    <a:pt x="241373" y="193592"/>
                    <a:pt x="138391" y="219808"/>
                    <a:pt x="75000" y="247649"/>
                  </a:cubicBezTo>
                  <a:lnTo>
                    <a:pt x="0" y="247649"/>
                  </a:lnTo>
                  <a:cubicBezTo>
                    <a:pt x="62259" y="218563"/>
                    <a:pt x="189059" y="207663"/>
                    <a:pt x="202649" y="148833"/>
                  </a:cubicBezTo>
                  <a:cubicBezTo>
                    <a:pt x="218559" y="66305"/>
                    <a:pt x="79956" y="63562"/>
                    <a:pt x="90583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2138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114\Desktop\GM_0059.jpg"/>
          <p:cNvPicPr>
            <a:picLocks noChangeAspect="1" noChangeArrowheads="1"/>
          </p:cNvPicPr>
          <p:nvPr userDrawn="1"/>
        </p:nvPicPr>
        <p:blipFill>
          <a:blip r:embed="rId2"/>
          <a:srcRect t="9333" b="23002"/>
          <a:stretch>
            <a:fillRect/>
          </a:stretch>
        </p:blipFill>
        <p:spPr bwMode="auto">
          <a:xfrm>
            <a:off x="0" y="1000108"/>
            <a:ext cx="9151938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 userDrawn="1"/>
        </p:nvSpPr>
        <p:spPr>
          <a:xfrm>
            <a:off x="4576763" y="2747970"/>
            <a:ext cx="3681412" cy="1752600"/>
          </a:xfrm>
          <a:prstGeom prst="rect">
            <a:avLst/>
          </a:prstGeom>
          <a:solidFill>
            <a:srgbClr val="EDA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8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4395788" y="2932120"/>
            <a:ext cx="4792662" cy="574675"/>
          </a:xfrm>
          <a:prstGeom prst="rect">
            <a:avLst/>
          </a:prstGeom>
          <a:solidFill>
            <a:srgbClr val="A7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8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5980113" y="3844933"/>
            <a:ext cx="1779587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2138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spc="-10" dirty="0" smtClean="0">
                <a:solidFill>
                  <a:srgbClr val="FFFFFF"/>
                </a:solidFill>
                <a:latin typeface="+mn-lt"/>
                <a:ea typeface="+mn-ea"/>
              </a:rPr>
              <a:t>Have a rest!</a:t>
            </a:r>
            <a:endParaRPr lang="zh-CN" altLang="en-US" b="1" spc="-10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 userDrawn="1"/>
        </p:nvSpPr>
        <p:spPr bwMode="auto">
          <a:xfrm>
            <a:off x="5003800" y="2895608"/>
            <a:ext cx="3078163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600" dirty="0" smtClean="0">
                <a:solidFill>
                  <a:srgbClr val="FFFFFF"/>
                </a:solidFill>
                <a:ea typeface="微软雅黑" panose="020B0503020204020204" pitchFamily="34" charset="-122"/>
              </a:rPr>
              <a:t>课间休息</a:t>
            </a:r>
            <a:endParaRPr lang="zh-CN" altLang="en-US" sz="3600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7" name="流程图: 联系 6"/>
          <p:cNvSpPr/>
          <p:nvPr userDrawn="1"/>
        </p:nvSpPr>
        <p:spPr>
          <a:xfrm>
            <a:off x="5451475" y="3752858"/>
            <a:ext cx="522288" cy="523875"/>
          </a:xfrm>
          <a:prstGeom prst="flowChartConnector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8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8" name="组合 12"/>
          <p:cNvGrpSpPr/>
          <p:nvPr userDrawn="1"/>
        </p:nvGrpSpPr>
        <p:grpSpPr bwMode="auto">
          <a:xfrm>
            <a:off x="5613400" y="3770320"/>
            <a:ext cx="234950" cy="427038"/>
            <a:chOff x="3246120" y="2316163"/>
            <a:chExt cx="598298" cy="1094549"/>
          </a:xfrm>
        </p:grpSpPr>
        <p:sp>
          <p:nvSpPr>
            <p:cNvPr id="9" name="圆柱形 8"/>
            <p:cNvSpPr/>
            <p:nvPr/>
          </p:nvSpPr>
          <p:spPr>
            <a:xfrm>
              <a:off x="3246120" y="2881748"/>
              <a:ext cx="448725" cy="528964"/>
            </a:xfrm>
            <a:prstGeom prst="can">
              <a:avLst/>
            </a:prstGeom>
            <a:solidFill>
              <a:srgbClr val="B1DE64"/>
            </a:solidFill>
            <a:ln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2138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0" name="组合 14"/>
            <p:cNvGrpSpPr/>
            <p:nvPr/>
          </p:nvGrpSpPr>
          <p:grpSpPr>
            <a:xfrm>
              <a:off x="3333831" y="2316163"/>
              <a:ext cx="265232" cy="528637"/>
              <a:chOff x="3244941" y="2182813"/>
              <a:chExt cx="323759" cy="645286"/>
            </a:xfrm>
            <a:solidFill>
              <a:srgbClr val="F2F2F2"/>
            </a:solidFill>
          </p:grpSpPr>
          <p:sp>
            <p:nvSpPr>
              <p:cNvPr id="12" name="矩形 4"/>
              <p:cNvSpPr/>
              <p:nvPr/>
            </p:nvSpPr>
            <p:spPr>
              <a:xfrm>
                <a:off x="3244941" y="2182813"/>
                <a:ext cx="257479" cy="645286"/>
              </a:xfrm>
              <a:custGeom>
                <a:avLst/>
                <a:gdLst>
                  <a:gd name="connsiteX0" fmla="*/ 0 w 53340"/>
                  <a:gd name="connsiteY0" fmla="*/ 0 h 365760"/>
                  <a:gd name="connsiteX1" fmla="*/ 53340 w 53340"/>
                  <a:gd name="connsiteY1" fmla="*/ 0 h 365760"/>
                  <a:gd name="connsiteX2" fmla="*/ 53340 w 53340"/>
                  <a:gd name="connsiteY2" fmla="*/ 365760 h 365760"/>
                  <a:gd name="connsiteX3" fmla="*/ 0 w 53340"/>
                  <a:gd name="connsiteY3" fmla="*/ 365760 h 365760"/>
                  <a:gd name="connsiteX4" fmla="*/ 0 w 53340"/>
                  <a:gd name="connsiteY4" fmla="*/ 0 h 365760"/>
                  <a:gd name="connsiteX0-1" fmla="*/ 0 w 62865"/>
                  <a:gd name="connsiteY0-2" fmla="*/ 0 h 484822"/>
                  <a:gd name="connsiteX1-3" fmla="*/ 53340 w 62865"/>
                  <a:gd name="connsiteY1-4" fmla="*/ 0 h 484822"/>
                  <a:gd name="connsiteX2-5" fmla="*/ 62865 w 62865"/>
                  <a:gd name="connsiteY2-6" fmla="*/ 484822 h 484822"/>
                  <a:gd name="connsiteX3-7" fmla="*/ 0 w 62865"/>
                  <a:gd name="connsiteY3-8" fmla="*/ 365760 h 484822"/>
                  <a:gd name="connsiteX4-9" fmla="*/ 0 w 62865"/>
                  <a:gd name="connsiteY4-10" fmla="*/ 0 h 484822"/>
                  <a:gd name="connsiteX0-11" fmla="*/ 0 w 81010"/>
                  <a:gd name="connsiteY0-12" fmla="*/ 0 h 484822"/>
                  <a:gd name="connsiteX1-13" fmla="*/ 53340 w 81010"/>
                  <a:gd name="connsiteY1-14" fmla="*/ 0 h 484822"/>
                  <a:gd name="connsiteX2-15" fmla="*/ 62865 w 81010"/>
                  <a:gd name="connsiteY2-16" fmla="*/ 484822 h 484822"/>
                  <a:gd name="connsiteX3-17" fmla="*/ 0 w 81010"/>
                  <a:gd name="connsiteY3-18" fmla="*/ 365760 h 484822"/>
                  <a:gd name="connsiteX4-19" fmla="*/ 0 w 81010"/>
                  <a:gd name="connsiteY4-20" fmla="*/ 0 h 484822"/>
                  <a:gd name="connsiteX0-21" fmla="*/ 0 w 62983"/>
                  <a:gd name="connsiteY0-22" fmla="*/ 0 h 494347"/>
                  <a:gd name="connsiteX1-23" fmla="*/ 53340 w 62983"/>
                  <a:gd name="connsiteY1-24" fmla="*/ 0 h 494347"/>
                  <a:gd name="connsiteX2-25" fmla="*/ 36671 w 62983"/>
                  <a:gd name="connsiteY2-26" fmla="*/ 494347 h 494347"/>
                  <a:gd name="connsiteX3-27" fmla="*/ 0 w 62983"/>
                  <a:gd name="connsiteY3-28" fmla="*/ 365760 h 494347"/>
                  <a:gd name="connsiteX4-29" fmla="*/ 0 w 62983"/>
                  <a:gd name="connsiteY4-30" fmla="*/ 0 h 494347"/>
                  <a:gd name="connsiteX0-31" fmla="*/ 109537 w 172520"/>
                  <a:gd name="connsiteY0-32" fmla="*/ 0 h 494347"/>
                  <a:gd name="connsiteX1-33" fmla="*/ 162877 w 172520"/>
                  <a:gd name="connsiteY1-34" fmla="*/ 0 h 494347"/>
                  <a:gd name="connsiteX2-35" fmla="*/ 146208 w 172520"/>
                  <a:gd name="connsiteY2-36" fmla="*/ 494347 h 494347"/>
                  <a:gd name="connsiteX3-37" fmla="*/ 0 w 172520"/>
                  <a:gd name="connsiteY3-38" fmla="*/ 294323 h 494347"/>
                  <a:gd name="connsiteX4-39" fmla="*/ 109537 w 172520"/>
                  <a:gd name="connsiteY4-40" fmla="*/ 0 h 494347"/>
                  <a:gd name="connsiteX0-41" fmla="*/ 71437 w 134420"/>
                  <a:gd name="connsiteY0-42" fmla="*/ 0 h 494347"/>
                  <a:gd name="connsiteX1-43" fmla="*/ 124777 w 134420"/>
                  <a:gd name="connsiteY1-44" fmla="*/ 0 h 494347"/>
                  <a:gd name="connsiteX2-45" fmla="*/ 108108 w 134420"/>
                  <a:gd name="connsiteY2-46" fmla="*/ 494347 h 494347"/>
                  <a:gd name="connsiteX3-47" fmla="*/ 0 w 134420"/>
                  <a:gd name="connsiteY3-48" fmla="*/ 313373 h 494347"/>
                  <a:gd name="connsiteX4-49" fmla="*/ 71437 w 134420"/>
                  <a:gd name="connsiteY4-50" fmla="*/ 0 h 494347"/>
                  <a:gd name="connsiteX0-51" fmla="*/ 78556 w 141539"/>
                  <a:gd name="connsiteY0-52" fmla="*/ 0 h 494347"/>
                  <a:gd name="connsiteX1-53" fmla="*/ 131896 w 141539"/>
                  <a:gd name="connsiteY1-54" fmla="*/ 0 h 494347"/>
                  <a:gd name="connsiteX2-55" fmla="*/ 115227 w 141539"/>
                  <a:gd name="connsiteY2-56" fmla="*/ 494347 h 494347"/>
                  <a:gd name="connsiteX3-57" fmla="*/ 7119 w 141539"/>
                  <a:gd name="connsiteY3-58" fmla="*/ 313373 h 494347"/>
                  <a:gd name="connsiteX4-59" fmla="*/ 78556 w 141539"/>
                  <a:gd name="connsiteY4-60" fmla="*/ 0 h 494347"/>
                  <a:gd name="connsiteX0-61" fmla="*/ 78556 w 141539"/>
                  <a:gd name="connsiteY0-62" fmla="*/ 0 h 494347"/>
                  <a:gd name="connsiteX1-63" fmla="*/ 131896 w 141539"/>
                  <a:gd name="connsiteY1-64" fmla="*/ 0 h 494347"/>
                  <a:gd name="connsiteX2-65" fmla="*/ 115227 w 141539"/>
                  <a:gd name="connsiteY2-66" fmla="*/ 494347 h 494347"/>
                  <a:gd name="connsiteX3-67" fmla="*/ 7119 w 141539"/>
                  <a:gd name="connsiteY3-68" fmla="*/ 313373 h 494347"/>
                  <a:gd name="connsiteX4-69" fmla="*/ 78556 w 141539"/>
                  <a:gd name="connsiteY4-70" fmla="*/ 0 h 494347"/>
                  <a:gd name="connsiteX0-71" fmla="*/ 78556 w 336724"/>
                  <a:gd name="connsiteY0-72" fmla="*/ 0 h 494347"/>
                  <a:gd name="connsiteX1-73" fmla="*/ 336683 w 336724"/>
                  <a:gd name="connsiteY1-74" fmla="*/ 78581 h 494347"/>
                  <a:gd name="connsiteX2-75" fmla="*/ 115227 w 336724"/>
                  <a:gd name="connsiteY2-76" fmla="*/ 494347 h 494347"/>
                  <a:gd name="connsiteX3-77" fmla="*/ 7119 w 336724"/>
                  <a:gd name="connsiteY3-78" fmla="*/ 313373 h 494347"/>
                  <a:gd name="connsiteX4-79" fmla="*/ 78556 w 336724"/>
                  <a:gd name="connsiteY4-80" fmla="*/ 0 h 494347"/>
                  <a:gd name="connsiteX0-81" fmla="*/ 182063 w 333075"/>
                  <a:gd name="connsiteY0-82" fmla="*/ 0 h 537210"/>
                  <a:gd name="connsiteX1-83" fmla="*/ 333034 w 333075"/>
                  <a:gd name="connsiteY1-84" fmla="*/ 121444 h 537210"/>
                  <a:gd name="connsiteX2-85" fmla="*/ 111578 w 333075"/>
                  <a:gd name="connsiteY2-86" fmla="*/ 537210 h 537210"/>
                  <a:gd name="connsiteX3-87" fmla="*/ 3470 w 333075"/>
                  <a:gd name="connsiteY3-88" fmla="*/ 356236 h 537210"/>
                  <a:gd name="connsiteX4-89" fmla="*/ 182063 w 333075"/>
                  <a:gd name="connsiteY4-90" fmla="*/ 0 h 537210"/>
                  <a:gd name="connsiteX0-91" fmla="*/ 147837 w 333774"/>
                  <a:gd name="connsiteY0-92" fmla="*/ 2381 h 415766"/>
                  <a:gd name="connsiteX1-93" fmla="*/ 333733 w 333774"/>
                  <a:gd name="connsiteY1-94" fmla="*/ 0 h 415766"/>
                  <a:gd name="connsiteX2-95" fmla="*/ 112277 w 333774"/>
                  <a:gd name="connsiteY2-96" fmla="*/ 415766 h 415766"/>
                  <a:gd name="connsiteX3-97" fmla="*/ 4169 w 333774"/>
                  <a:gd name="connsiteY3-98" fmla="*/ 234792 h 415766"/>
                  <a:gd name="connsiteX4-99" fmla="*/ 147837 w 333774"/>
                  <a:gd name="connsiteY4-100" fmla="*/ 2381 h 415766"/>
                  <a:gd name="connsiteX0-101" fmla="*/ 147695 w 333632"/>
                  <a:gd name="connsiteY0-102" fmla="*/ 2381 h 415766"/>
                  <a:gd name="connsiteX1-103" fmla="*/ 333591 w 333632"/>
                  <a:gd name="connsiteY1-104" fmla="*/ 0 h 415766"/>
                  <a:gd name="connsiteX2-105" fmla="*/ 112135 w 333632"/>
                  <a:gd name="connsiteY2-106" fmla="*/ 415766 h 415766"/>
                  <a:gd name="connsiteX3-107" fmla="*/ 4027 w 333632"/>
                  <a:gd name="connsiteY3-108" fmla="*/ 234792 h 415766"/>
                  <a:gd name="connsiteX4-109" fmla="*/ 147695 w 333632"/>
                  <a:gd name="connsiteY4-110" fmla="*/ 2381 h 415766"/>
                  <a:gd name="connsiteX0-111" fmla="*/ 147695 w 333632"/>
                  <a:gd name="connsiteY0-112" fmla="*/ 57241 h 470626"/>
                  <a:gd name="connsiteX1-113" fmla="*/ 333591 w 333632"/>
                  <a:gd name="connsiteY1-114" fmla="*/ 54860 h 470626"/>
                  <a:gd name="connsiteX2-115" fmla="*/ 112135 w 333632"/>
                  <a:gd name="connsiteY2-116" fmla="*/ 470626 h 470626"/>
                  <a:gd name="connsiteX3-117" fmla="*/ 4027 w 333632"/>
                  <a:gd name="connsiteY3-118" fmla="*/ 289652 h 470626"/>
                  <a:gd name="connsiteX4-119" fmla="*/ 147695 w 333632"/>
                  <a:gd name="connsiteY4-120" fmla="*/ 57241 h 470626"/>
                  <a:gd name="connsiteX0-121" fmla="*/ 147695 w 225742"/>
                  <a:gd name="connsiteY0-122" fmla="*/ 291306 h 704691"/>
                  <a:gd name="connsiteX1-123" fmla="*/ 225641 w 225742"/>
                  <a:gd name="connsiteY1-124" fmla="*/ 0 h 704691"/>
                  <a:gd name="connsiteX2-125" fmla="*/ 112135 w 225742"/>
                  <a:gd name="connsiteY2-126" fmla="*/ 704691 h 704691"/>
                  <a:gd name="connsiteX3-127" fmla="*/ 4027 w 225742"/>
                  <a:gd name="connsiteY3-128" fmla="*/ 523717 h 704691"/>
                  <a:gd name="connsiteX4-129" fmla="*/ 147695 w 225742"/>
                  <a:gd name="connsiteY4-130" fmla="*/ 291306 h 704691"/>
                  <a:gd name="connsiteX0-131" fmla="*/ 147695 w 289680"/>
                  <a:gd name="connsiteY0-132" fmla="*/ 291306 h 704691"/>
                  <a:gd name="connsiteX1-133" fmla="*/ 225641 w 289680"/>
                  <a:gd name="connsiteY1-134" fmla="*/ 0 h 704691"/>
                  <a:gd name="connsiteX2-135" fmla="*/ 286601 w 289680"/>
                  <a:gd name="connsiteY2-136" fmla="*/ 442120 h 704691"/>
                  <a:gd name="connsiteX3-137" fmla="*/ 112135 w 289680"/>
                  <a:gd name="connsiteY3-138" fmla="*/ 704691 h 704691"/>
                  <a:gd name="connsiteX4-139" fmla="*/ 4027 w 289680"/>
                  <a:gd name="connsiteY4-140" fmla="*/ 523717 h 704691"/>
                  <a:gd name="connsiteX5" fmla="*/ 147695 w 289680"/>
                  <a:gd name="connsiteY5" fmla="*/ 291306 h 704691"/>
                  <a:gd name="connsiteX0-141" fmla="*/ 147695 w 288875"/>
                  <a:gd name="connsiteY0-142" fmla="*/ 334168 h 747553"/>
                  <a:gd name="connsiteX1-143" fmla="*/ 194685 w 288875"/>
                  <a:gd name="connsiteY1-144" fmla="*/ 0 h 747553"/>
                  <a:gd name="connsiteX2-145" fmla="*/ 286601 w 288875"/>
                  <a:gd name="connsiteY2-146" fmla="*/ 484982 h 747553"/>
                  <a:gd name="connsiteX3-147" fmla="*/ 112135 w 288875"/>
                  <a:gd name="connsiteY3-148" fmla="*/ 747553 h 747553"/>
                  <a:gd name="connsiteX4-149" fmla="*/ 4027 w 288875"/>
                  <a:gd name="connsiteY4-150" fmla="*/ 566579 h 747553"/>
                  <a:gd name="connsiteX5-151" fmla="*/ 147695 w 288875"/>
                  <a:gd name="connsiteY5-152" fmla="*/ 334168 h 747553"/>
                  <a:gd name="connsiteX0-153" fmla="*/ 147695 w 288875"/>
                  <a:gd name="connsiteY0-154" fmla="*/ 334168 h 747553"/>
                  <a:gd name="connsiteX1-155" fmla="*/ 194685 w 288875"/>
                  <a:gd name="connsiteY1-156" fmla="*/ 0 h 747553"/>
                  <a:gd name="connsiteX2-157" fmla="*/ 286601 w 288875"/>
                  <a:gd name="connsiteY2-158" fmla="*/ 484982 h 747553"/>
                  <a:gd name="connsiteX3-159" fmla="*/ 112135 w 288875"/>
                  <a:gd name="connsiteY3-160" fmla="*/ 747553 h 747553"/>
                  <a:gd name="connsiteX4-161" fmla="*/ 4027 w 288875"/>
                  <a:gd name="connsiteY4-162" fmla="*/ 566579 h 747553"/>
                  <a:gd name="connsiteX5-163" fmla="*/ 147695 w 288875"/>
                  <a:gd name="connsiteY5-164" fmla="*/ 334168 h 747553"/>
                  <a:gd name="connsiteX0-165" fmla="*/ 147695 w 199898"/>
                  <a:gd name="connsiteY0-166" fmla="*/ 334168 h 747553"/>
                  <a:gd name="connsiteX1-167" fmla="*/ 194685 w 199898"/>
                  <a:gd name="connsiteY1-168" fmla="*/ 0 h 747553"/>
                  <a:gd name="connsiteX2-169" fmla="*/ 186589 w 199898"/>
                  <a:gd name="connsiteY2-170" fmla="*/ 330200 h 747553"/>
                  <a:gd name="connsiteX3-171" fmla="*/ 112135 w 199898"/>
                  <a:gd name="connsiteY3-172" fmla="*/ 747553 h 747553"/>
                  <a:gd name="connsiteX4-173" fmla="*/ 4027 w 199898"/>
                  <a:gd name="connsiteY4-174" fmla="*/ 566579 h 747553"/>
                  <a:gd name="connsiteX5-175" fmla="*/ 147695 w 199898"/>
                  <a:gd name="connsiteY5-176" fmla="*/ 334168 h 747553"/>
                  <a:gd name="connsiteX0-177" fmla="*/ 147695 w 199898"/>
                  <a:gd name="connsiteY0-178" fmla="*/ 334168 h 747680"/>
                  <a:gd name="connsiteX1-179" fmla="*/ 194685 w 199898"/>
                  <a:gd name="connsiteY1-180" fmla="*/ 0 h 747680"/>
                  <a:gd name="connsiteX2-181" fmla="*/ 186589 w 199898"/>
                  <a:gd name="connsiteY2-182" fmla="*/ 330200 h 747680"/>
                  <a:gd name="connsiteX3-183" fmla="*/ 56415 w 199898"/>
                  <a:gd name="connsiteY3-184" fmla="*/ 543720 h 747680"/>
                  <a:gd name="connsiteX4-185" fmla="*/ 112135 w 199898"/>
                  <a:gd name="connsiteY4-186" fmla="*/ 747553 h 747680"/>
                  <a:gd name="connsiteX5-187" fmla="*/ 4027 w 199898"/>
                  <a:gd name="connsiteY5-188" fmla="*/ 566579 h 747680"/>
                  <a:gd name="connsiteX6" fmla="*/ 147695 w 199898"/>
                  <a:gd name="connsiteY6" fmla="*/ 334168 h 747680"/>
                  <a:gd name="connsiteX0-189" fmla="*/ 147695 w 199898"/>
                  <a:gd name="connsiteY0-190" fmla="*/ 334168 h 747680"/>
                  <a:gd name="connsiteX1-191" fmla="*/ 194685 w 199898"/>
                  <a:gd name="connsiteY1-192" fmla="*/ 0 h 747680"/>
                  <a:gd name="connsiteX2-193" fmla="*/ 186589 w 199898"/>
                  <a:gd name="connsiteY2-194" fmla="*/ 330200 h 747680"/>
                  <a:gd name="connsiteX3-195" fmla="*/ 56415 w 199898"/>
                  <a:gd name="connsiteY3-196" fmla="*/ 543720 h 747680"/>
                  <a:gd name="connsiteX4-197" fmla="*/ 112135 w 199898"/>
                  <a:gd name="connsiteY4-198" fmla="*/ 747553 h 747680"/>
                  <a:gd name="connsiteX5-199" fmla="*/ 4027 w 199898"/>
                  <a:gd name="connsiteY5-200" fmla="*/ 566579 h 747680"/>
                  <a:gd name="connsiteX6-201" fmla="*/ 147695 w 199898"/>
                  <a:gd name="connsiteY6-202" fmla="*/ 334168 h 747680"/>
                  <a:gd name="connsiteX0-203" fmla="*/ 147695 w 258724"/>
                  <a:gd name="connsiteY0-204" fmla="*/ 334168 h 747680"/>
                  <a:gd name="connsiteX1-205" fmla="*/ 194685 w 258724"/>
                  <a:gd name="connsiteY1-206" fmla="*/ 0 h 747680"/>
                  <a:gd name="connsiteX2-207" fmla="*/ 255645 w 258724"/>
                  <a:gd name="connsiteY2-208" fmla="*/ 334963 h 747680"/>
                  <a:gd name="connsiteX3-209" fmla="*/ 56415 w 258724"/>
                  <a:gd name="connsiteY3-210" fmla="*/ 543720 h 747680"/>
                  <a:gd name="connsiteX4-211" fmla="*/ 112135 w 258724"/>
                  <a:gd name="connsiteY4-212" fmla="*/ 747553 h 747680"/>
                  <a:gd name="connsiteX5-213" fmla="*/ 4027 w 258724"/>
                  <a:gd name="connsiteY5-214" fmla="*/ 566579 h 747680"/>
                  <a:gd name="connsiteX6-215" fmla="*/ 147695 w 258724"/>
                  <a:gd name="connsiteY6-216" fmla="*/ 334168 h 747680"/>
                  <a:gd name="connsiteX0-217" fmla="*/ 201521 w 257781"/>
                  <a:gd name="connsiteY0-218" fmla="*/ 336549 h 747680"/>
                  <a:gd name="connsiteX1-219" fmla="*/ 193742 w 257781"/>
                  <a:gd name="connsiteY1-220" fmla="*/ 0 h 747680"/>
                  <a:gd name="connsiteX2-221" fmla="*/ 254702 w 257781"/>
                  <a:gd name="connsiteY2-222" fmla="*/ 334963 h 747680"/>
                  <a:gd name="connsiteX3-223" fmla="*/ 55472 w 257781"/>
                  <a:gd name="connsiteY3-224" fmla="*/ 543720 h 747680"/>
                  <a:gd name="connsiteX4-225" fmla="*/ 111192 w 257781"/>
                  <a:gd name="connsiteY4-226" fmla="*/ 747553 h 747680"/>
                  <a:gd name="connsiteX5-227" fmla="*/ 3084 w 257781"/>
                  <a:gd name="connsiteY5-228" fmla="*/ 566579 h 747680"/>
                  <a:gd name="connsiteX6-229" fmla="*/ 201521 w 257781"/>
                  <a:gd name="connsiteY6-230" fmla="*/ 336549 h 747680"/>
                  <a:gd name="connsiteX0-231" fmla="*/ 201521 w 257479"/>
                  <a:gd name="connsiteY0-232" fmla="*/ 234155 h 645286"/>
                  <a:gd name="connsiteX1-233" fmla="*/ 184217 w 257479"/>
                  <a:gd name="connsiteY1-234" fmla="*/ 0 h 645286"/>
                  <a:gd name="connsiteX2-235" fmla="*/ 254702 w 257479"/>
                  <a:gd name="connsiteY2-236" fmla="*/ 232569 h 645286"/>
                  <a:gd name="connsiteX3-237" fmla="*/ 55472 w 257479"/>
                  <a:gd name="connsiteY3-238" fmla="*/ 441326 h 645286"/>
                  <a:gd name="connsiteX4-239" fmla="*/ 111192 w 257479"/>
                  <a:gd name="connsiteY4-240" fmla="*/ 645159 h 645286"/>
                  <a:gd name="connsiteX5-241" fmla="*/ 3084 w 257479"/>
                  <a:gd name="connsiteY5-242" fmla="*/ 464185 h 645286"/>
                  <a:gd name="connsiteX6-243" fmla="*/ 201521 w 257479"/>
                  <a:gd name="connsiteY6-244" fmla="*/ 234155 h 645286"/>
                  <a:gd name="connsiteX0-245" fmla="*/ 201521 w 257479"/>
                  <a:gd name="connsiteY0-246" fmla="*/ 234155 h 645286"/>
                  <a:gd name="connsiteX1-247" fmla="*/ 184217 w 257479"/>
                  <a:gd name="connsiteY1-248" fmla="*/ 0 h 645286"/>
                  <a:gd name="connsiteX2-249" fmla="*/ 254702 w 257479"/>
                  <a:gd name="connsiteY2-250" fmla="*/ 232569 h 645286"/>
                  <a:gd name="connsiteX3-251" fmla="*/ 55472 w 257479"/>
                  <a:gd name="connsiteY3-252" fmla="*/ 441326 h 645286"/>
                  <a:gd name="connsiteX4-253" fmla="*/ 111192 w 257479"/>
                  <a:gd name="connsiteY4-254" fmla="*/ 645159 h 645286"/>
                  <a:gd name="connsiteX5-255" fmla="*/ 3084 w 257479"/>
                  <a:gd name="connsiteY5-256" fmla="*/ 464185 h 645286"/>
                  <a:gd name="connsiteX6-257" fmla="*/ 201521 w 257479"/>
                  <a:gd name="connsiteY6-258" fmla="*/ 234155 h 64528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51" y="connsiteY5-152"/>
                  </a:cxn>
                  <a:cxn ang="0">
                    <a:pos x="connsiteX6-201" y="connsiteY6-202"/>
                  </a:cxn>
                </a:cxnLst>
                <a:rect l="l" t="t" r="r" b="b"/>
                <a:pathLst>
                  <a:path w="257479" h="645286">
                    <a:moveTo>
                      <a:pt x="201521" y="234155"/>
                    </a:moveTo>
                    <a:cubicBezTo>
                      <a:pt x="215861" y="106361"/>
                      <a:pt x="174639" y="98425"/>
                      <a:pt x="184217" y="0"/>
                    </a:cubicBezTo>
                    <a:cubicBezTo>
                      <a:pt x="189905" y="16140"/>
                      <a:pt x="273620" y="115121"/>
                      <a:pt x="254702" y="232569"/>
                    </a:cubicBezTo>
                    <a:cubicBezTo>
                      <a:pt x="247135" y="331920"/>
                      <a:pt x="67881" y="371767"/>
                      <a:pt x="55472" y="441326"/>
                    </a:cubicBezTo>
                    <a:cubicBezTo>
                      <a:pt x="57351" y="510885"/>
                      <a:pt x="135401" y="650080"/>
                      <a:pt x="111192" y="645159"/>
                    </a:cubicBezTo>
                    <a:cubicBezTo>
                      <a:pt x="75156" y="584834"/>
                      <a:pt x="24833" y="534035"/>
                      <a:pt x="3084" y="464185"/>
                    </a:cubicBezTo>
                    <a:cubicBezTo>
                      <a:pt x="-27873" y="343059"/>
                      <a:pt x="184059" y="364013"/>
                      <a:pt x="201521" y="23415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8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3" name="矩形 4"/>
              <p:cNvSpPr/>
              <p:nvPr/>
            </p:nvSpPr>
            <p:spPr>
              <a:xfrm>
                <a:off x="3384641" y="2316015"/>
                <a:ext cx="184059" cy="461283"/>
              </a:xfrm>
              <a:custGeom>
                <a:avLst/>
                <a:gdLst>
                  <a:gd name="connsiteX0" fmla="*/ 0 w 53340"/>
                  <a:gd name="connsiteY0" fmla="*/ 0 h 365760"/>
                  <a:gd name="connsiteX1" fmla="*/ 53340 w 53340"/>
                  <a:gd name="connsiteY1" fmla="*/ 0 h 365760"/>
                  <a:gd name="connsiteX2" fmla="*/ 53340 w 53340"/>
                  <a:gd name="connsiteY2" fmla="*/ 365760 h 365760"/>
                  <a:gd name="connsiteX3" fmla="*/ 0 w 53340"/>
                  <a:gd name="connsiteY3" fmla="*/ 365760 h 365760"/>
                  <a:gd name="connsiteX4" fmla="*/ 0 w 53340"/>
                  <a:gd name="connsiteY4" fmla="*/ 0 h 365760"/>
                  <a:gd name="connsiteX0-1" fmla="*/ 0 w 62865"/>
                  <a:gd name="connsiteY0-2" fmla="*/ 0 h 484822"/>
                  <a:gd name="connsiteX1-3" fmla="*/ 53340 w 62865"/>
                  <a:gd name="connsiteY1-4" fmla="*/ 0 h 484822"/>
                  <a:gd name="connsiteX2-5" fmla="*/ 62865 w 62865"/>
                  <a:gd name="connsiteY2-6" fmla="*/ 484822 h 484822"/>
                  <a:gd name="connsiteX3-7" fmla="*/ 0 w 62865"/>
                  <a:gd name="connsiteY3-8" fmla="*/ 365760 h 484822"/>
                  <a:gd name="connsiteX4-9" fmla="*/ 0 w 62865"/>
                  <a:gd name="connsiteY4-10" fmla="*/ 0 h 484822"/>
                  <a:gd name="connsiteX0-11" fmla="*/ 0 w 81010"/>
                  <a:gd name="connsiteY0-12" fmla="*/ 0 h 484822"/>
                  <a:gd name="connsiteX1-13" fmla="*/ 53340 w 81010"/>
                  <a:gd name="connsiteY1-14" fmla="*/ 0 h 484822"/>
                  <a:gd name="connsiteX2-15" fmla="*/ 62865 w 81010"/>
                  <a:gd name="connsiteY2-16" fmla="*/ 484822 h 484822"/>
                  <a:gd name="connsiteX3-17" fmla="*/ 0 w 81010"/>
                  <a:gd name="connsiteY3-18" fmla="*/ 365760 h 484822"/>
                  <a:gd name="connsiteX4-19" fmla="*/ 0 w 81010"/>
                  <a:gd name="connsiteY4-20" fmla="*/ 0 h 484822"/>
                  <a:gd name="connsiteX0-21" fmla="*/ 0 w 62983"/>
                  <a:gd name="connsiteY0-22" fmla="*/ 0 h 494347"/>
                  <a:gd name="connsiteX1-23" fmla="*/ 53340 w 62983"/>
                  <a:gd name="connsiteY1-24" fmla="*/ 0 h 494347"/>
                  <a:gd name="connsiteX2-25" fmla="*/ 36671 w 62983"/>
                  <a:gd name="connsiteY2-26" fmla="*/ 494347 h 494347"/>
                  <a:gd name="connsiteX3-27" fmla="*/ 0 w 62983"/>
                  <a:gd name="connsiteY3-28" fmla="*/ 365760 h 494347"/>
                  <a:gd name="connsiteX4-29" fmla="*/ 0 w 62983"/>
                  <a:gd name="connsiteY4-30" fmla="*/ 0 h 494347"/>
                  <a:gd name="connsiteX0-31" fmla="*/ 109537 w 172520"/>
                  <a:gd name="connsiteY0-32" fmla="*/ 0 h 494347"/>
                  <a:gd name="connsiteX1-33" fmla="*/ 162877 w 172520"/>
                  <a:gd name="connsiteY1-34" fmla="*/ 0 h 494347"/>
                  <a:gd name="connsiteX2-35" fmla="*/ 146208 w 172520"/>
                  <a:gd name="connsiteY2-36" fmla="*/ 494347 h 494347"/>
                  <a:gd name="connsiteX3-37" fmla="*/ 0 w 172520"/>
                  <a:gd name="connsiteY3-38" fmla="*/ 294323 h 494347"/>
                  <a:gd name="connsiteX4-39" fmla="*/ 109537 w 172520"/>
                  <a:gd name="connsiteY4-40" fmla="*/ 0 h 494347"/>
                  <a:gd name="connsiteX0-41" fmla="*/ 71437 w 134420"/>
                  <a:gd name="connsiteY0-42" fmla="*/ 0 h 494347"/>
                  <a:gd name="connsiteX1-43" fmla="*/ 124777 w 134420"/>
                  <a:gd name="connsiteY1-44" fmla="*/ 0 h 494347"/>
                  <a:gd name="connsiteX2-45" fmla="*/ 108108 w 134420"/>
                  <a:gd name="connsiteY2-46" fmla="*/ 494347 h 494347"/>
                  <a:gd name="connsiteX3-47" fmla="*/ 0 w 134420"/>
                  <a:gd name="connsiteY3-48" fmla="*/ 313373 h 494347"/>
                  <a:gd name="connsiteX4-49" fmla="*/ 71437 w 134420"/>
                  <a:gd name="connsiteY4-50" fmla="*/ 0 h 494347"/>
                  <a:gd name="connsiteX0-51" fmla="*/ 78556 w 141539"/>
                  <a:gd name="connsiteY0-52" fmla="*/ 0 h 494347"/>
                  <a:gd name="connsiteX1-53" fmla="*/ 131896 w 141539"/>
                  <a:gd name="connsiteY1-54" fmla="*/ 0 h 494347"/>
                  <a:gd name="connsiteX2-55" fmla="*/ 115227 w 141539"/>
                  <a:gd name="connsiteY2-56" fmla="*/ 494347 h 494347"/>
                  <a:gd name="connsiteX3-57" fmla="*/ 7119 w 141539"/>
                  <a:gd name="connsiteY3-58" fmla="*/ 313373 h 494347"/>
                  <a:gd name="connsiteX4-59" fmla="*/ 78556 w 141539"/>
                  <a:gd name="connsiteY4-60" fmla="*/ 0 h 494347"/>
                  <a:gd name="connsiteX0-61" fmla="*/ 78556 w 141539"/>
                  <a:gd name="connsiteY0-62" fmla="*/ 0 h 494347"/>
                  <a:gd name="connsiteX1-63" fmla="*/ 131896 w 141539"/>
                  <a:gd name="connsiteY1-64" fmla="*/ 0 h 494347"/>
                  <a:gd name="connsiteX2-65" fmla="*/ 115227 w 141539"/>
                  <a:gd name="connsiteY2-66" fmla="*/ 494347 h 494347"/>
                  <a:gd name="connsiteX3-67" fmla="*/ 7119 w 141539"/>
                  <a:gd name="connsiteY3-68" fmla="*/ 313373 h 494347"/>
                  <a:gd name="connsiteX4-69" fmla="*/ 78556 w 141539"/>
                  <a:gd name="connsiteY4-70" fmla="*/ 0 h 494347"/>
                  <a:gd name="connsiteX0-71" fmla="*/ 78556 w 336724"/>
                  <a:gd name="connsiteY0-72" fmla="*/ 0 h 494347"/>
                  <a:gd name="connsiteX1-73" fmla="*/ 336683 w 336724"/>
                  <a:gd name="connsiteY1-74" fmla="*/ 78581 h 494347"/>
                  <a:gd name="connsiteX2-75" fmla="*/ 115227 w 336724"/>
                  <a:gd name="connsiteY2-76" fmla="*/ 494347 h 494347"/>
                  <a:gd name="connsiteX3-77" fmla="*/ 7119 w 336724"/>
                  <a:gd name="connsiteY3-78" fmla="*/ 313373 h 494347"/>
                  <a:gd name="connsiteX4-79" fmla="*/ 78556 w 336724"/>
                  <a:gd name="connsiteY4-80" fmla="*/ 0 h 494347"/>
                  <a:gd name="connsiteX0-81" fmla="*/ 182063 w 333075"/>
                  <a:gd name="connsiteY0-82" fmla="*/ 0 h 537210"/>
                  <a:gd name="connsiteX1-83" fmla="*/ 333034 w 333075"/>
                  <a:gd name="connsiteY1-84" fmla="*/ 121444 h 537210"/>
                  <a:gd name="connsiteX2-85" fmla="*/ 111578 w 333075"/>
                  <a:gd name="connsiteY2-86" fmla="*/ 537210 h 537210"/>
                  <a:gd name="connsiteX3-87" fmla="*/ 3470 w 333075"/>
                  <a:gd name="connsiteY3-88" fmla="*/ 356236 h 537210"/>
                  <a:gd name="connsiteX4-89" fmla="*/ 182063 w 333075"/>
                  <a:gd name="connsiteY4-90" fmla="*/ 0 h 537210"/>
                  <a:gd name="connsiteX0-91" fmla="*/ 147837 w 333774"/>
                  <a:gd name="connsiteY0-92" fmla="*/ 2381 h 415766"/>
                  <a:gd name="connsiteX1-93" fmla="*/ 333733 w 333774"/>
                  <a:gd name="connsiteY1-94" fmla="*/ 0 h 415766"/>
                  <a:gd name="connsiteX2-95" fmla="*/ 112277 w 333774"/>
                  <a:gd name="connsiteY2-96" fmla="*/ 415766 h 415766"/>
                  <a:gd name="connsiteX3-97" fmla="*/ 4169 w 333774"/>
                  <a:gd name="connsiteY3-98" fmla="*/ 234792 h 415766"/>
                  <a:gd name="connsiteX4-99" fmla="*/ 147837 w 333774"/>
                  <a:gd name="connsiteY4-100" fmla="*/ 2381 h 415766"/>
                  <a:gd name="connsiteX0-101" fmla="*/ 147695 w 333632"/>
                  <a:gd name="connsiteY0-102" fmla="*/ 2381 h 415766"/>
                  <a:gd name="connsiteX1-103" fmla="*/ 333591 w 333632"/>
                  <a:gd name="connsiteY1-104" fmla="*/ 0 h 415766"/>
                  <a:gd name="connsiteX2-105" fmla="*/ 112135 w 333632"/>
                  <a:gd name="connsiteY2-106" fmla="*/ 415766 h 415766"/>
                  <a:gd name="connsiteX3-107" fmla="*/ 4027 w 333632"/>
                  <a:gd name="connsiteY3-108" fmla="*/ 234792 h 415766"/>
                  <a:gd name="connsiteX4-109" fmla="*/ 147695 w 333632"/>
                  <a:gd name="connsiteY4-110" fmla="*/ 2381 h 415766"/>
                  <a:gd name="connsiteX0-111" fmla="*/ 147695 w 333632"/>
                  <a:gd name="connsiteY0-112" fmla="*/ 57241 h 470626"/>
                  <a:gd name="connsiteX1-113" fmla="*/ 333591 w 333632"/>
                  <a:gd name="connsiteY1-114" fmla="*/ 54860 h 470626"/>
                  <a:gd name="connsiteX2-115" fmla="*/ 112135 w 333632"/>
                  <a:gd name="connsiteY2-116" fmla="*/ 470626 h 470626"/>
                  <a:gd name="connsiteX3-117" fmla="*/ 4027 w 333632"/>
                  <a:gd name="connsiteY3-118" fmla="*/ 289652 h 470626"/>
                  <a:gd name="connsiteX4-119" fmla="*/ 147695 w 333632"/>
                  <a:gd name="connsiteY4-120" fmla="*/ 57241 h 470626"/>
                  <a:gd name="connsiteX0-121" fmla="*/ 147695 w 225742"/>
                  <a:gd name="connsiteY0-122" fmla="*/ 291306 h 704691"/>
                  <a:gd name="connsiteX1-123" fmla="*/ 225641 w 225742"/>
                  <a:gd name="connsiteY1-124" fmla="*/ 0 h 704691"/>
                  <a:gd name="connsiteX2-125" fmla="*/ 112135 w 225742"/>
                  <a:gd name="connsiteY2-126" fmla="*/ 704691 h 704691"/>
                  <a:gd name="connsiteX3-127" fmla="*/ 4027 w 225742"/>
                  <a:gd name="connsiteY3-128" fmla="*/ 523717 h 704691"/>
                  <a:gd name="connsiteX4-129" fmla="*/ 147695 w 225742"/>
                  <a:gd name="connsiteY4-130" fmla="*/ 291306 h 704691"/>
                  <a:gd name="connsiteX0-131" fmla="*/ 147695 w 289680"/>
                  <a:gd name="connsiteY0-132" fmla="*/ 291306 h 704691"/>
                  <a:gd name="connsiteX1-133" fmla="*/ 225641 w 289680"/>
                  <a:gd name="connsiteY1-134" fmla="*/ 0 h 704691"/>
                  <a:gd name="connsiteX2-135" fmla="*/ 286601 w 289680"/>
                  <a:gd name="connsiteY2-136" fmla="*/ 442120 h 704691"/>
                  <a:gd name="connsiteX3-137" fmla="*/ 112135 w 289680"/>
                  <a:gd name="connsiteY3-138" fmla="*/ 704691 h 704691"/>
                  <a:gd name="connsiteX4-139" fmla="*/ 4027 w 289680"/>
                  <a:gd name="connsiteY4-140" fmla="*/ 523717 h 704691"/>
                  <a:gd name="connsiteX5" fmla="*/ 147695 w 289680"/>
                  <a:gd name="connsiteY5" fmla="*/ 291306 h 704691"/>
                  <a:gd name="connsiteX0-141" fmla="*/ 147695 w 288875"/>
                  <a:gd name="connsiteY0-142" fmla="*/ 334168 h 747553"/>
                  <a:gd name="connsiteX1-143" fmla="*/ 194685 w 288875"/>
                  <a:gd name="connsiteY1-144" fmla="*/ 0 h 747553"/>
                  <a:gd name="connsiteX2-145" fmla="*/ 286601 w 288875"/>
                  <a:gd name="connsiteY2-146" fmla="*/ 484982 h 747553"/>
                  <a:gd name="connsiteX3-147" fmla="*/ 112135 w 288875"/>
                  <a:gd name="connsiteY3-148" fmla="*/ 747553 h 747553"/>
                  <a:gd name="connsiteX4-149" fmla="*/ 4027 w 288875"/>
                  <a:gd name="connsiteY4-150" fmla="*/ 566579 h 747553"/>
                  <a:gd name="connsiteX5-151" fmla="*/ 147695 w 288875"/>
                  <a:gd name="connsiteY5-152" fmla="*/ 334168 h 747553"/>
                  <a:gd name="connsiteX0-153" fmla="*/ 147695 w 288875"/>
                  <a:gd name="connsiteY0-154" fmla="*/ 334168 h 747553"/>
                  <a:gd name="connsiteX1-155" fmla="*/ 194685 w 288875"/>
                  <a:gd name="connsiteY1-156" fmla="*/ 0 h 747553"/>
                  <a:gd name="connsiteX2-157" fmla="*/ 286601 w 288875"/>
                  <a:gd name="connsiteY2-158" fmla="*/ 484982 h 747553"/>
                  <a:gd name="connsiteX3-159" fmla="*/ 112135 w 288875"/>
                  <a:gd name="connsiteY3-160" fmla="*/ 747553 h 747553"/>
                  <a:gd name="connsiteX4-161" fmla="*/ 4027 w 288875"/>
                  <a:gd name="connsiteY4-162" fmla="*/ 566579 h 747553"/>
                  <a:gd name="connsiteX5-163" fmla="*/ 147695 w 288875"/>
                  <a:gd name="connsiteY5-164" fmla="*/ 334168 h 747553"/>
                  <a:gd name="connsiteX0-165" fmla="*/ 147695 w 199898"/>
                  <a:gd name="connsiteY0-166" fmla="*/ 334168 h 747553"/>
                  <a:gd name="connsiteX1-167" fmla="*/ 194685 w 199898"/>
                  <a:gd name="connsiteY1-168" fmla="*/ 0 h 747553"/>
                  <a:gd name="connsiteX2-169" fmla="*/ 186589 w 199898"/>
                  <a:gd name="connsiteY2-170" fmla="*/ 330200 h 747553"/>
                  <a:gd name="connsiteX3-171" fmla="*/ 112135 w 199898"/>
                  <a:gd name="connsiteY3-172" fmla="*/ 747553 h 747553"/>
                  <a:gd name="connsiteX4-173" fmla="*/ 4027 w 199898"/>
                  <a:gd name="connsiteY4-174" fmla="*/ 566579 h 747553"/>
                  <a:gd name="connsiteX5-175" fmla="*/ 147695 w 199898"/>
                  <a:gd name="connsiteY5-176" fmla="*/ 334168 h 747553"/>
                  <a:gd name="connsiteX0-177" fmla="*/ 147695 w 199898"/>
                  <a:gd name="connsiteY0-178" fmla="*/ 334168 h 747680"/>
                  <a:gd name="connsiteX1-179" fmla="*/ 194685 w 199898"/>
                  <a:gd name="connsiteY1-180" fmla="*/ 0 h 747680"/>
                  <a:gd name="connsiteX2-181" fmla="*/ 186589 w 199898"/>
                  <a:gd name="connsiteY2-182" fmla="*/ 330200 h 747680"/>
                  <a:gd name="connsiteX3-183" fmla="*/ 56415 w 199898"/>
                  <a:gd name="connsiteY3-184" fmla="*/ 543720 h 747680"/>
                  <a:gd name="connsiteX4-185" fmla="*/ 112135 w 199898"/>
                  <a:gd name="connsiteY4-186" fmla="*/ 747553 h 747680"/>
                  <a:gd name="connsiteX5-187" fmla="*/ 4027 w 199898"/>
                  <a:gd name="connsiteY5-188" fmla="*/ 566579 h 747680"/>
                  <a:gd name="connsiteX6" fmla="*/ 147695 w 199898"/>
                  <a:gd name="connsiteY6" fmla="*/ 334168 h 747680"/>
                  <a:gd name="connsiteX0-189" fmla="*/ 147695 w 199898"/>
                  <a:gd name="connsiteY0-190" fmla="*/ 334168 h 747680"/>
                  <a:gd name="connsiteX1-191" fmla="*/ 194685 w 199898"/>
                  <a:gd name="connsiteY1-192" fmla="*/ 0 h 747680"/>
                  <a:gd name="connsiteX2-193" fmla="*/ 186589 w 199898"/>
                  <a:gd name="connsiteY2-194" fmla="*/ 330200 h 747680"/>
                  <a:gd name="connsiteX3-195" fmla="*/ 56415 w 199898"/>
                  <a:gd name="connsiteY3-196" fmla="*/ 543720 h 747680"/>
                  <a:gd name="connsiteX4-197" fmla="*/ 112135 w 199898"/>
                  <a:gd name="connsiteY4-198" fmla="*/ 747553 h 747680"/>
                  <a:gd name="connsiteX5-199" fmla="*/ 4027 w 199898"/>
                  <a:gd name="connsiteY5-200" fmla="*/ 566579 h 747680"/>
                  <a:gd name="connsiteX6-201" fmla="*/ 147695 w 199898"/>
                  <a:gd name="connsiteY6-202" fmla="*/ 334168 h 747680"/>
                  <a:gd name="connsiteX0-203" fmla="*/ 147695 w 258724"/>
                  <a:gd name="connsiteY0-204" fmla="*/ 334168 h 747680"/>
                  <a:gd name="connsiteX1-205" fmla="*/ 194685 w 258724"/>
                  <a:gd name="connsiteY1-206" fmla="*/ 0 h 747680"/>
                  <a:gd name="connsiteX2-207" fmla="*/ 255645 w 258724"/>
                  <a:gd name="connsiteY2-208" fmla="*/ 334963 h 747680"/>
                  <a:gd name="connsiteX3-209" fmla="*/ 56415 w 258724"/>
                  <a:gd name="connsiteY3-210" fmla="*/ 543720 h 747680"/>
                  <a:gd name="connsiteX4-211" fmla="*/ 112135 w 258724"/>
                  <a:gd name="connsiteY4-212" fmla="*/ 747553 h 747680"/>
                  <a:gd name="connsiteX5-213" fmla="*/ 4027 w 258724"/>
                  <a:gd name="connsiteY5-214" fmla="*/ 566579 h 747680"/>
                  <a:gd name="connsiteX6-215" fmla="*/ 147695 w 258724"/>
                  <a:gd name="connsiteY6-216" fmla="*/ 334168 h 747680"/>
                  <a:gd name="connsiteX0-217" fmla="*/ 201521 w 257781"/>
                  <a:gd name="connsiteY0-218" fmla="*/ 336549 h 747680"/>
                  <a:gd name="connsiteX1-219" fmla="*/ 193742 w 257781"/>
                  <a:gd name="connsiteY1-220" fmla="*/ 0 h 747680"/>
                  <a:gd name="connsiteX2-221" fmla="*/ 254702 w 257781"/>
                  <a:gd name="connsiteY2-222" fmla="*/ 334963 h 747680"/>
                  <a:gd name="connsiteX3-223" fmla="*/ 55472 w 257781"/>
                  <a:gd name="connsiteY3-224" fmla="*/ 543720 h 747680"/>
                  <a:gd name="connsiteX4-225" fmla="*/ 111192 w 257781"/>
                  <a:gd name="connsiteY4-226" fmla="*/ 747553 h 747680"/>
                  <a:gd name="connsiteX5-227" fmla="*/ 3084 w 257781"/>
                  <a:gd name="connsiteY5-228" fmla="*/ 566579 h 747680"/>
                  <a:gd name="connsiteX6-229" fmla="*/ 201521 w 257781"/>
                  <a:gd name="connsiteY6-230" fmla="*/ 336549 h 747680"/>
                  <a:gd name="connsiteX0-231" fmla="*/ 201521 w 257479"/>
                  <a:gd name="connsiteY0-232" fmla="*/ 234155 h 645286"/>
                  <a:gd name="connsiteX1-233" fmla="*/ 184217 w 257479"/>
                  <a:gd name="connsiteY1-234" fmla="*/ 0 h 645286"/>
                  <a:gd name="connsiteX2-235" fmla="*/ 254702 w 257479"/>
                  <a:gd name="connsiteY2-236" fmla="*/ 232569 h 645286"/>
                  <a:gd name="connsiteX3-237" fmla="*/ 55472 w 257479"/>
                  <a:gd name="connsiteY3-238" fmla="*/ 441326 h 645286"/>
                  <a:gd name="connsiteX4-239" fmla="*/ 111192 w 257479"/>
                  <a:gd name="connsiteY4-240" fmla="*/ 645159 h 645286"/>
                  <a:gd name="connsiteX5-241" fmla="*/ 3084 w 257479"/>
                  <a:gd name="connsiteY5-242" fmla="*/ 464185 h 645286"/>
                  <a:gd name="connsiteX6-243" fmla="*/ 201521 w 257479"/>
                  <a:gd name="connsiteY6-244" fmla="*/ 234155 h 645286"/>
                  <a:gd name="connsiteX0-245" fmla="*/ 201521 w 257479"/>
                  <a:gd name="connsiteY0-246" fmla="*/ 234155 h 645286"/>
                  <a:gd name="connsiteX1-247" fmla="*/ 184217 w 257479"/>
                  <a:gd name="connsiteY1-248" fmla="*/ 0 h 645286"/>
                  <a:gd name="connsiteX2-249" fmla="*/ 254702 w 257479"/>
                  <a:gd name="connsiteY2-250" fmla="*/ 232569 h 645286"/>
                  <a:gd name="connsiteX3-251" fmla="*/ 55472 w 257479"/>
                  <a:gd name="connsiteY3-252" fmla="*/ 441326 h 645286"/>
                  <a:gd name="connsiteX4-253" fmla="*/ 111192 w 257479"/>
                  <a:gd name="connsiteY4-254" fmla="*/ 645159 h 645286"/>
                  <a:gd name="connsiteX5-255" fmla="*/ 3084 w 257479"/>
                  <a:gd name="connsiteY5-256" fmla="*/ 464185 h 645286"/>
                  <a:gd name="connsiteX6-257" fmla="*/ 201521 w 257479"/>
                  <a:gd name="connsiteY6-258" fmla="*/ 234155 h 64528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51" y="connsiteY5-152"/>
                  </a:cxn>
                  <a:cxn ang="0">
                    <a:pos x="connsiteX6-201" y="connsiteY6-202"/>
                  </a:cxn>
                </a:cxnLst>
                <a:rect l="l" t="t" r="r" b="b"/>
                <a:pathLst>
                  <a:path w="257479" h="645286">
                    <a:moveTo>
                      <a:pt x="201521" y="234155"/>
                    </a:moveTo>
                    <a:cubicBezTo>
                      <a:pt x="215861" y="106361"/>
                      <a:pt x="174639" y="98425"/>
                      <a:pt x="184217" y="0"/>
                    </a:cubicBezTo>
                    <a:cubicBezTo>
                      <a:pt x="189905" y="16140"/>
                      <a:pt x="273620" y="115121"/>
                      <a:pt x="254702" y="232569"/>
                    </a:cubicBezTo>
                    <a:cubicBezTo>
                      <a:pt x="247135" y="331920"/>
                      <a:pt x="67881" y="371767"/>
                      <a:pt x="55472" y="441326"/>
                    </a:cubicBezTo>
                    <a:cubicBezTo>
                      <a:pt x="57351" y="510885"/>
                      <a:pt x="135401" y="650080"/>
                      <a:pt x="111192" y="645159"/>
                    </a:cubicBezTo>
                    <a:cubicBezTo>
                      <a:pt x="75156" y="584834"/>
                      <a:pt x="24833" y="534035"/>
                      <a:pt x="3084" y="464185"/>
                    </a:cubicBezTo>
                    <a:cubicBezTo>
                      <a:pt x="-27873" y="343059"/>
                      <a:pt x="184059" y="364013"/>
                      <a:pt x="201521" y="23415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8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1" name="矩形 4"/>
            <p:cNvSpPr/>
            <p:nvPr/>
          </p:nvSpPr>
          <p:spPr>
            <a:xfrm>
              <a:off x="3593780" y="3060782"/>
              <a:ext cx="250638" cy="248205"/>
            </a:xfrm>
            <a:custGeom>
              <a:avLst/>
              <a:gdLst/>
              <a:ahLst/>
              <a:cxnLst/>
              <a:rect l="l" t="t" r="r" b="b"/>
              <a:pathLst>
                <a:path w="249143" h="247649">
                  <a:moveTo>
                    <a:pt x="90583" y="0"/>
                  </a:moveTo>
                  <a:cubicBezTo>
                    <a:pt x="96893" y="10423"/>
                    <a:pt x="268352" y="71962"/>
                    <a:pt x="247364" y="147809"/>
                  </a:cubicBezTo>
                  <a:cubicBezTo>
                    <a:pt x="241373" y="193592"/>
                    <a:pt x="138391" y="219808"/>
                    <a:pt x="75000" y="247649"/>
                  </a:cubicBezTo>
                  <a:lnTo>
                    <a:pt x="0" y="247649"/>
                  </a:lnTo>
                  <a:cubicBezTo>
                    <a:pt x="62259" y="218563"/>
                    <a:pt x="189059" y="207663"/>
                    <a:pt x="202649" y="148833"/>
                  </a:cubicBezTo>
                  <a:cubicBezTo>
                    <a:pt x="218559" y="66305"/>
                    <a:pt x="79956" y="63562"/>
                    <a:pt x="90583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2138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4" name="矩形 1"/>
          <p:cNvSpPr>
            <a:spLocks noChangeArrowheads="1"/>
          </p:cNvSpPr>
          <p:nvPr userDrawn="1"/>
        </p:nvSpPr>
        <p:spPr bwMode="auto">
          <a:xfrm>
            <a:off x="8732859" y="357166"/>
            <a:ext cx="260350" cy="261938"/>
          </a:xfrm>
          <a:prstGeom prst="rect">
            <a:avLst/>
          </a:prstGeom>
          <a:solidFill>
            <a:srgbClr val="EDA20B">
              <a:alpha val="59999"/>
            </a:srgbClr>
          </a:solidFill>
          <a:ln w="12700" cap="flat" cmpd="sng">
            <a:noFill/>
            <a:bevel/>
          </a:ln>
        </p:spPr>
        <p:txBody>
          <a:bodyPr anchor="ctr"/>
          <a:lstStyle/>
          <a:p>
            <a:pPr algn="ctr"/>
            <a:endParaRPr lang="zh-CN" altLang="zh-CN" dirty="0">
              <a:solidFill>
                <a:srgbClr val="EDA20B"/>
              </a:solidFill>
            </a:endParaRPr>
          </a:p>
        </p:txBody>
      </p:sp>
      <p:sp>
        <p:nvSpPr>
          <p:cNvPr id="15" name="矩形 11"/>
          <p:cNvSpPr>
            <a:spLocks noChangeArrowheads="1"/>
          </p:cNvSpPr>
          <p:nvPr userDrawn="1"/>
        </p:nvSpPr>
        <p:spPr bwMode="auto">
          <a:xfrm>
            <a:off x="8369322" y="357166"/>
            <a:ext cx="260350" cy="261938"/>
          </a:xfrm>
          <a:prstGeom prst="rect">
            <a:avLst/>
          </a:prstGeom>
          <a:solidFill>
            <a:srgbClr val="A70F0F">
              <a:alpha val="79999"/>
            </a:srgbClr>
          </a:solidFill>
          <a:ln w="12700" cap="flat" cmpd="sng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6" name="矩形 12"/>
          <p:cNvSpPr>
            <a:spLocks noChangeArrowheads="1"/>
          </p:cNvSpPr>
          <p:nvPr userDrawn="1"/>
        </p:nvSpPr>
        <p:spPr bwMode="auto">
          <a:xfrm>
            <a:off x="8005784" y="357166"/>
            <a:ext cx="261938" cy="261938"/>
          </a:xfrm>
          <a:prstGeom prst="rect">
            <a:avLst/>
          </a:prstGeom>
          <a:solidFill>
            <a:srgbClr val="53C3B0"/>
          </a:solidFill>
          <a:ln w="12700" cap="flat" cmpd="sng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7" name="矩形 13"/>
          <p:cNvSpPr>
            <a:spLocks noChangeArrowheads="1"/>
          </p:cNvSpPr>
          <p:nvPr userDrawn="1"/>
        </p:nvSpPr>
        <p:spPr bwMode="auto">
          <a:xfrm>
            <a:off x="7643834" y="357166"/>
            <a:ext cx="260350" cy="261938"/>
          </a:xfrm>
          <a:prstGeom prst="rect">
            <a:avLst/>
          </a:prstGeom>
          <a:solidFill>
            <a:srgbClr val="002060"/>
          </a:solidFill>
          <a:ln w="12700" cap="flat" cmpd="sng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114\Desktop\Fotolia_48668758_Subscription_XL00.jpg"/>
          <p:cNvPicPr>
            <a:picLocks noChangeAspect="1" noChangeArrowheads="1"/>
          </p:cNvPicPr>
          <p:nvPr userDrawn="1"/>
        </p:nvPicPr>
        <p:blipFill>
          <a:blip r:embed="rId2"/>
          <a:srcRect l="9993" t="5396" r="14771" b="6453"/>
          <a:stretch>
            <a:fillRect/>
          </a:stretch>
        </p:blipFill>
        <p:spPr bwMode="auto">
          <a:xfrm>
            <a:off x="0" y="24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 userDrawn="1"/>
        </p:nvSpPr>
        <p:spPr>
          <a:xfrm>
            <a:off x="0" y="4421199"/>
            <a:ext cx="9188450" cy="388938"/>
          </a:xfrm>
          <a:prstGeom prst="rect">
            <a:avLst/>
          </a:prstGeom>
          <a:solidFill>
            <a:srgbClr val="B1DE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8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2557463" y="4092587"/>
            <a:ext cx="3871912" cy="1050925"/>
          </a:xfrm>
          <a:prstGeom prst="rect">
            <a:avLst/>
          </a:prstGeom>
          <a:solidFill>
            <a:srgbClr val="A7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8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TextBox 1"/>
          <p:cNvSpPr txBox="1">
            <a:spLocks noChangeArrowheads="1"/>
          </p:cNvSpPr>
          <p:nvPr userDrawn="1"/>
        </p:nvSpPr>
        <p:spPr bwMode="auto">
          <a:xfrm>
            <a:off x="3173413" y="4283086"/>
            <a:ext cx="2789237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疑问</a:t>
            </a:r>
            <a:r>
              <a:rPr lang="en-US" altLang="zh-CN" sz="36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3600" b="1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93600" y="72000"/>
            <a:ext cx="3600000" cy="583200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标题样式</a:t>
            </a:r>
            <a:endParaRPr lang="zh-CN" altLang="en-US" dirty="0"/>
          </a:p>
        </p:txBody>
      </p:sp>
      <p:sp>
        <p:nvSpPr>
          <p:cNvPr id="3" name="Text Box 49"/>
          <p:cNvSpPr txBox="1">
            <a:spLocks noChangeArrowheads="1"/>
          </p:cNvSpPr>
          <p:nvPr userDrawn="1"/>
        </p:nvSpPr>
        <p:spPr bwMode="auto">
          <a:xfrm>
            <a:off x="3203575" y="6462000"/>
            <a:ext cx="2472152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00" b="1" dirty="0">
                <a:solidFill>
                  <a:srgbClr val="D01025"/>
                </a:solidFill>
                <a:latin typeface="Times New Roman" panose="02020603050405020304" pitchFamily="18" charset="0"/>
              </a:rPr>
              <a:t>Copyright</a:t>
            </a:r>
            <a:r>
              <a:rPr lang="zh-CN" altLang="zh-CN" sz="1200" b="1" dirty="0">
                <a:solidFill>
                  <a:srgbClr val="D01025"/>
                </a:solidFill>
                <a:latin typeface="Times New Roman" panose="02020603050405020304" pitchFamily="18" charset="0"/>
              </a:rPr>
              <a:t>©</a:t>
            </a:r>
            <a:r>
              <a:rPr lang="en-US" altLang="zh-CN" sz="1200" dirty="0">
                <a:solidFill>
                  <a:srgbClr val="D01025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数学与计量经济</a:t>
            </a:r>
            <a:r>
              <a:rPr lang="zh-CN" altLang="en-US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学院</a:t>
            </a:r>
            <a:r>
              <a:rPr lang="en-US" altLang="zh-CN" sz="1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000" dirty="0" smtClean="0">
                <a:solidFill>
                  <a:srgbClr val="D010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周金华</a:t>
            </a:r>
            <a:endParaRPr lang="en-US" altLang="zh-CN" dirty="0">
              <a:solidFill>
                <a:srgbClr val="D0102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6"/>
          <p:cNvSpPr>
            <a:spLocks noChangeArrowheads="1"/>
          </p:cNvSpPr>
          <p:nvPr userDrawn="1"/>
        </p:nvSpPr>
        <p:spPr bwMode="auto">
          <a:xfrm>
            <a:off x="0" y="6713562"/>
            <a:ext cx="2266950" cy="144462"/>
          </a:xfrm>
          <a:prstGeom prst="rect">
            <a:avLst/>
          </a:prstGeom>
          <a:solidFill>
            <a:srgbClr val="F49022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矩形 7"/>
          <p:cNvSpPr>
            <a:spLocks noChangeArrowheads="1"/>
          </p:cNvSpPr>
          <p:nvPr userDrawn="1"/>
        </p:nvSpPr>
        <p:spPr bwMode="auto">
          <a:xfrm>
            <a:off x="2266950" y="6713562"/>
            <a:ext cx="2305050" cy="144462"/>
          </a:xfrm>
          <a:prstGeom prst="rect">
            <a:avLst/>
          </a:prstGeom>
          <a:solidFill>
            <a:srgbClr val="D01025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矩形 8"/>
          <p:cNvSpPr>
            <a:spLocks noChangeArrowheads="1"/>
          </p:cNvSpPr>
          <p:nvPr userDrawn="1"/>
        </p:nvSpPr>
        <p:spPr bwMode="auto">
          <a:xfrm>
            <a:off x="4572000" y="6713562"/>
            <a:ext cx="2266950" cy="144462"/>
          </a:xfrm>
          <a:prstGeom prst="rect">
            <a:avLst/>
          </a:prstGeom>
          <a:solidFill>
            <a:srgbClr val="53C3B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矩形 9"/>
          <p:cNvSpPr>
            <a:spLocks noChangeArrowheads="1"/>
          </p:cNvSpPr>
          <p:nvPr userDrawn="1"/>
        </p:nvSpPr>
        <p:spPr bwMode="auto">
          <a:xfrm>
            <a:off x="6838950" y="6713562"/>
            <a:ext cx="2305050" cy="144462"/>
          </a:xfrm>
          <a:prstGeom prst="rect">
            <a:avLst/>
          </a:prstGeom>
          <a:solidFill>
            <a:srgbClr val="00206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8" name="组合 64"/>
          <p:cNvGrpSpPr/>
          <p:nvPr userDrawn="1"/>
        </p:nvGrpSpPr>
        <p:grpSpPr>
          <a:xfrm>
            <a:off x="1169986" y="1285860"/>
            <a:ext cx="3187700" cy="4433887"/>
            <a:chOff x="511599" y="1230313"/>
            <a:chExt cx="3187700" cy="4433887"/>
          </a:xfrm>
        </p:grpSpPr>
        <p:sp>
          <p:nvSpPr>
            <p:cNvPr id="9" name="Oval 2"/>
            <p:cNvSpPr>
              <a:spLocks noChangeArrowheads="1"/>
            </p:cNvSpPr>
            <p:nvPr/>
          </p:nvSpPr>
          <p:spPr bwMode="auto">
            <a:xfrm flipV="1">
              <a:off x="511599" y="5491163"/>
              <a:ext cx="2613025" cy="173037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</a:ln>
            <a:effectLst/>
          </p:spPr>
          <p:txBody>
            <a:bodyPr anchor="ctr"/>
            <a:lstStyle/>
            <a:p>
              <a:pPr eaLnBrk="1" hangingPunct="1">
                <a:buFontTx/>
                <a:buNone/>
              </a:pPr>
              <a:endParaRPr lang="zh-CN" altLang="zh-CN"/>
            </a:p>
          </p:txBody>
        </p:sp>
        <p:grpSp>
          <p:nvGrpSpPr>
            <p:cNvPr id="10" name="Group 3"/>
            <p:cNvGrpSpPr/>
            <p:nvPr/>
          </p:nvGrpSpPr>
          <p:grpSpPr bwMode="auto">
            <a:xfrm rot="-1140000">
              <a:off x="1086274" y="1230313"/>
              <a:ext cx="2613025" cy="4038600"/>
              <a:chOff x="0" y="0"/>
              <a:chExt cx="3748" cy="5795"/>
            </a:xfrm>
          </p:grpSpPr>
          <p:sp>
            <p:nvSpPr>
              <p:cNvPr id="13" name="AutoShape 4"/>
              <p:cNvSpPr>
                <a:spLocks noChangeArrowheads="1"/>
              </p:cNvSpPr>
              <p:nvPr/>
            </p:nvSpPr>
            <p:spPr bwMode="auto">
              <a:xfrm rot="10800000" flipH="1">
                <a:off x="0" y="273"/>
                <a:ext cx="3748" cy="5522"/>
              </a:xfrm>
              <a:prstGeom prst="rtTriangle">
                <a:avLst/>
              </a:prstGeom>
              <a:solidFill>
                <a:srgbClr val="A70F0F"/>
              </a:solidFill>
              <a:ln w="9525">
                <a:noFill/>
                <a:miter lim="800000"/>
              </a:ln>
              <a:effectLst/>
            </p:spPr>
            <p:txBody>
              <a:bodyPr anchor="ctr"/>
              <a:lstStyle/>
              <a:p>
                <a:pPr eaLnBrk="1" hangingPunct="1">
                  <a:buFontTx/>
                  <a:buNone/>
                </a:pPr>
                <a:endParaRPr lang="zh-CN" altLang="zh-CN"/>
              </a:p>
            </p:txBody>
          </p:sp>
          <p:sp>
            <p:nvSpPr>
              <p:cNvPr id="14" name="AutoShape 5"/>
              <p:cNvSpPr>
                <a:spLocks noChangeArrowheads="1"/>
              </p:cNvSpPr>
              <p:nvPr/>
            </p:nvSpPr>
            <p:spPr bwMode="auto">
              <a:xfrm rot="10800000" flipH="1">
                <a:off x="0" y="0"/>
                <a:ext cx="3227" cy="5795"/>
              </a:xfrm>
              <a:prstGeom prst="rtTriangle">
                <a:avLst/>
              </a:prstGeom>
              <a:solidFill>
                <a:srgbClr val="EB3025"/>
              </a:solidFill>
              <a:ln w="9525">
                <a:noFill/>
                <a:miter lim="800000"/>
              </a:ln>
              <a:effectLst/>
            </p:spPr>
            <p:txBody>
              <a:bodyPr anchor="ctr"/>
              <a:lstStyle/>
              <a:p>
                <a:pPr eaLnBrk="1" hangingPunct="1">
                  <a:buFontTx/>
                  <a:buNone/>
                </a:pPr>
                <a:endParaRPr lang="zh-CN" altLang="zh-CN"/>
              </a:p>
            </p:txBody>
          </p:sp>
        </p:grp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1086274" y="2322513"/>
              <a:ext cx="1055688" cy="57943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buFontTx/>
                <a:buNone/>
              </a:pPr>
              <a:r>
                <a:rPr lang="zh-CN" sz="3200" dirty="0">
                  <a:solidFill>
                    <a:schemeClr val="bg1"/>
                  </a:solidFill>
                  <a:ea typeface="黑体" panose="02010609060101010101" pitchFamily="49" charset="-122"/>
                </a:rPr>
                <a:t>目录</a:t>
              </a:r>
            </a:p>
          </p:txBody>
        </p:sp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1000100" y="2901950"/>
              <a:ext cx="1141862" cy="3968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eaLnBrk="1" hangingPunct="1">
                <a:buFontTx/>
                <a:buNone/>
              </a:pPr>
              <a:r>
                <a:rPr lang="zh-CN" altLang="zh-CN" sz="2000" dirty="0">
                  <a:solidFill>
                    <a:schemeClr val="bg1"/>
                  </a:solidFill>
                  <a:ea typeface="黑体" panose="02010609060101010101" pitchFamily="49" charset="-122"/>
                </a:rPr>
                <a:t>content</a:t>
              </a:r>
            </a:p>
          </p:txBody>
        </p:sp>
      </p:grpSp>
      <p:sp>
        <p:nvSpPr>
          <p:cNvPr id="15" name="Parallelogram 33"/>
          <p:cNvSpPr/>
          <p:nvPr userDrawn="1"/>
        </p:nvSpPr>
        <p:spPr>
          <a:xfrm>
            <a:off x="431372" y="1"/>
            <a:ext cx="497290" cy="714355"/>
          </a:xfrm>
          <a:prstGeom prst="parallelogram">
            <a:avLst/>
          </a:prstGeom>
          <a:solidFill>
            <a:srgbClr val="D010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" name="平行四边形 12"/>
          <p:cNvSpPr/>
          <p:nvPr userDrawn="1"/>
        </p:nvSpPr>
        <p:spPr>
          <a:xfrm>
            <a:off x="7916576" y="285728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18" name="平行四边形 13"/>
          <p:cNvSpPr/>
          <p:nvPr userDrawn="1"/>
        </p:nvSpPr>
        <p:spPr>
          <a:xfrm>
            <a:off x="6786578" y="285728"/>
            <a:ext cx="1108327" cy="164637"/>
          </a:xfrm>
          <a:prstGeom prst="parallelogram">
            <a:avLst/>
          </a:prstGeom>
          <a:solidFill>
            <a:srgbClr val="D010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34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5356800" y="1429200"/>
            <a:ext cx="3240000" cy="460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D01025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目录样式</a:t>
            </a:r>
          </a:p>
        </p:txBody>
      </p:sp>
      <p:sp>
        <p:nvSpPr>
          <p:cNvPr id="36" name="文本占位符 2"/>
          <p:cNvSpPr>
            <a:spLocks noGrp="1"/>
          </p:cNvSpPr>
          <p:nvPr>
            <p:ph type="body" idx="10" hasCustomPrompt="1"/>
          </p:nvPr>
        </p:nvSpPr>
        <p:spPr>
          <a:xfrm>
            <a:off x="5356800" y="4824000"/>
            <a:ext cx="3240000" cy="460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目录样式</a:t>
            </a:r>
          </a:p>
        </p:txBody>
      </p:sp>
      <p:sp>
        <p:nvSpPr>
          <p:cNvPr id="39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5356800" y="3128400"/>
            <a:ext cx="3240000" cy="460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目录样式</a:t>
            </a:r>
          </a:p>
        </p:txBody>
      </p:sp>
      <p:sp>
        <p:nvSpPr>
          <p:cNvPr id="43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5356800" y="2278800"/>
            <a:ext cx="3240000" cy="460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目录样式</a:t>
            </a:r>
          </a:p>
        </p:txBody>
      </p:sp>
      <p:sp>
        <p:nvSpPr>
          <p:cNvPr id="44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5356800" y="3974400"/>
            <a:ext cx="3240000" cy="460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目录样式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9"/>
          <p:cNvSpPr txBox="1">
            <a:spLocks noChangeArrowheads="1"/>
          </p:cNvSpPr>
          <p:nvPr userDrawn="1"/>
        </p:nvSpPr>
        <p:spPr bwMode="auto">
          <a:xfrm>
            <a:off x="3203575" y="6462000"/>
            <a:ext cx="2472152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00" b="1" dirty="0">
                <a:solidFill>
                  <a:srgbClr val="D01025"/>
                </a:solidFill>
                <a:latin typeface="Times New Roman" panose="02020603050405020304" pitchFamily="18" charset="0"/>
              </a:rPr>
              <a:t>Copyright</a:t>
            </a:r>
            <a:r>
              <a:rPr lang="zh-CN" altLang="zh-CN" sz="1200" b="1" dirty="0">
                <a:solidFill>
                  <a:srgbClr val="D01025"/>
                </a:solidFill>
                <a:latin typeface="Times New Roman" panose="02020603050405020304" pitchFamily="18" charset="0"/>
              </a:rPr>
              <a:t>©</a:t>
            </a:r>
            <a:r>
              <a:rPr lang="en-US" altLang="zh-CN" sz="1200" dirty="0">
                <a:solidFill>
                  <a:srgbClr val="D01025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数学与计量经济</a:t>
            </a:r>
            <a:r>
              <a:rPr lang="zh-CN" altLang="en-US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学院</a:t>
            </a:r>
            <a:r>
              <a:rPr lang="en-US" altLang="zh-CN" sz="1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000" dirty="0" smtClean="0">
                <a:solidFill>
                  <a:srgbClr val="D010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周金华</a:t>
            </a:r>
            <a:endParaRPr lang="en-US" altLang="zh-CN" dirty="0">
              <a:solidFill>
                <a:srgbClr val="D0102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6"/>
          <p:cNvSpPr>
            <a:spLocks noChangeArrowheads="1"/>
          </p:cNvSpPr>
          <p:nvPr userDrawn="1"/>
        </p:nvSpPr>
        <p:spPr bwMode="auto">
          <a:xfrm>
            <a:off x="0" y="6713562"/>
            <a:ext cx="2266950" cy="144462"/>
          </a:xfrm>
          <a:prstGeom prst="rect">
            <a:avLst/>
          </a:prstGeom>
          <a:solidFill>
            <a:srgbClr val="F49022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矩形 7"/>
          <p:cNvSpPr>
            <a:spLocks noChangeArrowheads="1"/>
          </p:cNvSpPr>
          <p:nvPr userDrawn="1"/>
        </p:nvSpPr>
        <p:spPr bwMode="auto">
          <a:xfrm>
            <a:off x="2266950" y="6713562"/>
            <a:ext cx="2305050" cy="144462"/>
          </a:xfrm>
          <a:prstGeom prst="rect">
            <a:avLst/>
          </a:prstGeom>
          <a:solidFill>
            <a:srgbClr val="D01025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矩形 8"/>
          <p:cNvSpPr>
            <a:spLocks noChangeArrowheads="1"/>
          </p:cNvSpPr>
          <p:nvPr userDrawn="1"/>
        </p:nvSpPr>
        <p:spPr bwMode="auto">
          <a:xfrm>
            <a:off x="4572000" y="6713562"/>
            <a:ext cx="2266950" cy="144462"/>
          </a:xfrm>
          <a:prstGeom prst="rect">
            <a:avLst/>
          </a:prstGeom>
          <a:solidFill>
            <a:srgbClr val="53C3B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矩形 9"/>
          <p:cNvSpPr>
            <a:spLocks noChangeArrowheads="1"/>
          </p:cNvSpPr>
          <p:nvPr userDrawn="1"/>
        </p:nvSpPr>
        <p:spPr bwMode="auto">
          <a:xfrm>
            <a:off x="6838950" y="6713562"/>
            <a:ext cx="2305050" cy="144462"/>
          </a:xfrm>
          <a:prstGeom prst="rect">
            <a:avLst/>
          </a:prstGeom>
          <a:solidFill>
            <a:srgbClr val="00206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3" name="Picture 2" descr="C:\Users\PLH\Desktop\校徽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68400"/>
            <a:ext cx="449802" cy="432000"/>
          </a:xfrm>
          <a:prstGeom prst="rect">
            <a:avLst/>
          </a:prstGeom>
          <a:noFill/>
        </p:spPr>
      </p:pic>
      <p:sp>
        <p:nvSpPr>
          <p:cNvPr id="25" name="Freeform 3"/>
          <p:cNvSpPr/>
          <p:nvPr/>
        </p:nvSpPr>
        <p:spPr>
          <a:xfrm rot="7800000">
            <a:off x="-868296" y="502436"/>
            <a:ext cx="3240000" cy="468000"/>
          </a:xfrm>
          <a:custGeom>
            <a:avLst/>
            <a:gdLst>
              <a:gd name="connsiteX0" fmla="*/ 0 w 6181611"/>
              <a:gd name="connsiteY0" fmla="*/ 0 h 719999"/>
              <a:gd name="connsiteX1" fmla="*/ 6181610 w 6181611"/>
              <a:gd name="connsiteY1" fmla="*/ 0 h 719999"/>
              <a:gd name="connsiteX2" fmla="*/ 6181610 w 6181611"/>
              <a:gd name="connsiteY2" fmla="*/ 719999 h 719999"/>
              <a:gd name="connsiteX3" fmla="*/ 0 w 6181611"/>
              <a:gd name="connsiteY3" fmla="*/ 719999 h 719999"/>
              <a:gd name="connsiteX4" fmla="*/ 0 w 6181611"/>
              <a:gd name="connsiteY4" fmla="*/ 0 h 71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1611" h="719999">
                <a:moveTo>
                  <a:pt x="0" y="0"/>
                </a:moveTo>
                <a:lnTo>
                  <a:pt x="6181610" y="0"/>
                </a:lnTo>
                <a:lnTo>
                  <a:pt x="6181610" y="719999"/>
                </a:lnTo>
                <a:lnTo>
                  <a:pt x="0" y="719999"/>
                </a:lnTo>
                <a:lnTo>
                  <a:pt x="0" y="0"/>
                </a:lnTo>
              </a:path>
            </a:pathLst>
          </a:custGeom>
          <a:solidFill>
            <a:srgbClr val="D01025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占位符 2"/>
          <p:cNvSpPr>
            <a:spLocks noGrp="1"/>
          </p:cNvSpPr>
          <p:nvPr>
            <p:ph type="body" idx="1" hasCustomPrompt="1"/>
          </p:nvPr>
        </p:nvSpPr>
        <p:spPr>
          <a:xfrm rot="18600000">
            <a:off x="-902285" y="523625"/>
            <a:ext cx="3240000" cy="46080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标题样式</a:t>
            </a:r>
          </a:p>
        </p:txBody>
      </p:sp>
      <p:grpSp>
        <p:nvGrpSpPr>
          <p:cNvPr id="2" name="组合 4"/>
          <p:cNvGrpSpPr/>
          <p:nvPr userDrawn="1"/>
        </p:nvGrpSpPr>
        <p:grpSpPr bwMode="auto">
          <a:xfrm>
            <a:off x="1643042" y="2071678"/>
            <a:ext cx="3038475" cy="2882900"/>
            <a:chOff x="0" y="0"/>
            <a:chExt cx="3036888" cy="2882900"/>
          </a:xfrm>
          <a:solidFill>
            <a:srgbClr val="E0E0E0">
              <a:alpha val="50000"/>
            </a:srgbClr>
          </a:solidFill>
        </p:grpSpPr>
        <p:sp>
          <p:nvSpPr>
            <p:cNvPr id="11" name="Freeform 15"/>
            <p:cNvSpPr>
              <a:spLocks noChangeArrowheads="1"/>
            </p:cNvSpPr>
            <p:nvPr/>
          </p:nvSpPr>
          <p:spPr bwMode="auto">
            <a:xfrm>
              <a:off x="963613" y="0"/>
              <a:ext cx="1239838" cy="2401888"/>
            </a:xfrm>
            <a:custGeom>
              <a:avLst/>
              <a:gdLst>
                <a:gd name="T0" fmla="*/ 40 w 309"/>
                <a:gd name="T1" fmla="*/ 39 h 599"/>
                <a:gd name="T2" fmla="*/ 51 w 309"/>
                <a:gd name="T3" fmla="*/ 24 h 599"/>
                <a:gd name="T4" fmla="*/ 66 w 309"/>
                <a:gd name="T5" fmla="*/ 36 h 599"/>
                <a:gd name="T6" fmla="*/ 77 w 309"/>
                <a:gd name="T7" fmla="*/ 51 h 599"/>
                <a:gd name="T8" fmla="*/ 60 w 309"/>
                <a:gd name="T9" fmla="*/ 64 h 599"/>
                <a:gd name="T10" fmla="*/ 43 w 309"/>
                <a:gd name="T11" fmla="*/ 97 h 599"/>
                <a:gd name="T12" fmla="*/ 46 w 309"/>
                <a:gd name="T13" fmla="*/ 157 h 599"/>
                <a:gd name="T14" fmla="*/ 87 w 309"/>
                <a:gd name="T15" fmla="*/ 184 h 599"/>
                <a:gd name="T16" fmla="*/ 120 w 309"/>
                <a:gd name="T17" fmla="*/ 187 h 599"/>
                <a:gd name="T18" fmla="*/ 141 w 309"/>
                <a:gd name="T19" fmla="*/ 164 h 599"/>
                <a:gd name="T20" fmla="*/ 128 w 309"/>
                <a:gd name="T21" fmla="*/ 136 h 599"/>
                <a:gd name="T22" fmla="*/ 127 w 309"/>
                <a:gd name="T23" fmla="*/ 121 h 599"/>
                <a:gd name="T24" fmla="*/ 138 w 309"/>
                <a:gd name="T25" fmla="*/ 86 h 599"/>
                <a:gd name="T26" fmla="*/ 196 w 309"/>
                <a:gd name="T27" fmla="*/ 91 h 599"/>
                <a:gd name="T28" fmla="*/ 201 w 309"/>
                <a:gd name="T29" fmla="*/ 129 h 599"/>
                <a:gd name="T30" fmla="*/ 200 w 309"/>
                <a:gd name="T31" fmla="*/ 150 h 599"/>
                <a:gd name="T32" fmla="*/ 189 w 309"/>
                <a:gd name="T33" fmla="*/ 173 h 599"/>
                <a:gd name="T34" fmla="*/ 212 w 309"/>
                <a:gd name="T35" fmla="*/ 179 h 599"/>
                <a:gd name="T36" fmla="*/ 242 w 309"/>
                <a:gd name="T37" fmla="*/ 179 h 599"/>
                <a:gd name="T38" fmla="*/ 253 w 309"/>
                <a:gd name="T39" fmla="*/ 148 h 599"/>
                <a:gd name="T40" fmla="*/ 257 w 309"/>
                <a:gd name="T41" fmla="*/ 116 h 599"/>
                <a:gd name="T42" fmla="*/ 253 w 309"/>
                <a:gd name="T43" fmla="*/ 79 h 599"/>
                <a:gd name="T44" fmla="*/ 254 w 309"/>
                <a:gd name="T45" fmla="*/ 51 h 599"/>
                <a:gd name="T46" fmla="*/ 260 w 309"/>
                <a:gd name="T47" fmla="*/ 38 h 599"/>
                <a:gd name="T48" fmla="*/ 261 w 309"/>
                <a:gd name="T49" fmla="*/ 25 h 599"/>
                <a:gd name="T50" fmla="*/ 258 w 309"/>
                <a:gd name="T51" fmla="*/ 4 h 599"/>
                <a:gd name="T52" fmla="*/ 278 w 309"/>
                <a:gd name="T53" fmla="*/ 12 h 599"/>
                <a:gd name="T54" fmla="*/ 289 w 309"/>
                <a:gd name="T55" fmla="*/ 33 h 599"/>
                <a:gd name="T56" fmla="*/ 301 w 309"/>
                <a:gd name="T57" fmla="*/ 32 h 599"/>
                <a:gd name="T58" fmla="*/ 283 w 309"/>
                <a:gd name="T59" fmla="*/ 56 h 599"/>
                <a:gd name="T60" fmla="*/ 286 w 309"/>
                <a:gd name="T61" fmla="*/ 96 h 599"/>
                <a:gd name="T62" fmla="*/ 305 w 309"/>
                <a:gd name="T63" fmla="*/ 139 h 599"/>
                <a:gd name="T64" fmla="*/ 299 w 309"/>
                <a:gd name="T65" fmla="*/ 208 h 599"/>
                <a:gd name="T66" fmla="*/ 237 w 309"/>
                <a:gd name="T67" fmla="*/ 247 h 599"/>
                <a:gd name="T68" fmla="*/ 228 w 309"/>
                <a:gd name="T69" fmla="*/ 308 h 599"/>
                <a:gd name="T70" fmla="*/ 217 w 309"/>
                <a:gd name="T71" fmla="*/ 371 h 599"/>
                <a:gd name="T72" fmla="*/ 223 w 309"/>
                <a:gd name="T73" fmla="*/ 432 h 599"/>
                <a:gd name="T74" fmla="*/ 216 w 309"/>
                <a:gd name="T75" fmla="*/ 470 h 599"/>
                <a:gd name="T76" fmla="*/ 220 w 309"/>
                <a:gd name="T77" fmla="*/ 538 h 599"/>
                <a:gd name="T78" fmla="*/ 219 w 309"/>
                <a:gd name="T79" fmla="*/ 593 h 599"/>
                <a:gd name="T80" fmla="*/ 192 w 309"/>
                <a:gd name="T81" fmla="*/ 554 h 599"/>
                <a:gd name="T82" fmla="*/ 171 w 309"/>
                <a:gd name="T83" fmla="*/ 469 h 599"/>
                <a:gd name="T84" fmla="*/ 142 w 309"/>
                <a:gd name="T85" fmla="*/ 468 h 599"/>
                <a:gd name="T86" fmla="*/ 134 w 309"/>
                <a:gd name="T87" fmla="*/ 524 h 599"/>
                <a:gd name="T88" fmla="*/ 116 w 309"/>
                <a:gd name="T89" fmla="*/ 560 h 599"/>
                <a:gd name="T90" fmla="*/ 94 w 309"/>
                <a:gd name="T91" fmla="*/ 540 h 599"/>
                <a:gd name="T92" fmla="*/ 93 w 309"/>
                <a:gd name="T93" fmla="*/ 517 h 599"/>
                <a:gd name="T94" fmla="*/ 99 w 309"/>
                <a:gd name="T95" fmla="*/ 446 h 599"/>
                <a:gd name="T96" fmla="*/ 89 w 309"/>
                <a:gd name="T97" fmla="*/ 401 h 599"/>
                <a:gd name="T98" fmla="*/ 91 w 309"/>
                <a:gd name="T99" fmla="*/ 344 h 599"/>
                <a:gd name="T100" fmla="*/ 86 w 309"/>
                <a:gd name="T101" fmla="*/ 263 h 599"/>
                <a:gd name="T102" fmla="*/ 33 w 309"/>
                <a:gd name="T103" fmla="*/ 209 h 599"/>
                <a:gd name="T104" fmla="*/ 3 w 309"/>
                <a:gd name="T105" fmla="*/ 135 h 599"/>
                <a:gd name="T106" fmla="*/ 22 w 309"/>
                <a:gd name="T107" fmla="*/ 91 h 599"/>
                <a:gd name="T108" fmla="*/ 34 w 309"/>
                <a:gd name="T109" fmla="*/ 48 h 599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09"/>
                <a:gd name="T166" fmla="*/ 0 h 599"/>
                <a:gd name="T167" fmla="*/ 309 w 309"/>
                <a:gd name="T168" fmla="*/ 599 h 599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09" h="599">
                  <a:moveTo>
                    <a:pt x="34" y="48"/>
                  </a:moveTo>
                  <a:cubicBezTo>
                    <a:pt x="34" y="48"/>
                    <a:pt x="38" y="47"/>
                    <a:pt x="38" y="44"/>
                  </a:cubicBezTo>
                  <a:cubicBezTo>
                    <a:pt x="39" y="41"/>
                    <a:pt x="37" y="42"/>
                    <a:pt x="40" y="39"/>
                  </a:cubicBezTo>
                  <a:cubicBezTo>
                    <a:pt x="43" y="36"/>
                    <a:pt x="44" y="36"/>
                    <a:pt x="43" y="33"/>
                  </a:cubicBezTo>
                  <a:cubicBezTo>
                    <a:pt x="43" y="31"/>
                    <a:pt x="44" y="32"/>
                    <a:pt x="46" y="30"/>
                  </a:cubicBezTo>
                  <a:cubicBezTo>
                    <a:pt x="48" y="29"/>
                    <a:pt x="48" y="25"/>
                    <a:pt x="51" y="24"/>
                  </a:cubicBezTo>
                  <a:cubicBezTo>
                    <a:pt x="53" y="23"/>
                    <a:pt x="55" y="25"/>
                    <a:pt x="65" y="25"/>
                  </a:cubicBezTo>
                  <a:cubicBezTo>
                    <a:pt x="75" y="26"/>
                    <a:pt x="74" y="32"/>
                    <a:pt x="71" y="33"/>
                  </a:cubicBezTo>
                  <a:cubicBezTo>
                    <a:pt x="68" y="35"/>
                    <a:pt x="66" y="36"/>
                    <a:pt x="66" y="36"/>
                  </a:cubicBezTo>
                  <a:cubicBezTo>
                    <a:pt x="66" y="36"/>
                    <a:pt x="76" y="35"/>
                    <a:pt x="76" y="41"/>
                  </a:cubicBezTo>
                  <a:cubicBezTo>
                    <a:pt x="76" y="47"/>
                    <a:pt x="69" y="46"/>
                    <a:pt x="69" y="46"/>
                  </a:cubicBezTo>
                  <a:cubicBezTo>
                    <a:pt x="69" y="46"/>
                    <a:pt x="77" y="47"/>
                    <a:pt x="77" y="51"/>
                  </a:cubicBezTo>
                  <a:cubicBezTo>
                    <a:pt x="77" y="55"/>
                    <a:pt x="71" y="55"/>
                    <a:pt x="71" y="55"/>
                  </a:cubicBezTo>
                  <a:cubicBezTo>
                    <a:pt x="71" y="55"/>
                    <a:pt x="80" y="58"/>
                    <a:pt x="75" y="61"/>
                  </a:cubicBezTo>
                  <a:cubicBezTo>
                    <a:pt x="70" y="65"/>
                    <a:pt x="66" y="62"/>
                    <a:pt x="60" y="64"/>
                  </a:cubicBezTo>
                  <a:cubicBezTo>
                    <a:pt x="54" y="67"/>
                    <a:pt x="52" y="67"/>
                    <a:pt x="50" y="71"/>
                  </a:cubicBezTo>
                  <a:cubicBezTo>
                    <a:pt x="49" y="76"/>
                    <a:pt x="48" y="73"/>
                    <a:pt x="46" y="83"/>
                  </a:cubicBezTo>
                  <a:cubicBezTo>
                    <a:pt x="43" y="93"/>
                    <a:pt x="43" y="97"/>
                    <a:pt x="43" y="97"/>
                  </a:cubicBezTo>
                  <a:cubicBezTo>
                    <a:pt x="43" y="97"/>
                    <a:pt x="47" y="99"/>
                    <a:pt x="46" y="103"/>
                  </a:cubicBezTo>
                  <a:cubicBezTo>
                    <a:pt x="45" y="108"/>
                    <a:pt x="44" y="111"/>
                    <a:pt x="44" y="121"/>
                  </a:cubicBezTo>
                  <a:cubicBezTo>
                    <a:pt x="43" y="124"/>
                    <a:pt x="45" y="155"/>
                    <a:pt x="46" y="157"/>
                  </a:cubicBezTo>
                  <a:cubicBezTo>
                    <a:pt x="48" y="161"/>
                    <a:pt x="57" y="165"/>
                    <a:pt x="61" y="168"/>
                  </a:cubicBezTo>
                  <a:cubicBezTo>
                    <a:pt x="71" y="178"/>
                    <a:pt x="71" y="178"/>
                    <a:pt x="76" y="180"/>
                  </a:cubicBezTo>
                  <a:cubicBezTo>
                    <a:pt x="82" y="183"/>
                    <a:pt x="84" y="182"/>
                    <a:pt x="87" y="184"/>
                  </a:cubicBezTo>
                  <a:cubicBezTo>
                    <a:pt x="89" y="185"/>
                    <a:pt x="91" y="182"/>
                    <a:pt x="94" y="181"/>
                  </a:cubicBezTo>
                  <a:cubicBezTo>
                    <a:pt x="97" y="180"/>
                    <a:pt x="102" y="179"/>
                    <a:pt x="107" y="181"/>
                  </a:cubicBezTo>
                  <a:cubicBezTo>
                    <a:pt x="113" y="183"/>
                    <a:pt x="115" y="187"/>
                    <a:pt x="120" y="187"/>
                  </a:cubicBezTo>
                  <a:cubicBezTo>
                    <a:pt x="126" y="188"/>
                    <a:pt x="128" y="183"/>
                    <a:pt x="132" y="183"/>
                  </a:cubicBezTo>
                  <a:cubicBezTo>
                    <a:pt x="136" y="182"/>
                    <a:pt x="138" y="183"/>
                    <a:pt x="140" y="178"/>
                  </a:cubicBezTo>
                  <a:cubicBezTo>
                    <a:pt x="142" y="172"/>
                    <a:pt x="142" y="167"/>
                    <a:pt x="141" y="164"/>
                  </a:cubicBezTo>
                  <a:cubicBezTo>
                    <a:pt x="139" y="160"/>
                    <a:pt x="138" y="155"/>
                    <a:pt x="138" y="155"/>
                  </a:cubicBezTo>
                  <a:cubicBezTo>
                    <a:pt x="138" y="155"/>
                    <a:pt x="133" y="153"/>
                    <a:pt x="131" y="148"/>
                  </a:cubicBezTo>
                  <a:cubicBezTo>
                    <a:pt x="129" y="142"/>
                    <a:pt x="127" y="140"/>
                    <a:pt x="128" y="136"/>
                  </a:cubicBezTo>
                  <a:cubicBezTo>
                    <a:pt x="128" y="132"/>
                    <a:pt x="131" y="132"/>
                    <a:pt x="131" y="132"/>
                  </a:cubicBezTo>
                  <a:cubicBezTo>
                    <a:pt x="131" y="132"/>
                    <a:pt x="131" y="130"/>
                    <a:pt x="129" y="128"/>
                  </a:cubicBezTo>
                  <a:cubicBezTo>
                    <a:pt x="128" y="127"/>
                    <a:pt x="128" y="124"/>
                    <a:pt x="127" y="121"/>
                  </a:cubicBezTo>
                  <a:cubicBezTo>
                    <a:pt x="126" y="118"/>
                    <a:pt x="125" y="112"/>
                    <a:pt x="128" y="106"/>
                  </a:cubicBezTo>
                  <a:cubicBezTo>
                    <a:pt x="131" y="100"/>
                    <a:pt x="131" y="99"/>
                    <a:pt x="132" y="96"/>
                  </a:cubicBezTo>
                  <a:cubicBezTo>
                    <a:pt x="132" y="93"/>
                    <a:pt x="133" y="88"/>
                    <a:pt x="138" y="86"/>
                  </a:cubicBezTo>
                  <a:cubicBezTo>
                    <a:pt x="144" y="85"/>
                    <a:pt x="148" y="82"/>
                    <a:pt x="151" y="79"/>
                  </a:cubicBezTo>
                  <a:cubicBezTo>
                    <a:pt x="153" y="77"/>
                    <a:pt x="160" y="74"/>
                    <a:pt x="171" y="76"/>
                  </a:cubicBezTo>
                  <a:cubicBezTo>
                    <a:pt x="183" y="78"/>
                    <a:pt x="192" y="85"/>
                    <a:pt x="196" y="91"/>
                  </a:cubicBezTo>
                  <a:cubicBezTo>
                    <a:pt x="199" y="98"/>
                    <a:pt x="199" y="100"/>
                    <a:pt x="200" y="109"/>
                  </a:cubicBezTo>
                  <a:cubicBezTo>
                    <a:pt x="201" y="117"/>
                    <a:pt x="202" y="122"/>
                    <a:pt x="201" y="126"/>
                  </a:cubicBezTo>
                  <a:cubicBezTo>
                    <a:pt x="201" y="129"/>
                    <a:pt x="201" y="129"/>
                    <a:pt x="201" y="129"/>
                  </a:cubicBezTo>
                  <a:cubicBezTo>
                    <a:pt x="201" y="129"/>
                    <a:pt x="202" y="127"/>
                    <a:pt x="203" y="131"/>
                  </a:cubicBezTo>
                  <a:cubicBezTo>
                    <a:pt x="203" y="135"/>
                    <a:pt x="203" y="136"/>
                    <a:pt x="202" y="140"/>
                  </a:cubicBezTo>
                  <a:cubicBezTo>
                    <a:pt x="202" y="143"/>
                    <a:pt x="203" y="146"/>
                    <a:pt x="200" y="150"/>
                  </a:cubicBezTo>
                  <a:cubicBezTo>
                    <a:pt x="196" y="153"/>
                    <a:pt x="193" y="153"/>
                    <a:pt x="193" y="153"/>
                  </a:cubicBezTo>
                  <a:cubicBezTo>
                    <a:pt x="193" y="153"/>
                    <a:pt x="194" y="158"/>
                    <a:pt x="191" y="165"/>
                  </a:cubicBezTo>
                  <a:cubicBezTo>
                    <a:pt x="189" y="171"/>
                    <a:pt x="189" y="173"/>
                    <a:pt x="189" y="173"/>
                  </a:cubicBezTo>
                  <a:cubicBezTo>
                    <a:pt x="189" y="176"/>
                    <a:pt x="189" y="176"/>
                    <a:pt x="189" y="176"/>
                  </a:cubicBezTo>
                  <a:cubicBezTo>
                    <a:pt x="189" y="176"/>
                    <a:pt x="192" y="178"/>
                    <a:pt x="197" y="179"/>
                  </a:cubicBezTo>
                  <a:cubicBezTo>
                    <a:pt x="202" y="181"/>
                    <a:pt x="207" y="182"/>
                    <a:pt x="212" y="179"/>
                  </a:cubicBezTo>
                  <a:cubicBezTo>
                    <a:pt x="218" y="175"/>
                    <a:pt x="221" y="174"/>
                    <a:pt x="225" y="175"/>
                  </a:cubicBezTo>
                  <a:cubicBezTo>
                    <a:pt x="228" y="176"/>
                    <a:pt x="232" y="177"/>
                    <a:pt x="235" y="176"/>
                  </a:cubicBezTo>
                  <a:cubicBezTo>
                    <a:pt x="238" y="175"/>
                    <a:pt x="240" y="178"/>
                    <a:pt x="242" y="179"/>
                  </a:cubicBezTo>
                  <a:cubicBezTo>
                    <a:pt x="244" y="180"/>
                    <a:pt x="250" y="183"/>
                    <a:pt x="253" y="174"/>
                  </a:cubicBezTo>
                  <a:cubicBezTo>
                    <a:pt x="257" y="165"/>
                    <a:pt x="258" y="159"/>
                    <a:pt x="257" y="156"/>
                  </a:cubicBezTo>
                  <a:cubicBezTo>
                    <a:pt x="256" y="153"/>
                    <a:pt x="253" y="151"/>
                    <a:pt x="253" y="148"/>
                  </a:cubicBezTo>
                  <a:cubicBezTo>
                    <a:pt x="253" y="144"/>
                    <a:pt x="252" y="129"/>
                    <a:pt x="252" y="129"/>
                  </a:cubicBezTo>
                  <a:cubicBezTo>
                    <a:pt x="252" y="129"/>
                    <a:pt x="256" y="129"/>
                    <a:pt x="257" y="126"/>
                  </a:cubicBezTo>
                  <a:cubicBezTo>
                    <a:pt x="258" y="123"/>
                    <a:pt x="257" y="120"/>
                    <a:pt x="257" y="116"/>
                  </a:cubicBezTo>
                  <a:cubicBezTo>
                    <a:pt x="256" y="112"/>
                    <a:pt x="255" y="111"/>
                    <a:pt x="256" y="108"/>
                  </a:cubicBezTo>
                  <a:cubicBezTo>
                    <a:pt x="258" y="106"/>
                    <a:pt x="257" y="106"/>
                    <a:pt x="257" y="106"/>
                  </a:cubicBezTo>
                  <a:cubicBezTo>
                    <a:pt x="257" y="106"/>
                    <a:pt x="258" y="88"/>
                    <a:pt x="253" y="79"/>
                  </a:cubicBezTo>
                  <a:cubicBezTo>
                    <a:pt x="249" y="71"/>
                    <a:pt x="247" y="68"/>
                    <a:pt x="247" y="63"/>
                  </a:cubicBezTo>
                  <a:cubicBezTo>
                    <a:pt x="247" y="59"/>
                    <a:pt x="246" y="52"/>
                    <a:pt x="246" y="52"/>
                  </a:cubicBezTo>
                  <a:cubicBezTo>
                    <a:pt x="246" y="52"/>
                    <a:pt x="251" y="54"/>
                    <a:pt x="254" y="51"/>
                  </a:cubicBezTo>
                  <a:cubicBezTo>
                    <a:pt x="256" y="49"/>
                    <a:pt x="258" y="46"/>
                    <a:pt x="256" y="45"/>
                  </a:cubicBezTo>
                  <a:cubicBezTo>
                    <a:pt x="254" y="44"/>
                    <a:pt x="253" y="43"/>
                    <a:pt x="253" y="43"/>
                  </a:cubicBezTo>
                  <a:cubicBezTo>
                    <a:pt x="253" y="43"/>
                    <a:pt x="259" y="42"/>
                    <a:pt x="260" y="38"/>
                  </a:cubicBezTo>
                  <a:cubicBezTo>
                    <a:pt x="261" y="34"/>
                    <a:pt x="257" y="32"/>
                    <a:pt x="255" y="31"/>
                  </a:cubicBezTo>
                  <a:cubicBezTo>
                    <a:pt x="253" y="31"/>
                    <a:pt x="252" y="29"/>
                    <a:pt x="252" y="29"/>
                  </a:cubicBezTo>
                  <a:cubicBezTo>
                    <a:pt x="252" y="29"/>
                    <a:pt x="260" y="32"/>
                    <a:pt x="261" y="25"/>
                  </a:cubicBezTo>
                  <a:cubicBezTo>
                    <a:pt x="262" y="18"/>
                    <a:pt x="253" y="16"/>
                    <a:pt x="253" y="16"/>
                  </a:cubicBezTo>
                  <a:cubicBezTo>
                    <a:pt x="253" y="16"/>
                    <a:pt x="261" y="13"/>
                    <a:pt x="260" y="10"/>
                  </a:cubicBezTo>
                  <a:cubicBezTo>
                    <a:pt x="260" y="7"/>
                    <a:pt x="258" y="4"/>
                    <a:pt x="258" y="4"/>
                  </a:cubicBezTo>
                  <a:cubicBezTo>
                    <a:pt x="258" y="4"/>
                    <a:pt x="262" y="0"/>
                    <a:pt x="267" y="3"/>
                  </a:cubicBezTo>
                  <a:cubicBezTo>
                    <a:pt x="272" y="6"/>
                    <a:pt x="274" y="7"/>
                    <a:pt x="275" y="9"/>
                  </a:cubicBezTo>
                  <a:cubicBezTo>
                    <a:pt x="277" y="12"/>
                    <a:pt x="278" y="12"/>
                    <a:pt x="278" y="12"/>
                  </a:cubicBezTo>
                  <a:cubicBezTo>
                    <a:pt x="278" y="12"/>
                    <a:pt x="276" y="16"/>
                    <a:pt x="280" y="18"/>
                  </a:cubicBezTo>
                  <a:cubicBezTo>
                    <a:pt x="284" y="21"/>
                    <a:pt x="285" y="18"/>
                    <a:pt x="287" y="21"/>
                  </a:cubicBezTo>
                  <a:cubicBezTo>
                    <a:pt x="288" y="24"/>
                    <a:pt x="288" y="28"/>
                    <a:pt x="289" y="33"/>
                  </a:cubicBezTo>
                  <a:cubicBezTo>
                    <a:pt x="289" y="39"/>
                    <a:pt x="291" y="36"/>
                    <a:pt x="292" y="33"/>
                  </a:cubicBezTo>
                  <a:cubicBezTo>
                    <a:pt x="292" y="30"/>
                    <a:pt x="294" y="23"/>
                    <a:pt x="294" y="23"/>
                  </a:cubicBezTo>
                  <a:cubicBezTo>
                    <a:pt x="294" y="23"/>
                    <a:pt x="301" y="29"/>
                    <a:pt x="301" y="32"/>
                  </a:cubicBezTo>
                  <a:cubicBezTo>
                    <a:pt x="300" y="34"/>
                    <a:pt x="297" y="39"/>
                    <a:pt x="296" y="43"/>
                  </a:cubicBezTo>
                  <a:cubicBezTo>
                    <a:pt x="295" y="46"/>
                    <a:pt x="296" y="48"/>
                    <a:pt x="290" y="52"/>
                  </a:cubicBezTo>
                  <a:cubicBezTo>
                    <a:pt x="285" y="55"/>
                    <a:pt x="283" y="56"/>
                    <a:pt x="283" y="56"/>
                  </a:cubicBezTo>
                  <a:cubicBezTo>
                    <a:pt x="283" y="56"/>
                    <a:pt x="282" y="58"/>
                    <a:pt x="283" y="66"/>
                  </a:cubicBezTo>
                  <a:cubicBezTo>
                    <a:pt x="284" y="75"/>
                    <a:pt x="284" y="81"/>
                    <a:pt x="285" y="88"/>
                  </a:cubicBezTo>
                  <a:cubicBezTo>
                    <a:pt x="285" y="94"/>
                    <a:pt x="286" y="96"/>
                    <a:pt x="286" y="96"/>
                  </a:cubicBezTo>
                  <a:cubicBezTo>
                    <a:pt x="286" y="96"/>
                    <a:pt x="290" y="98"/>
                    <a:pt x="293" y="102"/>
                  </a:cubicBezTo>
                  <a:cubicBezTo>
                    <a:pt x="296" y="106"/>
                    <a:pt x="299" y="108"/>
                    <a:pt x="301" y="118"/>
                  </a:cubicBezTo>
                  <a:cubicBezTo>
                    <a:pt x="303" y="128"/>
                    <a:pt x="304" y="135"/>
                    <a:pt x="305" y="139"/>
                  </a:cubicBezTo>
                  <a:cubicBezTo>
                    <a:pt x="307" y="143"/>
                    <a:pt x="309" y="155"/>
                    <a:pt x="307" y="166"/>
                  </a:cubicBezTo>
                  <a:cubicBezTo>
                    <a:pt x="305" y="177"/>
                    <a:pt x="306" y="187"/>
                    <a:pt x="306" y="192"/>
                  </a:cubicBezTo>
                  <a:cubicBezTo>
                    <a:pt x="305" y="196"/>
                    <a:pt x="301" y="201"/>
                    <a:pt x="299" y="208"/>
                  </a:cubicBezTo>
                  <a:cubicBezTo>
                    <a:pt x="296" y="214"/>
                    <a:pt x="284" y="221"/>
                    <a:pt x="275" y="225"/>
                  </a:cubicBezTo>
                  <a:cubicBezTo>
                    <a:pt x="266" y="229"/>
                    <a:pt x="257" y="233"/>
                    <a:pt x="251" y="236"/>
                  </a:cubicBezTo>
                  <a:cubicBezTo>
                    <a:pt x="245" y="238"/>
                    <a:pt x="237" y="242"/>
                    <a:pt x="237" y="247"/>
                  </a:cubicBezTo>
                  <a:cubicBezTo>
                    <a:pt x="237" y="252"/>
                    <a:pt x="236" y="258"/>
                    <a:pt x="235" y="275"/>
                  </a:cubicBezTo>
                  <a:cubicBezTo>
                    <a:pt x="234" y="292"/>
                    <a:pt x="233" y="294"/>
                    <a:pt x="232" y="298"/>
                  </a:cubicBezTo>
                  <a:cubicBezTo>
                    <a:pt x="230" y="303"/>
                    <a:pt x="227" y="301"/>
                    <a:pt x="228" y="308"/>
                  </a:cubicBezTo>
                  <a:cubicBezTo>
                    <a:pt x="230" y="314"/>
                    <a:pt x="230" y="328"/>
                    <a:pt x="228" y="337"/>
                  </a:cubicBezTo>
                  <a:cubicBezTo>
                    <a:pt x="226" y="346"/>
                    <a:pt x="216" y="362"/>
                    <a:pt x="216" y="362"/>
                  </a:cubicBezTo>
                  <a:cubicBezTo>
                    <a:pt x="216" y="362"/>
                    <a:pt x="218" y="367"/>
                    <a:pt x="217" y="371"/>
                  </a:cubicBezTo>
                  <a:cubicBezTo>
                    <a:pt x="216" y="375"/>
                    <a:pt x="218" y="382"/>
                    <a:pt x="219" y="388"/>
                  </a:cubicBezTo>
                  <a:cubicBezTo>
                    <a:pt x="221" y="393"/>
                    <a:pt x="219" y="404"/>
                    <a:pt x="220" y="409"/>
                  </a:cubicBezTo>
                  <a:cubicBezTo>
                    <a:pt x="222" y="414"/>
                    <a:pt x="224" y="426"/>
                    <a:pt x="223" y="432"/>
                  </a:cubicBezTo>
                  <a:cubicBezTo>
                    <a:pt x="221" y="438"/>
                    <a:pt x="216" y="440"/>
                    <a:pt x="217" y="445"/>
                  </a:cubicBezTo>
                  <a:cubicBezTo>
                    <a:pt x="218" y="450"/>
                    <a:pt x="218" y="454"/>
                    <a:pt x="216" y="457"/>
                  </a:cubicBezTo>
                  <a:cubicBezTo>
                    <a:pt x="214" y="459"/>
                    <a:pt x="214" y="463"/>
                    <a:pt x="216" y="470"/>
                  </a:cubicBezTo>
                  <a:cubicBezTo>
                    <a:pt x="218" y="476"/>
                    <a:pt x="218" y="482"/>
                    <a:pt x="216" y="498"/>
                  </a:cubicBezTo>
                  <a:cubicBezTo>
                    <a:pt x="214" y="513"/>
                    <a:pt x="213" y="523"/>
                    <a:pt x="215" y="525"/>
                  </a:cubicBezTo>
                  <a:cubicBezTo>
                    <a:pt x="217" y="528"/>
                    <a:pt x="223" y="532"/>
                    <a:pt x="220" y="538"/>
                  </a:cubicBezTo>
                  <a:cubicBezTo>
                    <a:pt x="217" y="544"/>
                    <a:pt x="215" y="546"/>
                    <a:pt x="216" y="552"/>
                  </a:cubicBezTo>
                  <a:cubicBezTo>
                    <a:pt x="217" y="557"/>
                    <a:pt x="219" y="564"/>
                    <a:pt x="221" y="569"/>
                  </a:cubicBezTo>
                  <a:cubicBezTo>
                    <a:pt x="224" y="574"/>
                    <a:pt x="226" y="586"/>
                    <a:pt x="219" y="593"/>
                  </a:cubicBezTo>
                  <a:cubicBezTo>
                    <a:pt x="213" y="599"/>
                    <a:pt x="200" y="599"/>
                    <a:pt x="195" y="593"/>
                  </a:cubicBezTo>
                  <a:cubicBezTo>
                    <a:pt x="190" y="586"/>
                    <a:pt x="190" y="574"/>
                    <a:pt x="192" y="570"/>
                  </a:cubicBezTo>
                  <a:cubicBezTo>
                    <a:pt x="194" y="565"/>
                    <a:pt x="196" y="559"/>
                    <a:pt x="192" y="554"/>
                  </a:cubicBezTo>
                  <a:cubicBezTo>
                    <a:pt x="189" y="550"/>
                    <a:pt x="176" y="536"/>
                    <a:pt x="176" y="536"/>
                  </a:cubicBezTo>
                  <a:cubicBezTo>
                    <a:pt x="176" y="536"/>
                    <a:pt x="179" y="513"/>
                    <a:pt x="179" y="500"/>
                  </a:cubicBezTo>
                  <a:cubicBezTo>
                    <a:pt x="178" y="487"/>
                    <a:pt x="176" y="474"/>
                    <a:pt x="171" y="469"/>
                  </a:cubicBezTo>
                  <a:cubicBezTo>
                    <a:pt x="166" y="464"/>
                    <a:pt x="154" y="446"/>
                    <a:pt x="154" y="446"/>
                  </a:cubicBezTo>
                  <a:cubicBezTo>
                    <a:pt x="154" y="446"/>
                    <a:pt x="148" y="453"/>
                    <a:pt x="145" y="457"/>
                  </a:cubicBezTo>
                  <a:cubicBezTo>
                    <a:pt x="143" y="462"/>
                    <a:pt x="145" y="464"/>
                    <a:pt x="142" y="468"/>
                  </a:cubicBezTo>
                  <a:cubicBezTo>
                    <a:pt x="140" y="471"/>
                    <a:pt x="140" y="470"/>
                    <a:pt x="140" y="479"/>
                  </a:cubicBezTo>
                  <a:cubicBezTo>
                    <a:pt x="141" y="488"/>
                    <a:pt x="142" y="502"/>
                    <a:pt x="141" y="505"/>
                  </a:cubicBezTo>
                  <a:cubicBezTo>
                    <a:pt x="141" y="508"/>
                    <a:pt x="134" y="520"/>
                    <a:pt x="134" y="524"/>
                  </a:cubicBezTo>
                  <a:cubicBezTo>
                    <a:pt x="134" y="528"/>
                    <a:pt x="134" y="530"/>
                    <a:pt x="130" y="535"/>
                  </a:cubicBezTo>
                  <a:cubicBezTo>
                    <a:pt x="125" y="540"/>
                    <a:pt x="120" y="542"/>
                    <a:pt x="119" y="544"/>
                  </a:cubicBezTo>
                  <a:cubicBezTo>
                    <a:pt x="118" y="546"/>
                    <a:pt x="118" y="554"/>
                    <a:pt x="116" y="560"/>
                  </a:cubicBezTo>
                  <a:cubicBezTo>
                    <a:pt x="115" y="566"/>
                    <a:pt x="108" y="577"/>
                    <a:pt x="99" y="578"/>
                  </a:cubicBezTo>
                  <a:cubicBezTo>
                    <a:pt x="90" y="579"/>
                    <a:pt x="82" y="574"/>
                    <a:pt x="84" y="562"/>
                  </a:cubicBezTo>
                  <a:cubicBezTo>
                    <a:pt x="86" y="551"/>
                    <a:pt x="91" y="545"/>
                    <a:pt x="94" y="540"/>
                  </a:cubicBezTo>
                  <a:cubicBezTo>
                    <a:pt x="98" y="536"/>
                    <a:pt x="100" y="533"/>
                    <a:pt x="100" y="533"/>
                  </a:cubicBezTo>
                  <a:cubicBezTo>
                    <a:pt x="100" y="527"/>
                    <a:pt x="100" y="527"/>
                    <a:pt x="100" y="527"/>
                  </a:cubicBezTo>
                  <a:cubicBezTo>
                    <a:pt x="100" y="527"/>
                    <a:pt x="94" y="520"/>
                    <a:pt x="93" y="517"/>
                  </a:cubicBezTo>
                  <a:cubicBezTo>
                    <a:pt x="92" y="514"/>
                    <a:pt x="96" y="507"/>
                    <a:pt x="100" y="492"/>
                  </a:cubicBezTo>
                  <a:cubicBezTo>
                    <a:pt x="105" y="477"/>
                    <a:pt x="107" y="468"/>
                    <a:pt x="107" y="460"/>
                  </a:cubicBezTo>
                  <a:cubicBezTo>
                    <a:pt x="107" y="452"/>
                    <a:pt x="101" y="450"/>
                    <a:pt x="99" y="446"/>
                  </a:cubicBezTo>
                  <a:cubicBezTo>
                    <a:pt x="97" y="441"/>
                    <a:pt x="96" y="436"/>
                    <a:pt x="95" y="432"/>
                  </a:cubicBezTo>
                  <a:cubicBezTo>
                    <a:pt x="94" y="427"/>
                    <a:pt x="93" y="424"/>
                    <a:pt x="91" y="421"/>
                  </a:cubicBezTo>
                  <a:cubicBezTo>
                    <a:pt x="90" y="419"/>
                    <a:pt x="89" y="413"/>
                    <a:pt x="89" y="401"/>
                  </a:cubicBezTo>
                  <a:cubicBezTo>
                    <a:pt x="89" y="389"/>
                    <a:pt x="88" y="387"/>
                    <a:pt x="91" y="377"/>
                  </a:cubicBezTo>
                  <a:cubicBezTo>
                    <a:pt x="94" y="366"/>
                    <a:pt x="96" y="363"/>
                    <a:pt x="95" y="358"/>
                  </a:cubicBezTo>
                  <a:cubicBezTo>
                    <a:pt x="95" y="353"/>
                    <a:pt x="95" y="346"/>
                    <a:pt x="91" y="344"/>
                  </a:cubicBezTo>
                  <a:cubicBezTo>
                    <a:pt x="88" y="342"/>
                    <a:pt x="87" y="338"/>
                    <a:pt x="88" y="327"/>
                  </a:cubicBezTo>
                  <a:cubicBezTo>
                    <a:pt x="89" y="315"/>
                    <a:pt x="91" y="312"/>
                    <a:pt x="89" y="300"/>
                  </a:cubicBezTo>
                  <a:cubicBezTo>
                    <a:pt x="87" y="289"/>
                    <a:pt x="86" y="278"/>
                    <a:pt x="86" y="263"/>
                  </a:cubicBezTo>
                  <a:cubicBezTo>
                    <a:pt x="86" y="249"/>
                    <a:pt x="86" y="252"/>
                    <a:pt x="84" y="248"/>
                  </a:cubicBezTo>
                  <a:cubicBezTo>
                    <a:pt x="81" y="244"/>
                    <a:pt x="80" y="240"/>
                    <a:pt x="71" y="234"/>
                  </a:cubicBezTo>
                  <a:cubicBezTo>
                    <a:pt x="62" y="228"/>
                    <a:pt x="43" y="218"/>
                    <a:pt x="33" y="209"/>
                  </a:cubicBezTo>
                  <a:cubicBezTo>
                    <a:pt x="23" y="200"/>
                    <a:pt x="5" y="184"/>
                    <a:pt x="3" y="178"/>
                  </a:cubicBezTo>
                  <a:cubicBezTo>
                    <a:pt x="1" y="172"/>
                    <a:pt x="3" y="168"/>
                    <a:pt x="2" y="159"/>
                  </a:cubicBezTo>
                  <a:cubicBezTo>
                    <a:pt x="1" y="149"/>
                    <a:pt x="0" y="142"/>
                    <a:pt x="3" y="135"/>
                  </a:cubicBezTo>
                  <a:cubicBezTo>
                    <a:pt x="6" y="128"/>
                    <a:pt x="12" y="120"/>
                    <a:pt x="14" y="111"/>
                  </a:cubicBezTo>
                  <a:cubicBezTo>
                    <a:pt x="15" y="102"/>
                    <a:pt x="15" y="100"/>
                    <a:pt x="18" y="96"/>
                  </a:cubicBezTo>
                  <a:cubicBezTo>
                    <a:pt x="20" y="93"/>
                    <a:pt x="22" y="91"/>
                    <a:pt x="22" y="91"/>
                  </a:cubicBezTo>
                  <a:cubicBezTo>
                    <a:pt x="22" y="91"/>
                    <a:pt x="24" y="83"/>
                    <a:pt x="26" y="77"/>
                  </a:cubicBezTo>
                  <a:cubicBezTo>
                    <a:pt x="27" y="70"/>
                    <a:pt x="28" y="61"/>
                    <a:pt x="30" y="57"/>
                  </a:cubicBezTo>
                  <a:cubicBezTo>
                    <a:pt x="32" y="52"/>
                    <a:pt x="34" y="48"/>
                    <a:pt x="34" y="48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Segoe UI Semibold" panose="020B0702040204020203" pitchFamily="34" charset="0"/>
                <a:ea typeface="微软雅黑" panose="020B0503020204020204" pitchFamily="34" charset="-122"/>
                <a:sym typeface="Segoe UI Semibold" panose="020B0702040204020203" pitchFamily="34" charset="0"/>
              </a:endParaRPr>
            </a:p>
          </p:txBody>
        </p:sp>
        <p:sp>
          <p:nvSpPr>
            <p:cNvPr id="12" name="Freeform 16"/>
            <p:cNvSpPr>
              <a:spLocks noEditPoints="1" noChangeArrowheads="1"/>
            </p:cNvSpPr>
            <p:nvPr/>
          </p:nvSpPr>
          <p:spPr bwMode="auto">
            <a:xfrm>
              <a:off x="1039813" y="15875"/>
              <a:ext cx="1131888" cy="788988"/>
            </a:xfrm>
            <a:custGeom>
              <a:avLst/>
              <a:gdLst>
                <a:gd name="T0" fmla="*/ 0 w 282"/>
                <a:gd name="T1" fmla="*/ 100 h 197"/>
                <a:gd name="T2" fmla="*/ 17 w 282"/>
                <a:gd name="T3" fmla="*/ 107 h 197"/>
                <a:gd name="T4" fmla="*/ 23 w 282"/>
                <a:gd name="T5" fmla="*/ 91 h 197"/>
                <a:gd name="T6" fmla="*/ 31 w 282"/>
                <a:gd name="T7" fmla="*/ 64 h 197"/>
                <a:gd name="T8" fmla="*/ 50 w 282"/>
                <a:gd name="T9" fmla="*/ 57 h 197"/>
                <a:gd name="T10" fmla="*/ 50 w 282"/>
                <a:gd name="T11" fmla="*/ 52 h 197"/>
                <a:gd name="T12" fmla="*/ 55 w 282"/>
                <a:gd name="T13" fmla="*/ 45 h 197"/>
                <a:gd name="T14" fmla="*/ 48 w 282"/>
                <a:gd name="T15" fmla="*/ 42 h 197"/>
                <a:gd name="T16" fmla="*/ 47 w 282"/>
                <a:gd name="T17" fmla="*/ 33 h 197"/>
                <a:gd name="T18" fmla="*/ 52 w 282"/>
                <a:gd name="T19" fmla="*/ 25 h 197"/>
                <a:gd name="T20" fmla="*/ 31 w 282"/>
                <a:gd name="T21" fmla="*/ 23 h 197"/>
                <a:gd name="T22" fmla="*/ 25 w 282"/>
                <a:gd name="T23" fmla="*/ 30 h 197"/>
                <a:gd name="T24" fmla="*/ 20 w 282"/>
                <a:gd name="T25" fmla="*/ 39 h 197"/>
                <a:gd name="T26" fmla="*/ 13 w 282"/>
                <a:gd name="T27" fmla="*/ 52 h 197"/>
                <a:gd name="T28" fmla="*/ 2 w 282"/>
                <a:gd name="T29" fmla="*/ 90 h 197"/>
                <a:gd name="T30" fmla="*/ 114 w 282"/>
                <a:gd name="T31" fmla="*/ 135 h 197"/>
                <a:gd name="T32" fmla="*/ 111 w 282"/>
                <a:gd name="T33" fmla="*/ 131 h 197"/>
                <a:gd name="T34" fmla="*/ 116 w 282"/>
                <a:gd name="T35" fmla="*/ 147 h 197"/>
                <a:gd name="T36" fmla="*/ 123 w 282"/>
                <a:gd name="T37" fmla="*/ 160 h 197"/>
                <a:gd name="T38" fmla="*/ 124 w 282"/>
                <a:gd name="T39" fmla="*/ 176 h 197"/>
                <a:gd name="T40" fmla="*/ 143 w 282"/>
                <a:gd name="T41" fmla="*/ 197 h 197"/>
                <a:gd name="T42" fmla="*/ 159 w 282"/>
                <a:gd name="T43" fmla="*/ 186 h 197"/>
                <a:gd name="T44" fmla="*/ 169 w 282"/>
                <a:gd name="T45" fmla="*/ 165 h 197"/>
                <a:gd name="T46" fmla="*/ 173 w 282"/>
                <a:gd name="T47" fmla="*/ 148 h 197"/>
                <a:gd name="T48" fmla="*/ 182 w 282"/>
                <a:gd name="T49" fmla="*/ 132 h 197"/>
                <a:gd name="T50" fmla="*/ 178 w 282"/>
                <a:gd name="T51" fmla="*/ 134 h 197"/>
                <a:gd name="T52" fmla="*/ 174 w 282"/>
                <a:gd name="T53" fmla="*/ 138 h 197"/>
                <a:gd name="T54" fmla="*/ 173 w 282"/>
                <a:gd name="T55" fmla="*/ 113 h 197"/>
                <a:gd name="T56" fmla="*/ 159 w 282"/>
                <a:gd name="T57" fmla="*/ 94 h 197"/>
                <a:gd name="T58" fmla="*/ 144 w 282"/>
                <a:gd name="T59" fmla="*/ 94 h 197"/>
                <a:gd name="T60" fmla="*/ 121 w 282"/>
                <a:gd name="T61" fmla="*/ 108 h 197"/>
                <a:gd name="T62" fmla="*/ 119 w 282"/>
                <a:gd name="T63" fmla="*/ 124 h 197"/>
                <a:gd name="T64" fmla="*/ 241 w 282"/>
                <a:gd name="T65" fmla="*/ 1 h 197"/>
                <a:gd name="T66" fmla="*/ 234 w 282"/>
                <a:gd name="T67" fmla="*/ 13 h 197"/>
                <a:gd name="T68" fmla="*/ 240 w 282"/>
                <a:gd name="T69" fmla="*/ 26 h 197"/>
                <a:gd name="T70" fmla="*/ 242 w 282"/>
                <a:gd name="T71" fmla="*/ 35 h 197"/>
                <a:gd name="T72" fmla="*/ 236 w 282"/>
                <a:gd name="T73" fmla="*/ 45 h 197"/>
                <a:gd name="T74" fmla="*/ 228 w 282"/>
                <a:gd name="T75" fmla="*/ 50 h 197"/>
                <a:gd name="T76" fmla="*/ 234 w 282"/>
                <a:gd name="T77" fmla="*/ 72 h 197"/>
                <a:gd name="T78" fmla="*/ 240 w 282"/>
                <a:gd name="T79" fmla="*/ 106 h 197"/>
                <a:gd name="T80" fmla="*/ 248 w 282"/>
                <a:gd name="T81" fmla="*/ 113 h 197"/>
                <a:gd name="T82" fmla="*/ 257 w 282"/>
                <a:gd name="T83" fmla="*/ 115 h 197"/>
                <a:gd name="T84" fmla="*/ 268 w 282"/>
                <a:gd name="T85" fmla="*/ 102 h 197"/>
                <a:gd name="T86" fmla="*/ 262 w 282"/>
                <a:gd name="T87" fmla="*/ 61 h 197"/>
                <a:gd name="T88" fmla="*/ 272 w 282"/>
                <a:gd name="T89" fmla="*/ 44 h 197"/>
                <a:gd name="T90" fmla="*/ 280 w 282"/>
                <a:gd name="T91" fmla="*/ 26 h 197"/>
                <a:gd name="T92" fmla="*/ 272 w 282"/>
                <a:gd name="T93" fmla="*/ 31 h 197"/>
                <a:gd name="T94" fmla="*/ 267 w 282"/>
                <a:gd name="T95" fmla="*/ 21 h 197"/>
                <a:gd name="T96" fmla="*/ 257 w 282"/>
                <a:gd name="T97" fmla="*/ 11 h 197"/>
                <a:gd name="T98" fmla="*/ 246 w 282"/>
                <a:gd name="T99" fmla="*/ 0 h 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82"/>
                <a:gd name="T151" fmla="*/ 0 h 197"/>
                <a:gd name="T152" fmla="*/ 282 w 282"/>
                <a:gd name="T153" fmla="*/ 197 h 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82" h="197">
                  <a:moveTo>
                    <a:pt x="2" y="9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2" y="107"/>
                    <a:pt x="6" y="109"/>
                  </a:cubicBezTo>
                  <a:cubicBezTo>
                    <a:pt x="9" y="111"/>
                    <a:pt x="13" y="110"/>
                    <a:pt x="17" y="107"/>
                  </a:cubicBezTo>
                  <a:cubicBezTo>
                    <a:pt x="22" y="105"/>
                    <a:pt x="23" y="102"/>
                    <a:pt x="23" y="102"/>
                  </a:cubicBezTo>
                  <a:cubicBezTo>
                    <a:pt x="23" y="102"/>
                    <a:pt x="23" y="95"/>
                    <a:pt x="23" y="91"/>
                  </a:cubicBezTo>
                  <a:cubicBezTo>
                    <a:pt x="23" y="87"/>
                    <a:pt x="25" y="77"/>
                    <a:pt x="27" y="72"/>
                  </a:cubicBezTo>
                  <a:cubicBezTo>
                    <a:pt x="30" y="67"/>
                    <a:pt x="30" y="67"/>
                    <a:pt x="31" y="64"/>
                  </a:cubicBezTo>
                  <a:cubicBezTo>
                    <a:pt x="33" y="61"/>
                    <a:pt x="36" y="60"/>
                    <a:pt x="40" y="59"/>
                  </a:cubicBezTo>
                  <a:cubicBezTo>
                    <a:pt x="44" y="58"/>
                    <a:pt x="46" y="58"/>
                    <a:pt x="50" y="57"/>
                  </a:cubicBezTo>
                  <a:cubicBezTo>
                    <a:pt x="54" y="57"/>
                    <a:pt x="58" y="55"/>
                    <a:pt x="56" y="55"/>
                  </a:cubicBezTo>
                  <a:cubicBezTo>
                    <a:pt x="55" y="54"/>
                    <a:pt x="52" y="52"/>
                    <a:pt x="50" y="52"/>
                  </a:cubicBezTo>
                  <a:cubicBezTo>
                    <a:pt x="49" y="51"/>
                    <a:pt x="50" y="51"/>
                    <a:pt x="52" y="50"/>
                  </a:cubicBezTo>
                  <a:cubicBezTo>
                    <a:pt x="55" y="49"/>
                    <a:pt x="59" y="46"/>
                    <a:pt x="55" y="45"/>
                  </a:cubicBezTo>
                  <a:cubicBezTo>
                    <a:pt x="51" y="43"/>
                    <a:pt x="48" y="42"/>
                    <a:pt x="48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57" y="40"/>
                    <a:pt x="56" y="36"/>
                  </a:cubicBezTo>
                  <a:cubicBezTo>
                    <a:pt x="55" y="33"/>
                    <a:pt x="47" y="33"/>
                    <a:pt x="47" y="33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2"/>
                    <a:pt x="54" y="28"/>
                    <a:pt x="52" y="25"/>
                  </a:cubicBezTo>
                  <a:cubicBezTo>
                    <a:pt x="50" y="21"/>
                    <a:pt x="43" y="23"/>
                    <a:pt x="39" y="22"/>
                  </a:cubicBezTo>
                  <a:cubicBezTo>
                    <a:pt x="35" y="20"/>
                    <a:pt x="33" y="20"/>
                    <a:pt x="31" y="23"/>
                  </a:cubicBezTo>
                  <a:cubicBezTo>
                    <a:pt x="30" y="25"/>
                    <a:pt x="30" y="26"/>
                    <a:pt x="28" y="27"/>
                  </a:cubicBezTo>
                  <a:cubicBezTo>
                    <a:pt x="25" y="29"/>
                    <a:pt x="25" y="28"/>
                    <a:pt x="25" y="30"/>
                  </a:cubicBezTo>
                  <a:cubicBezTo>
                    <a:pt x="25" y="31"/>
                    <a:pt x="26" y="34"/>
                    <a:pt x="23" y="35"/>
                  </a:cubicBezTo>
                  <a:cubicBezTo>
                    <a:pt x="21" y="36"/>
                    <a:pt x="20" y="36"/>
                    <a:pt x="20" y="39"/>
                  </a:cubicBezTo>
                  <a:cubicBezTo>
                    <a:pt x="20" y="41"/>
                    <a:pt x="20" y="42"/>
                    <a:pt x="18" y="44"/>
                  </a:cubicBezTo>
                  <a:cubicBezTo>
                    <a:pt x="16" y="47"/>
                    <a:pt x="14" y="47"/>
                    <a:pt x="13" y="52"/>
                  </a:cubicBezTo>
                  <a:cubicBezTo>
                    <a:pt x="11" y="57"/>
                    <a:pt x="9" y="69"/>
                    <a:pt x="7" y="78"/>
                  </a:cubicBezTo>
                  <a:cubicBezTo>
                    <a:pt x="5" y="87"/>
                    <a:pt x="2" y="90"/>
                    <a:pt x="2" y="90"/>
                  </a:cubicBezTo>
                  <a:close/>
                  <a:moveTo>
                    <a:pt x="117" y="139"/>
                  </a:moveTo>
                  <a:cubicBezTo>
                    <a:pt x="117" y="139"/>
                    <a:pt x="114" y="138"/>
                    <a:pt x="114" y="135"/>
                  </a:cubicBezTo>
                  <a:cubicBezTo>
                    <a:pt x="115" y="133"/>
                    <a:pt x="115" y="132"/>
                    <a:pt x="114" y="131"/>
                  </a:cubicBezTo>
                  <a:cubicBezTo>
                    <a:pt x="113" y="129"/>
                    <a:pt x="112" y="129"/>
                    <a:pt x="111" y="131"/>
                  </a:cubicBezTo>
                  <a:cubicBezTo>
                    <a:pt x="109" y="132"/>
                    <a:pt x="110" y="137"/>
                    <a:pt x="112" y="141"/>
                  </a:cubicBezTo>
                  <a:cubicBezTo>
                    <a:pt x="114" y="144"/>
                    <a:pt x="113" y="144"/>
                    <a:pt x="116" y="147"/>
                  </a:cubicBezTo>
                  <a:cubicBezTo>
                    <a:pt x="119" y="150"/>
                    <a:pt x="119" y="150"/>
                    <a:pt x="119" y="150"/>
                  </a:cubicBezTo>
                  <a:cubicBezTo>
                    <a:pt x="119" y="150"/>
                    <a:pt x="122" y="156"/>
                    <a:pt x="123" y="160"/>
                  </a:cubicBezTo>
                  <a:cubicBezTo>
                    <a:pt x="124" y="164"/>
                    <a:pt x="124" y="168"/>
                    <a:pt x="124" y="170"/>
                  </a:cubicBezTo>
                  <a:cubicBezTo>
                    <a:pt x="124" y="173"/>
                    <a:pt x="124" y="176"/>
                    <a:pt x="124" y="176"/>
                  </a:cubicBezTo>
                  <a:cubicBezTo>
                    <a:pt x="124" y="176"/>
                    <a:pt x="127" y="183"/>
                    <a:pt x="135" y="190"/>
                  </a:cubicBezTo>
                  <a:cubicBezTo>
                    <a:pt x="143" y="196"/>
                    <a:pt x="143" y="197"/>
                    <a:pt x="143" y="197"/>
                  </a:cubicBezTo>
                  <a:cubicBezTo>
                    <a:pt x="146" y="197"/>
                    <a:pt x="146" y="197"/>
                    <a:pt x="146" y="197"/>
                  </a:cubicBezTo>
                  <a:cubicBezTo>
                    <a:pt x="146" y="197"/>
                    <a:pt x="152" y="192"/>
                    <a:pt x="159" y="186"/>
                  </a:cubicBezTo>
                  <a:cubicBezTo>
                    <a:pt x="166" y="181"/>
                    <a:pt x="168" y="177"/>
                    <a:pt x="168" y="174"/>
                  </a:cubicBezTo>
                  <a:cubicBezTo>
                    <a:pt x="168" y="170"/>
                    <a:pt x="169" y="167"/>
                    <a:pt x="169" y="165"/>
                  </a:cubicBezTo>
                  <a:cubicBezTo>
                    <a:pt x="170" y="164"/>
                    <a:pt x="171" y="159"/>
                    <a:pt x="172" y="155"/>
                  </a:cubicBezTo>
                  <a:cubicBezTo>
                    <a:pt x="173" y="151"/>
                    <a:pt x="173" y="148"/>
                    <a:pt x="173" y="148"/>
                  </a:cubicBezTo>
                  <a:cubicBezTo>
                    <a:pt x="173" y="148"/>
                    <a:pt x="178" y="147"/>
                    <a:pt x="180" y="144"/>
                  </a:cubicBezTo>
                  <a:cubicBezTo>
                    <a:pt x="182" y="141"/>
                    <a:pt x="181" y="135"/>
                    <a:pt x="182" y="132"/>
                  </a:cubicBezTo>
                  <a:cubicBezTo>
                    <a:pt x="183" y="129"/>
                    <a:pt x="182" y="125"/>
                    <a:pt x="181" y="126"/>
                  </a:cubicBezTo>
                  <a:cubicBezTo>
                    <a:pt x="180" y="127"/>
                    <a:pt x="179" y="130"/>
                    <a:pt x="178" y="134"/>
                  </a:cubicBezTo>
                  <a:cubicBezTo>
                    <a:pt x="176" y="137"/>
                    <a:pt x="176" y="138"/>
                    <a:pt x="176" y="138"/>
                  </a:cubicBezTo>
                  <a:cubicBezTo>
                    <a:pt x="174" y="138"/>
                    <a:pt x="174" y="138"/>
                    <a:pt x="174" y="138"/>
                  </a:cubicBezTo>
                  <a:cubicBezTo>
                    <a:pt x="174" y="138"/>
                    <a:pt x="176" y="131"/>
                    <a:pt x="175" y="125"/>
                  </a:cubicBezTo>
                  <a:cubicBezTo>
                    <a:pt x="175" y="120"/>
                    <a:pt x="175" y="116"/>
                    <a:pt x="173" y="113"/>
                  </a:cubicBezTo>
                  <a:cubicBezTo>
                    <a:pt x="171" y="110"/>
                    <a:pt x="174" y="106"/>
                    <a:pt x="170" y="102"/>
                  </a:cubicBezTo>
                  <a:cubicBezTo>
                    <a:pt x="166" y="98"/>
                    <a:pt x="164" y="95"/>
                    <a:pt x="159" y="94"/>
                  </a:cubicBezTo>
                  <a:cubicBezTo>
                    <a:pt x="154" y="93"/>
                    <a:pt x="152" y="92"/>
                    <a:pt x="150" y="94"/>
                  </a:cubicBezTo>
                  <a:cubicBezTo>
                    <a:pt x="148" y="96"/>
                    <a:pt x="147" y="96"/>
                    <a:pt x="144" y="94"/>
                  </a:cubicBezTo>
                  <a:cubicBezTo>
                    <a:pt x="141" y="92"/>
                    <a:pt x="135" y="92"/>
                    <a:pt x="129" y="95"/>
                  </a:cubicBezTo>
                  <a:cubicBezTo>
                    <a:pt x="123" y="99"/>
                    <a:pt x="120" y="104"/>
                    <a:pt x="121" y="108"/>
                  </a:cubicBezTo>
                  <a:cubicBezTo>
                    <a:pt x="121" y="111"/>
                    <a:pt x="123" y="113"/>
                    <a:pt x="121" y="117"/>
                  </a:cubicBezTo>
                  <a:cubicBezTo>
                    <a:pt x="119" y="120"/>
                    <a:pt x="119" y="119"/>
                    <a:pt x="119" y="124"/>
                  </a:cubicBezTo>
                  <a:cubicBezTo>
                    <a:pt x="119" y="130"/>
                    <a:pt x="117" y="139"/>
                    <a:pt x="117" y="139"/>
                  </a:cubicBezTo>
                  <a:close/>
                  <a:moveTo>
                    <a:pt x="241" y="1"/>
                  </a:moveTo>
                  <a:cubicBezTo>
                    <a:pt x="241" y="1"/>
                    <a:pt x="242" y="3"/>
                    <a:pt x="241" y="7"/>
                  </a:cubicBezTo>
                  <a:cubicBezTo>
                    <a:pt x="239" y="11"/>
                    <a:pt x="234" y="13"/>
                    <a:pt x="234" y="13"/>
                  </a:cubicBezTo>
                  <a:cubicBezTo>
                    <a:pt x="234" y="13"/>
                    <a:pt x="244" y="16"/>
                    <a:pt x="244" y="20"/>
                  </a:cubicBezTo>
                  <a:cubicBezTo>
                    <a:pt x="244" y="22"/>
                    <a:pt x="242" y="25"/>
                    <a:pt x="240" y="26"/>
                  </a:cubicBezTo>
                  <a:cubicBezTo>
                    <a:pt x="238" y="27"/>
                    <a:pt x="235" y="26"/>
                    <a:pt x="235" y="26"/>
                  </a:cubicBezTo>
                  <a:cubicBezTo>
                    <a:pt x="235" y="26"/>
                    <a:pt x="244" y="31"/>
                    <a:pt x="242" y="35"/>
                  </a:cubicBezTo>
                  <a:cubicBezTo>
                    <a:pt x="240" y="40"/>
                    <a:pt x="234" y="39"/>
                    <a:pt x="234" y="39"/>
                  </a:cubicBezTo>
                  <a:cubicBezTo>
                    <a:pt x="234" y="39"/>
                    <a:pt x="239" y="42"/>
                    <a:pt x="236" y="45"/>
                  </a:cubicBezTo>
                  <a:cubicBezTo>
                    <a:pt x="234" y="49"/>
                    <a:pt x="228" y="48"/>
                    <a:pt x="228" y="48"/>
                  </a:cubicBezTo>
                  <a:cubicBezTo>
                    <a:pt x="228" y="50"/>
                    <a:pt x="228" y="50"/>
                    <a:pt x="228" y="50"/>
                  </a:cubicBezTo>
                  <a:cubicBezTo>
                    <a:pt x="228" y="50"/>
                    <a:pt x="229" y="54"/>
                    <a:pt x="230" y="58"/>
                  </a:cubicBezTo>
                  <a:cubicBezTo>
                    <a:pt x="230" y="63"/>
                    <a:pt x="232" y="67"/>
                    <a:pt x="234" y="72"/>
                  </a:cubicBezTo>
                  <a:cubicBezTo>
                    <a:pt x="236" y="76"/>
                    <a:pt x="239" y="77"/>
                    <a:pt x="239" y="87"/>
                  </a:cubicBezTo>
                  <a:cubicBezTo>
                    <a:pt x="240" y="97"/>
                    <a:pt x="240" y="106"/>
                    <a:pt x="240" y="106"/>
                  </a:cubicBezTo>
                  <a:cubicBezTo>
                    <a:pt x="240" y="109"/>
                    <a:pt x="240" y="109"/>
                    <a:pt x="240" y="109"/>
                  </a:cubicBezTo>
                  <a:cubicBezTo>
                    <a:pt x="240" y="109"/>
                    <a:pt x="242" y="112"/>
                    <a:pt x="248" y="113"/>
                  </a:cubicBezTo>
                  <a:cubicBezTo>
                    <a:pt x="255" y="113"/>
                    <a:pt x="256" y="113"/>
                    <a:pt x="256" y="113"/>
                  </a:cubicBezTo>
                  <a:cubicBezTo>
                    <a:pt x="257" y="115"/>
                    <a:pt x="257" y="115"/>
                    <a:pt x="257" y="115"/>
                  </a:cubicBezTo>
                  <a:cubicBezTo>
                    <a:pt x="257" y="115"/>
                    <a:pt x="262" y="110"/>
                    <a:pt x="265" y="107"/>
                  </a:cubicBezTo>
                  <a:cubicBezTo>
                    <a:pt x="268" y="105"/>
                    <a:pt x="268" y="103"/>
                    <a:pt x="268" y="102"/>
                  </a:cubicBezTo>
                  <a:cubicBezTo>
                    <a:pt x="268" y="100"/>
                    <a:pt x="265" y="94"/>
                    <a:pt x="265" y="87"/>
                  </a:cubicBezTo>
                  <a:cubicBezTo>
                    <a:pt x="264" y="80"/>
                    <a:pt x="263" y="68"/>
                    <a:pt x="262" y="61"/>
                  </a:cubicBezTo>
                  <a:cubicBezTo>
                    <a:pt x="262" y="54"/>
                    <a:pt x="262" y="51"/>
                    <a:pt x="262" y="51"/>
                  </a:cubicBezTo>
                  <a:cubicBezTo>
                    <a:pt x="262" y="51"/>
                    <a:pt x="270" y="47"/>
                    <a:pt x="272" y="44"/>
                  </a:cubicBezTo>
                  <a:cubicBezTo>
                    <a:pt x="275" y="42"/>
                    <a:pt x="274" y="40"/>
                    <a:pt x="276" y="35"/>
                  </a:cubicBezTo>
                  <a:cubicBezTo>
                    <a:pt x="279" y="30"/>
                    <a:pt x="282" y="29"/>
                    <a:pt x="280" y="26"/>
                  </a:cubicBezTo>
                  <a:cubicBezTo>
                    <a:pt x="278" y="24"/>
                    <a:pt x="277" y="21"/>
                    <a:pt x="276" y="23"/>
                  </a:cubicBezTo>
                  <a:cubicBezTo>
                    <a:pt x="275" y="25"/>
                    <a:pt x="274" y="29"/>
                    <a:pt x="272" y="31"/>
                  </a:cubicBezTo>
                  <a:cubicBezTo>
                    <a:pt x="271" y="33"/>
                    <a:pt x="270" y="37"/>
                    <a:pt x="270" y="33"/>
                  </a:cubicBezTo>
                  <a:cubicBezTo>
                    <a:pt x="269" y="30"/>
                    <a:pt x="269" y="25"/>
                    <a:pt x="267" y="21"/>
                  </a:cubicBezTo>
                  <a:cubicBezTo>
                    <a:pt x="266" y="18"/>
                    <a:pt x="268" y="18"/>
                    <a:pt x="264" y="16"/>
                  </a:cubicBezTo>
                  <a:cubicBezTo>
                    <a:pt x="259" y="14"/>
                    <a:pt x="258" y="14"/>
                    <a:pt x="257" y="11"/>
                  </a:cubicBezTo>
                  <a:cubicBezTo>
                    <a:pt x="257" y="9"/>
                    <a:pt x="257" y="8"/>
                    <a:pt x="255" y="6"/>
                  </a:cubicBezTo>
                  <a:cubicBezTo>
                    <a:pt x="252" y="3"/>
                    <a:pt x="249" y="1"/>
                    <a:pt x="246" y="0"/>
                  </a:cubicBezTo>
                  <a:cubicBezTo>
                    <a:pt x="243" y="0"/>
                    <a:pt x="241" y="1"/>
                    <a:pt x="241" y="1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Segoe UI Semibold" panose="020B0702040204020203" pitchFamily="34" charset="0"/>
                <a:ea typeface="微软雅黑" panose="020B0503020204020204" pitchFamily="34" charset="-122"/>
                <a:sym typeface="Segoe UI Semibold" panose="020B0702040204020203" pitchFamily="34" charset="0"/>
              </a:endParaRPr>
            </a:p>
          </p:txBody>
        </p:sp>
        <p:sp>
          <p:nvSpPr>
            <p:cNvPr id="13" name="Freeform 17"/>
            <p:cNvSpPr>
              <a:spLocks noChangeArrowheads="1"/>
            </p:cNvSpPr>
            <p:nvPr/>
          </p:nvSpPr>
          <p:spPr bwMode="auto">
            <a:xfrm>
              <a:off x="966788" y="381000"/>
              <a:ext cx="1220788" cy="1198563"/>
            </a:xfrm>
            <a:custGeom>
              <a:avLst/>
              <a:gdLst>
                <a:gd name="T0" fmla="*/ 41 w 304"/>
                <a:gd name="T1" fmla="*/ 15 h 299"/>
                <a:gd name="T2" fmla="*/ 17 w 304"/>
                <a:gd name="T3" fmla="*/ 12 h 299"/>
                <a:gd name="T4" fmla="*/ 19 w 304"/>
                <a:gd name="T5" fmla="*/ 0 h 299"/>
                <a:gd name="T6" fmla="*/ 10 w 304"/>
                <a:gd name="T7" fmla="*/ 28 h 299"/>
                <a:gd name="T8" fmla="*/ 2 w 304"/>
                <a:gd name="T9" fmla="*/ 64 h 299"/>
                <a:gd name="T10" fmla="*/ 40 w 304"/>
                <a:gd name="T11" fmla="*/ 118 h 299"/>
                <a:gd name="T12" fmla="*/ 85 w 304"/>
                <a:gd name="T13" fmla="*/ 154 h 299"/>
                <a:gd name="T14" fmla="*/ 90 w 304"/>
                <a:gd name="T15" fmla="*/ 199 h 299"/>
                <a:gd name="T16" fmla="*/ 89 w 304"/>
                <a:gd name="T17" fmla="*/ 240 h 299"/>
                <a:gd name="T18" fmla="*/ 96 w 304"/>
                <a:gd name="T19" fmla="*/ 261 h 299"/>
                <a:gd name="T20" fmla="*/ 111 w 304"/>
                <a:gd name="T21" fmla="*/ 281 h 299"/>
                <a:gd name="T22" fmla="*/ 138 w 304"/>
                <a:gd name="T23" fmla="*/ 298 h 299"/>
                <a:gd name="T24" fmla="*/ 156 w 304"/>
                <a:gd name="T25" fmla="*/ 299 h 299"/>
                <a:gd name="T26" fmla="*/ 207 w 304"/>
                <a:gd name="T27" fmla="*/ 283 h 299"/>
                <a:gd name="T28" fmla="*/ 217 w 304"/>
                <a:gd name="T29" fmla="*/ 261 h 299"/>
                <a:gd name="T30" fmla="*/ 226 w 304"/>
                <a:gd name="T31" fmla="*/ 220 h 299"/>
                <a:gd name="T32" fmla="*/ 231 w 304"/>
                <a:gd name="T33" fmla="*/ 193 h 299"/>
                <a:gd name="T34" fmla="*/ 239 w 304"/>
                <a:gd name="T35" fmla="*/ 145 h 299"/>
                <a:gd name="T36" fmla="*/ 295 w 304"/>
                <a:gd name="T37" fmla="*/ 113 h 299"/>
                <a:gd name="T38" fmla="*/ 303 w 304"/>
                <a:gd name="T39" fmla="*/ 85 h 299"/>
                <a:gd name="T40" fmla="*/ 295 w 304"/>
                <a:gd name="T41" fmla="*/ 42 h 299"/>
                <a:gd name="T42" fmla="*/ 285 w 304"/>
                <a:gd name="T43" fmla="*/ 3 h 299"/>
                <a:gd name="T44" fmla="*/ 277 w 304"/>
                <a:gd name="T45" fmla="*/ 23 h 299"/>
                <a:gd name="T46" fmla="*/ 273 w 304"/>
                <a:gd name="T47" fmla="*/ 23 h 299"/>
                <a:gd name="T48" fmla="*/ 256 w 304"/>
                <a:gd name="T49" fmla="*/ 16 h 299"/>
                <a:gd name="T50" fmla="*/ 253 w 304"/>
                <a:gd name="T51" fmla="*/ 35 h 299"/>
                <a:gd name="T52" fmla="*/ 256 w 304"/>
                <a:gd name="T53" fmla="*/ 58 h 299"/>
                <a:gd name="T54" fmla="*/ 251 w 304"/>
                <a:gd name="T55" fmla="*/ 84 h 299"/>
                <a:gd name="T56" fmla="*/ 232 w 304"/>
                <a:gd name="T57" fmla="*/ 83 h 299"/>
                <a:gd name="T58" fmla="*/ 213 w 304"/>
                <a:gd name="T59" fmla="*/ 84 h 299"/>
                <a:gd name="T60" fmla="*/ 187 w 304"/>
                <a:gd name="T61" fmla="*/ 82 h 299"/>
                <a:gd name="T62" fmla="*/ 165 w 304"/>
                <a:gd name="T63" fmla="*/ 106 h 299"/>
                <a:gd name="T64" fmla="*/ 146 w 304"/>
                <a:gd name="T65" fmla="*/ 93 h 299"/>
                <a:gd name="T66" fmla="*/ 138 w 304"/>
                <a:gd name="T67" fmla="*/ 88 h 299"/>
                <a:gd name="T68" fmla="*/ 119 w 304"/>
                <a:gd name="T69" fmla="*/ 94 h 299"/>
                <a:gd name="T70" fmla="*/ 94 w 304"/>
                <a:gd name="T71" fmla="*/ 87 h 299"/>
                <a:gd name="T72" fmla="*/ 71 w 304"/>
                <a:gd name="T73" fmla="*/ 85 h 299"/>
                <a:gd name="T74" fmla="*/ 45 w 304"/>
                <a:gd name="T75" fmla="*/ 65 h 299"/>
                <a:gd name="T76" fmla="*/ 41 w 304"/>
                <a:gd name="T77" fmla="*/ 25 h 299"/>
                <a:gd name="T78" fmla="*/ 43 w 304"/>
                <a:gd name="T79" fmla="*/ 5 h 29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304"/>
                <a:gd name="T121" fmla="*/ 0 h 299"/>
                <a:gd name="T122" fmla="*/ 304 w 304"/>
                <a:gd name="T123" fmla="*/ 299 h 299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304" h="299">
                  <a:moveTo>
                    <a:pt x="42" y="5"/>
                  </a:moveTo>
                  <a:cubicBezTo>
                    <a:pt x="42" y="5"/>
                    <a:pt x="44" y="12"/>
                    <a:pt x="41" y="15"/>
                  </a:cubicBezTo>
                  <a:cubicBezTo>
                    <a:pt x="37" y="17"/>
                    <a:pt x="29" y="22"/>
                    <a:pt x="25" y="20"/>
                  </a:cubicBezTo>
                  <a:cubicBezTo>
                    <a:pt x="21" y="19"/>
                    <a:pt x="19" y="15"/>
                    <a:pt x="17" y="12"/>
                  </a:cubicBezTo>
                  <a:cubicBezTo>
                    <a:pt x="16" y="9"/>
                    <a:pt x="17" y="7"/>
                    <a:pt x="18" y="4"/>
                  </a:cubicBezTo>
                  <a:cubicBezTo>
                    <a:pt x="19" y="1"/>
                    <a:pt x="19" y="0"/>
                    <a:pt x="19" y="0"/>
                  </a:cubicBezTo>
                  <a:cubicBezTo>
                    <a:pt x="19" y="0"/>
                    <a:pt x="16" y="4"/>
                    <a:pt x="14" y="12"/>
                  </a:cubicBezTo>
                  <a:cubicBezTo>
                    <a:pt x="13" y="19"/>
                    <a:pt x="13" y="21"/>
                    <a:pt x="10" y="28"/>
                  </a:cubicBezTo>
                  <a:cubicBezTo>
                    <a:pt x="7" y="34"/>
                    <a:pt x="2" y="42"/>
                    <a:pt x="2" y="45"/>
                  </a:cubicBezTo>
                  <a:cubicBezTo>
                    <a:pt x="2" y="48"/>
                    <a:pt x="1" y="56"/>
                    <a:pt x="2" y="64"/>
                  </a:cubicBezTo>
                  <a:cubicBezTo>
                    <a:pt x="4" y="72"/>
                    <a:pt x="0" y="79"/>
                    <a:pt x="6" y="86"/>
                  </a:cubicBezTo>
                  <a:cubicBezTo>
                    <a:pt x="11" y="93"/>
                    <a:pt x="26" y="108"/>
                    <a:pt x="40" y="118"/>
                  </a:cubicBezTo>
                  <a:cubicBezTo>
                    <a:pt x="54" y="129"/>
                    <a:pt x="67" y="134"/>
                    <a:pt x="75" y="140"/>
                  </a:cubicBezTo>
                  <a:cubicBezTo>
                    <a:pt x="82" y="146"/>
                    <a:pt x="83" y="149"/>
                    <a:pt x="85" y="154"/>
                  </a:cubicBezTo>
                  <a:cubicBezTo>
                    <a:pt x="88" y="158"/>
                    <a:pt x="86" y="162"/>
                    <a:pt x="86" y="170"/>
                  </a:cubicBezTo>
                  <a:cubicBezTo>
                    <a:pt x="87" y="179"/>
                    <a:pt x="88" y="188"/>
                    <a:pt x="90" y="199"/>
                  </a:cubicBezTo>
                  <a:cubicBezTo>
                    <a:pt x="92" y="210"/>
                    <a:pt x="93" y="209"/>
                    <a:pt x="92" y="216"/>
                  </a:cubicBezTo>
                  <a:cubicBezTo>
                    <a:pt x="91" y="223"/>
                    <a:pt x="87" y="236"/>
                    <a:pt x="89" y="240"/>
                  </a:cubicBezTo>
                  <a:cubicBezTo>
                    <a:pt x="90" y="245"/>
                    <a:pt x="87" y="244"/>
                    <a:pt x="91" y="247"/>
                  </a:cubicBezTo>
                  <a:cubicBezTo>
                    <a:pt x="95" y="251"/>
                    <a:pt x="96" y="257"/>
                    <a:pt x="96" y="261"/>
                  </a:cubicBezTo>
                  <a:cubicBezTo>
                    <a:pt x="97" y="265"/>
                    <a:pt x="97" y="265"/>
                    <a:pt x="97" y="265"/>
                  </a:cubicBezTo>
                  <a:cubicBezTo>
                    <a:pt x="97" y="265"/>
                    <a:pt x="106" y="278"/>
                    <a:pt x="111" y="281"/>
                  </a:cubicBezTo>
                  <a:cubicBezTo>
                    <a:pt x="116" y="285"/>
                    <a:pt x="133" y="293"/>
                    <a:pt x="133" y="293"/>
                  </a:cubicBezTo>
                  <a:cubicBezTo>
                    <a:pt x="138" y="298"/>
                    <a:pt x="138" y="298"/>
                    <a:pt x="138" y="298"/>
                  </a:cubicBezTo>
                  <a:cubicBezTo>
                    <a:pt x="144" y="296"/>
                    <a:pt x="144" y="296"/>
                    <a:pt x="144" y="296"/>
                  </a:cubicBezTo>
                  <a:cubicBezTo>
                    <a:pt x="144" y="296"/>
                    <a:pt x="150" y="299"/>
                    <a:pt x="156" y="299"/>
                  </a:cubicBezTo>
                  <a:cubicBezTo>
                    <a:pt x="161" y="299"/>
                    <a:pt x="172" y="299"/>
                    <a:pt x="181" y="296"/>
                  </a:cubicBezTo>
                  <a:cubicBezTo>
                    <a:pt x="190" y="293"/>
                    <a:pt x="207" y="283"/>
                    <a:pt x="207" y="283"/>
                  </a:cubicBezTo>
                  <a:cubicBezTo>
                    <a:pt x="207" y="283"/>
                    <a:pt x="211" y="274"/>
                    <a:pt x="213" y="270"/>
                  </a:cubicBezTo>
                  <a:cubicBezTo>
                    <a:pt x="214" y="265"/>
                    <a:pt x="214" y="266"/>
                    <a:pt x="217" y="261"/>
                  </a:cubicBezTo>
                  <a:cubicBezTo>
                    <a:pt x="219" y="256"/>
                    <a:pt x="223" y="251"/>
                    <a:pt x="225" y="243"/>
                  </a:cubicBezTo>
                  <a:cubicBezTo>
                    <a:pt x="227" y="235"/>
                    <a:pt x="228" y="228"/>
                    <a:pt x="226" y="220"/>
                  </a:cubicBezTo>
                  <a:cubicBezTo>
                    <a:pt x="225" y="211"/>
                    <a:pt x="224" y="208"/>
                    <a:pt x="226" y="206"/>
                  </a:cubicBezTo>
                  <a:cubicBezTo>
                    <a:pt x="228" y="204"/>
                    <a:pt x="230" y="203"/>
                    <a:pt x="231" y="193"/>
                  </a:cubicBezTo>
                  <a:cubicBezTo>
                    <a:pt x="232" y="183"/>
                    <a:pt x="234" y="168"/>
                    <a:pt x="234" y="160"/>
                  </a:cubicBezTo>
                  <a:cubicBezTo>
                    <a:pt x="234" y="153"/>
                    <a:pt x="234" y="148"/>
                    <a:pt x="239" y="145"/>
                  </a:cubicBezTo>
                  <a:cubicBezTo>
                    <a:pt x="244" y="141"/>
                    <a:pt x="265" y="133"/>
                    <a:pt x="276" y="127"/>
                  </a:cubicBezTo>
                  <a:cubicBezTo>
                    <a:pt x="287" y="122"/>
                    <a:pt x="291" y="120"/>
                    <a:pt x="295" y="113"/>
                  </a:cubicBezTo>
                  <a:cubicBezTo>
                    <a:pt x="299" y="105"/>
                    <a:pt x="301" y="101"/>
                    <a:pt x="302" y="99"/>
                  </a:cubicBezTo>
                  <a:cubicBezTo>
                    <a:pt x="303" y="96"/>
                    <a:pt x="303" y="90"/>
                    <a:pt x="303" y="85"/>
                  </a:cubicBezTo>
                  <a:cubicBezTo>
                    <a:pt x="303" y="80"/>
                    <a:pt x="304" y="76"/>
                    <a:pt x="304" y="66"/>
                  </a:cubicBezTo>
                  <a:cubicBezTo>
                    <a:pt x="304" y="56"/>
                    <a:pt x="298" y="46"/>
                    <a:pt x="295" y="42"/>
                  </a:cubicBezTo>
                  <a:cubicBezTo>
                    <a:pt x="293" y="38"/>
                    <a:pt x="296" y="29"/>
                    <a:pt x="295" y="24"/>
                  </a:cubicBezTo>
                  <a:cubicBezTo>
                    <a:pt x="293" y="14"/>
                    <a:pt x="295" y="12"/>
                    <a:pt x="285" y="3"/>
                  </a:cubicBezTo>
                  <a:cubicBezTo>
                    <a:pt x="285" y="3"/>
                    <a:pt x="288" y="10"/>
                    <a:pt x="287" y="12"/>
                  </a:cubicBezTo>
                  <a:cubicBezTo>
                    <a:pt x="286" y="15"/>
                    <a:pt x="280" y="21"/>
                    <a:pt x="277" y="23"/>
                  </a:cubicBezTo>
                  <a:cubicBezTo>
                    <a:pt x="274" y="26"/>
                    <a:pt x="273" y="26"/>
                    <a:pt x="273" y="26"/>
                  </a:cubicBezTo>
                  <a:cubicBezTo>
                    <a:pt x="273" y="23"/>
                    <a:pt x="273" y="23"/>
                    <a:pt x="273" y="23"/>
                  </a:cubicBezTo>
                  <a:cubicBezTo>
                    <a:pt x="273" y="23"/>
                    <a:pt x="267" y="24"/>
                    <a:pt x="263" y="22"/>
                  </a:cubicBezTo>
                  <a:cubicBezTo>
                    <a:pt x="259" y="20"/>
                    <a:pt x="256" y="16"/>
                    <a:pt x="256" y="16"/>
                  </a:cubicBezTo>
                  <a:cubicBezTo>
                    <a:pt x="256" y="16"/>
                    <a:pt x="258" y="25"/>
                    <a:pt x="258" y="29"/>
                  </a:cubicBezTo>
                  <a:cubicBezTo>
                    <a:pt x="257" y="33"/>
                    <a:pt x="253" y="35"/>
                    <a:pt x="253" y="35"/>
                  </a:cubicBezTo>
                  <a:cubicBezTo>
                    <a:pt x="253" y="35"/>
                    <a:pt x="252" y="45"/>
                    <a:pt x="253" y="49"/>
                  </a:cubicBezTo>
                  <a:cubicBezTo>
                    <a:pt x="254" y="54"/>
                    <a:pt x="254" y="54"/>
                    <a:pt x="256" y="58"/>
                  </a:cubicBezTo>
                  <a:cubicBezTo>
                    <a:pt x="259" y="61"/>
                    <a:pt x="258" y="64"/>
                    <a:pt x="257" y="69"/>
                  </a:cubicBezTo>
                  <a:cubicBezTo>
                    <a:pt x="256" y="74"/>
                    <a:pt x="252" y="82"/>
                    <a:pt x="251" y="84"/>
                  </a:cubicBezTo>
                  <a:cubicBezTo>
                    <a:pt x="250" y="86"/>
                    <a:pt x="246" y="88"/>
                    <a:pt x="242" y="86"/>
                  </a:cubicBezTo>
                  <a:cubicBezTo>
                    <a:pt x="238" y="85"/>
                    <a:pt x="237" y="82"/>
                    <a:pt x="232" y="83"/>
                  </a:cubicBezTo>
                  <a:cubicBezTo>
                    <a:pt x="228" y="83"/>
                    <a:pt x="226" y="82"/>
                    <a:pt x="224" y="82"/>
                  </a:cubicBezTo>
                  <a:cubicBezTo>
                    <a:pt x="221" y="81"/>
                    <a:pt x="218" y="81"/>
                    <a:pt x="213" y="84"/>
                  </a:cubicBezTo>
                  <a:cubicBezTo>
                    <a:pt x="208" y="87"/>
                    <a:pt x="204" y="89"/>
                    <a:pt x="200" y="87"/>
                  </a:cubicBezTo>
                  <a:cubicBezTo>
                    <a:pt x="196" y="86"/>
                    <a:pt x="187" y="82"/>
                    <a:pt x="187" y="82"/>
                  </a:cubicBezTo>
                  <a:cubicBezTo>
                    <a:pt x="187" y="82"/>
                    <a:pt x="187" y="90"/>
                    <a:pt x="180" y="95"/>
                  </a:cubicBezTo>
                  <a:cubicBezTo>
                    <a:pt x="173" y="101"/>
                    <a:pt x="165" y="106"/>
                    <a:pt x="165" y="106"/>
                  </a:cubicBezTo>
                  <a:cubicBezTo>
                    <a:pt x="161" y="107"/>
                    <a:pt x="161" y="107"/>
                    <a:pt x="161" y="107"/>
                  </a:cubicBezTo>
                  <a:cubicBezTo>
                    <a:pt x="161" y="107"/>
                    <a:pt x="150" y="99"/>
                    <a:pt x="146" y="93"/>
                  </a:cubicBezTo>
                  <a:cubicBezTo>
                    <a:pt x="141" y="87"/>
                    <a:pt x="140" y="84"/>
                    <a:pt x="140" y="84"/>
                  </a:cubicBezTo>
                  <a:cubicBezTo>
                    <a:pt x="140" y="84"/>
                    <a:pt x="140" y="86"/>
                    <a:pt x="138" y="88"/>
                  </a:cubicBezTo>
                  <a:cubicBezTo>
                    <a:pt x="135" y="89"/>
                    <a:pt x="132" y="88"/>
                    <a:pt x="130" y="89"/>
                  </a:cubicBezTo>
                  <a:cubicBezTo>
                    <a:pt x="127" y="91"/>
                    <a:pt x="124" y="95"/>
                    <a:pt x="119" y="94"/>
                  </a:cubicBezTo>
                  <a:cubicBezTo>
                    <a:pt x="115" y="93"/>
                    <a:pt x="109" y="88"/>
                    <a:pt x="106" y="87"/>
                  </a:cubicBezTo>
                  <a:cubicBezTo>
                    <a:pt x="103" y="86"/>
                    <a:pt x="99" y="85"/>
                    <a:pt x="94" y="87"/>
                  </a:cubicBezTo>
                  <a:cubicBezTo>
                    <a:pt x="89" y="90"/>
                    <a:pt x="89" y="91"/>
                    <a:pt x="85" y="90"/>
                  </a:cubicBezTo>
                  <a:cubicBezTo>
                    <a:pt x="81" y="88"/>
                    <a:pt x="76" y="88"/>
                    <a:pt x="71" y="85"/>
                  </a:cubicBezTo>
                  <a:cubicBezTo>
                    <a:pt x="66" y="82"/>
                    <a:pt x="60" y="75"/>
                    <a:pt x="57" y="73"/>
                  </a:cubicBezTo>
                  <a:cubicBezTo>
                    <a:pt x="54" y="71"/>
                    <a:pt x="47" y="68"/>
                    <a:pt x="45" y="65"/>
                  </a:cubicBezTo>
                  <a:cubicBezTo>
                    <a:pt x="42" y="62"/>
                    <a:pt x="43" y="55"/>
                    <a:pt x="42" y="47"/>
                  </a:cubicBezTo>
                  <a:cubicBezTo>
                    <a:pt x="41" y="40"/>
                    <a:pt x="41" y="32"/>
                    <a:pt x="41" y="25"/>
                  </a:cubicBezTo>
                  <a:cubicBezTo>
                    <a:pt x="41" y="18"/>
                    <a:pt x="42" y="15"/>
                    <a:pt x="43" y="11"/>
                  </a:cubicBezTo>
                  <a:cubicBezTo>
                    <a:pt x="44" y="8"/>
                    <a:pt x="45" y="6"/>
                    <a:pt x="43" y="5"/>
                  </a:cubicBezTo>
                  <a:cubicBezTo>
                    <a:pt x="42" y="4"/>
                    <a:pt x="42" y="5"/>
                    <a:pt x="42" y="5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Segoe UI Semibold" panose="020B0702040204020203" pitchFamily="34" charset="0"/>
                <a:ea typeface="微软雅黑" panose="020B0503020204020204" pitchFamily="34" charset="-122"/>
                <a:sym typeface="Segoe UI Semibold" panose="020B0702040204020203" pitchFamily="34" charset="0"/>
              </a:endParaRPr>
            </a:p>
          </p:txBody>
        </p:sp>
        <p:sp>
          <p:nvSpPr>
            <p:cNvPr id="14" name="Freeform 18"/>
            <p:cNvSpPr>
              <a:spLocks noChangeArrowheads="1"/>
            </p:cNvSpPr>
            <p:nvPr/>
          </p:nvSpPr>
          <p:spPr bwMode="auto">
            <a:xfrm>
              <a:off x="1481138" y="804862"/>
              <a:ext cx="168275" cy="782638"/>
            </a:xfrm>
            <a:custGeom>
              <a:avLst/>
              <a:gdLst>
                <a:gd name="T0" fmla="*/ 31 w 42"/>
                <a:gd name="T1" fmla="*/ 0 h 195"/>
                <a:gd name="T2" fmla="*/ 24 w 42"/>
                <a:gd name="T3" fmla="*/ 9 h 195"/>
                <a:gd name="T4" fmla="*/ 28 w 42"/>
                <a:gd name="T5" fmla="*/ 17 h 195"/>
                <a:gd name="T6" fmla="*/ 23 w 42"/>
                <a:gd name="T7" fmla="*/ 31 h 195"/>
                <a:gd name="T8" fmla="*/ 16 w 42"/>
                <a:gd name="T9" fmla="*/ 58 h 195"/>
                <a:gd name="T10" fmla="*/ 6 w 42"/>
                <a:gd name="T11" fmla="*/ 127 h 195"/>
                <a:gd name="T12" fmla="*/ 0 w 42"/>
                <a:gd name="T13" fmla="*/ 172 h 195"/>
                <a:gd name="T14" fmla="*/ 3 w 42"/>
                <a:gd name="T15" fmla="*/ 186 h 195"/>
                <a:gd name="T16" fmla="*/ 9 w 42"/>
                <a:gd name="T17" fmla="*/ 195 h 195"/>
                <a:gd name="T18" fmla="*/ 28 w 42"/>
                <a:gd name="T19" fmla="*/ 185 h 195"/>
                <a:gd name="T20" fmla="*/ 34 w 42"/>
                <a:gd name="T21" fmla="*/ 114 h 195"/>
                <a:gd name="T22" fmla="*/ 40 w 42"/>
                <a:gd name="T23" fmla="*/ 38 h 195"/>
                <a:gd name="T24" fmla="*/ 35 w 42"/>
                <a:gd name="T25" fmla="*/ 18 h 195"/>
                <a:gd name="T26" fmla="*/ 39 w 42"/>
                <a:gd name="T27" fmla="*/ 10 h 195"/>
                <a:gd name="T28" fmla="*/ 42 w 42"/>
                <a:gd name="T29" fmla="*/ 4 h 195"/>
                <a:gd name="T30" fmla="*/ 39 w 42"/>
                <a:gd name="T31" fmla="*/ 0 h 195"/>
                <a:gd name="T32" fmla="*/ 31 w 42"/>
                <a:gd name="T33" fmla="*/ 0 h 19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2"/>
                <a:gd name="T52" fmla="*/ 0 h 195"/>
                <a:gd name="T53" fmla="*/ 42 w 42"/>
                <a:gd name="T54" fmla="*/ 195 h 19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2" h="195">
                  <a:moveTo>
                    <a:pt x="31" y="0"/>
                  </a:moveTo>
                  <a:cubicBezTo>
                    <a:pt x="24" y="9"/>
                    <a:pt x="24" y="9"/>
                    <a:pt x="24" y="9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5" y="25"/>
                    <a:pt x="23" y="31"/>
                  </a:cubicBezTo>
                  <a:cubicBezTo>
                    <a:pt x="20" y="38"/>
                    <a:pt x="18" y="49"/>
                    <a:pt x="16" y="58"/>
                  </a:cubicBezTo>
                  <a:cubicBezTo>
                    <a:pt x="14" y="67"/>
                    <a:pt x="11" y="92"/>
                    <a:pt x="6" y="127"/>
                  </a:cubicBezTo>
                  <a:cubicBezTo>
                    <a:pt x="1" y="162"/>
                    <a:pt x="0" y="172"/>
                    <a:pt x="0" y="172"/>
                  </a:cubicBezTo>
                  <a:cubicBezTo>
                    <a:pt x="0" y="172"/>
                    <a:pt x="0" y="181"/>
                    <a:pt x="3" y="186"/>
                  </a:cubicBezTo>
                  <a:cubicBezTo>
                    <a:pt x="7" y="192"/>
                    <a:pt x="9" y="195"/>
                    <a:pt x="9" y="195"/>
                  </a:cubicBezTo>
                  <a:cubicBezTo>
                    <a:pt x="28" y="185"/>
                    <a:pt x="28" y="185"/>
                    <a:pt x="28" y="185"/>
                  </a:cubicBezTo>
                  <a:cubicBezTo>
                    <a:pt x="28" y="185"/>
                    <a:pt x="32" y="135"/>
                    <a:pt x="34" y="114"/>
                  </a:cubicBezTo>
                  <a:cubicBezTo>
                    <a:pt x="36" y="93"/>
                    <a:pt x="41" y="51"/>
                    <a:pt x="40" y="38"/>
                  </a:cubicBezTo>
                  <a:cubicBezTo>
                    <a:pt x="38" y="25"/>
                    <a:pt x="35" y="18"/>
                    <a:pt x="35" y="18"/>
                  </a:cubicBezTo>
                  <a:cubicBezTo>
                    <a:pt x="35" y="18"/>
                    <a:pt x="37" y="14"/>
                    <a:pt x="39" y="10"/>
                  </a:cubicBezTo>
                  <a:cubicBezTo>
                    <a:pt x="40" y="7"/>
                    <a:pt x="42" y="4"/>
                    <a:pt x="42" y="4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1" y="0"/>
                    <a:pt x="31" y="0"/>
                    <a:pt x="31" y="0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Segoe UI Semibold" panose="020B0702040204020203" pitchFamily="34" charset="0"/>
                <a:ea typeface="微软雅黑" panose="020B0503020204020204" pitchFamily="34" charset="-122"/>
                <a:sym typeface="Segoe UI Semibold" panose="020B0702040204020203" pitchFamily="34" charset="0"/>
              </a:endParaRPr>
            </a:p>
          </p:txBody>
        </p:sp>
        <p:sp>
          <p:nvSpPr>
            <p:cNvPr id="15" name="Freeform 19"/>
            <p:cNvSpPr>
              <a:spLocks noEditPoints="1" noChangeArrowheads="1"/>
            </p:cNvSpPr>
            <p:nvPr/>
          </p:nvSpPr>
          <p:spPr bwMode="auto">
            <a:xfrm>
              <a:off x="0" y="39687"/>
              <a:ext cx="1323975" cy="2843213"/>
            </a:xfrm>
            <a:custGeom>
              <a:avLst/>
              <a:gdLst>
                <a:gd name="T0" fmla="*/ 88 w 330"/>
                <a:gd name="T1" fmla="*/ 105 h 709"/>
                <a:gd name="T2" fmla="*/ 80 w 330"/>
                <a:gd name="T3" fmla="*/ 160 h 709"/>
                <a:gd name="T4" fmla="*/ 95 w 330"/>
                <a:gd name="T5" fmla="*/ 188 h 709"/>
                <a:gd name="T6" fmla="*/ 90 w 330"/>
                <a:gd name="T7" fmla="*/ 214 h 709"/>
                <a:gd name="T8" fmla="*/ 56 w 330"/>
                <a:gd name="T9" fmla="*/ 248 h 709"/>
                <a:gd name="T10" fmla="*/ 34 w 330"/>
                <a:gd name="T11" fmla="*/ 286 h 709"/>
                <a:gd name="T12" fmla="*/ 1 w 330"/>
                <a:gd name="T13" fmla="*/ 357 h 709"/>
                <a:gd name="T14" fmla="*/ 20 w 330"/>
                <a:gd name="T15" fmla="*/ 400 h 709"/>
                <a:gd name="T16" fmla="*/ 68 w 330"/>
                <a:gd name="T17" fmla="*/ 374 h 709"/>
                <a:gd name="T18" fmla="*/ 83 w 330"/>
                <a:gd name="T19" fmla="*/ 352 h 709"/>
                <a:gd name="T20" fmla="*/ 90 w 330"/>
                <a:gd name="T21" fmla="*/ 391 h 709"/>
                <a:gd name="T22" fmla="*/ 108 w 330"/>
                <a:gd name="T23" fmla="*/ 425 h 709"/>
                <a:gd name="T24" fmla="*/ 116 w 330"/>
                <a:gd name="T25" fmla="*/ 487 h 709"/>
                <a:gd name="T26" fmla="*/ 132 w 330"/>
                <a:gd name="T27" fmla="*/ 565 h 709"/>
                <a:gd name="T28" fmla="*/ 135 w 330"/>
                <a:gd name="T29" fmla="*/ 640 h 709"/>
                <a:gd name="T30" fmla="*/ 165 w 330"/>
                <a:gd name="T31" fmla="*/ 699 h 709"/>
                <a:gd name="T32" fmla="*/ 181 w 330"/>
                <a:gd name="T33" fmla="*/ 659 h 709"/>
                <a:gd name="T34" fmla="*/ 187 w 330"/>
                <a:gd name="T35" fmla="*/ 614 h 709"/>
                <a:gd name="T36" fmla="*/ 196 w 330"/>
                <a:gd name="T37" fmla="*/ 556 h 709"/>
                <a:gd name="T38" fmla="*/ 215 w 330"/>
                <a:gd name="T39" fmla="*/ 522 h 709"/>
                <a:gd name="T40" fmla="*/ 228 w 330"/>
                <a:gd name="T41" fmla="*/ 576 h 709"/>
                <a:gd name="T42" fmla="*/ 260 w 330"/>
                <a:gd name="T43" fmla="*/ 589 h 709"/>
                <a:gd name="T44" fmla="*/ 303 w 330"/>
                <a:gd name="T45" fmla="*/ 592 h 709"/>
                <a:gd name="T46" fmla="*/ 266 w 330"/>
                <a:gd name="T47" fmla="*/ 550 h 709"/>
                <a:gd name="T48" fmla="*/ 254 w 330"/>
                <a:gd name="T49" fmla="*/ 489 h 709"/>
                <a:gd name="T50" fmla="*/ 228 w 330"/>
                <a:gd name="T51" fmla="*/ 378 h 709"/>
                <a:gd name="T52" fmla="*/ 219 w 330"/>
                <a:gd name="T53" fmla="*/ 269 h 709"/>
                <a:gd name="T54" fmla="*/ 263 w 330"/>
                <a:gd name="T55" fmla="*/ 230 h 709"/>
                <a:gd name="T56" fmla="*/ 317 w 330"/>
                <a:gd name="T57" fmla="*/ 186 h 709"/>
                <a:gd name="T58" fmla="*/ 328 w 330"/>
                <a:gd name="T59" fmla="*/ 132 h 709"/>
                <a:gd name="T60" fmla="*/ 323 w 330"/>
                <a:gd name="T61" fmla="*/ 102 h 709"/>
                <a:gd name="T62" fmla="*/ 315 w 330"/>
                <a:gd name="T63" fmla="*/ 47 h 709"/>
                <a:gd name="T64" fmla="*/ 301 w 330"/>
                <a:gd name="T65" fmla="*/ 52 h 709"/>
                <a:gd name="T66" fmla="*/ 298 w 330"/>
                <a:gd name="T67" fmla="*/ 93 h 709"/>
                <a:gd name="T68" fmla="*/ 293 w 330"/>
                <a:gd name="T69" fmla="*/ 120 h 709"/>
                <a:gd name="T70" fmla="*/ 276 w 330"/>
                <a:gd name="T71" fmla="*/ 160 h 709"/>
                <a:gd name="T72" fmla="*/ 253 w 330"/>
                <a:gd name="T73" fmla="*/ 175 h 709"/>
                <a:gd name="T74" fmla="*/ 201 w 330"/>
                <a:gd name="T75" fmla="*/ 180 h 709"/>
                <a:gd name="T76" fmla="*/ 168 w 330"/>
                <a:gd name="T77" fmla="*/ 187 h 709"/>
                <a:gd name="T78" fmla="*/ 163 w 330"/>
                <a:gd name="T79" fmla="*/ 173 h 709"/>
                <a:gd name="T80" fmla="*/ 161 w 330"/>
                <a:gd name="T81" fmla="*/ 144 h 709"/>
                <a:gd name="T82" fmla="*/ 137 w 330"/>
                <a:gd name="T83" fmla="*/ 102 h 709"/>
                <a:gd name="T84" fmla="*/ 318 w 330"/>
                <a:gd name="T85" fmla="*/ 8 h 709"/>
                <a:gd name="T86" fmla="*/ 296 w 330"/>
                <a:gd name="T87" fmla="*/ 7 h 709"/>
                <a:gd name="T88" fmla="*/ 278 w 330"/>
                <a:gd name="T89" fmla="*/ 16 h 709"/>
                <a:gd name="T90" fmla="*/ 274 w 330"/>
                <a:gd name="T91" fmla="*/ 39 h 709"/>
                <a:gd name="T92" fmla="*/ 294 w 330"/>
                <a:gd name="T93" fmla="*/ 17 h 709"/>
                <a:gd name="T94" fmla="*/ 307 w 330"/>
                <a:gd name="T95" fmla="*/ 11 h 70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30"/>
                <a:gd name="T145" fmla="*/ 0 h 709"/>
                <a:gd name="T146" fmla="*/ 330 w 330"/>
                <a:gd name="T147" fmla="*/ 709 h 709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30" h="709">
                  <a:moveTo>
                    <a:pt x="137" y="102"/>
                  </a:moveTo>
                  <a:cubicBezTo>
                    <a:pt x="131" y="99"/>
                    <a:pt x="122" y="97"/>
                    <a:pt x="114" y="96"/>
                  </a:cubicBezTo>
                  <a:cubicBezTo>
                    <a:pt x="105" y="95"/>
                    <a:pt x="93" y="98"/>
                    <a:pt x="88" y="105"/>
                  </a:cubicBezTo>
                  <a:cubicBezTo>
                    <a:pt x="84" y="112"/>
                    <a:pt x="79" y="112"/>
                    <a:pt x="77" y="117"/>
                  </a:cubicBezTo>
                  <a:cubicBezTo>
                    <a:pt x="75" y="122"/>
                    <a:pt x="71" y="126"/>
                    <a:pt x="74" y="140"/>
                  </a:cubicBezTo>
                  <a:cubicBezTo>
                    <a:pt x="77" y="155"/>
                    <a:pt x="80" y="160"/>
                    <a:pt x="80" y="160"/>
                  </a:cubicBezTo>
                  <a:cubicBezTo>
                    <a:pt x="80" y="160"/>
                    <a:pt x="76" y="160"/>
                    <a:pt x="79" y="170"/>
                  </a:cubicBezTo>
                  <a:cubicBezTo>
                    <a:pt x="83" y="179"/>
                    <a:pt x="83" y="182"/>
                    <a:pt x="86" y="184"/>
                  </a:cubicBezTo>
                  <a:cubicBezTo>
                    <a:pt x="88" y="187"/>
                    <a:pt x="95" y="188"/>
                    <a:pt x="95" y="188"/>
                  </a:cubicBezTo>
                  <a:cubicBezTo>
                    <a:pt x="95" y="188"/>
                    <a:pt x="98" y="194"/>
                    <a:pt x="98" y="200"/>
                  </a:cubicBezTo>
                  <a:cubicBezTo>
                    <a:pt x="99" y="205"/>
                    <a:pt x="99" y="207"/>
                    <a:pt x="99" y="207"/>
                  </a:cubicBezTo>
                  <a:cubicBezTo>
                    <a:pt x="90" y="214"/>
                    <a:pt x="90" y="214"/>
                    <a:pt x="90" y="214"/>
                  </a:cubicBezTo>
                  <a:cubicBezTo>
                    <a:pt x="90" y="214"/>
                    <a:pt x="79" y="212"/>
                    <a:pt x="77" y="217"/>
                  </a:cubicBezTo>
                  <a:cubicBezTo>
                    <a:pt x="74" y="221"/>
                    <a:pt x="72" y="233"/>
                    <a:pt x="69" y="236"/>
                  </a:cubicBezTo>
                  <a:cubicBezTo>
                    <a:pt x="67" y="238"/>
                    <a:pt x="59" y="242"/>
                    <a:pt x="56" y="248"/>
                  </a:cubicBezTo>
                  <a:cubicBezTo>
                    <a:pt x="53" y="253"/>
                    <a:pt x="51" y="254"/>
                    <a:pt x="46" y="260"/>
                  </a:cubicBezTo>
                  <a:cubicBezTo>
                    <a:pt x="41" y="265"/>
                    <a:pt x="38" y="267"/>
                    <a:pt x="37" y="273"/>
                  </a:cubicBezTo>
                  <a:cubicBezTo>
                    <a:pt x="36" y="279"/>
                    <a:pt x="37" y="278"/>
                    <a:pt x="34" y="286"/>
                  </a:cubicBezTo>
                  <a:cubicBezTo>
                    <a:pt x="31" y="294"/>
                    <a:pt x="30" y="304"/>
                    <a:pt x="30" y="304"/>
                  </a:cubicBezTo>
                  <a:cubicBezTo>
                    <a:pt x="30" y="304"/>
                    <a:pt x="19" y="314"/>
                    <a:pt x="12" y="326"/>
                  </a:cubicBezTo>
                  <a:cubicBezTo>
                    <a:pt x="5" y="338"/>
                    <a:pt x="3" y="347"/>
                    <a:pt x="1" y="357"/>
                  </a:cubicBezTo>
                  <a:cubicBezTo>
                    <a:pt x="0" y="367"/>
                    <a:pt x="0" y="372"/>
                    <a:pt x="2" y="380"/>
                  </a:cubicBezTo>
                  <a:cubicBezTo>
                    <a:pt x="5" y="387"/>
                    <a:pt x="6" y="391"/>
                    <a:pt x="7" y="394"/>
                  </a:cubicBezTo>
                  <a:cubicBezTo>
                    <a:pt x="7" y="397"/>
                    <a:pt x="13" y="400"/>
                    <a:pt x="20" y="400"/>
                  </a:cubicBezTo>
                  <a:cubicBezTo>
                    <a:pt x="26" y="400"/>
                    <a:pt x="31" y="398"/>
                    <a:pt x="38" y="396"/>
                  </a:cubicBezTo>
                  <a:cubicBezTo>
                    <a:pt x="45" y="395"/>
                    <a:pt x="46" y="394"/>
                    <a:pt x="53" y="390"/>
                  </a:cubicBezTo>
                  <a:cubicBezTo>
                    <a:pt x="60" y="386"/>
                    <a:pt x="67" y="380"/>
                    <a:pt x="68" y="374"/>
                  </a:cubicBezTo>
                  <a:cubicBezTo>
                    <a:pt x="69" y="368"/>
                    <a:pt x="67" y="363"/>
                    <a:pt x="70" y="359"/>
                  </a:cubicBezTo>
                  <a:cubicBezTo>
                    <a:pt x="73" y="354"/>
                    <a:pt x="75" y="345"/>
                    <a:pt x="75" y="345"/>
                  </a:cubicBezTo>
                  <a:cubicBezTo>
                    <a:pt x="75" y="345"/>
                    <a:pt x="80" y="349"/>
                    <a:pt x="83" y="352"/>
                  </a:cubicBezTo>
                  <a:cubicBezTo>
                    <a:pt x="85" y="354"/>
                    <a:pt x="84" y="352"/>
                    <a:pt x="85" y="359"/>
                  </a:cubicBezTo>
                  <a:cubicBezTo>
                    <a:pt x="86" y="365"/>
                    <a:pt x="93" y="362"/>
                    <a:pt x="90" y="371"/>
                  </a:cubicBezTo>
                  <a:cubicBezTo>
                    <a:pt x="87" y="381"/>
                    <a:pt x="86" y="385"/>
                    <a:pt x="90" y="391"/>
                  </a:cubicBezTo>
                  <a:cubicBezTo>
                    <a:pt x="94" y="397"/>
                    <a:pt x="96" y="398"/>
                    <a:pt x="96" y="398"/>
                  </a:cubicBezTo>
                  <a:cubicBezTo>
                    <a:pt x="96" y="398"/>
                    <a:pt x="92" y="411"/>
                    <a:pt x="98" y="417"/>
                  </a:cubicBezTo>
                  <a:cubicBezTo>
                    <a:pt x="103" y="422"/>
                    <a:pt x="108" y="425"/>
                    <a:pt x="108" y="425"/>
                  </a:cubicBezTo>
                  <a:cubicBezTo>
                    <a:pt x="108" y="425"/>
                    <a:pt x="106" y="441"/>
                    <a:pt x="109" y="447"/>
                  </a:cubicBezTo>
                  <a:cubicBezTo>
                    <a:pt x="111" y="452"/>
                    <a:pt x="111" y="454"/>
                    <a:pt x="111" y="463"/>
                  </a:cubicBezTo>
                  <a:cubicBezTo>
                    <a:pt x="111" y="473"/>
                    <a:pt x="112" y="478"/>
                    <a:pt x="116" y="487"/>
                  </a:cubicBezTo>
                  <a:cubicBezTo>
                    <a:pt x="120" y="497"/>
                    <a:pt x="123" y="506"/>
                    <a:pt x="124" y="512"/>
                  </a:cubicBezTo>
                  <a:cubicBezTo>
                    <a:pt x="125" y="518"/>
                    <a:pt x="126" y="524"/>
                    <a:pt x="129" y="538"/>
                  </a:cubicBezTo>
                  <a:cubicBezTo>
                    <a:pt x="131" y="552"/>
                    <a:pt x="133" y="557"/>
                    <a:pt x="132" y="565"/>
                  </a:cubicBezTo>
                  <a:cubicBezTo>
                    <a:pt x="131" y="574"/>
                    <a:pt x="131" y="582"/>
                    <a:pt x="135" y="597"/>
                  </a:cubicBezTo>
                  <a:cubicBezTo>
                    <a:pt x="138" y="612"/>
                    <a:pt x="139" y="614"/>
                    <a:pt x="136" y="619"/>
                  </a:cubicBezTo>
                  <a:cubicBezTo>
                    <a:pt x="134" y="624"/>
                    <a:pt x="133" y="630"/>
                    <a:pt x="135" y="640"/>
                  </a:cubicBezTo>
                  <a:cubicBezTo>
                    <a:pt x="138" y="649"/>
                    <a:pt x="142" y="649"/>
                    <a:pt x="144" y="656"/>
                  </a:cubicBezTo>
                  <a:cubicBezTo>
                    <a:pt x="147" y="662"/>
                    <a:pt x="150" y="666"/>
                    <a:pt x="151" y="675"/>
                  </a:cubicBezTo>
                  <a:cubicBezTo>
                    <a:pt x="153" y="685"/>
                    <a:pt x="157" y="692"/>
                    <a:pt x="165" y="699"/>
                  </a:cubicBezTo>
                  <a:cubicBezTo>
                    <a:pt x="173" y="707"/>
                    <a:pt x="176" y="709"/>
                    <a:pt x="185" y="705"/>
                  </a:cubicBezTo>
                  <a:cubicBezTo>
                    <a:pt x="194" y="701"/>
                    <a:pt x="202" y="697"/>
                    <a:pt x="197" y="686"/>
                  </a:cubicBezTo>
                  <a:cubicBezTo>
                    <a:pt x="193" y="674"/>
                    <a:pt x="185" y="662"/>
                    <a:pt x="181" y="659"/>
                  </a:cubicBezTo>
                  <a:cubicBezTo>
                    <a:pt x="178" y="655"/>
                    <a:pt x="177" y="655"/>
                    <a:pt x="177" y="647"/>
                  </a:cubicBezTo>
                  <a:cubicBezTo>
                    <a:pt x="178" y="640"/>
                    <a:pt x="178" y="638"/>
                    <a:pt x="178" y="638"/>
                  </a:cubicBezTo>
                  <a:cubicBezTo>
                    <a:pt x="178" y="638"/>
                    <a:pt x="186" y="630"/>
                    <a:pt x="187" y="614"/>
                  </a:cubicBezTo>
                  <a:cubicBezTo>
                    <a:pt x="187" y="597"/>
                    <a:pt x="185" y="596"/>
                    <a:pt x="188" y="589"/>
                  </a:cubicBezTo>
                  <a:cubicBezTo>
                    <a:pt x="191" y="582"/>
                    <a:pt x="191" y="578"/>
                    <a:pt x="191" y="573"/>
                  </a:cubicBezTo>
                  <a:cubicBezTo>
                    <a:pt x="192" y="567"/>
                    <a:pt x="195" y="563"/>
                    <a:pt x="196" y="556"/>
                  </a:cubicBezTo>
                  <a:cubicBezTo>
                    <a:pt x="197" y="549"/>
                    <a:pt x="200" y="531"/>
                    <a:pt x="202" y="524"/>
                  </a:cubicBezTo>
                  <a:cubicBezTo>
                    <a:pt x="203" y="517"/>
                    <a:pt x="204" y="514"/>
                    <a:pt x="204" y="514"/>
                  </a:cubicBezTo>
                  <a:cubicBezTo>
                    <a:pt x="204" y="514"/>
                    <a:pt x="209" y="519"/>
                    <a:pt x="215" y="522"/>
                  </a:cubicBezTo>
                  <a:cubicBezTo>
                    <a:pt x="220" y="525"/>
                    <a:pt x="223" y="531"/>
                    <a:pt x="226" y="542"/>
                  </a:cubicBezTo>
                  <a:cubicBezTo>
                    <a:pt x="230" y="552"/>
                    <a:pt x="231" y="551"/>
                    <a:pt x="229" y="558"/>
                  </a:cubicBezTo>
                  <a:cubicBezTo>
                    <a:pt x="227" y="564"/>
                    <a:pt x="227" y="569"/>
                    <a:pt x="228" y="576"/>
                  </a:cubicBezTo>
                  <a:cubicBezTo>
                    <a:pt x="230" y="582"/>
                    <a:pt x="234" y="582"/>
                    <a:pt x="240" y="582"/>
                  </a:cubicBezTo>
                  <a:cubicBezTo>
                    <a:pt x="245" y="582"/>
                    <a:pt x="251" y="583"/>
                    <a:pt x="251" y="583"/>
                  </a:cubicBezTo>
                  <a:cubicBezTo>
                    <a:pt x="260" y="589"/>
                    <a:pt x="260" y="589"/>
                    <a:pt x="260" y="589"/>
                  </a:cubicBezTo>
                  <a:cubicBezTo>
                    <a:pt x="260" y="589"/>
                    <a:pt x="262" y="596"/>
                    <a:pt x="273" y="602"/>
                  </a:cubicBezTo>
                  <a:cubicBezTo>
                    <a:pt x="284" y="608"/>
                    <a:pt x="292" y="609"/>
                    <a:pt x="293" y="607"/>
                  </a:cubicBezTo>
                  <a:cubicBezTo>
                    <a:pt x="295" y="606"/>
                    <a:pt x="306" y="595"/>
                    <a:pt x="303" y="592"/>
                  </a:cubicBezTo>
                  <a:cubicBezTo>
                    <a:pt x="299" y="588"/>
                    <a:pt x="293" y="579"/>
                    <a:pt x="284" y="573"/>
                  </a:cubicBezTo>
                  <a:cubicBezTo>
                    <a:pt x="276" y="567"/>
                    <a:pt x="273" y="569"/>
                    <a:pt x="271" y="565"/>
                  </a:cubicBezTo>
                  <a:cubicBezTo>
                    <a:pt x="269" y="561"/>
                    <a:pt x="268" y="553"/>
                    <a:pt x="266" y="550"/>
                  </a:cubicBezTo>
                  <a:cubicBezTo>
                    <a:pt x="264" y="547"/>
                    <a:pt x="260" y="549"/>
                    <a:pt x="262" y="540"/>
                  </a:cubicBezTo>
                  <a:cubicBezTo>
                    <a:pt x="264" y="532"/>
                    <a:pt x="266" y="528"/>
                    <a:pt x="262" y="518"/>
                  </a:cubicBezTo>
                  <a:cubicBezTo>
                    <a:pt x="259" y="508"/>
                    <a:pt x="254" y="495"/>
                    <a:pt x="254" y="489"/>
                  </a:cubicBezTo>
                  <a:cubicBezTo>
                    <a:pt x="254" y="483"/>
                    <a:pt x="255" y="471"/>
                    <a:pt x="255" y="460"/>
                  </a:cubicBezTo>
                  <a:cubicBezTo>
                    <a:pt x="255" y="449"/>
                    <a:pt x="254" y="431"/>
                    <a:pt x="245" y="409"/>
                  </a:cubicBezTo>
                  <a:cubicBezTo>
                    <a:pt x="235" y="388"/>
                    <a:pt x="228" y="378"/>
                    <a:pt x="228" y="378"/>
                  </a:cubicBezTo>
                  <a:cubicBezTo>
                    <a:pt x="228" y="378"/>
                    <a:pt x="227" y="359"/>
                    <a:pt x="225" y="341"/>
                  </a:cubicBezTo>
                  <a:cubicBezTo>
                    <a:pt x="223" y="322"/>
                    <a:pt x="222" y="300"/>
                    <a:pt x="221" y="287"/>
                  </a:cubicBezTo>
                  <a:cubicBezTo>
                    <a:pt x="219" y="275"/>
                    <a:pt x="219" y="269"/>
                    <a:pt x="219" y="269"/>
                  </a:cubicBezTo>
                  <a:cubicBezTo>
                    <a:pt x="219" y="269"/>
                    <a:pt x="222" y="262"/>
                    <a:pt x="226" y="257"/>
                  </a:cubicBezTo>
                  <a:cubicBezTo>
                    <a:pt x="230" y="252"/>
                    <a:pt x="232" y="252"/>
                    <a:pt x="232" y="252"/>
                  </a:cubicBezTo>
                  <a:cubicBezTo>
                    <a:pt x="232" y="252"/>
                    <a:pt x="251" y="238"/>
                    <a:pt x="263" y="230"/>
                  </a:cubicBezTo>
                  <a:cubicBezTo>
                    <a:pt x="275" y="221"/>
                    <a:pt x="290" y="212"/>
                    <a:pt x="298" y="207"/>
                  </a:cubicBezTo>
                  <a:cubicBezTo>
                    <a:pt x="307" y="201"/>
                    <a:pt x="304" y="201"/>
                    <a:pt x="309" y="199"/>
                  </a:cubicBezTo>
                  <a:cubicBezTo>
                    <a:pt x="313" y="197"/>
                    <a:pt x="315" y="191"/>
                    <a:pt x="317" y="186"/>
                  </a:cubicBezTo>
                  <a:cubicBezTo>
                    <a:pt x="319" y="181"/>
                    <a:pt x="322" y="171"/>
                    <a:pt x="322" y="168"/>
                  </a:cubicBezTo>
                  <a:cubicBezTo>
                    <a:pt x="321" y="165"/>
                    <a:pt x="328" y="155"/>
                    <a:pt x="329" y="147"/>
                  </a:cubicBezTo>
                  <a:cubicBezTo>
                    <a:pt x="330" y="139"/>
                    <a:pt x="330" y="136"/>
                    <a:pt x="328" y="132"/>
                  </a:cubicBezTo>
                  <a:cubicBezTo>
                    <a:pt x="326" y="128"/>
                    <a:pt x="325" y="120"/>
                    <a:pt x="325" y="116"/>
                  </a:cubicBezTo>
                  <a:cubicBezTo>
                    <a:pt x="325" y="111"/>
                    <a:pt x="326" y="105"/>
                    <a:pt x="325" y="104"/>
                  </a:cubicBezTo>
                  <a:cubicBezTo>
                    <a:pt x="324" y="102"/>
                    <a:pt x="323" y="102"/>
                    <a:pt x="323" y="102"/>
                  </a:cubicBezTo>
                  <a:cubicBezTo>
                    <a:pt x="323" y="102"/>
                    <a:pt x="321" y="98"/>
                    <a:pt x="321" y="89"/>
                  </a:cubicBezTo>
                  <a:cubicBezTo>
                    <a:pt x="321" y="81"/>
                    <a:pt x="321" y="66"/>
                    <a:pt x="319" y="57"/>
                  </a:cubicBezTo>
                  <a:cubicBezTo>
                    <a:pt x="318" y="49"/>
                    <a:pt x="315" y="47"/>
                    <a:pt x="315" y="47"/>
                  </a:cubicBezTo>
                  <a:cubicBezTo>
                    <a:pt x="314" y="47"/>
                    <a:pt x="314" y="47"/>
                    <a:pt x="314" y="47"/>
                  </a:cubicBezTo>
                  <a:cubicBezTo>
                    <a:pt x="314" y="47"/>
                    <a:pt x="317" y="51"/>
                    <a:pt x="313" y="51"/>
                  </a:cubicBezTo>
                  <a:cubicBezTo>
                    <a:pt x="310" y="52"/>
                    <a:pt x="306" y="49"/>
                    <a:pt x="301" y="52"/>
                  </a:cubicBezTo>
                  <a:cubicBezTo>
                    <a:pt x="297" y="55"/>
                    <a:pt x="294" y="55"/>
                    <a:pt x="294" y="55"/>
                  </a:cubicBezTo>
                  <a:cubicBezTo>
                    <a:pt x="294" y="55"/>
                    <a:pt x="299" y="63"/>
                    <a:pt x="299" y="73"/>
                  </a:cubicBezTo>
                  <a:cubicBezTo>
                    <a:pt x="299" y="82"/>
                    <a:pt x="298" y="89"/>
                    <a:pt x="298" y="93"/>
                  </a:cubicBezTo>
                  <a:cubicBezTo>
                    <a:pt x="298" y="97"/>
                    <a:pt x="298" y="97"/>
                    <a:pt x="298" y="97"/>
                  </a:cubicBezTo>
                  <a:cubicBezTo>
                    <a:pt x="296" y="98"/>
                    <a:pt x="296" y="98"/>
                    <a:pt x="296" y="98"/>
                  </a:cubicBezTo>
                  <a:cubicBezTo>
                    <a:pt x="296" y="98"/>
                    <a:pt x="295" y="110"/>
                    <a:pt x="293" y="120"/>
                  </a:cubicBezTo>
                  <a:cubicBezTo>
                    <a:pt x="291" y="130"/>
                    <a:pt x="287" y="135"/>
                    <a:pt x="286" y="140"/>
                  </a:cubicBezTo>
                  <a:cubicBezTo>
                    <a:pt x="285" y="145"/>
                    <a:pt x="281" y="149"/>
                    <a:pt x="281" y="153"/>
                  </a:cubicBezTo>
                  <a:cubicBezTo>
                    <a:pt x="281" y="156"/>
                    <a:pt x="278" y="156"/>
                    <a:pt x="276" y="160"/>
                  </a:cubicBezTo>
                  <a:cubicBezTo>
                    <a:pt x="274" y="164"/>
                    <a:pt x="272" y="166"/>
                    <a:pt x="269" y="170"/>
                  </a:cubicBezTo>
                  <a:cubicBezTo>
                    <a:pt x="266" y="173"/>
                    <a:pt x="266" y="173"/>
                    <a:pt x="266" y="173"/>
                  </a:cubicBezTo>
                  <a:cubicBezTo>
                    <a:pt x="266" y="173"/>
                    <a:pt x="259" y="174"/>
                    <a:pt x="253" y="175"/>
                  </a:cubicBezTo>
                  <a:cubicBezTo>
                    <a:pt x="247" y="176"/>
                    <a:pt x="245" y="178"/>
                    <a:pt x="239" y="180"/>
                  </a:cubicBezTo>
                  <a:cubicBezTo>
                    <a:pt x="233" y="181"/>
                    <a:pt x="229" y="181"/>
                    <a:pt x="218" y="181"/>
                  </a:cubicBezTo>
                  <a:cubicBezTo>
                    <a:pt x="207" y="181"/>
                    <a:pt x="205" y="181"/>
                    <a:pt x="201" y="180"/>
                  </a:cubicBezTo>
                  <a:cubicBezTo>
                    <a:pt x="197" y="178"/>
                    <a:pt x="195" y="177"/>
                    <a:pt x="190" y="180"/>
                  </a:cubicBezTo>
                  <a:cubicBezTo>
                    <a:pt x="184" y="182"/>
                    <a:pt x="186" y="183"/>
                    <a:pt x="179" y="184"/>
                  </a:cubicBezTo>
                  <a:cubicBezTo>
                    <a:pt x="173" y="185"/>
                    <a:pt x="170" y="186"/>
                    <a:pt x="168" y="187"/>
                  </a:cubicBezTo>
                  <a:cubicBezTo>
                    <a:pt x="166" y="188"/>
                    <a:pt x="162" y="188"/>
                    <a:pt x="162" y="188"/>
                  </a:cubicBezTo>
                  <a:cubicBezTo>
                    <a:pt x="162" y="188"/>
                    <a:pt x="163" y="181"/>
                    <a:pt x="163" y="178"/>
                  </a:cubicBezTo>
                  <a:cubicBezTo>
                    <a:pt x="163" y="174"/>
                    <a:pt x="163" y="173"/>
                    <a:pt x="163" y="173"/>
                  </a:cubicBezTo>
                  <a:cubicBezTo>
                    <a:pt x="163" y="173"/>
                    <a:pt x="165" y="171"/>
                    <a:pt x="164" y="166"/>
                  </a:cubicBezTo>
                  <a:cubicBezTo>
                    <a:pt x="162" y="162"/>
                    <a:pt x="162" y="159"/>
                    <a:pt x="162" y="155"/>
                  </a:cubicBezTo>
                  <a:cubicBezTo>
                    <a:pt x="162" y="150"/>
                    <a:pt x="162" y="147"/>
                    <a:pt x="161" y="144"/>
                  </a:cubicBezTo>
                  <a:cubicBezTo>
                    <a:pt x="159" y="140"/>
                    <a:pt x="159" y="138"/>
                    <a:pt x="158" y="132"/>
                  </a:cubicBezTo>
                  <a:cubicBezTo>
                    <a:pt x="157" y="126"/>
                    <a:pt x="158" y="122"/>
                    <a:pt x="152" y="116"/>
                  </a:cubicBezTo>
                  <a:cubicBezTo>
                    <a:pt x="147" y="109"/>
                    <a:pt x="137" y="102"/>
                    <a:pt x="137" y="102"/>
                  </a:cubicBezTo>
                  <a:close/>
                  <a:moveTo>
                    <a:pt x="307" y="11"/>
                  </a:moveTo>
                  <a:cubicBezTo>
                    <a:pt x="310" y="11"/>
                    <a:pt x="311" y="13"/>
                    <a:pt x="313" y="13"/>
                  </a:cubicBezTo>
                  <a:cubicBezTo>
                    <a:pt x="316" y="13"/>
                    <a:pt x="320" y="10"/>
                    <a:pt x="318" y="8"/>
                  </a:cubicBezTo>
                  <a:cubicBezTo>
                    <a:pt x="316" y="6"/>
                    <a:pt x="314" y="6"/>
                    <a:pt x="312" y="4"/>
                  </a:cubicBezTo>
                  <a:cubicBezTo>
                    <a:pt x="310" y="3"/>
                    <a:pt x="309" y="0"/>
                    <a:pt x="305" y="3"/>
                  </a:cubicBezTo>
                  <a:cubicBezTo>
                    <a:pt x="301" y="7"/>
                    <a:pt x="299" y="8"/>
                    <a:pt x="296" y="7"/>
                  </a:cubicBezTo>
                  <a:cubicBezTo>
                    <a:pt x="294" y="6"/>
                    <a:pt x="291" y="3"/>
                    <a:pt x="288" y="5"/>
                  </a:cubicBezTo>
                  <a:cubicBezTo>
                    <a:pt x="285" y="7"/>
                    <a:pt x="285" y="7"/>
                    <a:pt x="283" y="9"/>
                  </a:cubicBezTo>
                  <a:cubicBezTo>
                    <a:pt x="281" y="11"/>
                    <a:pt x="282" y="14"/>
                    <a:pt x="278" y="16"/>
                  </a:cubicBezTo>
                  <a:cubicBezTo>
                    <a:pt x="275" y="18"/>
                    <a:pt x="275" y="20"/>
                    <a:pt x="275" y="23"/>
                  </a:cubicBezTo>
                  <a:cubicBezTo>
                    <a:pt x="275" y="25"/>
                    <a:pt x="275" y="28"/>
                    <a:pt x="275" y="30"/>
                  </a:cubicBezTo>
                  <a:cubicBezTo>
                    <a:pt x="276" y="32"/>
                    <a:pt x="274" y="39"/>
                    <a:pt x="274" y="39"/>
                  </a:cubicBezTo>
                  <a:cubicBezTo>
                    <a:pt x="282" y="33"/>
                    <a:pt x="285" y="24"/>
                    <a:pt x="286" y="23"/>
                  </a:cubicBezTo>
                  <a:cubicBezTo>
                    <a:pt x="289" y="21"/>
                    <a:pt x="288" y="20"/>
                    <a:pt x="290" y="18"/>
                  </a:cubicBezTo>
                  <a:cubicBezTo>
                    <a:pt x="291" y="16"/>
                    <a:pt x="290" y="18"/>
                    <a:pt x="294" y="17"/>
                  </a:cubicBezTo>
                  <a:cubicBezTo>
                    <a:pt x="298" y="16"/>
                    <a:pt x="307" y="17"/>
                    <a:pt x="309" y="18"/>
                  </a:cubicBezTo>
                  <a:cubicBezTo>
                    <a:pt x="312" y="19"/>
                    <a:pt x="309" y="15"/>
                    <a:pt x="309" y="15"/>
                  </a:cubicBezTo>
                  <a:cubicBezTo>
                    <a:pt x="307" y="11"/>
                    <a:pt x="307" y="11"/>
                    <a:pt x="307" y="11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Segoe UI Semibold" panose="020B0702040204020203" pitchFamily="34" charset="0"/>
                <a:ea typeface="微软雅黑" panose="020B0503020204020204" pitchFamily="34" charset="-122"/>
                <a:sym typeface="Segoe UI Semibold" panose="020B0702040204020203" pitchFamily="34" charset="0"/>
              </a:endParaRPr>
            </a:p>
          </p:txBody>
        </p:sp>
        <p:sp>
          <p:nvSpPr>
            <p:cNvPr id="16" name="Freeform 20"/>
            <p:cNvSpPr>
              <a:spLocks noEditPoints="1" noChangeArrowheads="1"/>
            </p:cNvSpPr>
            <p:nvPr/>
          </p:nvSpPr>
          <p:spPr bwMode="auto">
            <a:xfrm>
              <a:off x="141288" y="50800"/>
              <a:ext cx="1150938" cy="1276350"/>
            </a:xfrm>
            <a:custGeom>
              <a:avLst/>
              <a:gdLst>
                <a:gd name="T0" fmla="*/ 124 w 287"/>
                <a:gd name="T1" fmla="*/ 151 h 318"/>
                <a:gd name="T2" fmla="*/ 121 w 287"/>
                <a:gd name="T3" fmla="*/ 139 h 318"/>
                <a:gd name="T4" fmla="*/ 111 w 287"/>
                <a:gd name="T5" fmla="*/ 116 h 318"/>
                <a:gd name="T6" fmla="*/ 90 w 287"/>
                <a:gd name="T7" fmla="*/ 116 h 318"/>
                <a:gd name="T8" fmla="*/ 54 w 287"/>
                <a:gd name="T9" fmla="*/ 123 h 318"/>
                <a:gd name="T10" fmla="*/ 56 w 287"/>
                <a:gd name="T11" fmla="*/ 151 h 318"/>
                <a:gd name="T12" fmla="*/ 57 w 287"/>
                <a:gd name="T13" fmla="*/ 173 h 318"/>
                <a:gd name="T14" fmla="*/ 57 w 287"/>
                <a:gd name="T15" fmla="*/ 178 h 318"/>
                <a:gd name="T16" fmla="*/ 44 w 287"/>
                <a:gd name="T17" fmla="*/ 161 h 318"/>
                <a:gd name="T18" fmla="*/ 54 w 287"/>
                <a:gd name="T19" fmla="*/ 182 h 318"/>
                <a:gd name="T20" fmla="*/ 65 w 287"/>
                <a:gd name="T21" fmla="*/ 194 h 318"/>
                <a:gd name="T22" fmla="*/ 89 w 287"/>
                <a:gd name="T23" fmla="*/ 224 h 318"/>
                <a:gd name="T24" fmla="*/ 119 w 287"/>
                <a:gd name="T25" fmla="*/ 218 h 318"/>
                <a:gd name="T26" fmla="*/ 126 w 287"/>
                <a:gd name="T27" fmla="*/ 185 h 318"/>
                <a:gd name="T28" fmla="*/ 127 w 287"/>
                <a:gd name="T29" fmla="*/ 163 h 318"/>
                <a:gd name="T30" fmla="*/ 125 w 287"/>
                <a:gd name="T31" fmla="*/ 145 h 318"/>
                <a:gd name="T32" fmla="*/ 61 w 287"/>
                <a:gd name="T33" fmla="*/ 215 h 318"/>
                <a:gd name="T34" fmla="*/ 39 w 287"/>
                <a:gd name="T35" fmla="*/ 226 h 318"/>
                <a:gd name="T36" fmla="*/ 23 w 287"/>
                <a:gd name="T37" fmla="*/ 255 h 318"/>
                <a:gd name="T38" fmla="*/ 2 w 287"/>
                <a:gd name="T39" fmla="*/ 291 h 318"/>
                <a:gd name="T40" fmla="*/ 4 w 287"/>
                <a:gd name="T41" fmla="*/ 312 h 318"/>
                <a:gd name="T42" fmla="*/ 28 w 287"/>
                <a:gd name="T43" fmla="*/ 314 h 318"/>
                <a:gd name="T44" fmla="*/ 42 w 287"/>
                <a:gd name="T45" fmla="*/ 277 h 318"/>
                <a:gd name="T46" fmla="*/ 64 w 287"/>
                <a:gd name="T47" fmla="*/ 254 h 318"/>
                <a:gd name="T48" fmla="*/ 80 w 287"/>
                <a:gd name="T49" fmla="*/ 246 h 318"/>
                <a:gd name="T50" fmla="*/ 82 w 287"/>
                <a:gd name="T51" fmla="*/ 232 h 318"/>
                <a:gd name="T52" fmla="*/ 77 w 287"/>
                <a:gd name="T53" fmla="*/ 223 h 318"/>
                <a:gd name="T54" fmla="*/ 258 w 287"/>
                <a:gd name="T55" fmla="*/ 4 h 318"/>
                <a:gd name="T56" fmla="*/ 248 w 287"/>
                <a:gd name="T57" fmla="*/ 10 h 318"/>
                <a:gd name="T58" fmla="*/ 241 w 287"/>
                <a:gd name="T59" fmla="*/ 21 h 318"/>
                <a:gd name="T60" fmla="*/ 242 w 287"/>
                <a:gd name="T61" fmla="*/ 31 h 318"/>
                <a:gd name="T62" fmla="*/ 251 w 287"/>
                <a:gd name="T63" fmla="*/ 19 h 318"/>
                <a:gd name="T64" fmla="*/ 260 w 287"/>
                <a:gd name="T65" fmla="*/ 11 h 318"/>
                <a:gd name="T66" fmla="*/ 273 w 287"/>
                <a:gd name="T67" fmla="*/ 13 h 318"/>
                <a:gd name="T68" fmla="*/ 276 w 287"/>
                <a:gd name="T69" fmla="*/ 8 h 318"/>
                <a:gd name="T70" fmla="*/ 277 w 287"/>
                <a:gd name="T71" fmla="*/ 3 h 318"/>
                <a:gd name="T72" fmla="*/ 266 w 287"/>
                <a:gd name="T73" fmla="*/ 5 h 318"/>
                <a:gd name="T74" fmla="*/ 261 w 287"/>
                <a:gd name="T75" fmla="*/ 53 h 318"/>
                <a:gd name="T76" fmla="*/ 265 w 287"/>
                <a:gd name="T77" fmla="*/ 84 h 318"/>
                <a:gd name="T78" fmla="*/ 270 w 287"/>
                <a:gd name="T79" fmla="*/ 110 h 318"/>
                <a:gd name="T80" fmla="*/ 287 w 287"/>
                <a:gd name="T81" fmla="*/ 104 h 318"/>
                <a:gd name="T82" fmla="*/ 285 w 287"/>
                <a:gd name="T83" fmla="*/ 74 h 318"/>
                <a:gd name="T84" fmla="*/ 281 w 287"/>
                <a:gd name="T85" fmla="*/ 48 h 318"/>
                <a:gd name="T86" fmla="*/ 267 w 287"/>
                <a:gd name="T87" fmla="*/ 50 h 31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87"/>
                <a:gd name="T133" fmla="*/ 0 h 318"/>
                <a:gd name="T134" fmla="*/ 287 w 287"/>
                <a:gd name="T135" fmla="*/ 318 h 31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87" h="318">
                  <a:moveTo>
                    <a:pt x="125" y="145"/>
                  </a:moveTo>
                  <a:cubicBezTo>
                    <a:pt x="124" y="151"/>
                    <a:pt x="124" y="151"/>
                    <a:pt x="124" y="151"/>
                  </a:cubicBezTo>
                  <a:cubicBezTo>
                    <a:pt x="121" y="146"/>
                    <a:pt x="121" y="146"/>
                    <a:pt x="121" y="146"/>
                  </a:cubicBezTo>
                  <a:cubicBezTo>
                    <a:pt x="121" y="146"/>
                    <a:pt x="123" y="144"/>
                    <a:pt x="121" y="139"/>
                  </a:cubicBezTo>
                  <a:cubicBezTo>
                    <a:pt x="118" y="135"/>
                    <a:pt x="118" y="135"/>
                    <a:pt x="117" y="129"/>
                  </a:cubicBezTo>
                  <a:cubicBezTo>
                    <a:pt x="117" y="123"/>
                    <a:pt x="115" y="122"/>
                    <a:pt x="111" y="116"/>
                  </a:cubicBezTo>
                  <a:cubicBezTo>
                    <a:pt x="106" y="111"/>
                    <a:pt x="104" y="110"/>
                    <a:pt x="101" y="111"/>
                  </a:cubicBezTo>
                  <a:cubicBezTo>
                    <a:pt x="97" y="113"/>
                    <a:pt x="99" y="115"/>
                    <a:pt x="90" y="116"/>
                  </a:cubicBezTo>
                  <a:cubicBezTo>
                    <a:pt x="81" y="116"/>
                    <a:pt x="74" y="117"/>
                    <a:pt x="69" y="116"/>
                  </a:cubicBezTo>
                  <a:cubicBezTo>
                    <a:pt x="64" y="115"/>
                    <a:pt x="56" y="115"/>
                    <a:pt x="54" y="123"/>
                  </a:cubicBezTo>
                  <a:cubicBezTo>
                    <a:pt x="52" y="132"/>
                    <a:pt x="55" y="137"/>
                    <a:pt x="57" y="141"/>
                  </a:cubicBezTo>
                  <a:cubicBezTo>
                    <a:pt x="58" y="145"/>
                    <a:pt x="58" y="147"/>
                    <a:pt x="56" y="151"/>
                  </a:cubicBezTo>
                  <a:cubicBezTo>
                    <a:pt x="54" y="154"/>
                    <a:pt x="53" y="155"/>
                    <a:pt x="54" y="159"/>
                  </a:cubicBezTo>
                  <a:cubicBezTo>
                    <a:pt x="55" y="163"/>
                    <a:pt x="55" y="169"/>
                    <a:pt x="57" y="173"/>
                  </a:cubicBezTo>
                  <a:cubicBezTo>
                    <a:pt x="58" y="177"/>
                    <a:pt x="59" y="179"/>
                    <a:pt x="59" y="179"/>
                  </a:cubicBezTo>
                  <a:cubicBezTo>
                    <a:pt x="57" y="178"/>
                    <a:pt x="57" y="178"/>
                    <a:pt x="57" y="178"/>
                  </a:cubicBezTo>
                  <a:cubicBezTo>
                    <a:pt x="57" y="178"/>
                    <a:pt x="53" y="166"/>
                    <a:pt x="51" y="163"/>
                  </a:cubicBezTo>
                  <a:cubicBezTo>
                    <a:pt x="49" y="160"/>
                    <a:pt x="44" y="157"/>
                    <a:pt x="44" y="161"/>
                  </a:cubicBezTo>
                  <a:cubicBezTo>
                    <a:pt x="45" y="165"/>
                    <a:pt x="47" y="167"/>
                    <a:pt x="48" y="172"/>
                  </a:cubicBezTo>
                  <a:cubicBezTo>
                    <a:pt x="49" y="176"/>
                    <a:pt x="51" y="180"/>
                    <a:pt x="54" y="182"/>
                  </a:cubicBezTo>
                  <a:cubicBezTo>
                    <a:pt x="57" y="184"/>
                    <a:pt x="60" y="184"/>
                    <a:pt x="60" y="184"/>
                  </a:cubicBezTo>
                  <a:cubicBezTo>
                    <a:pt x="60" y="184"/>
                    <a:pt x="63" y="189"/>
                    <a:pt x="65" y="194"/>
                  </a:cubicBezTo>
                  <a:cubicBezTo>
                    <a:pt x="66" y="199"/>
                    <a:pt x="65" y="208"/>
                    <a:pt x="65" y="208"/>
                  </a:cubicBezTo>
                  <a:cubicBezTo>
                    <a:pt x="65" y="208"/>
                    <a:pt x="74" y="221"/>
                    <a:pt x="89" y="224"/>
                  </a:cubicBezTo>
                  <a:cubicBezTo>
                    <a:pt x="104" y="227"/>
                    <a:pt x="109" y="228"/>
                    <a:pt x="109" y="228"/>
                  </a:cubicBezTo>
                  <a:cubicBezTo>
                    <a:pt x="109" y="228"/>
                    <a:pt x="117" y="227"/>
                    <a:pt x="119" y="218"/>
                  </a:cubicBezTo>
                  <a:cubicBezTo>
                    <a:pt x="121" y="209"/>
                    <a:pt x="121" y="201"/>
                    <a:pt x="121" y="201"/>
                  </a:cubicBezTo>
                  <a:cubicBezTo>
                    <a:pt x="121" y="201"/>
                    <a:pt x="126" y="191"/>
                    <a:pt x="126" y="185"/>
                  </a:cubicBezTo>
                  <a:cubicBezTo>
                    <a:pt x="126" y="179"/>
                    <a:pt x="127" y="168"/>
                    <a:pt x="127" y="168"/>
                  </a:cubicBezTo>
                  <a:cubicBezTo>
                    <a:pt x="127" y="168"/>
                    <a:pt x="128" y="166"/>
                    <a:pt x="127" y="163"/>
                  </a:cubicBezTo>
                  <a:cubicBezTo>
                    <a:pt x="127" y="161"/>
                    <a:pt x="126" y="157"/>
                    <a:pt x="126" y="154"/>
                  </a:cubicBezTo>
                  <a:cubicBezTo>
                    <a:pt x="126" y="152"/>
                    <a:pt x="125" y="145"/>
                    <a:pt x="125" y="145"/>
                  </a:cubicBezTo>
                  <a:close/>
                  <a:moveTo>
                    <a:pt x="74" y="220"/>
                  </a:moveTo>
                  <a:cubicBezTo>
                    <a:pt x="69" y="217"/>
                    <a:pt x="67" y="215"/>
                    <a:pt x="61" y="215"/>
                  </a:cubicBezTo>
                  <a:cubicBezTo>
                    <a:pt x="56" y="214"/>
                    <a:pt x="53" y="211"/>
                    <a:pt x="47" y="213"/>
                  </a:cubicBezTo>
                  <a:cubicBezTo>
                    <a:pt x="42" y="215"/>
                    <a:pt x="41" y="218"/>
                    <a:pt x="39" y="226"/>
                  </a:cubicBezTo>
                  <a:cubicBezTo>
                    <a:pt x="36" y="234"/>
                    <a:pt x="30" y="240"/>
                    <a:pt x="30" y="242"/>
                  </a:cubicBezTo>
                  <a:cubicBezTo>
                    <a:pt x="31" y="244"/>
                    <a:pt x="27" y="249"/>
                    <a:pt x="23" y="255"/>
                  </a:cubicBezTo>
                  <a:cubicBezTo>
                    <a:pt x="19" y="261"/>
                    <a:pt x="16" y="266"/>
                    <a:pt x="12" y="273"/>
                  </a:cubicBezTo>
                  <a:cubicBezTo>
                    <a:pt x="9" y="281"/>
                    <a:pt x="2" y="291"/>
                    <a:pt x="2" y="291"/>
                  </a:cubicBezTo>
                  <a:cubicBezTo>
                    <a:pt x="2" y="291"/>
                    <a:pt x="0" y="298"/>
                    <a:pt x="2" y="304"/>
                  </a:cubicBezTo>
                  <a:cubicBezTo>
                    <a:pt x="3" y="311"/>
                    <a:pt x="4" y="312"/>
                    <a:pt x="4" y="312"/>
                  </a:cubicBezTo>
                  <a:cubicBezTo>
                    <a:pt x="4" y="312"/>
                    <a:pt x="12" y="314"/>
                    <a:pt x="15" y="316"/>
                  </a:cubicBezTo>
                  <a:cubicBezTo>
                    <a:pt x="18" y="318"/>
                    <a:pt x="26" y="317"/>
                    <a:pt x="28" y="314"/>
                  </a:cubicBezTo>
                  <a:cubicBezTo>
                    <a:pt x="29" y="311"/>
                    <a:pt x="30" y="300"/>
                    <a:pt x="33" y="293"/>
                  </a:cubicBezTo>
                  <a:cubicBezTo>
                    <a:pt x="36" y="286"/>
                    <a:pt x="39" y="278"/>
                    <a:pt x="42" y="277"/>
                  </a:cubicBezTo>
                  <a:cubicBezTo>
                    <a:pt x="46" y="275"/>
                    <a:pt x="52" y="272"/>
                    <a:pt x="57" y="266"/>
                  </a:cubicBezTo>
                  <a:cubicBezTo>
                    <a:pt x="62" y="259"/>
                    <a:pt x="64" y="254"/>
                    <a:pt x="64" y="254"/>
                  </a:cubicBezTo>
                  <a:cubicBezTo>
                    <a:pt x="64" y="254"/>
                    <a:pt x="71" y="255"/>
                    <a:pt x="75" y="251"/>
                  </a:cubicBezTo>
                  <a:cubicBezTo>
                    <a:pt x="78" y="248"/>
                    <a:pt x="80" y="248"/>
                    <a:pt x="80" y="246"/>
                  </a:cubicBezTo>
                  <a:cubicBezTo>
                    <a:pt x="80" y="244"/>
                    <a:pt x="81" y="241"/>
                    <a:pt x="82" y="239"/>
                  </a:cubicBezTo>
                  <a:cubicBezTo>
                    <a:pt x="83" y="237"/>
                    <a:pt x="84" y="234"/>
                    <a:pt x="82" y="232"/>
                  </a:cubicBezTo>
                  <a:cubicBezTo>
                    <a:pt x="81" y="230"/>
                    <a:pt x="80" y="229"/>
                    <a:pt x="80" y="227"/>
                  </a:cubicBezTo>
                  <a:cubicBezTo>
                    <a:pt x="80" y="225"/>
                    <a:pt x="79" y="224"/>
                    <a:pt x="77" y="223"/>
                  </a:cubicBezTo>
                  <a:cubicBezTo>
                    <a:pt x="76" y="223"/>
                    <a:pt x="74" y="220"/>
                    <a:pt x="74" y="220"/>
                  </a:cubicBezTo>
                  <a:close/>
                  <a:moveTo>
                    <a:pt x="258" y="4"/>
                  </a:moveTo>
                  <a:cubicBezTo>
                    <a:pt x="256" y="3"/>
                    <a:pt x="255" y="2"/>
                    <a:pt x="252" y="4"/>
                  </a:cubicBezTo>
                  <a:cubicBezTo>
                    <a:pt x="250" y="7"/>
                    <a:pt x="249" y="7"/>
                    <a:pt x="248" y="10"/>
                  </a:cubicBezTo>
                  <a:cubicBezTo>
                    <a:pt x="246" y="13"/>
                    <a:pt x="245" y="14"/>
                    <a:pt x="244" y="15"/>
                  </a:cubicBezTo>
                  <a:cubicBezTo>
                    <a:pt x="242" y="16"/>
                    <a:pt x="241" y="17"/>
                    <a:pt x="241" y="21"/>
                  </a:cubicBezTo>
                  <a:cubicBezTo>
                    <a:pt x="241" y="26"/>
                    <a:pt x="242" y="28"/>
                    <a:pt x="242" y="28"/>
                  </a:cubicBezTo>
                  <a:cubicBezTo>
                    <a:pt x="242" y="28"/>
                    <a:pt x="242" y="34"/>
                    <a:pt x="242" y="31"/>
                  </a:cubicBezTo>
                  <a:cubicBezTo>
                    <a:pt x="243" y="30"/>
                    <a:pt x="245" y="30"/>
                    <a:pt x="246" y="28"/>
                  </a:cubicBezTo>
                  <a:cubicBezTo>
                    <a:pt x="247" y="25"/>
                    <a:pt x="249" y="21"/>
                    <a:pt x="251" y="19"/>
                  </a:cubicBezTo>
                  <a:cubicBezTo>
                    <a:pt x="253" y="15"/>
                    <a:pt x="252" y="15"/>
                    <a:pt x="255" y="11"/>
                  </a:cubicBezTo>
                  <a:cubicBezTo>
                    <a:pt x="257" y="10"/>
                    <a:pt x="258" y="11"/>
                    <a:pt x="260" y="11"/>
                  </a:cubicBezTo>
                  <a:cubicBezTo>
                    <a:pt x="262" y="12"/>
                    <a:pt x="266" y="11"/>
                    <a:pt x="267" y="11"/>
                  </a:cubicBezTo>
                  <a:cubicBezTo>
                    <a:pt x="270" y="12"/>
                    <a:pt x="273" y="13"/>
                    <a:pt x="273" y="13"/>
                  </a:cubicBezTo>
                  <a:cubicBezTo>
                    <a:pt x="271" y="6"/>
                    <a:pt x="271" y="6"/>
                    <a:pt x="271" y="6"/>
                  </a:cubicBezTo>
                  <a:cubicBezTo>
                    <a:pt x="271" y="6"/>
                    <a:pt x="275" y="7"/>
                    <a:pt x="276" y="8"/>
                  </a:cubicBezTo>
                  <a:cubicBezTo>
                    <a:pt x="278" y="8"/>
                    <a:pt x="283" y="9"/>
                    <a:pt x="282" y="7"/>
                  </a:cubicBezTo>
                  <a:cubicBezTo>
                    <a:pt x="281" y="5"/>
                    <a:pt x="279" y="4"/>
                    <a:pt x="277" y="3"/>
                  </a:cubicBezTo>
                  <a:cubicBezTo>
                    <a:pt x="275" y="2"/>
                    <a:pt x="275" y="0"/>
                    <a:pt x="273" y="1"/>
                  </a:cubicBezTo>
                  <a:cubicBezTo>
                    <a:pt x="270" y="2"/>
                    <a:pt x="270" y="4"/>
                    <a:pt x="266" y="5"/>
                  </a:cubicBezTo>
                  <a:cubicBezTo>
                    <a:pt x="261" y="6"/>
                    <a:pt x="258" y="4"/>
                    <a:pt x="258" y="4"/>
                  </a:cubicBezTo>
                  <a:close/>
                  <a:moveTo>
                    <a:pt x="261" y="53"/>
                  </a:moveTo>
                  <a:cubicBezTo>
                    <a:pt x="261" y="53"/>
                    <a:pt x="266" y="62"/>
                    <a:pt x="266" y="70"/>
                  </a:cubicBezTo>
                  <a:cubicBezTo>
                    <a:pt x="266" y="77"/>
                    <a:pt x="266" y="78"/>
                    <a:pt x="265" y="84"/>
                  </a:cubicBezTo>
                  <a:cubicBezTo>
                    <a:pt x="265" y="90"/>
                    <a:pt x="264" y="98"/>
                    <a:pt x="264" y="98"/>
                  </a:cubicBezTo>
                  <a:cubicBezTo>
                    <a:pt x="264" y="98"/>
                    <a:pt x="265" y="108"/>
                    <a:pt x="270" y="110"/>
                  </a:cubicBezTo>
                  <a:cubicBezTo>
                    <a:pt x="276" y="111"/>
                    <a:pt x="282" y="110"/>
                    <a:pt x="284" y="108"/>
                  </a:cubicBezTo>
                  <a:cubicBezTo>
                    <a:pt x="286" y="106"/>
                    <a:pt x="287" y="104"/>
                    <a:pt x="287" y="104"/>
                  </a:cubicBezTo>
                  <a:cubicBezTo>
                    <a:pt x="287" y="104"/>
                    <a:pt x="286" y="99"/>
                    <a:pt x="285" y="96"/>
                  </a:cubicBezTo>
                  <a:cubicBezTo>
                    <a:pt x="285" y="94"/>
                    <a:pt x="285" y="83"/>
                    <a:pt x="285" y="74"/>
                  </a:cubicBezTo>
                  <a:cubicBezTo>
                    <a:pt x="285" y="64"/>
                    <a:pt x="283" y="60"/>
                    <a:pt x="283" y="55"/>
                  </a:cubicBezTo>
                  <a:cubicBezTo>
                    <a:pt x="283" y="50"/>
                    <a:pt x="281" y="48"/>
                    <a:pt x="281" y="48"/>
                  </a:cubicBezTo>
                  <a:cubicBezTo>
                    <a:pt x="281" y="48"/>
                    <a:pt x="282" y="49"/>
                    <a:pt x="276" y="50"/>
                  </a:cubicBezTo>
                  <a:cubicBezTo>
                    <a:pt x="270" y="50"/>
                    <a:pt x="271" y="48"/>
                    <a:pt x="267" y="50"/>
                  </a:cubicBezTo>
                  <a:cubicBezTo>
                    <a:pt x="264" y="52"/>
                    <a:pt x="261" y="53"/>
                    <a:pt x="261" y="53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Segoe UI Semibold" panose="020B0702040204020203" pitchFamily="34" charset="0"/>
                <a:ea typeface="微软雅黑" panose="020B0503020204020204" pitchFamily="34" charset="-122"/>
                <a:sym typeface="Segoe UI Semibold" panose="020B0702040204020203" pitchFamily="34" charset="0"/>
              </a:endParaRPr>
            </a:p>
          </p:txBody>
        </p:sp>
        <p:sp>
          <p:nvSpPr>
            <p:cNvPr id="17" name="Freeform 21"/>
            <p:cNvSpPr>
              <a:spLocks noEditPoints="1" noChangeArrowheads="1"/>
            </p:cNvSpPr>
            <p:nvPr/>
          </p:nvSpPr>
          <p:spPr bwMode="auto">
            <a:xfrm>
              <a:off x="4763" y="436562"/>
              <a:ext cx="1316038" cy="1355725"/>
            </a:xfrm>
            <a:custGeom>
              <a:avLst/>
              <a:gdLst>
                <a:gd name="T0" fmla="*/ 321 w 328"/>
                <a:gd name="T1" fmla="*/ 11 h 338"/>
                <a:gd name="T2" fmla="*/ 297 w 328"/>
                <a:gd name="T3" fmla="*/ 8 h 338"/>
                <a:gd name="T4" fmla="*/ 295 w 328"/>
                <a:gd name="T5" fmla="*/ 13 h 338"/>
                <a:gd name="T6" fmla="*/ 286 w 328"/>
                <a:gd name="T7" fmla="*/ 41 h 338"/>
                <a:gd name="T8" fmla="*/ 281 w 328"/>
                <a:gd name="T9" fmla="*/ 56 h 338"/>
                <a:gd name="T10" fmla="*/ 273 w 328"/>
                <a:gd name="T11" fmla="*/ 67 h 338"/>
                <a:gd name="T12" fmla="*/ 253 w 328"/>
                <a:gd name="T13" fmla="*/ 77 h 338"/>
                <a:gd name="T14" fmla="*/ 207 w 328"/>
                <a:gd name="T15" fmla="*/ 83 h 338"/>
                <a:gd name="T16" fmla="*/ 188 w 328"/>
                <a:gd name="T17" fmla="*/ 83 h 338"/>
                <a:gd name="T18" fmla="*/ 167 w 328"/>
                <a:gd name="T19" fmla="*/ 89 h 338"/>
                <a:gd name="T20" fmla="*/ 158 w 328"/>
                <a:gd name="T21" fmla="*/ 100 h 338"/>
                <a:gd name="T22" fmla="*/ 155 w 328"/>
                <a:gd name="T23" fmla="*/ 116 h 338"/>
                <a:gd name="T24" fmla="*/ 151 w 328"/>
                <a:gd name="T25" fmla="*/ 130 h 338"/>
                <a:gd name="T26" fmla="*/ 127 w 328"/>
                <a:gd name="T27" fmla="*/ 130 h 338"/>
                <a:gd name="T28" fmla="*/ 99 w 328"/>
                <a:gd name="T29" fmla="*/ 113 h 338"/>
                <a:gd name="T30" fmla="*/ 90 w 328"/>
                <a:gd name="T31" fmla="*/ 116 h 338"/>
                <a:gd name="T32" fmla="*/ 104 w 328"/>
                <a:gd name="T33" fmla="*/ 121 h 338"/>
                <a:gd name="T34" fmla="*/ 115 w 328"/>
                <a:gd name="T35" fmla="*/ 128 h 338"/>
                <a:gd name="T36" fmla="*/ 118 w 328"/>
                <a:gd name="T37" fmla="*/ 140 h 338"/>
                <a:gd name="T38" fmla="*/ 114 w 328"/>
                <a:gd name="T39" fmla="*/ 154 h 338"/>
                <a:gd name="T40" fmla="*/ 99 w 328"/>
                <a:gd name="T41" fmla="*/ 160 h 338"/>
                <a:gd name="T42" fmla="*/ 82 w 328"/>
                <a:gd name="T43" fmla="*/ 179 h 338"/>
                <a:gd name="T44" fmla="*/ 65 w 328"/>
                <a:gd name="T45" fmla="*/ 210 h 338"/>
                <a:gd name="T46" fmla="*/ 39 w 328"/>
                <a:gd name="T47" fmla="*/ 217 h 338"/>
                <a:gd name="T48" fmla="*/ 34 w 328"/>
                <a:gd name="T49" fmla="*/ 199 h 338"/>
                <a:gd name="T50" fmla="*/ 17 w 328"/>
                <a:gd name="T51" fmla="*/ 222 h 338"/>
                <a:gd name="T52" fmla="*/ 2 w 328"/>
                <a:gd name="T53" fmla="*/ 276 h 338"/>
                <a:gd name="T54" fmla="*/ 15 w 328"/>
                <a:gd name="T55" fmla="*/ 298 h 338"/>
                <a:gd name="T56" fmla="*/ 56 w 328"/>
                <a:gd name="T57" fmla="*/ 286 h 338"/>
                <a:gd name="T58" fmla="*/ 67 w 328"/>
                <a:gd name="T59" fmla="*/ 257 h 338"/>
                <a:gd name="T60" fmla="*/ 73 w 328"/>
                <a:gd name="T61" fmla="*/ 216 h 338"/>
                <a:gd name="T62" fmla="*/ 73 w 328"/>
                <a:gd name="T63" fmla="*/ 213 h 338"/>
                <a:gd name="T64" fmla="*/ 75 w 328"/>
                <a:gd name="T65" fmla="*/ 245 h 338"/>
                <a:gd name="T66" fmla="*/ 87 w 328"/>
                <a:gd name="T67" fmla="*/ 261 h 338"/>
                <a:gd name="T68" fmla="*/ 89 w 328"/>
                <a:gd name="T69" fmla="*/ 279 h 338"/>
                <a:gd name="T70" fmla="*/ 96 w 328"/>
                <a:gd name="T71" fmla="*/ 301 h 338"/>
                <a:gd name="T72" fmla="*/ 114 w 328"/>
                <a:gd name="T73" fmla="*/ 329 h 338"/>
                <a:gd name="T74" fmla="*/ 188 w 328"/>
                <a:gd name="T75" fmla="*/ 327 h 338"/>
                <a:gd name="T76" fmla="*/ 225 w 328"/>
                <a:gd name="T77" fmla="*/ 282 h 338"/>
                <a:gd name="T78" fmla="*/ 220 w 328"/>
                <a:gd name="T79" fmla="*/ 217 h 338"/>
                <a:gd name="T80" fmla="*/ 215 w 328"/>
                <a:gd name="T81" fmla="*/ 170 h 338"/>
                <a:gd name="T82" fmla="*/ 256 w 328"/>
                <a:gd name="T83" fmla="*/ 132 h 338"/>
                <a:gd name="T84" fmla="*/ 303 w 328"/>
                <a:gd name="T85" fmla="*/ 100 h 338"/>
                <a:gd name="T86" fmla="*/ 319 w 328"/>
                <a:gd name="T87" fmla="*/ 72 h 338"/>
                <a:gd name="T88" fmla="*/ 327 w 328"/>
                <a:gd name="T89" fmla="*/ 38 h 338"/>
                <a:gd name="T90" fmla="*/ 322 w 328"/>
                <a:gd name="T91" fmla="*/ 6 h 338"/>
                <a:gd name="T92" fmla="*/ 58 w 328"/>
                <a:gd name="T93" fmla="*/ 147 h 338"/>
                <a:gd name="T94" fmla="*/ 43 w 328"/>
                <a:gd name="T95" fmla="*/ 166 h 338"/>
                <a:gd name="T96" fmla="*/ 34 w 328"/>
                <a:gd name="T97" fmla="*/ 191 h 338"/>
                <a:gd name="T98" fmla="*/ 39 w 328"/>
                <a:gd name="T99" fmla="*/ 189 h 338"/>
                <a:gd name="T100" fmla="*/ 62 w 328"/>
                <a:gd name="T101" fmla="*/ 148 h 33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28"/>
                <a:gd name="T154" fmla="*/ 0 h 338"/>
                <a:gd name="T155" fmla="*/ 328 w 328"/>
                <a:gd name="T156" fmla="*/ 338 h 33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28" h="338">
                  <a:moveTo>
                    <a:pt x="322" y="6"/>
                  </a:moveTo>
                  <a:cubicBezTo>
                    <a:pt x="322" y="6"/>
                    <a:pt x="323" y="9"/>
                    <a:pt x="321" y="11"/>
                  </a:cubicBezTo>
                  <a:cubicBezTo>
                    <a:pt x="318" y="13"/>
                    <a:pt x="313" y="16"/>
                    <a:pt x="308" y="15"/>
                  </a:cubicBezTo>
                  <a:cubicBezTo>
                    <a:pt x="302" y="14"/>
                    <a:pt x="298" y="11"/>
                    <a:pt x="297" y="8"/>
                  </a:cubicBezTo>
                  <a:cubicBezTo>
                    <a:pt x="296" y="5"/>
                    <a:pt x="297" y="0"/>
                    <a:pt x="297" y="0"/>
                  </a:cubicBezTo>
                  <a:cubicBezTo>
                    <a:pt x="297" y="0"/>
                    <a:pt x="296" y="6"/>
                    <a:pt x="295" y="13"/>
                  </a:cubicBezTo>
                  <a:cubicBezTo>
                    <a:pt x="294" y="20"/>
                    <a:pt x="292" y="27"/>
                    <a:pt x="291" y="31"/>
                  </a:cubicBezTo>
                  <a:cubicBezTo>
                    <a:pt x="289" y="34"/>
                    <a:pt x="287" y="37"/>
                    <a:pt x="286" y="41"/>
                  </a:cubicBezTo>
                  <a:cubicBezTo>
                    <a:pt x="285" y="45"/>
                    <a:pt x="284" y="47"/>
                    <a:pt x="283" y="49"/>
                  </a:cubicBezTo>
                  <a:cubicBezTo>
                    <a:pt x="282" y="52"/>
                    <a:pt x="282" y="54"/>
                    <a:pt x="281" y="56"/>
                  </a:cubicBezTo>
                  <a:cubicBezTo>
                    <a:pt x="281" y="58"/>
                    <a:pt x="279" y="59"/>
                    <a:pt x="278" y="60"/>
                  </a:cubicBezTo>
                  <a:cubicBezTo>
                    <a:pt x="276" y="61"/>
                    <a:pt x="277" y="62"/>
                    <a:pt x="273" y="67"/>
                  </a:cubicBezTo>
                  <a:cubicBezTo>
                    <a:pt x="269" y="72"/>
                    <a:pt x="267" y="75"/>
                    <a:pt x="266" y="75"/>
                  </a:cubicBezTo>
                  <a:cubicBezTo>
                    <a:pt x="265" y="76"/>
                    <a:pt x="259" y="76"/>
                    <a:pt x="253" y="77"/>
                  </a:cubicBezTo>
                  <a:cubicBezTo>
                    <a:pt x="248" y="79"/>
                    <a:pt x="238" y="83"/>
                    <a:pt x="231" y="83"/>
                  </a:cubicBezTo>
                  <a:cubicBezTo>
                    <a:pt x="224" y="83"/>
                    <a:pt x="214" y="83"/>
                    <a:pt x="207" y="83"/>
                  </a:cubicBezTo>
                  <a:cubicBezTo>
                    <a:pt x="201" y="83"/>
                    <a:pt x="197" y="82"/>
                    <a:pt x="195" y="81"/>
                  </a:cubicBezTo>
                  <a:cubicBezTo>
                    <a:pt x="193" y="81"/>
                    <a:pt x="191" y="81"/>
                    <a:pt x="188" y="83"/>
                  </a:cubicBezTo>
                  <a:cubicBezTo>
                    <a:pt x="185" y="84"/>
                    <a:pt x="186" y="85"/>
                    <a:pt x="179" y="86"/>
                  </a:cubicBezTo>
                  <a:cubicBezTo>
                    <a:pt x="173" y="88"/>
                    <a:pt x="171" y="89"/>
                    <a:pt x="167" y="89"/>
                  </a:cubicBezTo>
                  <a:cubicBezTo>
                    <a:pt x="164" y="90"/>
                    <a:pt x="161" y="90"/>
                    <a:pt x="161" y="90"/>
                  </a:cubicBezTo>
                  <a:cubicBezTo>
                    <a:pt x="161" y="90"/>
                    <a:pt x="160" y="97"/>
                    <a:pt x="158" y="100"/>
                  </a:cubicBezTo>
                  <a:cubicBezTo>
                    <a:pt x="156" y="104"/>
                    <a:pt x="156" y="105"/>
                    <a:pt x="156" y="105"/>
                  </a:cubicBezTo>
                  <a:cubicBezTo>
                    <a:pt x="156" y="105"/>
                    <a:pt x="156" y="111"/>
                    <a:pt x="155" y="116"/>
                  </a:cubicBezTo>
                  <a:cubicBezTo>
                    <a:pt x="154" y="121"/>
                    <a:pt x="153" y="125"/>
                    <a:pt x="152" y="126"/>
                  </a:cubicBezTo>
                  <a:cubicBezTo>
                    <a:pt x="151" y="128"/>
                    <a:pt x="151" y="130"/>
                    <a:pt x="151" y="130"/>
                  </a:cubicBezTo>
                  <a:cubicBezTo>
                    <a:pt x="143" y="134"/>
                    <a:pt x="143" y="134"/>
                    <a:pt x="143" y="134"/>
                  </a:cubicBezTo>
                  <a:cubicBezTo>
                    <a:pt x="143" y="134"/>
                    <a:pt x="139" y="132"/>
                    <a:pt x="127" y="130"/>
                  </a:cubicBezTo>
                  <a:cubicBezTo>
                    <a:pt x="115" y="127"/>
                    <a:pt x="112" y="125"/>
                    <a:pt x="109" y="123"/>
                  </a:cubicBezTo>
                  <a:cubicBezTo>
                    <a:pt x="106" y="121"/>
                    <a:pt x="99" y="115"/>
                    <a:pt x="99" y="113"/>
                  </a:cubicBezTo>
                  <a:cubicBezTo>
                    <a:pt x="98" y="112"/>
                    <a:pt x="98" y="109"/>
                    <a:pt x="98" y="109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0" y="116"/>
                    <a:pt x="92" y="117"/>
                    <a:pt x="95" y="118"/>
                  </a:cubicBezTo>
                  <a:cubicBezTo>
                    <a:pt x="99" y="118"/>
                    <a:pt x="101" y="119"/>
                    <a:pt x="104" y="121"/>
                  </a:cubicBezTo>
                  <a:cubicBezTo>
                    <a:pt x="107" y="122"/>
                    <a:pt x="110" y="124"/>
                    <a:pt x="111" y="126"/>
                  </a:cubicBezTo>
                  <a:cubicBezTo>
                    <a:pt x="113" y="127"/>
                    <a:pt x="114" y="127"/>
                    <a:pt x="115" y="128"/>
                  </a:cubicBezTo>
                  <a:cubicBezTo>
                    <a:pt x="115" y="130"/>
                    <a:pt x="115" y="132"/>
                    <a:pt x="116" y="134"/>
                  </a:cubicBezTo>
                  <a:cubicBezTo>
                    <a:pt x="117" y="136"/>
                    <a:pt x="118" y="137"/>
                    <a:pt x="118" y="140"/>
                  </a:cubicBezTo>
                  <a:cubicBezTo>
                    <a:pt x="117" y="143"/>
                    <a:pt x="116" y="145"/>
                    <a:pt x="116" y="147"/>
                  </a:cubicBezTo>
                  <a:cubicBezTo>
                    <a:pt x="116" y="149"/>
                    <a:pt x="116" y="152"/>
                    <a:pt x="114" y="154"/>
                  </a:cubicBezTo>
                  <a:cubicBezTo>
                    <a:pt x="111" y="155"/>
                    <a:pt x="111" y="157"/>
                    <a:pt x="106" y="158"/>
                  </a:cubicBezTo>
                  <a:cubicBezTo>
                    <a:pt x="102" y="159"/>
                    <a:pt x="99" y="160"/>
                    <a:pt x="99" y="160"/>
                  </a:cubicBezTo>
                  <a:cubicBezTo>
                    <a:pt x="99" y="160"/>
                    <a:pt x="98" y="163"/>
                    <a:pt x="93" y="169"/>
                  </a:cubicBezTo>
                  <a:cubicBezTo>
                    <a:pt x="88" y="175"/>
                    <a:pt x="87" y="176"/>
                    <a:pt x="82" y="179"/>
                  </a:cubicBezTo>
                  <a:cubicBezTo>
                    <a:pt x="77" y="182"/>
                    <a:pt x="76" y="181"/>
                    <a:pt x="73" y="186"/>
                  </a:cubicBezTo>
                  <a:cubicBezTo>
                    <a:pt x="70" y="191"/>
                    <a:pt x="66" y="202"/>
                    <a:pt x="65" y="210"/>
                  </a:cubicBezTo>
                  <a:cubicBezTo>
                    <a:pt x="64" y="219"/>
                    <a:pt x="62" y="222"/>
                    <a:pt x="54" y="222"/>
                  </a:cubicBezTo>
                  <a:cubicBezTo>
                    <a:pt x="47" y="221"/>
                    <a:pt x="42" y="218"/>
                    <a:pt x="39" y="217"/>
                  </a:cubicBezTo>
                  <a:cubicBezTo>
                    <a:pt x="37" y="217"/>
                    <a:pt x="35" y="216"/>
                    <a:pt x="34" y="210"/>
                  </a:cubicBezTo>
                  <a:cubicBezTo>
                    <a:pt x="34" y="205"/>
                    <a:pt x="34" y="199"/>
                    <a:pt x="34" y="199"/>
                  </a:cubicBezTo>
                  <a:cubicBezTo>
                    <a:pt x="34" y="199"/>
                    <a:pt x="31" y="204"/>
                    <a:pt x="30" y="207"/>
                  </a:cubicBezTo>
                  <a:cubicBezTo>
                    <a:pt x="28" y="211"/>
                    <a:pt x="21" y="214"/>
                    <a:pt x="17" y="222"/>
                  </a:cubicBezTo>
                  <a:cubicBezTo>
                    <a:pt x="13" y="229"/>
                    <a:pt x="7" y="237"/>
                    <a:pt x="3" y="251"/>
                  </a:cubicBezTo>
                  <a:cubicBezTo>
                    <a:pt x="0" y="266"/>
                    <a:pt x="1" y="271"/>
                    <a:pt x="2" y="276"/>
                  </a:cubicBezTo>
                  <a:cubicBezTo>
                    <a:pt x="3" y="281"/>
                    <a:pt x="5" y="284"/>
                    <a:pt x="6" y="289"/>
                  </a:cubicBezTo>
                  <a:cubicBezTo>
                    <a:pt x="7" y="294"/>
                    <a:pt x="8" y="297"/>
                    <a:pt x="15" y="298"/>
                  </a:cubicBezTo>
                  <a:cubicBezTo>
                    <a:pt x="22" y="299"/>
                    <a:pt x="30" y="297"/>
                    <a:pt x="36" y="295"/>
                  </a:cubicBezTo>
                  <a:cubicBezTo>
                    <a:pt x="42" y="294"/>
                    <a:pt x="49" y="292"/>
                    <a:pt x="56" y="286"/>
                  </a:cubicBezTo>
                  <a:cubicBezTo>
                    <a:pt x="63" y="280"/>
                    <a:pt x="65" y="278"/>
                    <a:pt x="65" y="270"/>
                  </a:cubicBezTo>
                  <a:cubicBezTo>
                    <a:pt x="65" y="263"/>
                    <a:pt x="65" y="262"/>
                    <a:pt x="67" y="257"/>
                  </a:cubicBezTo>
                  <a:cubicBezTo>
                    <a:pt x="69" y="253"/>
                    <a:pt x="72" y="247"/>
                    <a:pt x="73" y="243"/>
                  </a:cubicBezTo>
                  <a:cubicBezTo>
                    <a:pt x="75" y="239"/>
                    <a:pt x="75" y="222"/>
                    <a:pt x="73" y="216"/>
                  </a:cubicBezTo>
                  <a:cubicBezTo>
                    <a:pt x="72" y="210"/>
                    <a:pt x="66" y="203"/>
                    <a:pt x="66" y="203"/>
                  </a:cubicBezTo>
                  <a:cubicBezTo>
                    <a:pt x="66" y="203"/>
                    <a:pt x="72" y="209"/>
                    <a:pt x="73" y="213"/>
                  </a:cubicBezTo>
                  <a:cubicBezTo>
                    <a:pt x="75" y="217"/>
                    <a:pt x="76" y="224"/>
                    <a:pt x="76" y="229"/>
                  </a:cubicBezTo>
                  <a:cubicBezTo>
                    <a:pt x="76" y="233"/>
                    <a:pt x="75" y="245"/>
                    <a:pt x="75" y="245"/>
                  </a:cubicBezTo>
                  <a:cubicBezTo>
                    <a:pt x="75" y="245"/>
                    <a:pt x="81" y="250"/>
                    <a:pt x="84" y="253"/>
                  </a:cubicBezTo>
                  <a:cubicBezTo>
                    <a:pt x="86" y="255"/>
                    <a:pt x="86" y="257"/>
                    <a:pt x="87" y="261"/>
                  </a:cubicBezTo>
                  <a:cubicBezTo>
                    <a:pt x="88" y="264"/>
                    <a:pt x="91" y="263"/>
                    <a:pt x="91" y="267"/>
                  </a:cubicBezTo>
                  <a:cubicBezTo>
                    <a:pt x="92" y="270"/>
                    <a:pt x="90" y="276"/>
                    <a:pt x="89" y="279"/>
                  </a:cubicBezTo>
                  <a:cubicBezTo>
                    <a:pt x="88" y="282"/>
                    <a:pt x="87" y="284"/>
                    <a:pt x="90" y="290"/>
                  </a:cubicBezTo>
                  <a:cubicBezTo>
                    <a:pt x="93" y="296"/>
                    <a:pt x="97" y="296"/>
                    <a:pt x="96" y="301"/>
                  </a:cubicBezTo>
                  <a:cubicBezTo>
                    <a:pt x="95" y="305"/>
                    <a:pt x="93" y="313"/>
                    <a:pt x="99" y="318"/>
                  </a:cubicBezTo>
                  <a:cubicBezTo>
                    <a:pt x="105" y="323"/>
                    <a:pt x="109" y="327"/>
                    <a:pt x="114" y="329"/>
                  </a:cubicBezTo>
                  <a:cubicBezTo>
                    <a:pt x="119" y="331"/>
                    <a:pt x="141" y="338"/>
                    <a:pt x="160" y="335"/>
                  </a:cubicBezTo>
                  <a:cubicBezTo>
                    <a:pt x="179" y="331"/>
                    <a:pt x="188" y="327"/>
                    <a:pt x="188" y="327"/>
                  </a:cubicBezTo>
                  <a:cubicBezTo>
                    <a:pt x="208" y="318"/>
                    <a:pt x="214" y="309"/>
                    <a:pt x="218" y="300"/>
                  </a:cubicBezTo>
                  <a:cubicBezTo>
                    <a:pt x="225" y="282"/>
                    <a:pt x="225" y="282"/>
                    <a:pt x="225" y="282"/>
                  </a:cubicBezTo>
                  <a:cubicBezTo>
                    <a:pt x="225" y="282"/>
                    <a:pt x="224" y="271"/>
                    <a:pt x="224" y="260"/>
                  </a:cubicBezTo>
                  <a:cubicBezTo>
                    <a:pt x="223" y="250"/>
                    <a:pt x="221" y="231"/>
                    <a:pt x="220" y="217"/>
                  </a:cubicBezTo>
                  <a:cubicBezTo>
                    <a:pt x="219" y="202"/>
                    <a:pt x="218" y="197"/>
                    <a:pt x="217" y="184"/>
                  </a:cubicBezTo>
                  <a:cubicBezTo>
                    <a:pt x="216" y="172"/>
                    <a:pt x="215" y="170"/>
                    <a:pt x="215" y="170"/>
                  </a:cubicBezTo>
                  <a:cubicBezTo>
                    <a:pt x="215" y="170"/>
                    <a:pt x="221" y="158"/>
                    <a:pt x="227" y="153"/>
                  </a:cubicBezTo>
                  <a:cubicBezTo>
                    <a:pt x="232" y="148"/>
                    <a:pt x="246" y="139"/>
                    <a:pt x="256" y="132"/>
                  </a:cubicBezTo>
                  <a:cubicBezTo>
                    <a:pt x="267" y="125"/>
                    <a:pt x="283" y="115"/>
                    <a:pt x="290" y="110"/>
                  </a:cubicBezTo>
                  <a:cubicBezTo>
                    <a:pt x="297" y="105"/>
                    <a:pt x="303" y="100"/>
                    <a:pt x="303" y="100"/>
                  </a:cubicBezTo>
                  <a:cubicBezTo>
                    <a:pt x="303" y="100"/>
                    <a:pt x="310" y="100"/>
                    <a:pt x="313" y="90"/>
                  </a:cubicBezTo>
                  <a:cubicBezTo>
                    <a:pt x="316" y="81"/>
                    <a:pt x="318" y="76"/>
                    <a:pt x="319" y="72"/>
                  </a:cubicBezTo>
                  <a:cubicBezTo>
                    <a:pt x="319" y="67"/>
                    <a:pt x="319" y="65"/>
                    <a:pt x="321" y="60"/>
                  </a:cubicBezTo>
                  <a:cubicBezTo>
                    <a:pt x="324" y="56"/>
                    <a:pt x="328" y="43"/>
                    <a:pt x="327" y="38"/>
                  </a:cubicBezTo>
                  <a:cubicBezTo>
                    <a:pt x="326" y="34"/>
                    <a:pt x="323" y="29"/>
                    <a:pt x="323" y="22"/>
                  </a:cubicBezTo>
                  <a:cubicBezTo>
                    <a:pt x="323" y="14"/>
                    <a:pt x="322" y="6"/>
                    <a:pt x="322" y="6"/>
                  </a:cubicBezTo>
                  <a:close/>
                  <a:moveTo>
                    <a:pt x="64" y="142"/>
                  </a:moveTo>
                  <a:cubicBezTo>
                    <a:pt x="64" y="142"/>
                    <a:pt x="61" y="143"/>
                    <a:pt x="58" y="147"/>
                  </a:cubicBezTo>
                  <a:cubicBezTo>
                    <a:pt x="56" y="152"/>
                    <a:pt x="53" y="153"/>
                    <a:pt x="50" y="157"/>
                  </a:cubicBezTo>
                  <a:cubicBezTo>
                    <a:pt x="47" y="161"/>
                    <a:pt x="47" y="161"/>
                    <a:pt x="43" y="166"/>
                  </a:cubicBezTo>
                  <a:cubicBezTo>
                    <a:pt x="40" y="170"/>
                    <a:pt x="40" y="169"/>
                    <a:pt x="38" y="175"/>
                  </a:cubicBezTo>
                  <a:cubicBezTo>
                    <a:pt x="37" y="181"/>
                    <a:pt x="35" y="187"/>
                    <a:pt x="34" y="191"/>
                  </a:cubicBezTo>
                  <a:cubicBezTo>
                    <a:pt x="33" y="195"/>
                    <a:pt x="32" y="198"/>
                    <a:pt x="32" y="198"/>
                  </a:cubicBezTo>
                  <a:cubicBezTo>
                    <a:pt x="39" y="189"/>
                    <a:pt x="39" y="189"/>
                    <a:pt x="39" y="189"/>
                  </a:cubicBezTo>
                  <a:cubicBezTo>
                    <a:pt x="39" y="189"/>
                    <a:pt x="46" y="173"/>
                    <a:pt x="52" y="164"/>
                  </a:cubicBezTo>
                  <a:cubicBezTo>
                    <a:pt x="58" y="155"/>
                    <a:pt x="60" y="150"/>
                    <a:pt x="62" y="148"/>
                  </a:cubicBezTo>
                  <a:cubicBezTo>
                    <a:pt x="63" y="145"/>
                    <a:pt x="64" y="142"/>
                    <a:pt x="64" y="142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Segoe UI Semibold" panose="020B0702040204020203" pitchFamily="34" charset="0"/>
                <a:ea typeface="微软雅黑" panose="020B0503020204020204" pitchFamily="34" charset="-122"/>
                <a:sym typeface="Segoe UI Semibold" panose="020B0702040204020203" pitchFamily="34" charset="0"/>
              </a:endParaRPr>
            </a:p>
          </p:txBody>
        </p:sp>
        <p:sp>
          <p:nvSpPr>
            <p:cNvPr id="18" name="Freeform 22"/>
            <p:cNvSpPr>
              <a:spLocks noChangeArrowheads="1"/>
            </p:cNvSpPr>
            <p:nvPr/>
          </p:nvSpPr>
          <p:spPr bwMode="auto">
            <a:xfrm>
              <a:off x="582613" y="957262"/>
              <a:ext cx="296863" cy="842963"/>
            </a:xfrm>
            <a:custGeom>
              <a:avLst/>
              <a:gdLst>
                <a:gd name="T0" fmla="*/ 0 w 74"/>
                <a:gd name="T1" fmla="*/ 4 h 210"/>
                <a:gd name="T2" fmla="*/ 0 w 74"/>
                <a:gd name="T3" fmla="*/ 17 h 210"/>
                <a:gd name="T4" fmla="*/ 3 w 74"/>
                <a:gd name="T5" fmla="*/ 22 h 210"/>
                <a:gd name="T6" fmla="*/ 6 w 74"/>
                <a:gd name="T7" fmla="*/ 43 h 210"/>
                <a:gd name="T8" fmla="*/ 12 w 74"/>
                <a:gd name="T9" fmla="*/ 72 h 210"/>
                <a:gd name="T10" fmla="*/ 27 w 74"/>
                <a:gd name="T11" fmla="*/ 127 h 210"/>
                <a:gd name="T12" fmla="*/ 39 w 74"/>
                <a:gd name="T13" fmla="*/ 167 h 210"/>
                <a:gd name="T14" fmla="*/ 46 w 74"/>
                <a:gd name="T15" fmla="*/ 201 h 210"/>
                <a:gd name="T16" fmla="*/ 64 w 74"/>
                <a:gd name="T17" fmla="*/ 210 h 210"/>
                <a:gd name="T18" fmla="*/ 74 w 74"/>
                <a:gd name="T19" fmla="*/ 180 h 210"/>
                <a:gd name="T20" fmla="*/ 68 w 74"/>
                <a:gd name="T21" fmla="*/ 155 h 210"/>
                <a:gd name="T22" fmla="*/ 56 w 74"/>
                <a:gd name="T23" fmla="*/ 118 h 210"/>
                <a:gd name="T24" fmla="*/ 40 w 74"/>
                <a:gd name="T25" fmla="*/ 75 h 210"/>
                <a:gd name="T26" fmla="*/ 23 w 74"/>
                <a:gd name="T27" fmla="*/ 33 h 210"/>
                <a:gd name="T28" fmla="*/ 11 w 74"/>
                <a:gd name="T29" fmla="*/ 22 h 210"/>
                <a:gd name="T30" fmla="*/ 10 w 74"/>
                <a:gd name="T31" fmla="*/ 6 h 210"/>
                <a:gd name="T32" fmla="*/ 5 w 74"/>
                <a:gd name="T33" fmla="*/ 0 h 210"/>
                <a:gd name="T34" fmla="*/ 0 w 74"/>
                <a:gd name="T35" fmla="*/ 4 h 21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74"/>
                <a:gd name="T55" fmla="*/ 0 h 210"/>
                <a:gd name="T56" fmla="*/ 74 w 74"/>
                <a:gd name="T57" fmla="*/ 210 h 21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74" h="210">
                  <a:moveTo>
                    <a:pt x="0" y="4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32"/>
                    <a:pt x="6" y="43"/>
                  </a:cubicBezTo>
                  <a:cubicBezTo>
                    <a:pt x="8" y="55"/>
                    <a:pt x="8" y="59"/>
                    <a:pt x="12" y="72"/>
                  </a:cubicBezTo>
                  <a:cubicBezTo>
                    <a:pt x="15" y="85"/>
                    <a:pt x="21" y="106"/>
                    <a:pt x="27" y="127"/>
                  </a:cubicBezTo>
                  <a:cubicBezTo>
                    <a:pt x="34" y="147"/>
                    <a:pt x="36" y="152"/>
                    <a:pt x="39" y="167"/>
                  </a:cubicBezTo>
                  <a:cubicBezTo>
                    <a:pt x="43" y="182"/>
                    <a:pt x="46" y="201"/>
                    <a:pt x="46" y="201"/>
                  </a:cubicBezTo>
                  <a:cubicBezTo>
                    <a:pt x="64" y="210"/>
                    <a:pt x="64" y="210"/>
                    <a:pt x="64" y="210"/>
                  </a:cubicBezTo>
                  <a:cubicBezTo>
                    <a:pt x="74" y="180"/>
                    <a:pt x="74" y="180"/>
                    <a:pt x="74" y="180"/>
                  </a:cubicBezTo>
                  <a:cubicBezTo>
                    <a:pt x="74" y="180"/>
                    <a:pt x="70" y="161"/>
                    <a:pt x="68" y="155"/>
                  </a:cubicBezTo>
                  <a:cubicBezTo>
                    <a:pt x="66" y="149"/>
                    <a:pt x="59" y="129"/>
                    <a:pt x="56" y="118"/>
                  </a:cubicBezTo>
                  <a:cubicBezTo>
                    <a:pt x="53" y="106"/>
                    <a:pt x="46" y="90"/>
                    <a:pt x="40" y="75"/>
                  </a:cubicBezTo>
                  <a:cubicBezTo>
                    <a:pt x="35" y="60"/>
                    <a:pt x="25" y="38"/>
                    <a:pt x="23" y="33"/>
                  </a:cubicBezTo>
                  <a:cubicBezTo>
                    <a:pt x="20" y="29"/>
                    <a:pt x="13" y="26"/>
                    <a:pt x="11" y="22"/>
                  </a:cubicBezTo>
                  <a:cubicBezTo>
                    <a:pt x="10" y="17"/>
                    <a:pt x="10" y="6"/>
                    <a:pt x="10" y="6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4"/>
                    <a:pt x="0" y="4"/>
                    <a:pt x="0" y="4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Segoe UI Semibold" panose="020B0702040204020203" pitchFamily="34" charset="0"/>
                <a:ea typeface="微软雅黑" panose="020B0503020204020204" pitchFamily="34" charset="-122"/>
                <a:sym typeface="Segoe UI Semibold" panose="020B0702040204020203" pitchFamily="34" charset="0"/>
              </a:endParaRPr>
            </a:p>
          </p:txBody>
        </p:sp>
        <p:sp>
          <p:nvSpPr>
            <p:cNvPr id="19" name="Freeform 23"/>
            <p:cNvSpPr>
              <a:spLocks noEditPoints="1" noChangeArrowheads="1"/>
            </p:cNvSpPr>
            <p:nvPr/>
          </p:nvSpPr>
          <p:spPr bwMode="auto">
            <a:xfrm>
              <a:off x="1858963" y="11112"/>
              <a:ext cx="1177925" cy="2824163"/>
            </a:xfrm>
            <a:custGeom>
              <a:avLst/>
              <a:gdLst>
                <a:gd name="T0" fmla="*/ 72 w 294"/>
                <a:gd name="T1" fmla="*/ 123 h 704"/>
                <a:gd name="T2" fmla="*/ 82 w 294"/>
                <a:gd name="T3" fmla="*/ 158 h 704"/>
                <a:gd name="T4" fmla="*/ 71 w 294"/>
                <a:gd name="T5" fmla="*/ 209 h 704"/>
                <a:gd name="T6" fmla="*/ 76 w 294"/>
                <a:gd name="T7" fmla="*/ 255 h 704"/>
                <a:gd name="T8" fmla="*/ 69 w 294"/>
                <a:gd name="T9" fmla="*/ 370 h 704"/>
                <a:gd name="T10" fmla="*/ 49 w 294"/>
                <a:gd name="T11" fmla="*/ 417 h 704"/>
                <a:gd name="T12" fmla="*/ 18 w 294"/>
                <a:gd name="T13" fmla="*/ 474 h 704"/>
                <a:gd name="T14" fmla="*/ 21 w 294"/>
                <a:gd name="T15" fmla="*/ 566 h 704"/>
                <a:gd name="T16" fmla="*/ 23 w 294"/>
                <a:gd name="T17" fmla="*/ 599 h 704"/>
                <a:gd name="T18" fmla="*/ 2 w 294"/>
                <a:gd name="T19" fmla="*/ 621 h 704"/>
                <a:gd name="T20" fmla="*/ 41 w 294"/>
                <a:gd name="T21" fmla="*/ 619 h 704"/>
                <a:gd name="T22" fmla="*/ 60 w 294"/>
                <a:gd name="T23" fmla="*/ 619 h 704"/>
                <a:gd name="T24" fmla="*/ 66 w 294"/>
                <a:gd name="T25" fmla="*/ 641 h 704"/>
                <a:gd name="T26" fmla="*/ 60 w 294"/>
                <a:gd name="T27" fmla="*/ 675 h 704"/>
                <a:gd name="T28" fmla="*/ 72 w 294"/>
                <a:gd name="T29" fmla="*/ 702 h 704"/>
                <a:gd name="T30" fmla="*/ 93 w 294"/>
                <a:gd name="T31" fmla="*/ 673 h 704"/>
                <a:gd name="T32" fmla="*/ 102 w 294"/>
                <a:gd name="T33" fmla="*/ 647 h 704"/>
                <a:gd name="T34" fmla="*/ 124 w 294"/>
                <a:gd name="T35" fmla="*/ 585 h 704"/>
                <a:gd name="T36" fmla="*/ 129 w 294"/>
                <a:gd name="T37" fmla="*/ 549 h 704"/>
                <a:gd name="T38" fmla="*/ 153 w 294"/>
                <a:gd name="T39" fmla="*/ 516 h 704"/>
                <a:gd name="T40" fmla="*/ 164 w 294"/>
                <a:gd name="T41" fmla="*/ 488 h 704"/>
                <a:gd name="T42" fmla="*/ 185 w 294"/>
                <a:gd name="T43" fmla="*/ 460 h 704"/>
                <a:gd name="T44" fmla="*/ 193 w 294"/>
                <a:gd name="T45" fmla="*/ 424 h 704"/>
                <a:gd name="T46" fmla="*/ 202 w 294"/>
                <a:gd name="T47" fmla="*/ 440 h 704"/>
                <a:gd name="T48" fmla="*/ 226 w 294"/>
                <a:gd name="T49" fmla="*/ 454 h 704"/>
                <a:gd name="T50" fmla="*/ 258 w 294"/>
                <a:gd name="T51" fmla="*/ 446 h 704"/>
                <a:gd name="T52" fmla="*/ 272 w 294"/>
                <a:gd name="T53" fmla="*/ 417 h 704"/>
                <a:gd name="T54" fmla="*/ 271 w 294"/>
                <a:gd name="T55" fmla="*/ 382 h 704"/>
                <a:gd name="T56" fmla="*/ 286 w 294"/>
                <a:gd name="T57" fmla="*/ 310 h 704"/>
                <a:gd name="T58" fmla="*/ 290 w 294"/>
                <a:gd name="T59" fmla="*/ 266 h 704"/>
                <a:gd name="T60" fmla="*/ 269 w 294"/>
                <a:gd name="T61" fmla="*/ 241 h 704"/>
                <a:gd name="T62" fmla="*/ 240 w 294"/>
                <a:gd name="T63" fmla="*/ 249 h 704"/>
                <a:gd name="T64" fmla="*/ 252 w 294"/>
                <a:gd name="T65" fmla="*/ 283 h 704"/>
                <a:gd name="T66" fmla="*/ 253 w 294"/>
                <a:gd name="T67" fmla="*/ 321 h 704"/>
                <a:gd name="T68" fmla="*/ 217 w 294"/>
                <a:gd name="T69" fmla="*/ 280 h 704"/>
                <a:gd name="T70" fmla="*/ 207 w 294"/>
                <a:gd name="T71" fmla="*/ 257 h 704"/>
                <a:gd name="T72" fmla="*/ 212 w 294"/>
                <a:gd name="T73" fmla="*/ 248 h 704"/>
                <a:gd name="T74" fmla="*/ 216 w 294"/>
                <a:gd name="T75" fmla="*/ 233 h 704"/>
                <a:gd name="T76" fmla="*/ 215 w 294"/>
                <a:gd name="T77" fmla="*/ 212 h 704"/>
                <a:gd name="T78" fmla="*/ 201 w 294"/>
                <a:gd name="T79" fmla="*/ 174 h 704"/>
                <a:gd name="T80" fmla="*/ 163 w 294"/>
                <a:gd name="T81" fmla="*/ 166 h 704"/>
                <a:gd name="T82" fmla="*/ 130 w 294"/>
                <a:gd name="T83" fmla="*/ 178 h 704"/>
                <a:gd name="T84" fmla="*/ 119 w 294"/>
                <a:gd name="T85" fmla="*/ 195 h 704"/>
                <a:gd name="T86" fmla="*/ 96 w 294"/>
                <a:gd name="T87" fmla="*/ 175 h 704"/>
                <a:gd name="T88" fmla="*/ 79 w 294"/>
                <a:gd name="T89" fmla="*/ 118 h 704"/>
                <a:gd name="T90" fmla="*/ 68 w 294"/>
                <a:gd name="T91" fmla="*/ 99 h 704"/>
                <a:gd name="T92" fmla="*/ 59 w 294"/>
                <a:gd name="T93" fmla="*/ 16 h 704"/>
                <a:gd name="T94" fmla="*/ 66 w 294"/>
                <a:gd name="T95" fmla="*/ 34 h 704"/>
                <a:gd name="T96" fmla="*/ 70 w 294"/>
                <a:gd name="T97" fmla="*/ 15 h 704"/>
                <a:gd name="T98" fmla="*/ 59 w 294"/>
                <a:gd name="T99" fmla="*/ 7 h 704"/>
                <a:gd name="T100" fmla="*/ 37 w 294"/>
                <a:gd name="T101" fmla="*/ 5 h 704"/>
                <a:gd name="T102" fmla="*/ 21 w 294"/>
                <a:gd name="T103" fmla="*/ 4 h 704"/>
                <a:gd name="T104" fmla="*/ 16 w 294"/>
                <a:gd name="T105" fmla="*/ 14 h 704"/>
                <a:gd name="T106" fmla="*/ 14 w 294"/>
                <a:gd name="T107" fmla="*/ 25 h 704"/>
                <a:gd name="T108" fmla="*/ 14 w 294"/>
                <a:gd name="T109" fmla="*/ 38 h 704"/>
                <a:gd name="T110" fmla="*/ 24 w 294"/>
                <a:gd name="T111" fmla="*/ 50 h 704"/>
                <a:gd name="T112" fmla="*/ 34 w 294"/>
                <a:gd name="T113" fmla="*/ 42 h 704"/>
                <a:gd name="T114" fmla="*/ 38 w 294"/>
                <a:gd name="T115" fmla="*/ 35 h 704"/>
                <a:gd name="T116" fmla="*/ 39 w 294"/>
                <a:gd name="T117" fmla="*/ 22 h 704"/>
                <a:gd name="T118" fmla="*/ 37 w 294"/>
                <a:gd name="T119" fmla="*/ 9 h 70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94"/>
                <a:gd name="T181" fmla="*/ 0 h 704"/>
                <a:gd name="T182" fmla="*/ 294 w 294"/>
                <a:gd name="T183" fmla="*/ 704 h 70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94" h="704">
                  <a:moveTo>
                    <a:pt x="68" y="99"/>
                  </a:moveTo>
                  <a:cubicBezTo>
                    <a:pt x="68" y="99"/>
                    <a:pt x="73" y="114"/>
                    <a:pt x="72" y="123"/>
                  </a:cubicBezTo>
                  <a:cubicBezTo>
                    <a:pt x="71" y="132"/>
                    <a:pt x="71" y="136"/>
                    <a:pt x="74" y="139"/>
                  </a:cubicBezTo>
                  <a:cubicBezTo>
                    <a:pt x="77" y="143"/>
                    <a:pt x="82" y="146"/>
                    <a:pt x="82" y="158"/>
                  </a:cubicBezTo>
                  <a:cubicBezTo>
                    <a:pt x="82" y="169"/>
                    <a:pt x="84" y="181"/>
                    <a:pt x="81" y="189"/>
                  </a:cubicBezTo>
                  <a:cubicBezTo>
                    <a:pt x="79" y="196"/>
                    <a:pt x="77" y="204"/>
                    <a:pt x="71" y="209"/>
                  </a:cubicBezTo>
                  <a:cubicBezTo>
                    <a:pt x="65" y="213"/>
                    <a:pt x="66" y="215"/>
                    <a:pt x="66" y="215"/>
                  </a:cubicBezTo>
                  <a:cubicBezTo>
                    <a:pt x="66" y="215"/>
                    <a:pt x="70" y="232"/>
                    <a:pt x="76" y="255"/>
                  </a:cubicBezTo>
                  <a:cubicBezTo>
                    <a:pt x="81" y="279"/>
                    <a:pt x="78" y="283"/>
                    <a:pt x="76" y="298"/>
                  </a:cubicBezTo>
                  <a:cubicBezTo>
                    <a:pt x="75" y="312"/>
                    <a:pt x="70" y="354"/>
                    <a:pt x="69" y="370"/>
                  </a:cubicBezTo>
                  <a:cubicBezTo>
                    <a:pt x="68" y="385"/>
                    <a:pt x="63" y="409"/>
                    <a:pt x="63" y="409"/>
                  </a:cubicBezTo>
                  <a:cubicBezTo>
                    <a:pt x="63" y="409"/>
                    <a:pt x="56" y="414"/>
                    <a:pt x="49" y="417"/>
                  </a:cubicBezTo>
                  <a:cubicBezTo>
                    <a:pt x="42" y="420"/>
                    <a:pt x="35" y="431"/>
                    <a:pt x="29" y="444"/>
                  </a:cubicBezTo>
                  <a:cubicBezTo>
                    <a:pt x="23" y="457"/>
                    <a:pt x="17" y="464"/>
                    <a:pt x="18" y="474"/>
                  </a:cubicBezTo>
                  <a:cubicBezTo>
                    <a:pt x="19" y="485"/>
                    <a:pt x="18" y="509"/>
                    <a:pt x="15" y="523"/>
                  </a:cubicBezTo>
                  <a:cubicBezTo>
                    <a:pt x="12" y="537"/>
                    <a:pt x="17" y="552"/>
                    <a:pt x="21" y="566"/>
                  </a:cubicBezTo>
                  <a:cubicBezTo>
                    <a:pt x="25" y="580"/>
                    <a:pt x="34" y="595"/>
                    <a:pt x="34" y="595"/>
                  </a:cubicBezTo>
                  <a:cubicBezTo>
                    <a:pt x="34" y="595"/>
                    <a:pt x="29" y="599"/>
                    <a:pt x="23" y="599"/>
                  </a:cubicBezTo>
                  <a:cubicBezTo>
                    <a:pt x="17" y="598"/>
                    <a:pt x="13" y="601"/>
                    <a:pt x="9" y="605"/>
                  </a:cubicBezTo>
                  <a:cubicBezTo>
                    <a:pt x="4" y="610"/>
                    <a:pt x="0" y="614"/>
                    <a:pt x="2" y="621"/>
                  </a:cubicBezTo>
                  <a:cubicBezTo>
                    <a:pt x="4" y="629"/>
                    <a:pt x="19" y="627"/>
                    <a:pt x="27" y="626"/>
                  </a:cubicBezTo>
                  <a:cubicBezTo>
                    <a:pt x="35" y="626"/>
                    <a:pt x="41" y="619"/>
                    <a:pt x="41" y="619"/>
                  </a:cubicBezTo>
                  <a:cubicBezTo>
                    <a:pt x="41" y="619"/>
                    <a:pt x="48" y="622"/>
                    <a:pt x="53" y="621"/>
                  </a:cubicBezTo>
                  <a:cubicBezTo>
                    <a:pt x="57" y="620"/>
                    <a:pt x="60" y="619"/>
                    <a:pt x="60" y="619"/>
                  </a:cubicBezTo>
                  <a:cubicBezTo>
                    <a:pt x="60" y="619"/>
                    <a:pt x="63" y="625"/>
                    <a:pt x="65" y="630"/>
                  </a:cubicBezTo>
                  <a:cubicBezTo>
                    <a:pt x="67" y="634"/>
                    <a:pt x="62" y="637"/>
                    <a:pt x="66" y="641"/>
                  </a:cubicBezTo>
                  <a:cubicBezTo>
                    <a:pt x="70" y="645"/>
                    <a:pt x="72" y="648"/>
                    <a:pt x="69" y="654"/>
                  </a:cubicBezTo>
                  <a:cubicBezTo>
                    <a:pt x="67" y="660"/>
                    <a:pt x="61" y="670"/>
                    <a:pt x="60" y="675"/>
                  </a:cubicBezTo>
                  <a:cubicBezTo>
                    <a:pt x="60" y="680"/>
                    <a:pt x="60" y="689"/>
                    <a:pt x="60" y="692"/>
                  </a:cubicBezTo>
                  <a:cubicBezTo>
                    <a:pt x="60" y="696"/>
                    <a:pt x="66" y="700"/>
                    <a:pt x="72" y="702"/>
                  </a:cubicBezTo>
                  <a:cubicBezTo>
                    <a:pt x="78" y="704"/>
                    <a:pt x="84" y="695"/>
                    <a:pt x="86" y="692"/>
                  </a:cubicBezTo>
                  <a:cubicBezTo>
                    <a:pt x="88" y="688"/>
                    <a:pt x="93" y="683"/>
                    <a:pt x="93" y="673"/>
                  </a:cubicBezTo>
                  <a:cubicBezTo>
                    <a:pt x="94" y="664"/>
                    <a:pt x="92" y="664"/>
                    <a:pt x="95" y="661"/>
                  </a:cubicBezTo>
                  <a:cubicBezTo>
                    <a:pt x="97" y="658"/>
                    <a:pt x="101" y="650"/>
                    <a:pt x="102" y="647"/>
                  </a:cubicBezTo>
                  <a:cubicBezTo>
                    <a:pt x="104" y="644"/>
                    <a:pt x="110" y="641"/>
                    <a:pt x="113" y="637"/>
                  </a:cubicBezTo>
                  <a:cubicBezTo>
                    <a:pt x="115" y="633"/>
                    <a:pt x="121" y="604"/>
                    <a:pt x="124" y="585"/>
                  </a:cubicBezTo>
                  <a:cubicBezTo>
                    <a:pt x="127" y="566"/>
                    <a:pt x="127" y="565"/>
                    <a:pt x="129" y="563"/>
                  </a:cubicBezTo>
                  <a:cubicBezTo>
                    <a:pt x="131" y="561"/>
                    <a:pt x="129" y="549"/>
                    <a:pt x="129" y="549"/>
                  </a:cubicBezTo>
                  <a:cubicBezTo>
                    <a:pt x="129" y="549"/>
                    <a:pt x="138" y="544"/>
                    <a:pt x="143" y="536"/>
                  </a:cubicBezTo>
                  <a:cubicBezTo>
                    <a:pt x="147" y="529"/>
                    <a:pt x="150" y="523"/>
                    <a:pt x="153" y="516"/>
                  </a:cubicBezTo>
                  <a:cubicBezTo>
                    <a:pt x="156" y="509"/>
                    <a:pt x="152" y="508"/>
                    <a:pt x="158" y="504"/>
                  </a:cubicBezTo>
                  <a:cubicBezTo>
                    <a:pt x="164" y="501"/>
                    <a:pt x="165" y="496"/>
                    <a:pt x="164" y="488"/>
                  </a:cubicBezTo>
                  <a:cubicBezTo>
                    <a:pt x="164" y="479"/>
                    <a:pt x="165" y="474"/>
                    <a:pt x="165" y="474"/>
                  </a:cubicBezTo>
                  <a:cubicBezTo>
                    <a:pt x="165" y="474"/>
                    <a:pt x="181" y="467"/>
                    <a:pt x="185" y="460"/>
                  </a:cubicBezTo>
                  <a:cubicBezTo>
                    <a:pt x="189" y="454"/>
                    <a:pt x="191" y="446"/>
                    <a:pt x="191" y="439"/>
                  </a:cubicBezTo>
                  <a:cubicBezTo>
                    <a:pt x="192" y="432"/>
                    <a:pt x="193" y="424"/>
                    <a:pt x="193" y="424"/>
                  </a:cubicBezTo>
                  <a:cubicBezTo>
                    <a:pt x="196" y="423"/>
                    <a:pt x="196" y="423"/>
                    <a:pt x="196" y="423"/>
                  </a:cubicBezTo>
                  <a:cubicBezTo>
                    <a:pt x="196" y="423"/>
                    <a:pt x="200" y="437"/>
                    <a:pt x="202" y="440"/>
                  </a:cubicBezTo>
                  <a:cubicBezTo>
                    <a:pt x="205" y="443"/>
                    <a:pt x="209" y="445"/>
                    <a:pt x="214" y="448"/>
                  </a:cubicBezTo>
                  <a:cubicBezTo>
                    <a:pt x="219" y="451"/>
                    <a:pt x="222" y="450"/>
                    <a:pt x="226" y="454"/>
                  </a:cubicBezTo>
                  <a:cubicBezTo>
                    <a:pt x="230" y="458"/>
                    <a:pt x="233" y="460"/>
                    <a:pt x="240" y="458"/>
                  </a:cubicBezTo>
                  <a:cubicBezTo>
                    <a:pt x="246" y="457"/>
                    <a:pt x="254" y="454"/>
                    <a:pt x="258" y="446"/>
                  </a:cubicBezTo>
                  <a:cubicBezTo>
                    <a:pt x="262" y="439"/>
                    <a:pt x="262" y="437"/>
                    <a:pt x="267" y="433"/>
                  </a:cubicBezTo>
                  <a:cubicBezTo>
                    <a:pt x="273" y="429"/>
                    <a:pt x="273" y="423"/>
                    <a:pt x="272" y="417"/>
                  </a:cubicBezTo>
                  <a:cubicBezTo>
                    <a:pt x="271" y="412"/>
                    <a:pt x="267" y="406"/>
                    <a:pt x="267" y="406"/>
                  </a:cubicBezTo>
                  <a:cubicBezTo>
                    <a:pt x="267" y="406"/>
                    <a:pt x="269" y="394"/>
                    <a:pt x="271" y="382"/>
                  </a:cubicBezTo>
                  <a:cubicBezTo>
                    <a:pt x="272" y="371"/>
                    <a:pt x="271" y="351"/>
                    <a:pt x="276" y="340"/>
                  </a:cubicBezTo>
                  <a:cubicBezTo>
                    <a:pt x="280" y="328"/>
                    <a:pt x="286" y="316"/>
                    <a:pt x="286" y="310"/>
                  </a:cubicBezTo>
                  <a:cubicBezTo>
                    <a:pt x="285" y="303"/>
                    <a:pt x="285" y="295"/>
                    <a:pt x="286" y="288"/>
                  </a:cubicBezTo>
                  <a:cubicBezTo>
                    <a:pt x="287" y="281"/>
                    <a:pt x="289" y="273"/>
                    <a:pt x="290" y="266"/>
                  </a:cubicBezTo>
                  <a:cubicBezTo>
                    <a:pt x="291" y="260"/>
                    <a:pt x="294" y="252"/>
                    <a:pt x="290" y="250"/>
                  </a:cubicBezTo>
                  <a:cubicBezTo>
                    <a:pt x="285" y="248"/>
                    <a:pt x="276" y="244"/>
                    <a:pt x="269" y="241"/>
                  </a:cubicBezTo>
                  <a:cubicBezTo>
                    <a:pt x="262" y="238"/>
                    <a:pt x="258" y="236"/>
                    <a:pt x="252" y="240"/>
                  </a:cubicBezTo>
                  <a:cubicBezTo>
                    <a:pt x="246" y="244"/>
                    <a:pt x="240" y="246"/>
                    <a:pt x="240" y="249"/>
                  </a:cubicBezTo>
                  <a:cubicBezTo>
                    <a:pt x="241" y="252"/>
                    <a:pt x="245" y="260"/>
                    <a:pt x="247" y="265"/>
                  </a:cubicBezTo>
                  <a:cubicBezTo>
                    <a:pt x="248" y="269"/>
                    <a:pt x="247" y="276"/>
                    <a:pt x="252" y="283"/>
                  </a:cubicBezTo>
                  <a:cubicBezTo>
                    <a:pt x="256" y="291"/>
                    <a:pt x="259" y="294"/>
                    <a:pt x="258" y="302"/>
                  </a:cubicBezTo>
                  <a:cubicBezTo>
                    <a:pt x="256" y="310"/>
                    <a:pt x="253" y="321"/>
                    <a:pt x="253" y="321"/>
                  </a:cubicBezTo>
                  <a:cubicBezTo>
                    <a:pt x="253" y="321"/>
                    <a:pt x="239" y="303"/>
                    <a:pt x="235" y="299"/>
                  </a:cubicBezTo>
                  <a:cubicBezTo>
                    <a:pt x="230" y="296"/>
                    <a:pt x="220" y="287"/>
                    <a:pt x="217" y="280"/>
                  </a:cubicBezTo>
                  <a:cubicBezTo>
                    <a:pt x="213" y="273"/>
                    <a:pt x="211" y="270"/>
                    <a:pt x="210" y="265"/>
                  </a:cubicBezTo>
                  <a:cubicBezTo>
                    <a:pt x="208" y="260"/>
                    <a:pt x="207" y="257"/>
                    <a:pt x="207" y="257"/>
                  </a:cubicBezTo>
                  <a:cubicBezTo>
                    <a:pt x="207" y="257"/>
                    <a:pt x="207" y="255"/>
                    <a:pt x="208" y="252"/>
                  </a:cubicBezTo>
                  <a:cubicBezTo>
                    <a:pt x="210" y="249"/>
                    <a:pt x="208" y="249"/>
                    <a:pt x="212" y="248"/>
                  </a:cubicBezTo>
                  <a:cubicBezTo>
                    <a:pt x="217" y="247"/>
                    <a:pt x="218" y="242"/>
                    <a:pt x="217" y="238"/>
                  </a:cubicBezTo>
                  <a:cubicBezTo>
                    <a:pt x="216" y="234"/>
                    <a:pt x="214" y="238"/>
                    <a:pt x="216" y="233"/>
                  </a:cubicBezTo>
                  <a:cubicBezTo>
                    <a:pt x="218" y="228"/>
                    <a:pt x="218" y="227"/>
                    <a:pt x="216" y="224"/>
                  </a:cubicBezTo>
                  <a:cubicBezTo>
                    <a:pt x="214" y="222"/>
                    <a:pt x="215" y="218"/>
                    <a:pt x="215" y="212"/>
                  </a:cubicBezTo>
                  <a:cubicBezTo>
                    <a:pt x="215" y="206"/>
                    <a:pt x="212" y="204"/>
                    <a:pt x="212" y="197"/>
                  </a:cubicBezTo>
                  <a:cubicBezTo>
                    <a:pt x="211" y="189"/>
                    <a:pt x="208" y="179"/>
                    <a:pt x="201" y="174"/>
                  </a:cubicBezTo>
                  <a:cubicBezTo>
                    <a:pt x="194" y="169"/>
                    <a:pt x="186" y="166"/>
                    <a:pt x="181" y="166"/>
                  </a:cubicBezTo>
                  <a:cubicBezTo>
                    <a:pt x="175" y="166"/>
                    <a:pt x="171" y="166"/>
                    <a:pt x="163" y="166"/>
                  </a:cubicBezTo>
                  <a:cubicBezTo>
                    <a:pt x="156" y="166"/>
                    <a:pt x="148" y="165"/>
                    <a:pt x="142" y="169"/>
                  </a:cubicBezTo>
                  <a:cubicBezTo>
                    <a:pt x="136" y="173"/>
                    <a:pt x="136" y="170"/>
                    <a:pt x="130" y="178"/>
                  </a:cubicBezTo>
                  <a:cubicBezTo>
                    <a:pt x="125" y="185"/>
                    <a:pt x="122" y="186"/>
                    <a:pt x="121" y="191"/>
                  </a:cubicBezTo>
                  <a:cubicBezTo>
                    <a:pt x="119" y="195"/>
                    <a:pt x="119" y="195"/>
                    <a:pt x="119" y="195"/>
                  </a:cubicBezTo>
                  <a:cubicBezTo>
                    <a:pt x="119" y="195"/>
                    <a:pt x="115" y="196"/>
                    <a:pt x="111" y="192"/>
                  </a:cubicBezTo>
                  <a:cubicBezTo>
                    <a:pt x="107" y="188"/>
                    <a:pt x="100" y="183"/>
                    <a:pt x="96" y="175"/>
                  </a:cubicBezTo>
                  <a:cubicBezTo>
                    <a:pt x="92" y="168"/>
                    <a:pt x="86" y="161"/>
                    <a:pt x="85" y="154"/>
                  </a:cubicBezTo>
                  <a:cubicBezTo>
                    <a:pt x="85" y="148"/>
                    <a:pt x="82" y="130"/>
                    <a:pt x="79" y="118"/>
                  </a:cubicBezTo>
                  <a:cubicBezTo>
                    <a:pt x="75" y="107"/>
                    <a:pt x="75" y="103"/>
                    <a:pt x="72" y="101"/>
                  </a:cubicBezTo>
                  <a:cubicBezTo>
                    <a:pt x="69" y="98"/>
                    <a:pt x="68" y="99"/>
                    <a:pt x="68" y="99"/>
                  </a:cubicBezTo>
                  <a:close/>
                  <a:moveTo>
                    <a:pt x="54" y="10"/>
                  </a:moveTo>
                  <a:cubicBezTo>
                    <a:pt x="54" y="10"/>
                    <a:pt x="56" y="16"/>
                    <a:pt x="59" y="16"/>
                  </a:cubicBezTo>
                  <a:cubicBezTo>
                    <a:pt x="62" y="17"/>
                    <a:pt x="64" y="18"/>
                    <a:pt x="64" y="23"/>
                  </a:cubicBezTo>
                  <a:cubicBezTo>
                    <a:pt x="65" y="27"/>
                    <a:pt x="65" y="33"/>
                    <a:pt x="66" y="34"/>
                  </a:cubicBezTo>
                  <a:cubicBezTo>
                    <a:pt x="66" y="35"/>
                    <a:pt x="68" y="35"/>
                    <a:pt x="69" y="31"/>
                  </a:cubicBezTo>
                  <a:cubicBezTo>
                    <a:pt x="70" y="28"/>
                    <a:pt x="71" y="18"/>
                    <a:pt x="70" y="15"/>
                  </a:cubicBezTo>
                  <a:cubicBezTo>
                    <a:pt x="70" y="12"/>
                    <a:pt x="71" y="8"/>
                    <a:pt x="67" y="6"/>
                  </a:cubicBezTo>
                  <a:cubicBezTo>
                    <a:pt x="64" y="4"/>
                    <a:pt x="61" y="5"/>
                    <a:pt x="59" y="7"/>
                  </a:cubicBezTo>
                  <a:cubicBezTo>
                    <a:pt x="57" y="8"/>
                    <a:pt x="54" y="10"/>
                    <a:pt x="54" y="10"/>
                  </a:cubicBezTo>
                  <a:close/>
                  <a:moveTo>
                    <a:pt x="37" y="5"/>
                  </a:moveTo>
                  <a:cubicBezTo>
                    <a:pt x="35" y="3"/>
                    <a:pt x="29" y="1"/>
                    <a:pt x="28" y="0"/>
                  </a:cubicBezTo>
                  <a:cubicBezTo>
                    <a:pt x="27" y="0"/>
                    <a:pt x="22" y="1"/>
                    <a:pt x="21" y="4"/>
                  </a:cubicBezTo>
                  <a:cubicBezTo>
                    <a:pt x="19" y="7"/>
                    <a:pt x="20" y="9"/>
                    <a:pt x="20" y="9"/>
                  </a:cubicBezTo>
                  <a:cubicBezTo>
                    <a:pt x="20" y="9"/>
                    <a:pt x="15" y="9"/>
                    <a:pt x="16" y="14"/>
                  </a:cubicBezTo>
                  <a:cubicBezTo>
                    <a:pt x="17" y="19"/>
                    <a:pt x="20" y="21"/>
                    <a:pt x="20" y="21"/>
                  </a:cubicBezTo>
                  <a:cubicBezTo>
                    <a:pt x="20" y="21"/>
                    <a:pt x="14" y="20"/>
                    <a:pt x="14" y="25"/>
                  </a:cubicBezTo>
                  <a:cubicBezTo>
                    <a:pt x="14" y="29"/>
                    <a:pt x="20" y="35"/>
                    <a:pt x="20" y="35"/>
                  </a:cubicBezTo>
                  <a:cubicBezTo>
                    <a:pt x="20" y="35"/>
                    <a:pt x="14" y="32"/>
                    <a:pt x="14" y="38"/>
                  </a:cubicBezTo>
                  <a:cubicBezTo>
                    <a:pt x="13" y="45"/>
                    <a:pt x="24" y="52"/>
                    <a:pt x="24" y="52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4" y="50"/>
                    <a:pt x="26" y="50"/>
                    <a:pt x="28" y="49"/>
                  </a:cubicBezTo>
                  <a:cubicBezTo>
                    <a:pt x="31" y="49"/>
                    <a:pt x="36" y="45"/>
                    <a:pt x="34" y="42"/>
                  </a:cubicBezTo>
                  <a:cubicBezTo>
                    <a:pt x="32" y="40"/>
                    <a:pt x="32" y="41"/>
                    <a:pt x="31" y="40"/>
                  </a:cubicBezTo>
                  <a:cubicBezTo>
                    <a:pt x="30" y="40"/>
                    <a:pt x="36" y="40"/>
                    <a:pt x="38" y="35"/>
                  </a:cubicBezTo>
                  <a:cubicBezTo>
                    <a:pt x="40" y="32"/>
                    <a:pt x="36" y="29"/>
                    <a:pt x="34" y="28"/>
                  </a:cubicBezTo>
                  <a:cubicBezTo>
                    <a:pt x="25" y="25"/>
                    <a:pt x="39" y="31"/>
                    <a:pt x="39" y="22"/>
                  </a:cubicBezTo>
                  <a:cubicBezTo>
                    <a:pt x="40" y="16"/>
                    <a:pt x="32" y="13"/>
                    <a:pt x="32" y="13"/>
                  </a:cubicBezTo>
                  <a:cubicBezTo>
                    <a:pt x="32" y="13"/>
                    <a:pt x="37" y="11"/>
                    <a:pt x="37" y="9"/>
                  </a:cubicBezTo>
                  <a:cubicBezTo>
                    <a:pt x="37" y="6"/>
                    <a:pt x="37" y="5"/>
                    <a:pt x="37" y="5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Segoe UI Semibold" panose="020B0702040204020203" pitchFamily="34" charset="0"/>
                <a:ea typeface="微软雅黑" panose="020B0503020204020204" pitchFamily="34" charset="-122"/>
                <a:sym typeface="Segoe UI Semibold" panose="020B0702040204020203" pitchFamily="34" charset="0"/>
              </a:endParaRPr>
            </a:p>
          </p:txBody>
        </p:sp>
        <p:sp>
          <p:nvSpPr>
            <p:cNvPr id="20" name="Freeform 24"/>
            <p:cNvSpPr>
              <a:spLocks noEditPoints="1" noChangeArrowheads="1"/>
            </p:cNvSpPr>
            <p:nvPr/>
          </p:nvSpPr>
          <p:spPr bwMode="auto">
            <a:xfrm>
              <a:off x="1917701" y="15875"/>
              <a:ext cx="1116013" cy="1663700"/>
            </a:xfrm>
            <a:custGeom>
              <a:avLst/>
              <a:gdLst>
                <a:gd name="T0" fmla="*/ 12 w 278"/>
                <a:gd name="T1" fmla="*/ 1 h 415"/>
                <a:gd name="T2" fmla="*/ 7 w 278"/>
                <a:gd name="T3" fmla="*/ 3 h 415"/>
                <a:gd name="T4" fmla="*/ 8 w 278"/>
                <a:gd name="T5" fmla="*/ 9 h 415"/>
                <a:gd name="T6" fmla="*/ 2 w 278"/>
                <a:gd name="T7" fmla="*/ 13 h 415"/>
                <a:gd name="T8" fmla="*/ 10 w 278"/>
                <a:gd name="T9" fmla="*/ 21 h 415"/>
                <a:gd name="T10" fmla="*/ 0 w 278"/>
                <a:gd name="T11" fmla="*/ 24 h 415"/>
                <a:gd name="T12" fmla="*/ 9 w 278"/>
                <a:gd name="T13" fmla="*/ 36 h 415"/>
                <a:gd name="T14" fmla="*/ 12 w 278"/>
                <a:gd name="T15" fmla="*/ 37 h 415"/>
                <a:gd name="T16" fmla="*/ 13 w 278"/>
                <a:gd name="T17" fmla="*/ 24 h 415"/>
                <a:gd name="T18" fmla="*/ 23 w 278"/>
                <a:gd name="T19" fmla="*/ 21 h 415"/>
                <a:gd name="T20" fmla="*/ 11 w 278"/>
                <a:gd name="T21" fmla="*/ 13 h 415"/>
                <a:gd name="T22" fmla="*/ 21 w 278"/>
                <a:gd name="T23" fmla="*/ 5 h 415"/>
                <a:gd name="T24" fmla="*/ 5 w 278"/>
                <a:gd name="T25" fmla="*/ 35 h 415"/>
                <a:gd name="T26" fmla="*/ 6 w 278"/>
                <a:gd name="T27" fmla="*/ 48 h 415"/>
                <a:gd name="T28" fmla="*/ 8 w 278"/>
                <a:gd name="T29" fmla="*/ 46 h 415"/>
                <a:gd name="T30" fmla="*/ 16 w 278"/>
                <a:gd name="T31" fmla="*/ 42 h 415"/>
                <a:gd name="T32" fmla="*/ 9 w 278"/>
                <a:gd name="T33" fmla="*/ 36 h 415"/>
                <a:gd name="T34" fmla="*/ 49 w 278"/>
                <a:gd name="T35" fmla="*/ 18 h 415"/>
                <a:gd name="T36" fmla="*/ 52 w 278"/>
                <a:gd name="T37" fmla="*/ 30 h 415"/>
                <a:gd name="T38" fmla="*/ 53 w 278"/>
                <a:gd name="T39" fmla="*/ 30 h 415"/>
                <a:gd name="T40" fmla="*/ 51 w 278"/>
                <a:gd name="T41" fmla="*/ 6 h 415"/>
                <a:gd name="T42" fmla="*/ 41 w 278"/>
                <a:gd name="T43" fmla="*/ 11 h 415"/>
                <a:gd name="T44" fmla="*/ 127 w 278"/>
                <a:gd name="T45" fmla="*/ 187 h 415"/>
                <a:gd name="T46" fmla="*/ 107 w 278"/>
                <a:gd name="T47" fmla="*/ 211 h 415"/>
                <a:gd name="T48" fmla="*/ 111 w 278"/>
                <a:gd name="T49" fmla="*/ 240 h 415"/>
                <a:gd name="T50" fmla="*/ 128 w 278"/>
                <a:gd name="T51" fmla="*/ 273 h 415"/>
                <a:gd name="T52" fmla="*/ 161 w 278"/>
                <a:gd name="T53" fmla="*/ 281 h 415"/>
                <a:gd name="T54" fmla="*/ 181 w 278"/>
                <a:gd name="T55" fmla="*/ 251 h 415"/>
                <a:gd name="T56" fmla="*/ 194 w 278"/>
                <a:gd name="T57" fmla="*/ 233 h 415"/>
                <a:gd name="T58" fmla="*/ 193 w 278"/>
                <a:gd name="T59" fmla="*/ 208 h 415"/>
                <a:gd name="T60" fmla="*/ 182 w 278"/>
                <a:gd name="T61" fmla="*/ 218 h 415"/>
                <a:gd name="T62" fmla="*/ 181 w 278"/>
                <a:gd name="T63" fmla="*/ 237 h 415"/>
                <a:gd name="T64" fmla="*/ 172 w 278"/>
                <a:gd name="T65" fmla="*/ 220 h 415"/>
                <a:gd name="T66" fmla="*/ 155 w 278"/>
                <a:gd name="T67" fmla="*/ 192 h 415"/>
                <a:gd name="T68" fmla="*/ 143 w 278"/>
                <a:gd name="T69" fmla="*/ 186 h 415"/>
                <a:gd name="T70" fmla="*/ 149 w 278"/>
                <a:gd name="T71" fmla="*/ 297 h 415"/>
                <a:gd name="T72" fmla="*/ 186 w 278"/>
                <a:gd name="T73" fmla="*/ 279 h 415"/>
                <a:gd name="T74" fmla="*/ 186 w 278"/>
                <a:gd name="T75" fmla="*/ 252 h 415"/>
                <a:gd name="T76" fmla="*/ 181 w 278"/>
                <a:gd name="T77" fmla="*/ 255 h 415"/>
                <a:gd name="T78" fmla="*/ 155 w 278"/>
                <a:gd name="T79" fmla="*/ 287 h 415"/>
                <a:gd name="T80" fmla="*/ 237 w 278"/>
                <a:gd name="T81" fmla="*/ 241 h 415"/>
                <a:gd name="T82" fmla="*/ 234 w 278"/>
                <a:gd name="T83" fmla="*/ 263 h 415"/>
                <a:gd name="T84" fmla="*/ 245 w 278"/>
                <a:gd name="T85" fmla="*/ 297 h 415"/>
                <a:gd name="T86" fmla="*/ 214 w 278"/>
                <a:gd name="T87" fmla="*/ 382 h 415"/>
                <a:gd name="T88" fmla="*/ 222 w 278"/>
                <a:gd name="T89" fmla="*/ 409 h 415"/>
                <a:gd name="T90" fmla="*/ 240 w 278"/>
                <a:gd name="T91" fmla="*/ 415 h 415"/>
                <a:gd name="T92" fmla="*/ 251 w 278"/>
                <a:gd name="T93" fmla="*/ 402 h 415"/>
                <a:gd name="T94" fmla="*/ 260 w 278"/>
                <a:gd name="T95" fmla="*/ 336 h 415"/>
                <a:gd name="T96" fmla="*/ 271 w 278"/>
                <a:gd name="T97" fmla="*/ 274 h 415"/>
                <a:gd name="T98" fmla="*/ 250 w 278"/>
                <a:gd name="T99" fmla="*/ 241 h 415"/>
                <a:gd name="T100" fmla="*/ 237 w 278"/>
                <a:gd name="T101" fmla="*/ 241 h 41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78"/>
                <a:gd name="T154" fmla="*/ 0 h 415"/>
                <a:gd name="T155" fmla="*/ 278 w 278"/>
                <a:gd name="T156" fmla="*/ 415 h 415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78" h="415">
                  <a:moveTo>
                    <a:pt x="21" y="5"/>
                  </a:moveTo>
                  <a:cubicBezTo>
                    <a:pt x="19" y="3"/>
                    <a:pt x="14" y="2"/>
                    <a:pt x="12" y="1"/>
                  </a:cubicBezTo>
                  <a:cubicBezTo>
                    <a:pt x="12" y="0"/>
                    <a:pt x="10" y="1"/>
                    <a:pt x="10" y="1"/>
                  </a:cubicBezTo>
                  <a:cubicBezTo>
                    <a:pt x="9" y="1"/>
                    <a:pt x="7" y="2"/>
                    <a:pt x="7" y="3"/>
                  </a:cubicBezTo>
                  <a:cubicBezTo>
                    <a:pt x="6" y="4"/>
                    <a:pt x="6" y="6"/>
                    <a:pt x="7" y="7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3" y="9"/>
                    <a:pt x="2" y="11"/>
                    <a:pt x="2" y="13"/>
                  </a:cubicBezTo>
                  <a:cubicBezTo>
                    <a:pt x="3" y="15"/>
                    <a:pt x="4" y="17"/>
                    <a:pt x="6" y="19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3" y="21"/>
                    <a:pt x="0" y="22"/>
                    <a:pt x="0" y="24"/>
                  </a:cubicBezTo>
                  <a:cubicBezTo>
                    <a:pt x="0" y="27"/>
                    <a:pt x="4" y="31"/>
                    <a:pt x="6" y="33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4" y="37"/>
                    <a:pt x="22" y="38"/>
                    <a:pt x="22" y="34"/>
                  </a:cubicBezTo>
                  <a:cubicBezTo>
                    <a:pt x="22" y="28"/>
                    <a:pt x="14" y="30"/>
                    <a:pt x="13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7" y="25"/>
                    <a:pt x="23" y="25"/>
                    <a:pt x="23" y="21"/>
                  </a:cubicBezTo>
                  <a:cubicBezTo>
                    <a:pt x="23" y="17"/>
                    <a:pt x="18" y="15"/>
                    <a:pt x="15" y="14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1"/>
                    <a:pt x="21" y="7"/>
                    <a:pt x="21" y="5"/>
                  </a:cubicBezTo>
                  <a:close/>
                  <a:moveTo>
                    <a:pt x="9" y="36"/>
                  </a:moveTo>
                  <a:cubicBezTo>
                    <a:pt x="5" y="35"/>
                    <a:pt x="5" y="35"/>
                    <a:pt x="5" y="35"/>
                  </a:cubicBezTo>
                  <a:cubicBezTo>
                    <a:pt x="3" y="35"/>
                    <a:pt x="0" y="35"/>
                    <a:pt x="0" y="37"/>
                  </a:cubicBezTo>
                  <a:cubicBezTo>
                    <a:pt x="0" y="40"/>
                    <a:pt x="4" y="45"/>
                    <a:pt x="6" y="48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10" y="46"/>
                    <a:pt x="12" y="47"/>
                    <a:pt x="14" y="46"/>
                  </a:cubicBezTo>
                  <a:cubicBezTo>
                    <a:pt x="16" y="46"/>
                    <a:pt x="17" y="44"/>
                    <a:pt x="16" y="42"/>
                  </a:cubicBezTo>
                  <a:cubicBezTo>
                    <a:pt x="15" y="41"/>
                    <a:pt x="14" y="39"/>
                    <a:pt x="12" y="38"/>
                  </a:cubicBezTo>
                  <a:cubicBezTo>
                    <a:pt x="9" y="36"/>
                    <a:pt x="9" y="36"/>
                    <a:pt x="9" y="36"/>
                  </a:cubicBezTo>
                  <a:close/>
                  <a:moveTo>
                    <a:pt x="41" y="11"/>
                  </a:moveTo>
                  <a:cubicBezTo>
                    <a:pt x="39" y="15"/>
                    <a:pt x="48" y="13"/>
                    <a:pt x="49" y="18"/>
                  </a:cubicBezTo>
                  <a:cubicBezTo>
                    <a:pt x="49" y="21"/>
                    <a:pt x="51" y="22"/>
                    <a:pt x="51" y="24"/>
                  </a:cubicBezTo>
                  <a:cubicBezTo>
                    <a:pt x="51" y="26"/>
                    <a:pt x="52" y="28"/>
                    <a:pt x="52" y="30"/>
                  </a:cubicBezTo>
                  <a:cubicBezTo>
                    <a:pt x="52" y="30"/>
                    <a:pt x="52" y="31"/>
                    <a:pt x="52" y="32"/>
                  </a:cubicBezTo>
                  <a:cubicBezTo>
                    <a:pt x="52" y="31"/>
                    <a:pt x="53" y="30"/>
                    <a:pt x="53" y="30"/>
                  </a:cubicBezTo>
                  <a:cubicBezTo>
                    <a:pt x="54" y="26"/>
                    <a:pt x="54" y="18"/>
                    <a:pt x="54" y="14"/>
                  </a:cubicBezTo>
                  <a:cubicBezTo>
                    <a:pt x="54" y="11"/>
                    <a:pt x="55" y="8"/>
                    <a:pt x="51" y="6"/>
                  </a:cubicBezTo>
                  <a:cubicBezTo>
                    <a:pt x="49" y="5"/>
                    <a:pt x="47" y="5"/>
                    <a:pt x="45" y="7"/>
                  </a:cubicBezTo>
                  <a:cubicBezTo>
                    <a:pt x="44" y="8"/>
                    <a:pt x="41" y="10"/>
                    <a:pt x="41" y="11"/>
                  </a:cubicBezTo>
                  <a:close/>
                  <a:moveTo>
                    <a:pt x="143" y="186"/>
                  </a:moveTo>
                  <a:cubicBezTo>
                    <a:pt x="134" y="188"/>
                    <a:pt x="133" y="187"/>
                    <a:pt x="127" y="187"/>
                  </a:cubicBezTo>
                  <a:cubicBezTo>
                    <a:pt x="121" y="187"/>
                    <a:pt x="119" y="188"/>
                    <a:pt x="115" y="193"/>
                  </a:cubicBezTo>
                  <a:cubicBezTo>
                    <a:pt x="111" y="198"/>
                    <a:pt x="108" y="204"/>
                    <a:pt x="107" y="211"/>
                  </a:cubicBezTo>
                  <a:cubicBezTo>
                    <a:pt x="106" y="219"/>
                    <a:pt x="107" y="226"/>
                    <a:pt x="107" y="226"/>
                  </a:cubicBezTo>
                  <a:cubicBezTo>
                    <a:pt x="107" y="226"/>
                    <a:pt x="111" y="233"/>
                    <a:pt x="111" y="240"/>
                  </a:cubicBezTo>
                  <a:cubicBezTo>
                    <a:pt x="112" y="246"/>
                    <a:pt x="112" y="249"/>
                    <a:pt x="116" y="256"/>
                  </a:cubicBezTo>
                  <a:cubicBezTo>
                    <a:pt x="120" y="264"/>
                    <a:pt x="126" y="269"/>
                    <a:pt x="128" y="273"/>
                  </a:cubicBezTo>
                  <a:cubicBezTo>
                    <a:pt x="130" y="278"/>
                    <a:pt x="132" y="289"/>
                    <a:pt x="141" y="289"/>
                  </a:cubicBezTo>
                  <a:cubicBezTo>
                    <a:pt x="149" y="290"/>
                    <a:pt x="157" y="284"/>
                    <a:pt x="161" y="281"/>
                  </a:cubicBezTo>
                  <a:cubicBezTo>
                    <a:pt x="165" y="277"/>
                    <a:pt x="173" y="269"/>
                    <a:pt x="176" y="264"/>
                  </a:cubicBezTo>
                  <a:cubicBezTo>
                    <a:pt x="179" y="260"/>
                    <a:pt x="180" y="253"/>
                    <a:pt x="181" y="251"/>
                  </a:cubicBezTo>
                  <a:cubicBezTo>
                    <a:pt x="182" y="248"/>
                    <a:pt x="182" y="243"/>
                    <a:pt x="185" y="242"/>
                  </a:cubicBezTo>
                  <a:cubicBezTo>
                    <a:pt x="187" y="240"/>
                    <a:pt x="192" y="237"/>
                    <a:pt x="194" y="233"/>
                  </a:cubicBezTo>
                  <a:cubicBezTo>
                    <a:pt x="197" y="228"/>
                    <a:pt x="198" y="229"/>
                    <a:pt x="198" y="221"/>
                  </a:cubicBezTo>
                  <a:cubicBezTo>
                    <a:pt x="197" y="212"/>
                    <a:pt x="197" y="210"/>
                    <a:pt x="193" y="208"/>
                  </a:cubicBezTo>
                  <a:cubicBezTo>
                    <a:pt x="189" y="207"/>
                    <a:pt x="186" y="209"/>
                    <a:pt x="185" y="213"/>
                  </a:cubicBezTo>
                  <a:cubicBezTo>
                    <a:pt x="185" y="216"/>
                    <a:pt x="183" y="216"/>
                    <a:pt x="182" y="218"/>
                  </a:cubicBezTo>
                  <a:cubicBezTo>
                    <a:pt x="181" y="221"/>
                    <a:pt x="181" y="224"/>
                    <a:pt x="181" y="228"/>
                  </a:cubicBezTo>
                  <a:cubicBezTo>
                    <a:pt x="181" y="232"/>
                    <a:pt x="181" y="237"/>
                    <a:pt x="181" y="237"/>
                  </a:cubicBezTo>
                  <a:cubicBezTo>
                    <a:pt x="176" y="238"/>
                    <a:pt x="176" y="238"/>
                    <a:pt x="176" y="238"/>
                  </a:cubicBezTo>
                  <a:cubicBezTo>
                    <a:pt x="176" y="238"/>
                    <a:pt x="175" y="228"/>
                    <a:pt x="172" y="220"/>
                  </a:cubicBezTo>
                  <a:cubicBezTo>
                    <a:pt x="170" y="213"/>
                    <a:pt x="168" y="211"/>
                    <a:pt x="164" y="208"/>
                  </a:cubicBezTo>
                  <a:cubicBezTo>
                    <a:pt x="159" y="204"/>
                    <a:pt x="157" y="197"/>
                    <a:pt x="155" y="192"/>
                  </a:cubicBezTo>
                  <a:cubicBezTo>
                    <a:pt x="154" y="187"/>
                    <a:pt x="151" y="186"/>
                    <a:pt x="149" y="186"/>
                  </a:cubicBezTo>
                  <a:cubicBezTo>
                    <a:pt x="147" y="185"/>
                    <a:pt x="143" y="186"/>
                    <a:pt x="143" y="186"/>
                  </a:cubicBezTo>
                  <a:close/>
                  <a:moveTo>
                    <a:pt x="144" y="291"/>
                  </a:moveTo>
                  <a:cubicBezTo>
                    <a:pt x="149" y="297"/>
                    <a:pt x="149" y="297"/>
                    <a:pt x="149" y="297"/>
                  </a:cubicBezTo>
                  <a:cubicBezTo>
                    <a:pt x="149" y="297"/>
                    <a:pt x="163" y="292"/>
                    <a:pt x="170" y="289"/>
                  </a:cubicBezTo>
                  <a:cubicBezTo>
                    <a:pt x="177" y="286"/>
                    <a:pt x="184" y="281"/>
                    <a:pt x="186" y="279"/>
                  </a:cubicBezTo>
                  <a:cubicBezTo>
                    <a:pt x="188" y="277"/>
                    <a:pt x="189" y="274"/>
                    <a:pt x="188" y="267"/>
                  </a:cubicBezTo>
                  <a:cubicBezTo>
                    <a:pt x="187" y="261"/>
                    <a:pt x="186" y="255"/>
                    <a:pt x="186" y="252"/>
                  </a:cubicBezTo>
                  <a:cubicBezTo>
                    <a:pt x="186" y="248"/>
                    <a:pt x="185" y="243"/>
                    <a:pt x="185" y="243"/>
                  </a:cubicBezTo>
                  <a:cubicBezTo>
                    <a:pt x="185" y="243"/>
                    <a:pt x="183" y="248"/>
                    <a:pt x="181" y="255"/>
                  </a:cubicBezTo>
                  <a:cubicBezTo>
                    <a:pt x="180" y="261"/>
                    <a:pt x="176" y="268"/>
                    <a:pt x="171" y="273"/>
                  </a:cubicBezTo>
                  <a:cubicBezTo>
                    <a:pt x="166" y="278"/>
                    <a:pt x="163" y="283"/>
                    <a:pt x="155" y="287"/>
                  </a:cubicBezTo>
                  <a:cubicBezTo>
                    <a:pt x="148" y="291"/>
                    <a:pt x="144" y="291"/>
                    <a:pt x="144" y="291"/>
                  </a:cubicBezTo>
                  <a:close/>
                  <a:moveTo>
                    <a:pt x="237" y="241"/>
                  </a:moveTo>
                  <a:cubicBezTo>
                    <a:pt x="232" y="244"/>
                    <a:pt x="226" y="246"/>
                    <a:pt x="228" y="249"/>
                  </a:cubicBezTo>
                  <a:cubicBezTo>
                    <a:pt x="229" y="253"/>
                    <a:pt x="232" y="258"/>
                    <a:pt x="234" y="263"/>
                  </a:cubicBezTo>
                  <a:cubicBezTo>
                    <a:pt x="235" y="269"/>
                    <a:pt x="234" y="274"/>
                    <a:pt x="237" y="280"/>
                  </a:cubicBezTo>
                  <a:cubicBezTo>
                    <a:pt x="241" y="286"/>
                    <a:pt x="245" y="289"/>
                    <a:pt x="245" y="297"/>
                  </a:cubicBezTo>
                  <a:cubicBezTo>
                    <a:pt x="244" y="304"/>
                    <a:pt x="241" y="321"/>
                    <a:pt x="234" y="339"/>
                  </a:cubicBezTo>
                  <a:cubicBezTo>
                    <a:pt x="227" y="356"/>
                    <a:pt x="214" y="382"/>
                    <a:pt x="214" y="382"/>
                  </a:cubicBezTo>
                  <a:cubicBezTo>
                    <a:pt x="214" y="382"/>
                    <a:pt x="209" y="389"/>
                    <a:pt x="212" y="394"/>
                  </a:cubicBezTo>
                  <a:cubicBezTo>
                    <a:pt x="215" y="400"/>
                    <a:pt x="222" y="409"/>
                    <a:pt x="222" y="409"/>
                  </a:cubicBezTo>
                  <a:cubicBezTo>
                    <a:pt x="222" y="414"/>
                    <a:pt x="222" y="414"/>
                    <a:pt x="222" y="414"/>
                  </a:cubicBezTo>
                  <a:cubicBezTo>
                    <a:pt x="222" y="414"/>
                    <a:pt x="235" y="415"/>
                    <a:pt x="240" y="415"/>
                  </a:cubicBezTo>
                  <a:cubicBezTo>
                    <a:pt x="244" y="415"/>
                    <a:pt x="247" y="414"/>
                    <a:pt x="247" y="414"/>
                  </a:cubicBezTo>
                  <a:cubicBezTo>
                    <a:pt x="247" y="414"/>
                    <a:pt x="250" y="411"/>
                    <a:pt x="251" y="402"/>
                  </a:cubicBezTo>
                  <a:cubicBezTo>
                    <a:pt x="252" y="393"/>
                    <a:pt x="256" y="377"/>
                    <a:pt x="256" y="365"/>
                  </a:cubicBezTo>
                  <a:cubicBezTo>
                    <a:pt x="256" y="353"/>
                    <a:pt x="256" y="344"/>
                    <a:pt x="260" y="336"/>
                  </a:cubicBezTo>
                  <a:cubicBezTo>
                    <a:pt x="264" y="327"/>
                    <a:pt x="269" y="315"/>
                    <a:pt x="268" y="306"/>
                  </a:cubicBezTo>
                  <a:cubicBezTo>
                    <a:pt x="268" y="297"/>
                    <a:pt x="268" y="286"/>
                    <a:pt x="271" y="274"/>
                  </a:cubicBezTo>
                  <a:cubicBezTo>
                    <a:pt x="274" y="262"/>
                    <a:pt x="278" y="253"/>
                    <a:pt x="273" y="251"/>
                  </a:cubicBezTo>
                  <a:cubicBezTo>
                    <a:pt x="268" y="248"/>
                    <a:pt x="257" y="243"/>
                    <a:pt x="250" y="241"/>
                  </a:cubicBezTo>
                  <a:cubicBezTo>
                    <a:pt x="244" y="239"/>
                    <a:pt x="242" y="238"/>
                    <a:pt x="241" y="239"/>
                  </a:cubicBezTo>
                  <a:cubicBezTo>
                    <a:pt x="239" y="241"/>
                    <a:pt x="237" y="241"/>
                    <a:pt x="237" y="241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Segoe UI Semibold" panose="020B0702040204020203" pitchFamily="34" charset="0"/>
                <a:ea typeface="微软雅黑" panose="020B0503020204020204" pitchFamily="34" charset="-122"/>
                <a:sym typeface="Segoe UI Semibold" panose="020B0702040204020203" pitchFamily="34" charset="0"/>
              </a:endParaRPr>
            </a:p>
          </p:txBody>
        </p:sp>
        <p:sp>
          <p:nvSpPr>
            <p:cNvPr id="21" name="Freeform 25"/>
            <p:cNvSpPr>
              <a:spLocks noChangeArrowheads="1"/>
            </p:cNvSpPr>
            <p:nvPr/>
          </p:nvSpPr>
          <p:spPr bwMode="auto">
            <a:xfrm>
              <a:off x="2095501" y="423862"/>
              <a:ext cx="854075" cy="1508125"/>
            </a:xfrm>
            <a:custGeom>
              <a:avLst/>
              <a:gdLst>
                <a:gd name="T0" fmla="*/ 12 w 213"/>
                <a:gd name="T1" fmla="*/ 0 h 376"/>
                <a:gd name="T2" fmla="*/ 15 w 213"/>
                <a:gd name="T3" fmla="*/ 17 h 376"/>
                <a:gd name="T4" fmla="*/ 15 w 213"/>
                <a:gd name="T5" fmla="*/ 31 h 376"/>
                <a:gd name="T6" fmla="*/ 23 w 213"/>
                <a:gd name="T7" fmla="*/ 44 h 376"/>
                <a:gd name="T8" fmla="*/ 24 w 213"/>
                <a:gd name="T9" fmla="*/ 72 h 376"/>
                <a:gd name="T10" fmla="*/ 22 w 213"/>
                <a:gd name="T11" fmla="*/ 90 h 376"/>
                <a:gd name="T12" fmla="*/ 12 w 213"/>
                <a:gd name="T13" fmla="*/ 108 h 376"/>
                <a:gd name="T14" fmla="*/ 9 w 213"/>
                <a:gd name="T15" fmla="*/ 112 h 376"/>
                <a:gd name="T16" fmla="*/ 17 w 213"/>
                <a:gd name="T17" fmla="*/ 145 h 376"/>
                <a:gd name="T18" fmla="*/ 21 w 213"/>
                <a:gd name="T19" fmla="*/ 178 h 376"/>
                <a:gd name="T20" fmla="*/ 16 w 213"/>
                <a:gd name="T21" fmla="*/ 226 h 376"/>
                <a:gd name="T22" fmla="*/ 11 w 213"/>
                <a:gd name="T23" fmla="*/ 279 h 376"/>
                <a:gd name="T24" fmla="*/ 4 w 213"/>
                <a:gd name="T25" fmla="*/ 315 h 376"/>
                <a:gd name="T26" fmla="*/ 9 w 213"/>
                <a:gd name="T27" fmla="*/ 349 h 376"/>
                <a:gd name="T28" fmla="*/ 40 w 213"/>
                <a:gd name="T29" fmla="*/ 371 h 376"/>
                <a:gd name="T30" fmla="*/ 83 w 213"/>
                <a:gd name="T31" fmla="*/ 375 h 376"/>
                <a:gd name="T32" fmla="*/ 110 w 213"/>
                <a:gd name="T33" fmla="*/ 367 h 376"/>
                <a:gd name="T34" fmla="*/ 128 w 213"/>
                <a:gd name="T35" fmla="*/ 346 h 376"/>
                <a:gd name="T36" fmla="*/ 132 w 213"/>
                <a:gd name="T37" fmla="*/ 320 h 376"/>
                <a:gd name="T38" fmla="*/ 136 w 213"/>
                <a:gd name="T39" fmla="*/ 290 h 376"/>
                <a:gd name="T40" fmla="*/ 140 w 213"/>
                <a:gd name="T41" fmla="*/ 263 h 376"/>
                <a:gd name="T42" fmla="*/ 138 w 213"/>
                <a:gd name="T43" fmla="*/ 295 h 376"/>
                <a:gd name="T44" fmla="*/ 136 w 213"/>
                <a:gd name="T45" fmla="*/ 318 h 376"/>
                <a:gd name="T46" fmla="*/ 140 w 213"/>
                <a:gd name="T47" fmla="*/ 323 h 376"/>
                <a:gd name="T48" fmla="*/ 148 w 213"/>
                <a:gd name="T49" fmla="*/ 338 h 376"/>
                <a:gd name="T50" fmla="*/ 162 w 213"/>
                <a:gd name="T51" fmla="*/ 346 h 376"/>
                <a:gd name="T52" fmla="*/ 172 w 213"/>
                <a:gd name="T53" fmla="*/ 352 h 376"/>
                <a:gd name="T54" fmla="*/ 189 w 213"/>
                <a:gd name="T55" fmla="*/ 351 h 376"/>
                <a:gd name="T56" fmla="*/ 198 w 213"/>
                <a:gd name="T57" fmla="*/ 339 h 376"/>
                <a:gd name="T58" fmla="*/ 207 w 213"/>
                <a:gd name="T59" fmla="*/ 328 h 376"/>
                <a:gd name="T60" fmla="*/ 211 w 213"/>
                <a:gd name="T61" fmla="*/ 315 h 376"/>
                <a:gd name="T62" fmla="*/ 207 w 213"/>
                <a:gd name="T63" fmla="*/ 307 h 376"/>
                <a:gd name="T64" fmla="*/ 205 w 213"/>
                <a:gd name="T65" fmla="*/ 314 h 376"/>
                <a:gd name="T66" fmla="*/ 189 w 213"/>
                <a:gd name="T67" fmla="*/ 314 h 376"/>
                <a:gd name="T68" fmla="*/ 177 w 213"/>
                <a:gd name="T69" fmla="*/ 313 h 376"/>
                <a:gd name="T70" fmla="*/ 176 w 213"/>
                <a:gd name="T71" fmla="*/ 307 h 376"/>
                <a:gd name="T72" fmla="*/ 168 w 213"/>
                <a:gd name="T73" fmla="*/ 295 h 376"/>
                <a:gd name="T74" fmla="*/ 168 w 213"/>
                <a:gd name="T75" fmla="*/ 281 h 376"/>
                <a:gd name="T76" fmla="*/ 181 w 213"/>
                <a:gd name="T77" fmla="*/ 253 h 376"/>
                <a:gd name="T78" fmla="*/ 194 w 213"/>
                <a:gd name="T79" fmla="*/ 220 h 376"/>
                <a:gd name="T80" fmla="*/ 179 w 213"/>
                <a:gd name="T81" fmla="*/ 202 h 376"/>
                <a:gd name="T82" fmla="*/ 160 w 213"/>
                <a:gd name="T83" fmla="*/ 184 h 376"/>
                <a:gd name="T84" fmla="*/ 151 w 213"/>
                <a:gd name="T85" fmla="*/ 168 h 376"/>
                <a:gd name="T86" fmla="*/ 123 w 213"/>
                <a:gd name="T87" fmla="*/ 190 h 376"/>
                <a:gd name="T88" fmla="*/ 103 w 213"/>
                <a:gd name="T89" fmla="*/ 197 h 376"/>
                <a:gd name="T90" fmla="*/ 98 w 213"/>
                <a:gd name="T91" fmla="*/ 189 h 376"/>
                <a:gd name="T92" fmla="*/ 87 w 213"/>
                <a:gd name="T93" fmla="*/ 182 h 376"/>
                <a:gd name="T94" fmla="*/ 76 w 213"/>
                <a:gd name="T95" fmla="*/ 163 h 376"/>
                <a:gd name="T96" fmla="*/ 66 w 213"/>
                <a:gd name="T97" fmla="*/ 141 h 376"/>
                <a:gd name="T98" fmla="*/ 61 w 213"/>
                <a:gd name="T99" fmla="*/ 123 h 376"/>
                <a:gd name="T100" fmla="*/ 58 w 213"/>
                <a:gd name="T101" fmla="*/ 103 h 376"/>
                <a:gd name="T102" fmla="*/ 58 w 213"/>
                <a:gd name="T103" fmla="*/ 94 h 376"/>
                <a:gd name="T104" fmla="*/ 40 w 213"/>
                <a:gd name="T105" fmla="*/ 80 h 376"/>
                <a:gd name="T106" fmla="*/ 26 w 213"/>
                <a:gd name="T107" fmla="*/ 55 h 376"/>
                <a:gd name="T108" fmla="*/ 21 w 213"/>
                <a:gd name="T109" fmla="*/ 29 h 376"/>
                <a:gd name="T110" fmla="*/ 15 w 213"/>
                <a:gd name="T111" fmla="*/ 4 h 376"/>
                <a:gd name="T112" fmla="*/ 12 w 213"/>
                <a:gd name="T113" fmla="*/ 0 h 37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13"/>
                <a:gd name="T172" fmla="*/ 0 h 376"/>
                <a:gd name="T173" fmla="*/ 213 w 213"/>
                <a:gd name="T174" fmla="*/ 376 h 37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13" h="376">
                  <a:moveTo>
                    <a:pt x="12" y="0"/>
                  </a:moveTo>
                  <a:cubicBezTo>
                    <a:pt x="12" y="0"/>
                    <a:pt x="16" y="12"/>
                    <a:pt x="15" y="17"/>
                  </a:cubicBezTo>
                  <a:cubicBezTo>
                    <a:pt x="14" y="21"/>
                    <a:pt x="14" y="28"/>
                    <a:pt x="15" y="31"/>
                  </a:cubicBezTo>
                  <a:cubicBezTo>
                    <a:pt x="17" y="34"/>
                    <a:pt x="21" y="39"/>
                    <a:pt x="23" y="44"/>
                  </a:cubicBezTo>
                  <a:cubicBezTo>
                    <a:pt x="24" y="49"/>
                    <a:pt x="24" y="62"/>
                    <a:pt x="24" y="72"/>
                  </a:cubicBezTo>
                  <a:cubicBezTo>
                    <a:pt x="24" y="82"/>
                    <a:pt x="24" y="82"/>
                    <a:pt x="22" y="90"/>
                  </a:cubicBezTo>
                  <a:cubicBezTo>
                    <a:pt x="20" y="98"/>
                    <a:pt x="15" y="107"/>
                    <a:pt x="12" y="108"/>
                  </a:cubicBezTo>
                  <a:cubicBezTo>
                    <a:pt x="10" y="109"/>
                    <a:pt x="9" y="112"/>
                    <a:pt x="9" y="112"/>
                  </a:cubicBezTo>
                  <a:cubicBezTo>
                    <a:pt x="9" y="112"/>
                    <a:pt x="15" y="136"/>
                    <a:pt x="17" y="145"/>
                  </a:cubicBezTo>
                  <a:cubicBezTo>
                    <a:pt x="18" y="153"/>
                    <a:pt x="22" y="167"/>
                    <a:pt x="21" y="178"/>
                  </a:cubicBezTo>
                  <a:cubicBezTo>
                    <a:pt x="20" y="189"/>
                    <a:pt x="18" y="210"/>
                    <a:pt x="16" y="226"/>
                  </a:cubicBezTo>
                  <a:cubicBezTo>
                    <a:pt x="14" y="242"/>
                    <a:pt x="13" y="262"/>
                    <a:pt x="11" y="279"/>
                  </a:cubicBezTo>
                  <a:cubicBezTo>
                    <a:pt x="9" y="297"/>
                    <a:pt x="4" y="315"/>
                    <a:pt x="4" y="315"/>
                  </a:cubicBezTo>
                  <a:cubicBezTo>
                    <a:pt x="4" y="315"/>
                    <a:pt x="0" y="337"/>
                    <a:pt x="9" y="349"/>
                  </a:cubicBezTo>
                  <a:cubicBezTo>
                    <a:pt x="18" y="362"/>
                    <a:pt x="27" y="368"/>
                    <a:pt x="40" y="371"/>
                  </a:cubicBezTo>
                  <a:cubicBezTo>
                    <a:pt x="53" y="374"/>
                    <a:pt x="72" y="376"/>
                    <a:pt x="83" y="375"/>
                  </a:cubicBezTo>
                  <a:cubicBezTo>
                    <a:pt x="95" y="374"/>
                    <a:pt x="102" y="370"/>
                    <a:pt x="110" y="367"/>
                  </a:cubicBezTo>
                  <a:cubicBezTo>
                    <a:pt x="117" y="363"/>
                    <a:pt x="126" y="358"/>
                    <a:pt x="128" y="346"/>
                  </a:cubicBezTo>
                  <a:cubicBezTo>
                    <a:pt x="131" y="335"/>
                    <a:pt x="132" y="320"/>
                    <a:pt x="132" y="320"/>
                  </a:cubicBezTo>
                  <a:cubicBezTo>
                    <a:pt x="132" y="320"/>
                    <a:pt x="136" y="307"/>
                    <a:pt x="136" y="290"/>
                  </a:cubicBezTo>
                  <a:cubicBezTo>
                    <a:pt x="137" y="273"/>
                    <a:pt x="140" y="263"/>
                    <a:pt x="140" y="263"/>
                  </a:cubicBezTo>
                  <a:cubicBezTo>
                    <a:pt x="140" y="263"/>
                    <a:pt x="138" y="284"/>
                    <a:pt x="138" y="295"/>
                  </a:cubicBezTo>
                  <a:cubicBezTo>
                    <a:pt x="138" y="305"/>
                    <a:pt x="133" y="317"/>
                    <a:pt x="136" y="318"/>
                  </a:cubicBezTo>
                  <a:cubicBezTo>
                    <a:pt x="139" y="319"/>
                    <a:pt x="138" y="319"/>
                    <a:pt x="140" y="323"/>
                  </a:cubicBezTo>
                  <a:cubicBezTo>
                    <a:pt x="142" y="327"/>
                    <a:pt x="142" y="334"/>
                    <a:pt x="148" y="338"/>
                  </a:cubicBezTo>
                  <a:cubicBezTo>
                    <a:pt x="154" y="341"/>
                    <a:pt x="157" y="344"/>
                    <a:pt x="162" y="346"/>
                  </a:cubicBezTo>
                  <a:cubicBezTo>
                    <a:pt x="167" y="347"/>
                    <a:pt x="170" y="350"/>
                    <a:pt x="172" y="352"/>
                  </a:cubicBezTo>
                  <a:cubicBezTo>
                    <a:pt x="175" y="355"/>
                    <a:pt x="185" y="354"/>
                    <a:pt x="189" y="351"/>
                  </a:cubicBezTo>
                  <a:cubicBezTo>
                    <a:pt x="193" y="348"/>
                    <a:pt x="195" y="345"/>
                    <a:pt x="198" y="339"/>
                  </a:cubicBezTo>
                  <a:cubicBezTo>
                    <a:pt x="201" y="334"/>
                    <a:pt x="204" y="331"/>
                    <a:pt x="207" y="328"/>
                  </a:cubicBezTo>
                  <a:cubicBezTo>
                    <a:pt x="209" y="325"/>
                    <a:pt x="213" y="322"/>
                    <a:pt x="211" y="315"/>
                  </a:cubicBezTo>
                  <a:cubicBezTo>
                    <a:pt x="208" y="309"/>
                    <a:pt x="207" y="307"/>
                    <a:pt x="207" y="307"/>
                  </a:cubicBezTo>
                  <a:cubicBezTo>
                    <a:pt x="205" y="314"/>
                    <a:pt x="205" y="314"/>
                    <a:pt x="205" y="314"/>
                  </a:cubicBezTo>
                  <a:cubicBezTo>
                    <a:pt x="205" y="314"/>
                    <a:pt x="198" y="315"/>
                    <a:pt x="189" y="314"/>
                  </a:cubicBezTo>
                  <a:cubicBezTo>
                    <a:pt x="181" y="313"/>
                    <a:pt x="177" y="313"/>
                    <a:pt x="177" y="313"/>
                  </a:cubicBezTo>
                  <a:cubicBezTo>
                    <a:pt x="176" y="307"/>
                    <a:pt x="176" y="307"/>
                    <a:pt x="176" y="307"/>
                  </a:cubicBezTo>
                  <a:cubicBezTo>
                    <a:pt x="176" y="307"/>
                    <a:pt x="170" y="300"/>
                    <a:pt x="168" y="295"/>
                  </a:cubicBezTo>
                  <a:cubicBezTo>
                    <a:pt x="166" y="291"/>
                    <a:pt x="165" y="288"/>
                    <a:pt x="168" y="281"/>
                  </a:cubicBezTo>
                  <a:cubicBezTo>
                    <a:pt x="171" y="273"/>
                    <a:pt x="176" y="264"/>
                    <a:pt x="181" y="253"/>
                  </a:cubicBezTo>
                  <a:cubicBezTo>
                    <a:pt x="187" y="242"/>
                    <a:pt x="194" y="220"/>
                    <a:pt x="194" y="220"/>
                  </a:cubicBezTo>
                  <a:cubicBezTo>
                    <a:pt x="194" y="220"/>
                    <a:pt x="185" y="209"/>
                    <a:pt x="179" y="202"/>
                  </a:cubicBezTo>
                  <a:cubicBezTo>
                    <a:pt x="172" y="194"/>
                    <a:pt x="163" y="190"/>
                    <a:pt x="160" y="184"/>
                  </a:cubicBezTo>
                  <a:cubicBezTo>
                    <a:pt x="156" y="178"/>
                    <a:pt x="151" y="168"/>
                    <a:pt x="151" y="168"/>
                  </a:cubicBezTo>
                  <a:cubicBezTo>
                    <a:pt x="151" y="168"/>
                    <a:pt x="143" y="182"/>
                    <a:pt x="123" y="190"/>
                  </a:cubicBezTo>
                  <a:cubicBezTo>
                    <a:pt x="102" y="198"/>
                    <a:pt x="103" y="197"/>
                    <a:pt x="103" y="197"/>
                  </a:cubicBezTo>
                  <a:cubicBezTo>
                    <a:pt x="98" y="189"/>
                    <a:pt x="98" y="189"/>
                    <a:pt x="98" y="189"/>
                  </a:cubicBezTo>
                  <a:cubicBezTo>
                    <a:pt x="98" y="189"/>
                    <a:pt x="90" y="190"/>
                    <a:pt x="87" y="182"/>
                  </a:cubicBezTo>
                  <a:cubicBezTo>
                    <a:pt x="84" y="174"/>
                    <a:pt x="82" y="171"/>
                    <a:pt x="76" y="163"/>
                  </a:cubicBezTo>
                  <a:cubicBezTo>
                    <a:pt x="70" y="155"/>
                    <a:pt x="66" y="148"/>
                    <a:pt x="66" y="141"/>
                  </a:cubicBezTo>
                  <a:cubicBezTo>
                    <a:pt x="65" y="133"/>
                    <a:pt x="63" y="128"/>
                    <a:pt x="61" y="123"/>
                  </a:cubicBezTo>
                  <a:cubicBezTo>
                    <a:pt x="58" y="117"/>
                    <a:pt x="58" y="108"/>
                    <a:pt x="58" y="103"/>
                  </a:cubicBezTo>
                  <a:cubicBezTo>
                    <a:pt x="58" y="98"/>
                    <a:pt x="58" y="94"/>
                    <a:pt x="58" y="94"/>
                  </a:cubicBezTo>
                  <a:cubicBezTo>
                    <a:pt x="58" y="94"/>
                    <a:pt x="46" y="89"/>
                    <a:pt x="40" y="80"/>
                  </a:cubicBezTo>
                  <a:cubicBezTo>
                    <a:pt x="34" y="71"/>
                    <a:pt x="27" y="61"/>
                    <a:pt x="26" y="55"/>
                  </a:cubicBezTo>
                  <a:cubicBezTo>
                    <a:pt x="25" y="49"/>
                    <a:pt x="22" y="35"/>
                    <a:pt x="21" y="29"/>
                  </a:cubicBezTo>
                  <a:cubicBezTo>
                    <a:pt x="20" y="24"/>
                    <a:pt x="17" y="9"/>
                    <a:pt x="15" y="4"/>
                  </a:cubicBezTo>
                  <a:cubicBezTo>
                    <a:pt x="13" y="0"/>
                    <a:pt x="12" y="0"/>
                    <a:pt x="12" y="0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Segoe UI Semibold" panose="020B0702040204020203" pitchFamily="34" charset="0"/>
                <a:ea typeface="微软雅黑" panose="020B0503020204020204" pitchFamily="34" charset="-122"/>
                <a:sym typeface="Segoe UI Semibold" panose="020B0702040204020203" pitchFamily="34" charset="0"/>
              </a:endParaRPr>
            </a:p>
          </p:txBody>
        </p:sp>
        <p:sp>
          <p:nvSpPr>
            <p:cNvPr id="22" name="Freeform 26"/>
            <p:cNvSpPr>
              <a:spLocks noChangeArrowheads="1"/>
            </p:cNvSpPr>
            <p:nvPr/>
          </p:nvSpPr>
          <p:spPr bwMode="auto">
            <a:xfrm>
              <a:off x="2232026" y="1211262"/>
              <a:ext cx="284163" cy="681038"/>
            </a:xfrm>
            <a:custGeom>
              <a:avLst/>
              <a:gdLst>
                <a:gd name="T0" fmla="*/ 67 w 71"/>
                <a:gd name="T1" fmla="*/ 0 h 170"/>
                <a:gd name="T2" fmla="*/ 61 w 71"/>
                <a:gd name="T3" fmla="*/ 2 h 170"/>
                <a:gd name="T4" fmla="*/ 63 w 71"/>
                <a:gd name="T5" fmla="*/ 11 h 170"/>
                <a:gd name="T6" fmla="*/ 57 w 71"/>
                <a:gd name="T7" fmla="*/ 22 h 170"/>
                <a:gd name="T8" fmla="*/ 38 w 71"/>
                <a:gd name="T9" fmla="*/ 55 h 170"/>
                <a:gd name="T10" fmla="*/ 0 w 71"/>
                <a:gd name="T11" fmla="*/ 146 h 170"/>
                <a:gd name="T12" fmla="*/ 6 w 71"/>
                <a:gd name="T13" fmla="*/ 170 h 170"/>
                <a:gd name="T14" fmla="*/ 29 w 71"/>
                <a:gd name="T15" fmla="*/ 163 h 170"/>
                <a:gd name="T16" fmla="*/ 51 w 71"/>
                <a:gd name="T17" fmla="*/ 97 h 170"/>
                <a:gd name="T18" fmla="*/ 69 w 71"/>
                <a:gd name="T19" fmla="*/ 37 h 170"/>
                <a:gd name="T20" fmla="*/ 68 w 71"/>
                <a:gd name="T21" fmla="*/ 23 h 170"/>
                <a:gd name="T22" fmla="*/ 71 w 71"/>
                <a:gd name="T23" fmla="*/ 23 h 170"/>
                <a:gd name="T24" fmla="*/ 68 w 71"/>
                <a:gd name="T25" fmla="*/ 9 h 170"/>
                <a:gd name="T26" fmla="*/ 67 w 71"/>
                <a:gd name="T27" fmla="*/ 0 h 17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1"/>
                <a:gd name="T43" fmla="*/ 0 h 170"/>
                <a:gd name="T44" fmla="*/ 71 w 71"/>
                <a:gd name="T45" fmla="*/ 170 h 17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1" h="170">
                  <a:moveTo>
                    <a:pt x="67" y="0"/>
                  </a:moveTo>
                  <a:cubicBezTo>
                    <a:pt x="61" y="2"/>
                    <a:pt x="61" y="2"/>
                    <a:pt x="61" y="2"/>
                  </a:cubicBezTo>
                  <a:cubicBezTo>
                    <a:pt x="61" y="2"/>
                    <a:pt x="65" y="6"/>
                    <a:pt x="63" y="11"/>
                  </a:cubicBezTo>
                  <a:cubicBezTo>
                    <a:pt x="60" y="16"/>
                    <a:pt x="61" y="19"/>
                    <a:pt x="57" y="22"/>
                  </a:cubicBezTo>
                  <a:cubicBezTo>
                    <a:pt x="54" y="24"/>
                    <a:pt x="46" y="37"/>
                    <a:pt x="38" y="55"/>
                  </a:cubicBezTo>
                  <a:cubicBezTo>
                    <a:pt x="31" y="73"/>
                    <a:pt x="0" y="146"/>
                    <a:pt x="0" y="146"/>
                  </a:cubicBezTo>
                  <a:cubicBezTo>
                    <a:pt x="6" y="170"/>
                    <a:pt x="6" y="170"/>
                    <a:pt x="6" y="170"/>
                  </a:cubicBezTo>
                  <a:cubicBezTo>
                    <a:pt x="29" y="163"/>
                    <a:pt x="29" y="163"/>
                    <a:pt x="29" y="163"/>
                  </a:cubicBezTo>
                  <a:cubicBezTo>
                    <a:pt x="29" y="163"/>
                    <a:pt x="43" y="120"/>
                    <a:pt x="51" y="97"/>
                  </a:cubicBezTo>
                  <a:cubicBezTo>
                    <a:pt x="59" y="73"/>
                    <a:pt x="68" y="44"/>
                    <a:pt x="69" y="37"/>
                  </a:cubicBezTo>
                  <a:cubicBezTo>
                    <a:pt x="70" y="29"/>
                    <a:pt x="68" y="23"/>
                    <a:pt x="68" y="23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1" y="23"/>
                    <a:pt x="68" y="15"/>
                    <a:pt x="68" y="9"/>
                  </a:cubicBezTo>
                  <a:cubicBezTo>
                    <a:pt x="67" y="3"/>
                    <a:pt x="67" y="0"/>
                    <a:pt x="67" y="0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Segoe UI Semibold" panose="020B0702040204020203" pitchFamily="34" charset="0"/>
                <a:ea typeface="微软雅黑" panose="020B0503020204020204" pitchFamily="34" charset="-122"/>
                <a:sym typeface="Segoe UI Semibold" panose="020B0702040204020203" pitchFamily="34" charset="0"/>
              </a:endParaRPr>
            </a:p>
          </p:txBody>
        </p:sp>
      </p:grpSp>
      <p:sp>
        <p:nvSpPr>
          <p:cNvPr id="24" name="矩形 7"/>
          <p:cNvSpPr>
            <a:spLocks noChangeArrowheads="1"/>
          </p:cNvSpPr>
          <p:nvPr userDrawn="1"/>
        </p:nvSpPr>
        <p:spPr bwMode="auto">
          <a:xfrm>
            <a:off x="8847138" y="2384429"/>
            <a:ext cx="296862" cy="1544637"/>
          </a:xfrm>
          <a:prstGeom prst="rect">
            <a:avLst/>
          </a:prstGeom>
          <a:solidFill>
            <a:srgbClr val="D01025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6" name="Picture 3" descr="C:\Users\PLH\Desktop\Img378625765.jpg"/>
          <p:cNvPicPr>
            <a:picLocks noChangeAspect="1" noChangeArrowheads="1"/>
          </p:cNvPicPr>
          <p:nvPr userDrawn="1"/>
        </p:nvPicPr>
        <p:blipFill>
          <a:blip r:embed="rId3" cstate="print"/>
          <a:srcRect l="3067" r="4914" b="2006"/>
          <a:stretch>
            <a:fillRect/>
          </a:stretch>
        </p:blipFill>
        <p:spPr bwMode="auto">
          <a:xfrm>
            <a:off x="6696000" y="2383200"/>
            <a:ext cx="2143140" cy="1544400"/>
          </a:xfrm>
          <a:prstGeom prst="rect">
            <a:avLst/>
          </a:prstGeom>
          <a:noFill/>
        </p:spPr>
      </p:pic>
      <p:sp>
        <p:nvSpPr>
          <p:cNvPr id="29" name="TextBox 1"/>
          <p:cNvSpPr>
            <a:spLocks noChangeArrowheads="1"/>
          </p:cNvSpPr>
          <p:nvPr userDrawn="1"/>
        </p:nvSpPr>
        <p:spPr bwMode="auto">
          <a:xfrm>
            <a:off x="1500166" y="2462751"/>
            <a:ext cx="5286412" cy="132343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8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细圆简体" pitchFamily="65" charset="-122"/>
              </a:rPr>
              <a:t>谢谢聆听！</a:t>
            </a:r>
            <a:endParaRPr lang="en-US" altLang="zh-CN" sz="8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细圆简体" pitchFamily="65" charset="-122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9"/>
          <p:cNvSpPr txBox="1">
            <a:spLocks noChangeArrowheads="1"/>
          </p:cNvSpPr>
          <p:nvPr userDrawn="1"/>
        </p:nvSpPr>
        <p:spPr bwMode="auto">
          <a:xfrm>
            <a:off x="3203575" y="6462000"/>
            <a:ext cx="2472152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00" b="1" dirty="0">
                <a:solidFill>
                  <a:srgbClr val="D01025"/>
                </a:solidFill>
                <a:latin typeface="Times New Roman" panose="02020603050405020304" pitchFamily="18" charset="0"/>
              </a:rPr>
              <a:t>Copyright</a:t>
            </a:r>
            <a:r>
              <a:rPr lang="zh-CN" altLang="zh-CN" sz="1200" b="1" dirty="0">
                <a:solidFill>
                  <a:srgbClr val="D01025"/>
                </a:solidFill>
                <a:latin typeface="Times New Roman" panose="02020603050405020304" pitchFamily="18" charset="0"/>
              </a:rPr>
              <a:t>©</a:t>
            </a:r>
            <a:r>
              <a:rPr lang="en-US" altLang="zh-CN" sz="1200" dirty="0">
                <a:solidFill>
                  <a:srgbClr val="D01025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数学与计量经济</a:t>
            </a:r>
            <a:r>
              <a:rPr lang="zh-CN" altLang="en-US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学院</a:t>
            </a:r>
            <a:r>
              <a:rPr lang="en-US" altLang="zh-CN" sz="1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000" dirty="0" smtClean="0">
                <a:solidFill>
                  <a:srgbClr val="D010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周金华</a:t>
            </a:r>
            <a:endParaRPr lang="en-US" altLang="zh-CN" dirty="0">
              <a:solidFill>
                <a:srgbClr val="D0102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6"/>
          <p:cNvSpPr>
            <a:spLocks noChangeArrowheads="1"/>
          </p:cNvSpPr>
          <p:nvPr userDrawn="1"/>
        </p:nvSpPr>
        <p:spPr bwMode="auto">
          <a:xfrm>
            <a:off x="0" y="6713562"/>
            <a:ext cx="2266950" cy="144462"/>
          </a:xfrm>
          <a:prstGeom prst="rect">
            <a:avLst/>
          </a:prstGeom>
          <a:solidFill>
            <a:srgbClr val="F49022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矩形 7"/>
          <p:cNvSpPr>
            <a:spLocks noChangeArrowheads="1"/>
          </p:cNvSpPr>
          <p:nvPr userDrawn="1"/>
        </p:nvSpPr>
        <p:spPr bwMode="auto">
          <a:xfrm>
            <a:off x="2266950" y="6713562"/>
            <a:ext cx="2305050" cy="144462"/>
          </a:xfrm>
          <a:prstGeom prst="rect">
            <a:avLst/>
          </a:prstGeom>
          <a:solidFill>
            <a:srgbClr val="D01025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矩形 8"/>
          <p:cNvSpPr>
            <a:spLocks noChangeArrowheads="1"/>
          </p:cNvSpPr>
          <p:nvPr userDrawn="1"/>
        </p:nvSpPr>
        <p:spPr bwMode="auto">
          <a:xfrm>
            <a:off x="4572000" y="6713562"/>
            <a:ext cx="2266950" cy="144462"/>
          </a:xfrm>
          <a:prstGeom prst="rect">
            <a:avLst/>
          </a:prstGeom>
          <a:solidFill>
            <a:srgbClr val="53C3B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矩形 9"/>
          <p:cNvSpPr>
            <a:spLocks noChangeArrowheads="1"/>
          </p:cNvSpPr>
          <p:nvPr userDrawn="1"/>
        </p:nvSpPr>
        <p:spPr bwMode="auto">
          <a:xfrm>
            <a:off x="6838950" y="6713562"/>
            <a:ext cx="2305050" cy="144462"/>
          </a:xfrm>
          <a:prstGeom prst="rect">
            <a:avLst/>
          </a:prstGeom>
          <a:solidFill>
            <a:srgbClr val="00206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3" name="Picture 2" descr="C:\Users\PLH\Desktop\校徽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68400"/>
            <a:ext cx="449802" cy="432000"/>
          </a:xfrm>
          <a:prstGeom prst="rect">
            <a:avLst/>
          </a:prstGeom>
          <a:noFill/>
        </p:spPr>
      </p:pic>
      <p:sp>
        <p:nvSpPr>
          <p:cNvPr id="25" name="Freeform 3"/>
          <p:cNvSpPr/>
          <p:nvPr/>
        </p:nvSpPr>
        <p:spPr>
          <a:xfrm rot="7800000">
            <a:off x="-868296" y="502436"/>
            <a:ext cx="3240000" cy="468000"/>
          </a:xfrm>
          <a:custGeom>
            <a:avLst/>
            <a:gdLst>
              <a:gd name="connsiteX0" fmla="*/ 0 w 6181611"/>
              <a:gd name="connsiteY0" fmla="*/ 0 h 719999"/>
              <a:gd name="connsiteX1" fmla="*/ 6181610 w 6181611"/>
              <a:gd name="connsiteY1" fmla="*/ 0 h 719999"/>
              <a:gd name="connsiteX2" fmla="*/ 6181610 w 6181611"/>
              <a:gd name="connsiteY2" fmla="*/ 719999 h 719999"/>
              <a:gd name="connsiteX3" fmla="*/ 0 w 6181611"/>
              <a:gd name="connsiteY3" fmla="*/ 719999 h 719999"/>
              <a:gd name="connsiteX4" fmla="*/ 0 w 6181611"/>
              <a:gd name="connsiteY4" fmla="*/ 0 h 71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1611" h="719999">
                <a:moveTo>
                  <a:pt x="0" y="0"/>
                </a:moveTo>
                <a:lnTo>
                  <a:pt x="6181610" y="0"/>
                </a:lnTo>
                <a:lnTo>
                  <a:pt x="6181610" y="719999"/>
                </a:lnTo>
                <a:lnTo>
                  <a:pt x="0" y="719999"/>
                </a:lnTo>
                <a:lnTo>
                  <a:pt x="0" y="0"/>
                </a:lnTo>
              </a:path>
            </a:pathLst>
          </a:custGeom>
          <a:solidFill>
            <a:srgbClr val="D01025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占位符 2"/>
          <p:cNvSpPr>
            <a:spLocks noGrp="1"/>
          </p:cNvSpPr>
          <p:nvPr>
            <p:ph type="body" idx="1" hasCustomPrompt="1"/>
          </p:nvPr>
        </p:nvSpPr>
        <p:spPr>
          <a:xfrm rot="18600000">
            <a:off x="-902285" y="523625"/>
            <a:ext cx="3240000" cy="46080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标题样式</a:t>
            </a:r>
          </a:p>
        </p:txBody>
      </p:sp>
      <p:pic>
        <p:nvPicPr>
          <p:cNvPr id="10" name="Picture 37"/>
          <p:cNvPicPr>
            <a:picLocks noChangeAspect="1" noChangeArrowheads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00100" y="1285860"/>
            <a:ext cx="5583238" cy="439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7"/>
          <p:cNvSpPr>
            <a:spLocks noChangeArrowheads="1"/>
          </p:cNvSpPr>
          <p:nvPr userDrawn="1"/>
        </p:nvSpPr>
        <p:spPr bwMode="auto">
          <a:xfrm>
            <a:off x="8847138" y="2384429"/>
            <a:ext cx="296862" cy="1544637"/>
          </a:xfrm>
          <a:prstGeom prst="rect">
            <a:avLst/>
          </a:prstGeom>
          <a:solidFill>
            <a:srgbClr val="D01025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2" name="Picture 3" descr="C:\Users\PLH\Desktop\Img378625765.jpg"/>
          <p:cNvPicPr>
            <a:picLocks noChangeAspect="1" noChangeArrowheads="1"/>
          </p:cNvPicPr>
          <p:nvPr userDrawn="1"/>
        </p:nvPicPr>
        <p:blipFill>
          <a:blip r:embed="rId4" cstate="print"/>
          <a:srcRect l="3067" r="4914" b="2006"/>
          <a:stretch>
            <a:fillRect/>
          </a:stretch>
        </p:blipFill>
        <p:spPr bwMode="auto">
          <a:xfrm>
            <a:off x="6696000" y="2383200"/>
            <a:ext cx="2143140" cy="1544400"/>
          </a:xfrm>
          <a:prstGeom prst="rect">
            <a:avLst/>
          </a:prstGeom>
          <a:noFill/>
        </p:spPr>
      </p:pic>
      <p:sp>
        <p:nvSpPr>
          <p:cNvPr id="14" name="TextBox 1"/>
          <p:cNvSpPr>
            <a:spLocks noChangeArrowheads="1"/>
          </p:cNvSpPr>
          <p:nvPr userDrawn="1"/>
        </p:nvSpPr>
        <p:spPr bwMode="auto">
          <a:xfrm>
            <a:off x="1500166" y="2462751"/>
            <a:ext cx="5286412" cy="132343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8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细圆简体" pitchFamily="65" charset="-122"/>
              </a:rPr>
              <a:t>谢谢聆听！</a:t>
            </a:r>
            <a:endParaRPr lang="en-US" altLang="zh-CN" sz="8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细圆简体" pitchFamily="65" charset="-122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9"/>
          <p:cNvSpPr txBox="1">
            <a:spLocks noChangeArrowheads="1"/>
          </p:cNvSpPr>
          <p:nvPr userDrawn="1"/>
        </p:nvSpPr>
        <p:spPr bwMode="auto">
          <a:xfrm>
            <a:off x="3203575" y="6462000"/>
            <a:ext cx="2472152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00" b="1" dirty="0">
                <a:solidFill>
                  <a:srgbClr val="D01025"/>
                </a:solidFill>
                <a:latin typeface="Times New Roman" panose="02020603050405020304" pitchFamily="18" charset="0"/>
              </a:rPr>
              <a:t>Copyright</a:t>
            </a:r>
            <a:r>
              <a:rPr lang="zh-CN" altLang="zh-CN" sz="1200" b="1" dirty="0">
                <a:solidFill>
                  <a:srgbClr val="D01025"/>
                </a:solidFill>
                <a:latin typeface="Times New Roman" panose="02020603050405020304" pitchFamily="18" charset="0"/>
              </a:rPr>
              <a:t>©</a:t>
            </a:r>
            <a:r>
              <a:rPr lang="en-US" altLang="zh-CN" sz="1200" dirty="0">
                <a:solidFill>
                  <a:srgbClr val="D01025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数学与计量经济</a:t>
            </a:r>
            <a:r>
              <a:rPr lang="zh-CN" altLang="en-US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学院</a:t>
            </a:r>
            <a:r>
              <a:rPr lang="en-US" altLang="zh-CN" sz="1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000" dirty="0" smtClean="0">
                <a:solidFill>
                  <a:srgbClr val="D010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周金华</a:t>
            </a:r>
            <a:endParaRPr lang="en-US" altLang="zh-CN" dirty="0">
              <a:solidFill>
                <a:srgbClr val="D0102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6"/>
          <p:cNvSpPr>
            <a:spLocks noChangeArrowheads="1"/>
          </p:cNvSpPr>
          <p:nvPr userDrawn="1"/>
        </p:nvSpPr>
        <p:spPr bwMode="auto">
          <a:xfrm>
            <a:off x="0" y="6713562"/>
            <a:ext cx="2266950" cy="144462"/>
          </a:xfrm>
          <a:prstGeom prst="rect">
            <a:avLst/>
          </a:prstGeom>
          <a:solidFill>
            <a:srgbClr val="F49022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" name="矩形 7"/>
          <p:cNvSpPr>
            <a:spLocks noChangeArrowheads="1"/>
          </p:cNvSpPr>
          <p:nvPr userDrawn="1"/>
        </p:nvSpPr>
        <p:spPr bwMode="auto">
          <a:xfrm>
            <a:off x="2266950" y="6713562"/>
            <a:ext cx="2305050" cy="144462"/>
          </a:xfrm>
          <a:prstGeom prst="rect">
            <a:avLst/>
          </a:prstGeom>
          <a:solidFill>
            <a:srgbClr val="D01025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矩形 8"/>
          <p:cNvSpPr>
            <a:spLocks noChangeArrowheads="1"/>
          </p:cNvSpPr>
          <p:nvPr userDrawn="1"/>
        </p:nvSpPr>
        <p:spPr bwMode="auto">
          <a:xfrm>
            <a:off x="4572000" y="6713562"/>
            <a:ext cx="2266950" cy="144462"/>
          </a:xfrm>
          <a:prstGeom prst="rect">
            <a:avLst/>
          </a:prstGeom>
          <a:solidFill>
            <a:srgbClr val="53C3B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矩形 9"/>
          <p:cNvSpPr>
            <a:spLocks noChangeArrowheads="1"/>
          </p:cNvSpPr>
          <p:nvPr userDrawn="1"/>
        </p:nvSpPr>
        <p:spPr bwMode="auto">
          <a:xfrm>
            <a:off x="6838950" y="6713562"/>
            <a:ext cx="2305050" cy="144462"/>
          </a:xfrm>
          <a:prstGeom prst="rect">
            <a:avLst/>
          </a:prstGeom>
          <a:solidFill>
            <a:srgbClr val="00206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9F54018068281029"/>
          <p:cNvPicPr>
            <a:picLocks noChangeAspect="1" noChangeArrowheads="1"/>
          </p:cNvPicPr>
          <p:nvPr userDrawn="1"/>
        </p:nvPicPr>
        <p:blipFill>
          <a:blip r:embed="rId2">
            <a:lum bright="86000" contrast="-26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3" name="Group 4"/>
            <p:cNvGrpSpPr>
              <a:grpSpLocks/>
            </p:cNvGrpSpPr>
            <p:nvPr userDrawn="1"/>
          </p:nvGrpSpPr>
          <p:grpSpPr bwMode="auto">
            <a:xfrm rot="-215207">
              <a:off x="3691" y="234"/>
              <a:ext cx="1857" cy="3625"/>
              <a:chOff x="0" y="0"/>
              <a:chExt cx="1857" cy="3625"/>
            </a:xfrm>
          </p:grpSpPr>
          <p:sp>
            <p:nvSpPr>
              <p:cNvPr id="40" name="未知"/>
              <p:cNvSpPr>
                <a:spLocks/>
              </p:cNvSpPr>
              <p:nvPr userDrawn="1"/>
            </p:nvSpPr>
            <p:spPr bwMode="auto">
              <a:xfrm rot="12185230" flipV="1">
                <a:off x="524" y="0"/>
                <a:ext cx="1333" cy="1485"/>
              </a:xfrm>
              <a:custGeom>
                <a:avLst/>
                <a:gdLst>
                  <a:gd name="T0" fmla="*/ 181 w 596"/>
                  <a:gd name="T1" fmla="*/ 4103 h 666"/>
                  <a:gd name="T2" fmla="*/ 65 w 596"/>
                  <a:gd name="T3" fmla="*/ 3779 h 666"/>
                  <a:gd name="T4" fmla="*/ 0 w 596"/>
                  <a:gd name="T5" fmla="*/ 3202 h 666"/>
                  <a:gd name="T6" fmla="*/ 45 w 596"/>
                  <a:gd name="T7" fmla="*/ 2462 h 666"/>
                  <a:gd name="T8" fmla="*/ 280 w 596"/>
                  <a:gd name="T9" fmla="*/ 1675 h 666"/>
                  <a:gd name="T10" fmla="*/ 769 w 596"/>
                  <a:gd name="T11" fmla="*/ 930 h 666"/>
                  <a:gd name="T12" fmla="*/ 1590 w 596"/>
                  <a:gd name="T13" fmla="*/ 343 h 666"/>
                  <a:gd name="T14" fmla="*/ 2762 w 596"/>
                  <a:gd name="T15" fmla="*/ 20 h 666"/>
                  <a:gd name="T16" fmla="*/ 4252 w 596"/>
                  <a:gd name="T17" fmla="*/ 100 h 666"/>
                  <a:gd name="T18" fmla="*/ 5417 w 596"/>
                  <a:gd name="T19" fmla="*/ 756 h 666"/>
                  <a:gd name="T20" fmla="*/ 6198 w 596"/>
                  <a:gd name="T21" fmla="*/ 1831 h 666"/>
                  <a:gd name="T22" fmla="*/ 6614 w 596"/>
                  <a:gd name="T23" fmla="*/ 3146 h 666"/>
                  <a:gd name="T24" fmla="*/ 6658 w 596"/>
                  <a:gd name="T25" fmla="*/ 4535 h 666"/>
                  <a:gd name="T26" fmla="*/ 6334 w 596"/>
                  <a:gd name="T27" fmla="*/ 5822 h 666"/>
                  <a:gd name="T28" fmla="*/ 5672 w 596"/>
                  <a:gd name="T29" fmla="*/ 6816 h 666"/>
                  <a:gd name="T30" fmla="*/ 4668 w 596"/>
                  <a:gd name="T31" fmla="*/ 7349 h 666"/>
                  <a:gd name="T32" fmla="*/ 4352 w 596"/>
                  <a:gd name="T33" fmla="*/ 7302 h 666"/>
                  <a:gd name="T34" fmla="*/ 4932 w 596"/>
                  <a:gd name="T35" fmla="*/ 6841 h 666"/>
                  <a:gd name="T36" fmla="*/ 5392 w 596"/>
                  <a:gd name="T37" fmla="*/ 6031 h 666"/>
                  <a:gd name="T38" fmla="*/ 5692 w 596"/>
                  <a:gd name="T39" fmla="*/ 5030 h 666"/>
                  <a:gd name="T40" fmla="*/ 5817 w 596"/>
                  <a:gd name="T41" fmla="*/ 3938 h 666"/>
                  <a:gd name="T42" fmla="*/ 5752 w 596"/>
                  <a:gd name="T43" fmla="*/ 2859 h 666"/>
                  <a:gd name="T44" fmla="*/ 5428 w 596"/>
                  <a:gd name="T45" fmla="*/ 1929 h 666"/>
                  <a:gd name="T46" fmla="*/ 4842 w 596"/>
                  <a:gd name="T47" fmla="*/ 1242 h 666"/>
                  <a:gd name="T48" fmla="*/ 3818 w 596"/>
                  <a:gd name="T49" fmla="*/ 829 h 666"/>
                  <a:gd name="T50" fmla="*/ 2751 w 596"/>
                  <a:gd name="T51" fmla="*/ 676 h 666"/>
                  <a:gd name="T52" fmla="*/ 1946 w 596"/>
                  <a:gd name="T53" fmla="*/ 785 h 666"/>
                  <a:gd name="T54" fmla="*/ 1355 w 596"/>
                  <a:gd name="T55" fmla="*/ 1119 h 666"/>
                  <a:gd name="T56" fmla="*/ 939 w 596"/>
                  <a:gd name="T57" fmla="*/ 1650 h 666"/>
                  <a:gd name="T58" fmla="*/ 635 w 596"/>
                  <a:gd name="T59" fmla="*/ 2281 h 666"/>
                  <a:gd name="T60" fmla="*/ 445 w 596"/>
                  <a:gd name="T61" fmla="*/ 3012 h 666"/>
                  <a:gd name="T62" fmla="*/ 315 w 596"/>
                  <a:gd name="T63" fmla="*/ 3759 h 66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1200">
                  <a:solidFill>
                    <a:srgbClr val="000000"/>
                  </a:solidFill>
                  <a:latin typeface="Arial" charset="0"/>
                  <a:ea typeface="华文中宋" pitchFamily="2" charset="-122"/>
                  <a:cs typeface="+mn-cs"/>
                </a:endParaRPr>
              </a:p>
            </p:txBody>
          </p:sp>
          <p:sp>
            <p:nvSpPr>
              <p:cNvPr id="41" name="未知"/>
              <p:cNvSpPr>
                <a:spLocks/>
              </p:cNvSpPr>
              <p:nvPr userDrawn="1"/>
            </p:nvSpPr>
            <p:spPr bwMode="auto">
              <a:xfrm rot="12185230" flipV="1">
                <a:off x="1019" y="1024"/>
                <a:ext cx="571" cy="531"/>
              </a:xfrm>
              <a:custGeom>
                <a:avLst/>
                <a:gdLst>
                  <a:gd name="T0" fmla="*/ 0 w 257"/>
                  <a:gd name="T1" fmla="*/ 0 h 237"/>
                  <a:gd name="T2" fmla="*/ 0 w 257"/>
                  <a:gd name="T3" fmla="*/ 280 h 237"/>
                  <a:gd name="T4" fmla="*/ 36 w 257"/>
                  <a:gd name="T5" fmla="*/ 562 h 237"/>
                  <a:gd name="T6" fmla="*/ 64 w 257"/>
                  <a:gd name="T7" fmla="*/ 842 h 237"/>
                  <a:gd name="T8" fmla="*/ 118 w 257"/>
                  <a:gd name="T9" fmla="*/ 1105 h 237"/>
                  <a:gd name="T10" fmla="*/ 198 w 257"/>
                  <a:gd name="T11" fmla="*/ 1340 h 237"/>
                  <a:gd name="T12" fmla="*/ 295 w 257"/>
                  <a:gd name="T13" fmla="*/ 1586 h 237"/>
                  <a:gd name="T14" fmla="*/ 415 w 257"/>
                  <a:gd name="T15" fmla="*/ 1813 h 237"/>
                  <a:gd name="T16" fmla="*/ 558 w 257"/>
                  <a:gd name="T17" fmla="*/ 2003 h 237"/>
                  <a:gd name="T18" fmla="*/ 735 w 257"/>
                  <a:gd name="T19" fmla="*/ 2184 h 237"/>
                  <a:gd name="T20" fmla="*/ 942 w 257"/>
                  <a:gd name="T21" fmla="*/ 2339 h 237"/>
                  <a:gd name="T22" fmla="*/ 1164 w 257"/>
                  <a:gd name="T23" fmla="*/ 2465 h 237"/>
                  <a:gd name="T24" fmla="*/ 1437 w 257"/>
                  <a:gd name="T25" fmla="*/ 2565 h 237"/>
                  <a:gd name="T26" fmla="*/ 1733 w 257"/>
                  <a:gd name="T27" fmla="*/ 2630 h 237"/>
                  <a:gd name="T28" fmla="*/ 2064 w 257"/>
                  <a:gd name="T29" fmla="*/ 2666 h 237"/>
                  <a:gd name="T30" fmla="*/ 2413 w 257"/>
                  <a:gd name="T31" fmla="*/ 2655 h 237"/>
                  <a:gd name="T32" fmla="*/ 2819 w 257"/>
                  <a:gd name="T33" fmla="*/ 2610 h 237"/>
                  <a:gd name="T34" fmla="*/ 2457 w 257"/>
                  <a:gd name="T35" fmla="*/ 2554 h 237"/>
                  <a:gd name="T36" fmla="*/ 2137 w 257"/>
                  <a:gd name="T37" fmla="*/ 2476 h 237"/>
                  <a:gd name="T38" fmla="*/ 1866 w 257"/>
                  <a:gd name="T39" fmla="*/ 2384 h 237"/>
                  <a:gd name="T40" fmla="*/ 1624 w 257"/>
                  <a:gd name="T41" fmla="*/ 2294 h 237"/>
                  <a:gd name="T42" fmla="*/ 1402 w 257"/>
                  <a:gd name="T43" fmla="*/ 2169 h 237"/>
                  <a:gd name="T44" fmla="*/ 1229 w 257"/>
                  <a:gd name="T45" fmla="*/ 2048 h 237"/>
                  <a:gd name="T46" fmla="*/ 1066 w 257"/>
                  <a:gd name="T47" fmla="*/ 1902 h 237"/>
                  <a:gd name="T48" fmla="*/ 922 w 257"/>
                  <a:gd name="T49" fmla="*/ 1741 h 237"/>
                  <a:gd name="T50" fmla="*/ 789 w 257"/>
                  <a:gd name="T51" fmla="*/ 1586 h 237"/>
                  <a:gd name="T52" fmla="*/ 671 w 257"/>
                  <a:gd name="T53" fmla="*/ 1405 h 237"/>
                  <a:gd name="T54" fmla="*/ 573 w 257"/>
                  <a:gd name="T55" fmla="*/ 1205 h 237"/>
                  <a:gd name="T56" fmla="*/ 473 w 257"/>
                  <a:gd name="T57" fmla="*/ 988 h 237"/>
                  <a:gd name="T58" fmla="*/ 360 w 257"/>
                  <a:gd name="T59" fmla="*/ 777 h 237"/>
                  <a:gd name="T60" fmla="*/ 251 w 257"/>
                  <a:gd name="T61" fmla="*/ 527 h 237"/>
                  <a:gd name="T62" fmla="*/ 133 w 257"/>
                  <a:gd name="T63" fmla="*/ 271 h 237"/>
                  <a:gd name="T64" fmla="*/ 0 w 257"/>
                  <a:gd name="T65" fmla="*/ 0 h 23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1200">
                  <a:solidFill>
                    <a:srgbClr val="000000"/>
                  </a:solidFill>
                  <a:latin typeface="Arial" charset="0"/>
                  <a:ea typeface="华文中宋" pitchFamily="2" charset="-122"/>
                  <a:cs typeface="+mn-cs"/>
                </a:endParaRPr>
              </a:p>
            </p:txBody>
          </p:sp>
          <p:sp>
            <p:nvSpPr>
              <p:cNvPr id="42" name="未知"/>
              <p:cNvSpPr>
                <a:spLocks/>
              </p:cNvSpPr>
              <p:nvPr userDrawn="1"/>
            </p:nvSpPr>
            <p:spPr bwMode="auto">
              <a:xfrm rot="12185230" flipV="1">
                <a:off x="629" y="1389"/>
                <a:ext cx="277" cy="249"/>
              </a:xfrm>
              <a:custGeom>
                <a:avLst/>
                <a:gdLst>
                  <a:gd name="T0" fmla="*/ 858 w 124"/>
                  <a:gd name="T1" fmla="*/ 0 h 110"/>
                  <a:gd name="T2" fmla="*/ 1383 w 124"/>
                  <a:gd name="T3" fmla="*/ 1250 h 110"/>
                  <a:gd name="T4" fmla="*/ 1338 w 124"/>
                  <a:gd name="T5" fmla="*/ 1240 h 110"/>
                  <a:gd name="T6" fmla="*/ 1193 w 124"/>
                  <a:gd name="T7" fmla="*/ 1220 h 110"/>
                  <a:gd name="T8" fmla="*/ 994 w 124"/>
                  <a:gd name="T9" fmla="*/ 1173 h 110"/>
                  <a:gd name="T10" fmla="*/ 760 w 124"/>
                  <a:gd name="T11" fmla="*/ 1148 h 110"/>
                  <a:gd name="T12" fmla="*/ 505 w 124"/>
                  <a:gd name="T13" fmla="*/ 1127 h 110"/>
                  <a:gd name="T14" fmla="*/ 279 w 124"/>
                  <a:gd name="T15" fmla="*/ 1139 h 110"/>
                  <a:gd name="T16" fmla="*/ 101 w 124"/>
                  <a:gd name="T17" fmla="*/ 1184 h 110"/>
                  <a:gd name="T18" fmla="*/ 0 w 124"/>
                  <a:gd name="T19" fmla="*/ 1277 h 110"/>
                  <a:gd name="T20" fmla="*/ 45 w 124"/>
                  <a:gd name="T21" fmla="*/ 1139 h 110"/>
                  <a:gd name="T22" fmla="*/ 89 w 124"/>
                  <a:gd name="T23" fmla="*/ 1030 h 110"/>
                  <a:gd name="T24" fmla="*/ 179 w 124"/>
                  <a:gd name="T25" fmla="*/ 953 h 110"/>
                  <a:gd name="T26" fmla="*/ 279 w 124"/>
                  <a:gd name="T27" fmla="*/ 881 h 110"/>
                  <a:gd name="T28" fmla="*/ 400 w 124"/>
                  <a:gd name="T29" fmla="*/ 835 h 110"/>
                  <a:gd name="T30" fmla="*/ 525 w 124"/>
                  <a:gd name="T31" fmla="*/ 824 h 110"/>
                  <a:gd name="T32" fmla="*/ 659 w 124"/>
                  <a:gd name="T33" fmla="*/ 824 h 110"/>
                  <a:gd name="T34" fmla="*/ 804 w 124"/>
                  <a:gd name="T35" fmla="*/ 860 h 110"/>
                  <a:gd name="T36" fmla="*/ 813 w 124"/>
                  <a:gd name="T37" fmla="*/ 824 h 110"/>
                  <a:gd name="T38" fmla="*/ 777 w 124"/>
                  <a:gd name="T39" fmla="*/ 650 h 110"/>
                  <a:gd name="T40" fmla="*/ 748 w 124"/>
                  <a:gd name="T41" fmla="*/ 441 h 110"/>
                  <a:gd name="T42" fmla="*/ 724 w 124"/>
                  <a:gd name="T43" fmla="*/ 349 h 110"/>
                  <a:gd name="T44" fmla="*/ 704 w 124"/>
                  <a:gd name="T45" fmla="*/ 349 h 110"/>
                  <a:gd name="T46" fmla="*/ 679 w 124"/>
                  <a:gd name="T47" fmla="*/ 337 h 110"/>
                  <a:gd name="T48" fmla="*/ 659 w 124"/>
                  <a:gd name="T49" fmla="*/ 303 h 110"/>
                  <a:gd name="T50" fmla="*/ 634 w 124"/>
                  <a:gd name="T51" fmla="*/ 267 h 110"/>
                  <a:gd name="T52" fmla="*/ 634 w 124"/>
                  <a:gd name="T53" fmla="*/ 220 h 110"/>
                  <a:gd name="T54" fmla="*/ 659 w 124"/>
                  <a:gd name="T55" fmla="*/ 163 h 110"/>
                  <a:gd name="T56" fmla="*/ 733 w 124"/>
                  <a:gd name="T57" fmla="*/ 93 h 110"/>
                  <a:gd name="T58" fmla="*/ 858 w 124"/>
                  <a:gd name="T59" fmla="*/ 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1200">
                  <a:solidFill>
                    <a:srgbClr val="000000"/>
                  </a:solidFill>
                  <a:latin typeface="Arial" charset="0"/>
                  <a:ea typeface="华文中宋" pitchFamily="2" charset="-122"/>
                  <a:cs typeface="+mn-cs"/>
                </a:endParaRPr>
              </a:p>
            </p:txBody>
          </p:sp>
          <p:sp>
            <p:nvSpPr>
              <p:cNvPr id="43" name="未知"/>
              <p:cNvSpPr>
                <a:spLocks/>
              </p:cNvSpPr>
              <p:nvPr userDrawn="1"/>
            </p:nvSpPr>
            <p:spPr bwMode="auto">
              <a:xfrm rot="12185230" flipV="1">
                <a:off x="969" y="199"/>
                <a:ext cx="245" cy="347"/>
              </a:xfrm>
              <a:custGeom>
                <a:avLst/>
                <a:gdLst>
                  <a:gd name="T0" fmla="*/ 0 w 109"/>
                  <a:gd name="T1" fmla="*/ 0 h 156"/>
                  <a:gd name="T2" fmla="*/ 56 w 109"/>
                  <a:gd name="T3" fmla="*/ 9 h 156"/>
                  <a:gd name="T4" fmla="*/ 202 w 109"/>
                  <a:gd name="T5" fmla="*/ 53 h 156"/>
                  <a:gd name="T6" fmla="*/ 420 w 109"/>
                  <a:gd name="T7" fmla="*/ 133 h 156"/>
                  <a:gd name="T8" fmla="*/ 656 w 109"/>
                  <a:gd name="T9" fmla="*/ 262 h 156"/>
                  <a:gd name="T10" fmla="*/ 883 w 109"/>
                  <a:gd name="T11" fmla="*/ 485 h 156"/>
                  <a:gd name="T12" fmla="*/ 1092 w 109"/>
                  <a:gd name="T13" fmla="*/ 781 h 156"/>
                  <a:gd name="T14" fmla="*/ 1218 w 109"/>
                  <a:gd name="T15" fmla="*/ 1188 h 156"/>
                  <a:gd name="T16" fmla="*/ 1238 w 109"/>
                  <a:gd name="T17" fmla="*/ 1717 h 156"/>
                  <a:gd name="T18" fmla="*/ 1191 w 109"/>
                  <a:gd name="T19" fmla="*/ 1717 h 156"/>
                  <a:gd name="T20" fmla="*/ 1126 w 109"/>
                  <a:gd name="T21" fmla="*/ 1717 h 156"/>
                  <a:gd name="T22" fmla="*/ 1056 w 109"/>
                  <a:gd name="T23" fmla="*/ 1717 h 156"/>
                  <a:gd name="T24" fmla="*/ 991 w 109"/>
                  <a:gd name="T25" fmla="*/ 1697 h 156"/>
                  <a:gd name="T26" fmla="*/ 919 w 109"/>
                  <a:gd name="T27" fmla="*/ 1682 h 156"/>
                  <a:gd name="T28" fmla="*/ 838 w 109"/>
                  <a:gd name="T29" fmla="*/ 1653 h 156"/>
                  <a:gd name="T30" fmla="*/ 748 w 109"/>
                  <a:gd name="T31" fmla="*/ 1597 h 156"/>
                  <a:gd name="T32" fmla="*/ 656 w 109"/>
                  <a:gd name="T33" fmla="*/ 1528 h 156"/>
                  <a:gd name="T34" fmla="*/ 600 w 109"/>
                  <a:gd name="T35" fmla="*/ 1386 h 156"/>
                  <a:gd name="T36" fmla="*/ 600 w 109"/>
                  <a:gd name="T37" fmla="*/ 1221 h 156"/>
                  <a:gd name="T38" fmla="*/ 636 w 109"/>
                  <a:gd name="T39" fmla="*/ 1059 h 156"/>
                  <a:gd name="T40" fmla="*/ 672 w 109"/>
                  <a:gd name="T41" fmla="*/ 881 h 156"/>
                  <a:gd name="T42" fmla="*/ 636 w 109"/>
                  <a:gd name="T43" fmla="*/ 683 h 156"/>
                  <a:gd name="T44" fmla="*/ 546 w 109"/>
                  <a:gd name="T45" fmla="*/ 476 h 156"/>
                  <a:gd name="T46" fmla="*/ 353 w 109"/>
                  <a:gd name="T47" fmla="*/ 251 h 156"/>
                  <a:gd name="T48" fmla="*/ 0 w 109"/>
                  <a:gd name="T49" fmla="*/ 0 h 15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1200">
                  <a:solidFill>
                    <a:srgbClr val="000000"/>
                  </a:solidFill>
                  <a:latin typeface="Arial" charset="0"/>
                  <a:ea typeface="华文中宋" pitchFamily="2" charset="-122"/>
                  <a:cs typeface="+mn-cs"/>
                </a:endParaRPr>
              </a:p>
            </p:txBody>
          </p:sp>
          <p:sp>
            <p:nvSpPr>
              <p:cNvPr id="44" name="未知"/>
              <p:cNvSpPr>
                <a:spLocks/>
              </p:cNvSpPr>
              <p:nvPr userDrawn="1"/>
            </p:nvSpPr>
            <p:spPr bwMode="auto">
              <a:xfrm rot="12185230" flipV="1">
                <a:off x="835" y="1429"/>
                <a:ext cx="103" cy="209"/>
              </a:xfrm>
              <a:custGeom>
                <a:avLst/>
                <a:gdLst>
                  <a:gd name="T0" fmla="*/ 347 w 46"/>
                  <a:gd name="T1" fmla="*/ 0 h 94"/>
                  <a:gd name="T2" fmla="*/ 226 w 46"/>
                  <a:gd name="T3" fmla="*/ 416 h 94"/>
                  <a:gd name="T4" fmla="*/ 170 w 46"/>
                  <a:gd name="T5" fmla="*/ 683 h 94"/>
                  <a:gd name="T6" fmla="*/ 125 w 46"/>
                  <a:gd name="T7" fmla="*/ 869 h 94"/>
                  <a:gd name="T8" fmla="*/ 0 w 46"/>
                  <a:gd name="T9" fmla="*/ 1034 h 94"/>
                  <a:gd name="T10" fmla="*/ 134 w 46"/>
                  <a:gd name="T11" fmla="*/ 969 h 94"/>
                  <a:gd name="T12" fmla="*/ 260 w 46"/>
                  <a:gd name="T13" fmla="*/ 880 h 94"/>
                  <a:gd name="T14" fmla="*/ 361 w 46"/>
                  <a:gd name="T15" fmla="*/ 756 h 94"/>
                  <a:gd name="T16" fmla="*/ 452 w 46"/>
                  <a:gd name="T17" fmla="*/ 627 h 94"/>
                  <a:gd name="T18" fmla="*/ 506 w 46"/>
                  <a:gd name="T19" fmla="*/ 485 h 94"/>
                  <a:gd name="T20" fmla="*/ 517 w 46"/>
                  <a:gd name="T21" fmla="*/ 331 h 94"/>
                  <a:gd name="T22" fmla="*/ 470 w 46"/>
                  <a:gd name="T23" fmla="*/ 162 h 94"/>
                  <a:gd name="T24" fmla="*/ 347 w 46"/>
                  <a:gd name="T25" fmla="*/ 0 h 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1200">
                  <a:solidFill>
                    <a:srgbClr val="000000"/>
                  </a:solidFill>
                  <a:latin typeface="Arial" charset="0"/>
                  <a:ea typeface="华文中宋" pitchFamily="2" charset="-122"/>
                  <a:cs typeface="+mn-cs"/>
                </a:endParaRPr>
              </a:p>
            </p:txBody>
          </p:sp>
          <p:sp>
            <p:nvSpPr>
              <p:cNvPr id="45" name="未知"/>
              <p:cNvSpPr>
                <a:spLocks/>
              </p:cNvSpPr>
              <p:nvPr userDrawn="1"/>
            </p:nvSpPr>
            <p:spPr bwMode="auto">
              <a:xfrm rot="12185230" flipV="1">
                <a:off x="885" y="547"/>
                <a:ext cx="120" cy="90"/>
              </a:xfrm>
              <a:custGeom>
                <a:avLst/>
                <a:gdLst>
                  <a:gd name="T0" fmla="*/ 0 w 54"/>
                  <a:gd name="T1" fmla="*/ 0 h 40"/>
                  <a:gd name="T2" fmla="*/ 9 w 54"/>
                  <a:gd name="T3" fmla="*/ 11 h 40"/>
                  <a:gd name="T4" fmla="*/ 64 w 54"/>
                  <a:gd name="T5" fmla="*/ 36 h 40"/>
                  <a:gd name="T6" fmla="*/ 142 w 54"/>
                  <a:gd name="T7" fmla="*/ 92 h 40"/>
                  <a:gd name="T8" fmla="*/ 231 w 54"/>
                  <a:gd name="T9" fmla="*/ 137 h 40"/>
                  <a:gd name="T10" fmla="*/ 316 w 54"/>
                  <a:gd name="T11" fmla="*/ 173 h 40"/>
                  <a:gd name="T12" fmla="*/ 416 w 54"/>
                  <a:gd name="T13" fmla="*/ 194 h 40"/>
                  <a:gd name="T14" fmla="*/ 504 w 54"/>
                  <a:gd name="T15" fmla="*/ 207 h 40"/>
                  <a:gd name="T16" fmla="*/ 593 w 54"/>
                  <a:gd name="T17" fmla="*/ 182 h 40"/>
                  <a:gd name="T18" fmla="*/ 582 w 54"/>
                  <a:gd name="T19" fmla="*/ 284 h 40"/>
                  <a:gd name="T20" fmla="*/ 549 w 54"/>
                  <a:gd name="T21" fmla="*/ 376 h 40"/>
                  <a:gd name="T22" fmla="*/ 484 w 54"/>
                  <a:gd name="T23" fmla="*/ 437 h 40"/>
                  <a:gd name="T24" fmla="*/ 404 w 54"/>
                  <a:gd name="T25" fmla="*/ 457 h 40"/>
                  <a:gd name="T26" fmla="*/ 307 w 54"/>
                  <a:gd name="T27" fmla="*/ 446 h 40"/>
                  <a:gd name="T28" fmla="*/ 207 w 54"/>
                  <a:gd name="T29" fmla="*/ 365 h 40"/>
                  <a:gd name="T30" fmla="*/ 109 w 54"/>
                  <a:gd name="T31" fmla="*/ 227 h 40"/>
                  <a:gd name="T32" fmla="*/ 0 w 54"/>
                  <a:gd name="T33" fmla="*/ 0 h 4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1200">
                  <a:solidFill>
                    <a:srgbClr val="000000"/>
                  </a:solidFill>
                  <a:latin typeface="Arial" charset="0"/>
                  <a:ea typeface="华文中宋" pitchFamily="2" charset="-122"/>
                  <a:cs typeface="+mn-cs"/>
                </a:endParaRPr>
              </a:p>
            </p:txBody>
          </p:sp>
          <p:sp>
            <p:nvSpPr>
              <p:cNvPr id="46" name="未知"/>
              <p:cNvSpPr>
                <a:spLocks/>
              </p:cNvSpPr>
              <p:nvPr userDrawn="1"/>
            </p:nvSpPr>
            <p:spPr bwMode="auto">
              <a:xfrm rot="12185230" flipV="1">
                <a:off x="0" y="1566"/>
                <a:ext cx="330" cy="2059"/>
              </a:xfrm>
              <a:custGeom>
                <a:avLst/>
                <a:gdLst>
                  <a:gd name="T0" fmla="*/ 0 w 149"/>
                  <a:gd name="T1" fmla="*/ 0 h 704"/>
                  <a:gd name="T2" fmla="*/ 64 w 149"/>
                  <a:gd name="T3" fmla="*/ 155 h 704"/>
                  <a:gd name="T4" fmla="*/ 173 w 149"/>
                  <a:gd name="T5" fmla="*/ 351 h 704"/>
                  <a:gd name="T6" fmla="*/ 303 w 149"/>
                  <a:gd name="T7" fmla="*/ 600 h 704"/>
                  <a:gd name="T8" fmla="*/ 447 w 149"/>
                  <a:gd name="T9" fmla="*/ 924 h 704"/>
                  <a:gd name="T10" fmla="*/ 627 w 149"/>
                  <a:gd name="T11" fmla="*/ 1325 h 704"/>
                  <a:gd name="T12" fmla="*/ 795 w 149"/>
                  <a:gd name="T13" fmla="*/ 1755 h 704"/>
                  <a:gd name="T14" fmla="*/ 957 w 149"/>
                  <a:gd name="T15" fmla="*/ 2249 h 704"/>
                  <a:gd name="T16" fmla="*/ 1083 w 149"/>
                  <a:gd name="T17" fmla="*/ 2822 h 704"/>
                  <a:gd name="T18" fmla="*/ 1216 w 149"/>
                  <a:gd name="T19" fmla="*/ 3431 h 704"/>
                  <a:gd name="T20" fmla="*/ 1304 w 149"/>
                  <a:gd name="T21" fmla="*/ 4133 h 704"/>
                  <a:gd name="T22" fmla="*/ 1349 w 149"/>
                  <a:gd name="T23" fmla="*/ 4902 h 704"/>
                  <a:gd name="T24" fmla="*/ 1369 w 149"/>
                  <a:gd name="T25" fmla="*/ 5706 h 704"/>
                  <a:gd name="T26" fmla="*/ 1304 w 149"/>
                  <a:gd name="T27" fmla="*/ 6604 h 704"/>
                  <a:gd name="T28" fmla="*/ 1183 w 149"/>
                  <a:gd name="T29" fmla="*/ 7555 h 704"/>
                  <a:gd name="T30" fmla="*/ 1001 w 149"/>
                  <a:gd name="T31" fmla="*/ 8555 h 704"/>
                  <a:gd name="T32" fmla="*/ 726 w 149"/>
                  <a:gd name="T33" fmla="*/ 9657 h 704"/>
                  <a:gd name="T34" fmla="*/ 421 w 149"/>
                  <a:gd name="T35" fmla="*/ 10906 h 704"/>
                  <a:gd name="T36" fmla="*/ 230 w 149"/>
                  <a:gd name="T37" fmla="*/ 12062 h 704"/>
                  <a:gd name="T38" fmla="*/ 109 w 149"/>
                  <a:gd name="T39" fmla="*/ 13129 h 704"/>
                  <a:gd name="T40" fmla="*/ 64 w 149"/>
                  <a:gd name="T41" fmla="*/ 14156 h 704"/>
                  <a:gd name="T42" fmla="*/ 64 w 149"/>
                  <a:gd name="T43" fmla="*/ 15132 h 704"/>
                  <a:gd name="T44" fmla="*/ 89 w 149"/>
                  <a:gd name="T45" fmla="*/ 16039 h 704"/>
                  <a:gd name="T46" fmla="*/ 133 w 149"/>
                  <a:gd name="T47" fmla="*/ 16835 h 704"/>
                  <a:gd name="T48" fmla="*/ 153 w 149"/>
                  <a:gd name="T49" fmla="*/ 17613 h 704"/>
                  <a:gd name="T50" fmla="*/ 447 w 149"/>
                  <a:gd name="T51" fmla="*/ 17212 h 704"/>
                  <a:gd name="T52" fmla="*/ 421 w 149"/>
                  <a:gd name="T53" fmla="*/ 17013 h 704"/>
                  <a:gd name="T54" fmla="*/ 392 w 149"/>
                  <a:gd name="T55" fmla="*/ 16440 h 704"/>
                  <a:gd name="T56" fmla="*/ 359 w 149"/>
                  <a:gd name="T57" fmla="*/ 15559 h 704"/>
                  <a:gd name="T58" fmla="*/ 383 w 149"/>
                  <a:gd name="T59" fmla="*/ 14387 h 704"/>
                  <a:gd name="T60" fmla="*/ 447 w 149"/>
                  <a:gd name="T61" fmla="*/ 12986 h 704"/>
                  <a:gd name="T62" fmla="*/ 627 w 149"/>
                  <a:gd name="T63" fmla="*/ 11386 h 704"/>
                  <a:gd name="T64" fmla="*/ 932 w 149"/>
                  <a:gd name="T65" fmla="*/ 9657 h 704"/>
                  <a:gd name="T66" fmla="*/ 1402 w 149"/>
                  <a:gd name="T67" fmla="*/ 7827 h 704"/>
                  <a:gd name="T68" fmla="*/ 1555 w 149"/>
                  <a:gd name="T69" fmla="*/ 6981 h 704"/>
                  <a:gd name="T70" fmla="*/ 1619 w 149"/>
                  <a:gd name="T71" fmla="*/ 5876 h 704"/>
                  <a:gd name="T72" fmla="*/ 1566 w 149"/>
                  <a:gd name="T73" fmla="*/ 4601 h 704"/>
                  <a:gd name="T74" fmla="*/ 1422 w 149"/>
                  <a:gd name="T75" fmla="*/ 3352 h 704"/>
                  <a:gd name="T76" fmla="*/ 1183 w 149"/>
                  <a:gd name="T77" fmla="*/ 2129 h 704"/>
                  <a:gd name="T78" fmla="*/ 877 w 149"/>
                  <a:gd name="T79" fmla="*/ 1103 h 704"/>
                  <a:gd name="T80" fmla="*/ 476 w 149"/>
                  <a:gd name="T81" fmla="*/ 351 h 704"/>
                  <a:gd name="T82" fmla="*/ 0 w 149"/>
                  <a:gd name="T83" fmla="*/ 0 h 70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1200">
                  <a:solidFill>
                    <a:srgbClr val="000000"/>
                  </a:solidFill>
                  <a:latin typeface="Arial" charset="0"/>
                  <a:ea typeface="华文中宋" pitchFamily="2" charset="-122"/>
                  <a:cs typeface="+mn-cs"/>
                </a:endParaRPr>
              </a:p>
            </p:txBody>
          </p:sp>
        </p:grpSp>
        <p:sp>
          <p:nvSpPr>
            <p:cNvPr id="7" name="未知"/>
            <p:cNvSpPr>
              <a:spLocks/>
            </p:cNvSpPr>
            <p:nvPr userDrawn="1"/>
          </p:nvSpPr>
          <p:spPr bwMode="auto">
            <a:xfrm rot="373330" flipH="1">
              <a:off x="22" y="1957"/>
              <a:ext cx="323" cy="649"/>
            </a:xfrm>
            <a:custGeom>
              <a:avLst/>
              <a:gdLst>
                <a:gd name="T0" fmla="*/ 1509 w 128"/>
                <a:gd name="T1" fmla="*/ 0 h 217"/>
                <a:gd name="T2" fmla="*/ 1688 w 128"/>
                <a:gd name="T3" fmla="*/ 242 h 217"/>
                <a:gd name="T4" fmla="*/ 1847 w 128"/>
                <a:gd name="T5" fmla="*/ 724 h 217"/>
                <a:gd name="T6" fmla="*/ 1973 w 128"/>
                <a:gd name="T7" fmla="*/ 1343 h 217"/>
                <a:gd name="T8" fmla="*/ 2057 w 128"/>
                <a:gd name="T9" fmla="*/ 2085 h 217"/>
                <a:gd name="T10" fmla="*/ 2039 w 128"/>
                <a:gd name="T11" fmla="*/ 2970 h 217"/>
                <a:gd name="T12" fmla="*/ 1865 w 128"/>
                <a:gd name="T13" fmla="*/ 3882 h 217"/>
                <a:gd name="T14" fmla="*/ 1509 w 128"/>
                <a:gd name="T15" fmla="*/ 4839 h 217"/>
                <a:gd name="T16" fmla="*/ 961 w 128"/>
                <a:gd name="T17" fmla="*/ 5805 h 217"/>
                <a:gd name="T18" fmla="*/ 790 w 128"/>
                <a:gd name="T19" fmla="*/ 5697 h 217"/>
                <a:gd name="T20" fmla="*/ 611 w 128"/>
                <a:gd name="T21" fmla="*/ 5617 h 217"/>
                <a:gd name="T22" fmla="*/ 421 w 128"/>
                <a:gd name="T23" fmla="*/ 5482 h 217"/>
                <a:gd name="T24" fmla="*/ 255 w 128"/>
                <a:gd name="T25" fmla="*/ 5374 h 217"/>
                <a:gd name="T26" fmla="*/ 126 w 128"/>
                <a:gd name="T27" fmla="*/ 5243 h 217"/>
                <a:gd name="T28" fmla="*/ 33 w 128"/>
                <a:gd name="T29" fmla="*/ 5081 h 217"/>
                <a:gd name="T30" fmla="*/ 0 w 128"/>
                <a:gd name="T31" fmla="*/ 4893 h 217"/>
                <a:gd name="T32" fmla="*/ 20 w 128"/>
                <a:gd name="T33" fmla="*/ 4758 h 217"/>
                <a:gd name="T34" fmla="*/ 209 w 128"/>
                <a:gd name="T35" fmla="*/ 4570 h 217"/>
                <a:gd name="T36" fmla="*/ 464 w 128"/>
                <a:gd name="T37" fmla="*/ 4313 h 217"/>
                <a:gd name="T38" fmla="*/ 739 w 128"/>
                <a:gd name="T39" fmla="*/ 4017 h 217"/>
                <a:gd name="T40" fmla="*/ 1012 w 128"/>
                <a:gd name="T41" fmla="*/ 3586 h 217"/>
                <a:gd name="T42" fmla="*/ 1267 w 128"/>
                <a:gd name="T43" fmla="*/ 2997 h 217"/>
                <a:gd name="T44" fmla="*/ 1464 w 128"/>
                <a:gd name="T45" fmla="*/ 2219 h 217"/>
                <a:gd name="T46" fmla="*/ 1559 w 128"/>
                <a:gd name="T47" fmla="*/ 1235 h 217"/>
                <a:gd name="T48" fmla="*/ 1509 w 128"/>
                <a:gd name="T49" fmla="*/ 0 h 21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kern="1200">
                <a:solidFill>
                  <a:srgbClr val="000000"/>
                </a:solidFill>
                <a:latin typeface="Arial" charset="0"/>
                <a:ea typeface="华文中宋" pitchFamily="2" charset="-122"/>
                <a:cs typeface="+mn-cs"/>
              </a:endParaRPr>
            </a:p>
          </p:txBody>
        </p:sp>
        <p:sp>
          <p:nvSpPr>
            <p:cNvPr id="8" name="未知"/>
            <p:cNvSpPr>
              <a:spLocks/>
            </p:cNvSpPr>
            <p:nvPr userDrawn="1"/>
          </p:nvSpPr>
          <p:spPr bwMode="auto">
            <a:xfrm>
              <a:off x="168" y="1260"/>
              <a:ext cx="1259" cy="1532"/>
            </a:xfrm>
            <a:custGeom>
              <a:avLst/>
              <a:gdLst>
                <a:gd name="T0" fmla="*/ 891 w 1259"/>
                <a:gd name="T1" fmla="*/ 1532 h 1532"/>
                <a:gd name="T2" fmla="*/ 954 w 1259"/>
                <a:gd name="T3" fmla="*/ 1452 h 1532"/>
                <a:gd name="T4" fmla="*/ 1032 w 1259"/>
                <a:gd name="T5" fmla="*/ 1338 h 1532"/>
                <a:gd name="T6" fmla="*/ 1115 w 1259"/>
                <a:gd name="T7" fmla="*/ 1188 h 1532"/>
                <a:gd name="T8" fmla="*/ 1194 w 1259"/>
                <a:gd name="T9" fmla="*/ 1023 h 1532"/>
                <a:gd name="T10" fmla="*/ 1244 w 1259"/>
                <a:gd name="T11" fmla="*/ 841 h 1532"/>
                <a:gd name="T12" fmla="*/ 1259 w 1259"/>
                <a:gd name="T13" fmla="*/ 647 h 1532"/>
                <a:gd name="T14" fmla="*/ 1230 w 1259"/>
                <a:gd name="T15" fmla="*/ 463 h 1532"/>
                <a:gd name="T16" fmla="*/ 1140 w 1259"/>
                <a:gd name="T17" fmla="*/ 294 h 1532"/>
                <a:gd name="T18" fmla="*/ 1043 w 1259"/>
                <a:gd name="T19" fmla="*/ 190 h 1532"/>
                <a:gd name="T20" fmla="*/ 961 w 1259"/>
                <a:gd name="T21" fmla="*/ 109 h 1532"/>
                <a:gd name="T22" fmla="*/ 894 w 1259"/>
                <a:gd name="T23" fmla="*/ 65 h 1532"/>
                <a:gd name="T24" fmla="*/ 786 w 1259"/>
                <a:gd name="T25" fmla="*/ 18 h 1532"/>
                <a:gd name="T26" fmla="*/ 642 w 1259"/>
                <a:gd name="T27" fmla="*/ 0 h 1532"/>
                <a:gd name="T28" fmla="*/ 440 w 1259"/>
                <a:gd name="T29" fmla="*/ 23 h 1532"/>
                <a:gd name="T30" fmla="*/ 366 w 1259"/>
                <a:gd name="T31" fmla="*/ 44 h 1532"/>
                <a:gd name="T32" fmla="*/ 292 w 1259"/>
                <a:gd name="T33" fmla="*/ 58 h 1532"/>
                <a:gd name="T34" fmla="*/ 229 w 1259"/>
                <a:gd name="T35" fmla="*/ 79 h 1532"/>
                <a:gd name="T36" fmla="*/ 178 w 1259"/>
                <a:gd name="T37" fmla="*/ 103 h 1532"/>
                <a:gd name="T38" fmla="*/ 127 w 1259"/>
                <a:gd name="T39" fmla="*/ 127 h 1532"/>
                <a:gd name="T40" fmla="*/ 82 w 1259"/>
                <a:gd name="T41" fmla="*/ 158 h 1532"/>
                <a:gd name="T42" fmla="*/ 41 w 1259"/>
                <a:gd name="T43" fmla="*/ 197 h 1532"/>
                <a:gd name="T44" fmla="*/ 0 w 1259"/>
                <a:gd name="T45" fmla="*/ 243 h 1532"/>
                <a:gd name="T46" fmla="*/ 76 w 1259"/>
                <a:gd name="T47" fmla="*/ 215 h 1532"/>
                <a:gd name="T48" fmla="*/ 144 w 1259"/>
                <a:gd name="T49" fmla="*/ 194 h 1532"/>
                <a:gd name="T50" fmla="*/ 212 w 1259"/>
                <a:gd name="T51" fmla="*/ 179 h 1532"/>
                <a:gd name="T52" fmla="*/ 280 w 1259"/>
                <a:gd name="T53" fmla="*/ 164 h 1532"/>
                <a:gd name="T54" fmla="*/ 336 w 1259"/>
                <a:gd name="T55" fmla="*/ 149 h 1532"/>
                <a:gd name="T56" fmla="*/ 397 w 1259"/>
                <a:gd name="T57" fmla="*/ 149 h 1532"/>
                <a:gd name="T58" fmla="*/ 458 w 1259"/>
                <a:gd name="T59" fmla="*/ 141 h 1532"/>
                <a:gd name="T60" fmla="*/ 511 w 1259"/>
                <a:gd name="T61" fmla="*/ 146 h 1532"/>
                <a:gd name="T62" fmla="*/ 565 w 1259"/>
                <a:gd name="T63" fmla="*/ 152 h 1532"/>
                <a:gd name="T64" fmla="*/ 618 w 1259"/>
                <a:gd name="T65" fmla="*/ 166 h 1532"/>
                <a:gd name="T66" fmla="*/ 669 w 1259"/>
                <a:gd name="T67" fmla="*/ 186 h 1532"/>
                <a:gd name="T68" fmla="*/ 715 w 1259"/>
                <a:gd name="T69" fmla="*/ 205 h 1532"/>
                <a:gd name="T70" fmla="*/ 760 w 1259"/>
                <a:gd name="T71" fmla="*/ 239 h 1532"/>
                <a:gd name="T72" fmla="*/ 811 w 1259"/>
                <a:gd name="T73" fmla="*/ 267 h 1532"/>
                <a:gd name="T74" fmla="*/ 855 w 1259"/>
                <a:gd name="T75" fmla="*/ 307 h 1532"/>
                <a:gd name="T76" fmla="*/ 899 w 1259"/>
                <a:gd name="T77" fmla="*/ 348 h 1532"/>
                <a:gd name="T78" fmla="*/ 971 w 1259"/>
                <a:gd name="T79" fmla="*/ 464 h 1532"/>
                <a:gd name="T80" fmla="*/ 1016 w 1259"/>
                <a:gd name="T81" fmla="*/ 606 h 1532"/>
                <a:gd name="T82" fmla="*/ 1027 w 1259"/>
                <a:gd name="T83" fmla="*/ 774 h 1532"/>
                <a:gd name="T84" fmla="*/ 1022 w 1259"/>
                <a:gd name="T85" fmla="*/ 939 h 1532"/>
                <a:gd name="T86" fmla="*/ 1002 w 1259"/>
                <a:gd name="T87" fmla="*/ 1117 h 1532"/>
                <a:gd name="T88" fmla="*/ 966 w 1259"/>
                <a:gd name="T89" fmla="*/ 1279 h 1532"/>
                <a:gd name="T90" fmla="*/ 933 w 1259"/>
                <a:gd name="T91" fmla="*/ 1421 h 1532"/>
                <a:gd name="T92" fmla="*/ 891 w 1259"/>
                <a:gd name="T93" fmla="*/ 1532 h 15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kern="1200">
                <a:solidFill>
                  <a:srgbClr val="000000"/>
                </a:solidFill>
                <a:latin typeface="Arial" charset="0"/>
                <a:ea typeface="华文中宋" pitchFamily="2" charset="-122"/>
                <a:cs typeface="+mn-cs"/>
              </a:endParaRPr>
            </a:p>
          </p:txBody>
        </p:sp>
        <p:sp>
          <p:nvSpPr>
            <p:cNvPr id="9" name="未知"/>
            <p:cNvSpPr>
              <a:spLocks/>
            </p:cNvSpPr>
            <p:nvPr userDrawn="1"/>
          </p:nvSpPr>
          <p:spPr bwMode="auto">
            <a:xfrm>
              <a:off x="0" y="2610"/>
              <a:ext cx="801" cy="459"/>
            </a:xfrm>
            <a:custGeom>
              <a:avLst/>
              <a:gdLst>
                <a:gd name="T0" fmla="*/ 0 w 801"/>
                <a:gd name="T1" fmla="*/ 0 h 459"/>
                <a:gd name="T2" fmla="*/ 37 w 801"/>
                <a:gd name="T3" fmla="*/ 69 h 459"/>
                <a:gd name="T4" fmla="*/ 68 w 801"/>
                <a:gd name="T5" fmla="*/ 132 h 459"/>
                <a:gd name="T6" fmla="*/ 110 w 801"/>
                <a:gd name="T7" fmla="*/ 188 h 459"/>
                <a:gd name="T8" fmla="*/ 149 w 801"/>
                <a:gd name="T9" fmla="*/ 229 h 459"/>
                <a:gd name="T10" fmla="*/ 192 w 801"/>
                <a:gd name="T11" fmla="*/ 278 h 459"/>
                <a:gd name="T12" fmla="*/ 250 w 801"/>
                <a:gd name="T13" fmla="*/ 314 h 459"/>
                <a:gd name="T14" fmla="*/ 308 w 801"/>
                <a:gd name="T15" fmla="*/ 336 h 459"/>
                <a:gd name="T16" fmla="*/ 365 w 801"/>
                <a:gd name="T17" fmla="*/ 365 h 459"/>
                <a:gd name="T18" fmla="*/ 430 w 801"/>
                <a:gd name="T19" fmla="*/ 381 h 459"/>
                <a:gd name="T20" fmla="*/ 501 w 801"/>
                <a:gd name="T21" fmla="*/ 390 h 459"/>
                <a:gd name="T22" fmla="*/ 573 w 801"/>
                <a:gd name="T23" fmla="*/ 392 h 459"/>
                <a:gd name="T24" fmla="*/ 646 w 801"/>
                <a:gd name="T25" fmla="*/ 381 h 459"/>
                <a:gd name="T26" fmla="*/ 726 w 801"/>
                <a:gd name="T27" fmla="*/ 362 h 459"/>
                <a:gd name="T28" fmla="*/ 801 w 801"/>
                <a:gd name="T29" fmla="*/ 335 h 459"/>
                <a:gd name="T30" fmla="*/ 731 w 801"/>
                <a:gd name="T31" fmla="*/ 377 h 459"/>
                <a:gd name="T32" fmla="*/ 662 w 801"/>
                <a:gd name="T33" fmla="*/ 404 h 459"/>
                <a:gd name="T34" fmla="*/ 594 w 801"/>
                <a:gd name="T35" fmla="*/ 432 h 459"/>
                <a:gd name="T36" fmla="*/ 532 w 801"/>
                <a:gd name="T37" fmla="*/ 445 h 459"/>
                <a:gd name="T38" fmla="*/ 471 w 801"/>
                <a:gd name="T39" fmla="*/ 459 h 459"/>
                <a:gd name="T40" fmla="*/ 411 w 801"/>
                <a:gd name="T41" fmla="*/ 458 h 459"/>
                <a:gd name="T42" fmla="*/ 350 w 801"/>
                <a:gd name="T43" fmla="*/ 458 h 459"/>
                <a:gd name="T44" fmla="*/ 291 w 801"/>
                <a:gd name="T45" fmla="*/ 450 h 459"/>
                <a:gd name="T46" fmla="*/ 244 w 801"/>
                <a:gd name="T47" fmla="*/ 436 h 459"/>
                <a:gd name="T48" fmla="*/ 192 w 801"/>
                <a:gd name="T49" fmla="*/ 415 h 459"/>
                <a:gd name="T50" fmla="*/ 145 w 801"/>
                <a:gd name="T51" fmla="*/ 394 h 459"/>
                <a:gd name="T52" fmla="*/ 100 w 801"/>
                <a:gd name="T53" fmla="*/ 373 h 459"/>
                <a:gd name="T54" fmla="*/ 60 w 801"/>
                <a:gd name="T55" fmla="*/ 347 h 459"/>
                <a:gd name="T56" fmla="*/ 0 w 801"/>
                <a:gd name="T57" fmla="*/ 294 h 459"/>
                <a:gd name="T58" fmla="*/ 0 w 801"/>
                <a:gd name="T59" fmla="*/ 0 h 45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kern="1200">
                <a:solidFill>
                  <a:srgbClr val="000000"/>
                </a:solidFill>
                <a:latin typeface="Arial" charset="0"/>
                <a:ea typeface="华文中宋" pitchFamily="2" charset="-122"/>
                <a:cs typeface="+mn-cs"/>
              </a:endParaRPr>
            </a:p>
          </p:txBody>
        </p:sp>
        <p:sp>
          <p:nvSpPr>
            <p:cNvPr id="10" name="未知"/>
            <p:cNvSpPr>
              <a:spLocks/>
            </p:cNvSpPr>
            <p:nvPr userDrawn="1"/>
          </p:nvSpPr>
          <p:spPr bwMode="auto">
            <a:xfrm rot="373330" flipH="1">
              <a:off x="898" y="2855"/>
              <a:ext cx="354" cy="464"/>
            </a:xfrm>
            <a:custGeom>
              <a:avLst/>
              <a:gdLst>
                <a:gd name="T0" fmla="*/ 2079 w 117"/>
                <a:gd name="T1" fmla="*/ 0 h 132"/>
                <a:gd name="T2" fmla="*/ 0 w 117"/>
                <a:gd name="T3" fmla="*/ 1086 h 132"/>
                <a:gd name="T4" fmla="*/ 82 w 117"/>
                <a:gd name="T5" fmla="*/ 1125 h 132"/>
                <a:gd name="T6" fmla="*/ 384 w 117"/>
                <a:gd name="T7" fmla="*/ 1262 h 132"/>
                <a:gd name="T8" fmla="*/ 805 w 117"/>
                <a:gd name="T9" fmla="*/ 1568 h 132"/>
                <a:gd name="T10" fmla="*/ 1274 w 117"/>
                <a:gd name="T11" fmla="*/ 2039 h 132"/>
                <a:gd name="T12" fmla="*/ 1831 w 117"/>
                <a:gd name="T13" fmla="*/ 2693 h 132"/>
                <a:gd name="T14" fmla="*/ 2327 w 117"/>
                <a:gd name="T15" fmla="*/ 3473 h 132"/>
                <a:gd name="T16" fmla="*/ 2829 w 117"/>
                <a:gd name="T17" fmla="*/ 4471 h 132"/>
                <a:gd name="T18" fmla="*/ 3213 w 117"/>
                <a:gd name="T19" fmla="*/ 5733 h 132"/>
                <a:gd name="T20" fmla="*/ 3240 w 117"/>
                <a:gd name="T21" fmla="*/ 5213 h 132"/>
                <a:gd name="T22" fmla="*/ 3186 w 117"/>
                <a:gd name="T23" fmla="*/ 4647 h 132"/>
                <a:gd name="T24" fmla="*/ 2992 w 117"/>
                <a:gd name="T25" fmla="*/ 3905 h 132"/>
                <a:gd name="T26" fmla="*/ 2747 w 117"/>
                <a:gd name="T27" fmla="*/ 3213 h 132"/>
                <a:gd name="T28" fmla="*/ 2463 w 117"/>
                <a:gd name="T29" fmla="*/ 2520 h 132"/>
                <a:gd name="T30" fmla="*/ 2160 w 117"/>
                <a:gd name="T31" fmla="*/ 1951 h 132"/>
                <a:gd name="T32" fmla="*/ 1858 w 117"/>
                <a:gd name="T33" fmla="*/ 1568 h 132"/>
                <a:gd name="T34" fmla="*/ 1601 w 117"/>
                <a:gd name="T35" fmla="*/ 1385 h 132"/>
                <a:gd name="T36" fmla="*/ 1912 w 117"/>
                <a:gd name="T37" fmla="*/ 1262 h 132"/>
                <a:gd name="T38" fmla="*/ 2188 w 117"/>
                <a:gd name="T39" fmla="*/ 1209 h 132"/>
                <a:gd name="T40" fmla="*/ 2463 w 117"/>
                <a:gd name="T41" fmla="*/ 1125 h 132"/>
                <a:gd name="T42" fmla="*/ 2720 w 117"/>
                <a:gd name="T43" fmla="*/ 1086 h 132"/>
                <a:gd name="T44" fmla="*/ 2911 w 117"/>
                <a:gd name="T45" fmla="*/ 1037 h 132"/>
                <a:gd name="T46" fmla="*/ 3020 w 117"/>
                <a:gd name="T47" fmla="*/ 953 h 132"/>
                <a:gd name="T48" fmla="*/ 3132 w 117"/>
                <a:gd name="T49" fmla="*/ 914 h 132"/>
                <a:gd name="T50" fmla="*/ 3159 w 117"/>
                <a:gd name="T51" fmla="*/ 914 h 132"/>
                <a:gd name="T52" fmla="*/ 2079 w 117"/>
                <a:gd name="T53" fmla="*/ 0 h 13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kern="1200">
                <a:solidFill>
                  <a:srgbClr val="000000"/>
                </a:solidFill>
                <a:latin typeface="Arial" charset="0"/>
                <a:ea typeface="华文中宋" pitchFamily="2" charset="-122"/>
                <a:cs typeface="+mn-cs"/>
              </a:endParaRPr>
            </a:p>
          </p:txBody>
        </p:sp>
        <p:sp>
          <p:nvSpPr>
            <p:cNvPr id="11" name="未知"/>
            <p:cNvSpPr>
              <a:spLocks/>
            </p:cNvSpPr>
            <p:nvPr userDrawn="1"/>
          </p:nvSpPr>
          <p:spPr bwMode="auto">
            <a:xfrm rot="373330" flipH="1">
              <a:off x="799" y="2979"/>
              <a:ext cx="87" cy="274"/>
            </a:xfrm>
            <a:custGeom>
              <a:avLst/>
              <a:gdLst>
                <a:gd name="T0" fmla="*/ 783 w 29"/>
                <a:gd name="T1" fmla="*/ 0 h 77"/>
                <a:gd name="T2" fmla="*/ 621 w 29"/>
                <a:gd name="T3" fmla="*/ 0 h 77"/>
                <a:gd name="T4" fmla="*/ 432 w 29"/>
                <a:gd name="T5" fmla="*/ 178 h 77"/>
                <a:gd name="T6" fmla="*/ 243 w 29"/>
                <a:gd name="T7" fmla="*/ 406 h 77"/>
                <a:gd name="T8" fmla="*/ 108 w 29"/>
                <a:gd name="T9" fmla="*/ 861 h 77"/>
                <a:gd name="T10" fmla="*/ 27 w 29"/>
                <a:gd name="T11" fmla="*/ 1356 h 77"/>
                <a:gd name="T12" fmla="*/ 0 w 29"/>
                <a:gd name="T13" fmla="*/ 1989 h 77"/>
                <a:gd name="T14" fmla="*/ 81 w 29"/>
                <a:gd name="T15" fmla="*/ 2712 h 77"/>
                <a:gd name="T16" fmla="*/ 297 w 29"/>
                <a:gd name="T17" fmla="*/ 3469 h 77"/>
                <a:gd name="T18" fmla="*/ 405 w 29"/>
                <a:gd name="T19" fmla="*/ 2395 h 77"/>
                <a:gd name="T20" fmla="*/ 513 w 29"/>
                <a:gd name="T21" fmla="*/ 1672 h 77"/>
                <a:gd name="T22" fmla="*/ 621 w 29"/>
                <a:gd name="T23" fmla="*/ 989 h 77"/>
                <a:gd name="T24" fmla="*/ 783 w 29"/>
                <a:gd name="T25" fmla="*/ 0 h 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kern="1200">
                <a:solidFill>
                  <a:srgbClr val="000000"/>
                </a:solidFill>
                <a:latin typeface="Arial" charset="0"/>
                <a:ea typeface="华文中宋" pitchFamily="2" charset="-122"/>
                <a:cs typeface="+mn-cs"/>
              </a:endParaRPr>
            </a:p>
          </p:txBody>
        </p:sp>
        <p:sp>
          <p:nvSpPr>
            <p:cNvPr id="12" name="未知"/>
            <p:cNvSpPr>
              <a:spLocks/>
            </p:cNvSpPr>
            <p:nvPr userDrawn="1"/>
          </p:nvSpPr>
          <p:spPr bwMode="auto">
            <a:xfrm>
              <a:off x="1190" y="3273"/>
              <a:ext cx="1108" cy="1047"/>
            </a:xfrm>
            <a:custGeom>
              <a:avLst/>
              <a:gdLst>
                <a:gd name="T0" fmla="*/ 784 w 1108"/>
                <a:gd name="T1" fmla="*/ 1047 h 1047"/>
                <a:gd name="T2" fmla="*/ 692 w 1108"/>
                <a:gd name="T3" fmla="*/ 1011 h 1047"/>
                <a:gd name="T4" fmla="*/ 607 w 1108"/>
                <a:gd name="T5" fmla="*/ 945 h 1047"/>
                <a:gd name="T6" fmla="*/ 517 w 1108"/>
                <a:gd name="T7" fmla="*/ 861 h 1047"/>
                <a:gd name="T8" fmla="*/ 432 w 1108"/>
                <a:gd name="T9" fmla="*/ 776 h 1047"/>
                <a:gd name="T10" fmla="*/ 350 w 1108"/>
                <a:gd name="T11" fmla="*/ 677 h 1047"/>
                <a:gd name="T12" fmla="*/ 266 w 1108"/>
                <a:gd name="T13" fmla="*/ 563 h 1047"/>
                <a:gd name="T14" fmla="*/ 188 w 1108"/>
                <a:gd name="T15" fmla="*/ 447 h 1047"/>
                <a:gd name="T16" fmla="*/ 122 w 1108"/>
                <a:gd name="T17" fmla="*/ 325 h 1047"/>
                <a:gd name="T18" fmla="*/ 65 w 1108"/>
                <a:gd name="T19" fmla="*/ 211 h 1047"/>
                <a:gd name="T20" fmla="*/ 21 w 1108"/>
                <a:gd name="T21" fmla="*/ 101 h 1047"/>
                <a:gd name="T22" fmla="*/ 0 w 1108"/>
                <a:gd name="T23" fmla="*/ 0 h 1047"/>
                <a:gd name="T24" fmla="*/ 109 w 1108"/>
                <a:gd name="T25" fmla="*/ 217 h 1047"/>
                <a:gd name="T26" fmla="*/ 209 w 1108"/>
                <a:gd name="T27" fmla="*/ 378 h 1047"/>
                <a:gd name="T28" fmla="*/ 294 w 1108"/>
                <a:gd name="T29" fmla="*/ 500 h 1047"/>
                <a:gd name="T30" fmla="*/ 373 w 1108"/>
                <a:gd name="T31" fmla="*/ 590 h 1047"/>
                <a:gd name="T32" fmla="*/ 441 w 1108"/>
                <a:gd name="T33" fmla="*/ 661 h 1047"/>
                <a:gd name="T34" fmla="*/ 506 w 1108"/>
                <a:gd name="T35" fmla="*/ 713 h 1047"/>
                <a:gd name="T36" fmla="*/ 564 w 1108"/>
                <a:gd name="T37" fmla="*/ 754 h 1047"/>
                <a:gd name="T38" fmla="*/ 620 w 1108"/>
                <a:gd name="T39" fmla="*/ 801 h 1047"/>
                <a:gd name="T40" fmla="*/ 754 w 1108"/>
                <a:gd name="T41" fmla="*/ 899 h 1047"/>
                <a:gd name="T42" fmla="*/ 925 w 1108"/>
                <a:gd name="T43" fmla="*/ 977 h 1047"/>
                <a:gd name="T44" fmla="*/ 1108 w 1108"/>
                <a:gd name="T45" fmla="*/ 1047 h 1047"/>
                <a:gd name="T46" fmla="*/ 784 w 1108"/>
                <a:gd name="T47" fmla="*/ 1047 h 104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kern="1200">
                <a:solidFill>
                  <a:srgbClr val="000000"/>
                </a:solidFill>
                <a:latin typeface="Arial" charset="0"/>
                <a:ea typeface="华文中宋" pitchFamily="2" charset="-122"/>
                <a:cs typeface="+mn-cs"/>
              </a:endParaRPr>
            </a:p>
          </p:txBody>
        </p:sp>
        <p:grpSp>
          <p:nvGrpSpPr>
            <p:cNvPr id="5" name="Group 18"/>
            <p:cNvGrpSpPr>
              <a:grpSpLocks/>
            </p:cNvGrpSpPr>
            <p:nvPr userDrawn="1"/>
          </p:nvGrpSpPr>
          <p:grpSpPr bwMode="auto">
            <a:xfrm rot="3220060">
              <a:off x="2630" y="753"/>
              <a:ext cx="569" cy="636"/>
              <a:chOff x="0" y="0"/>
              <a:chExt cx="129" cy="157"/>
            </a:xfrm>
          </p:grpSpPr>
          <p:sp>
            <p:nvSpPr>
              <p:cNvPr id="37" name="未知"/>
              <p:cNvSpPr>
                <a:spLocks/>
              </p:cNvSpPr>
              <p:nvPr userDrawn="1"/>
            </p:nvSpPr>
            <p:spPr bwMode="auto">
              <a:xfrm>
                <a:off x="0" y="0"/>
                <a:ext cx="41" cy="59"/>
              </a:xfrm>
              <a:custGeom>
                <a:avLst/>
                <a:gdLst>
                  <a:gd name="T0" fmla="*/ 10 w 83"/>
                  <a:gd name="T1" fmla="*/ 4 h 117"/>
                  <a:gd name="T2" fmla="*/ 3 w 83"/>
                  <a:gd name="T3" fmla="*/ 0 h 117"/>
                  <a:gd name="T4" fmla="*/ 0 w 83"/>
                  <a:gd name="T5" fmla="*/ 15 h 117"/>
                  <a:gd name="T6" fmla="*/ 10 w 83"/>
                  <a:gd name="T7" fmla="*/ 4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1200">
                  <a:solidFill>
                    <a:srgbClr val="000000"/>
                  </a:solidFill>
                  <a:latin typeface="Arial" charset="0"/>
                  <a:ea typeface="华文中宋" pitchFamily="2" charset="-122"/>
                  <a:cs typeface="+mn-cs"/>
                </a:endParaRPr>
              </a:p>
            </p:txBody>
          </p:sp>
          <p:sp>
            <p:nvSpPr>
              <p:cNvPr id="38" name="未知"/>
              <p:cNvSpPr>
                <a:spLocks/>
              </p:cNvSpPr>
              <p:nvPr userDrawn="1"/>
            </p:nvSpPr>
            <p:spPr bwMode="auto">
              <a:xfrm>
                <a:off x="59" y="28"/>
                <a:ext cx="70" cy="49"/>
              </a:xfrm>
              <a:custGeom>
                <a:avLst/>
                <a:gdLst>
                  <a:gd name="T0" fmla="*/ 0 w 140"/>
                  <a:gd name="T1" fmla="*/ 13 h 98"/>
                  <a:gd name="T2" fmla="*/ 15 w 140"/>
                  <a:gd name="T3" fmla="*/ 0 h 98"/>
                  <a:gd name="T4" fmla="*/ 18 w 140"/>
                  <a:gd name="T5" fmla="*/ 7 h 98"/>
                  <a:gd name="T6" fmla="*/ 0 w 140"/>
                  <a:gd name="T7" fmla="*/ 13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1200">
                  <a:solidFill>
                    <a:srgbClr val="000000"/>
                  </a:solidFill>
                  <a:latin typeface="Arial" charset="0"/>
                  <a:ea typeface="华文中宋" pitchFamily="2" charset="-122"/>
                  <a:cs typeface="+mn-cs"/>
                </a:endParaRPr>
              </a:p>
            </p:txBody>
          </p:sp>
          <p:sp>
            <p:nvSpPr>
              <p:cNvPr id="39" name="未知"/>
              <p:cNvSpPr>
                <a:spLocks/>
              </p:cNvSpPr>
              <p:nvPr userDrawn="1"/>
            </p:nvSpPr>
            <p:spPr bwMode="auto">
              <a:xfrm>
                <a:off x="45" y="132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9 w 145"/>
                  <a:gd name="T3" fmla="*/ 0 h 49"/>
                  <a:gd name="T4" fmla="*/ 17 w 145"/>
                  <a:gd name="T5" fmla="*/ 7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1200">
                  <a:solidFill>
                    <a:srgbClr val="000000"/>
                  </a:solidFill>
                  <a:latin typeface="Arial" charset="0"/>
                  <a:ea typeface="华文中宋" pitchFamily="2" charset="-122"/>
                  <a:cs typeface="+mn-cs"/>
                </a:endParaRPr>
              </a:p>
            </p:txBody>
          </p:sp>
        </p:grpSp>
        <p:grpSp>
          <p:nvGrpSpPr>
            <p:cNvPr id="6" name="Group 22"/>
            <p:cNvGrpSpPr>
              <a:grpSpLocks/>
            </p:cNvGrpSpPr>
            <p:nvPr userDrawn="1"/>
          </p:nvGrpSpPr>
          <p:grpSpPr bwMode="auto">
            <a:xfrm rot="-6691250">
              <a:off x="3636" y="130"/>
              <a:ext cx="356" cy="608"/>
              <a:chOff x="0" y="0"/>
              <a:chExt cx="129" cy="157"/>
            </a:xfrm>
          </p:grpSpPr>
          <p:sp>
            <p:nvSpPr>
              <p:cNvPr id="34" name="未知"/>
              <p:cNvSpPr>
                <a:spLocks/>
              </p:cNvSpPr>
              <p:nvPr userDrawn="1"/>
            </p:nvSpPr>
            <p:spPr bwMode="auto">
              <a:xfrm>
                <a:off x="0" y="0"/>
                <a:ext cx="41" cy="59"/>
              </a:xfrm>
              <a:custGeom>
                <a:avLst/>
                <a:gdLst>
                  <a:gd name="T0" fmla="*/ 10 w 83"/>
                  <a:gd name="T1" fmla="*/ 4 h 117"/>
                  <a:gd name="T2" fmla="*/ 3 w 83"/>
                  <a:gd name="T3" fmla="*/ 0 h 117"/>
                  <a:gd name="T4" fmla="*/ 0 w 83"/>
                  <a:gd name="T5" fmla="*/ 15 h 117"/>
                  <a:gd name="T6" fmla="*/ 10 w 83"/>
                  <a:gd name="T7" fmla="*/ 4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1200">
                  <a:solidFill>
                    <a:srgbClr val="000000"/>
                  </a:solidFill>
                  <a:latin typeface="Arial" charset="0"/>
                  <a:ea typeface="华文中宋" pitchFamily="2" charset="-122"/>
                  <a:cs typeface="+mn-cs"/>
                </a:endParaRPr>
              </a:p>
            </p:txBody>
          </p:sp>
          <p:sp>
            <p:nvSpPr>
              <p:cNvPr id="35" name="未知"/>
              <p:cNvSpPr>
                <a:spLocks/>
              </p:cNvSpPr>
              <p:nvPr userDrawn="1"/>
            </p:nvSpPr>
            <p:spPr bwMode="auto">
              <a:xfrm>
                <a:off x="59" y="28"/>
                <a:ext cx="70" cy="49"/>
              </a:xfrm>
              <a:custGeom>
                <a:avLst/>
                <a:gdLst>
                  <a:gd name="T0" fmla="*/ 0 w 140"/>
                  <a:gd name="T1" fmla="*/ 13 h 98"/>
                  <a:gd name="T2" fmla="*/ 15 w 140"/>
                  <a:gd name="T3" fmla="*/ 0 h 98"/>
                  <a:gd name="T4" fmla="*/ 18 w 140"/>
                  <a:gd name="T5" fmla="*/ 7 h 98"/>
                  <a:gd name="T6" fmla="*/ 0 w 140"/>
                  <a:gd name="T7" fmla="*/ 13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1200">
                  <a:solidFill>
                    <a:srgbClr val="000000"/>
                  </a:solidFill>
                  <a:latin typeface="Arial" charset="0"/>
                  <a:ea typeface="华文中宋" pitchFamily="2" charset="-122"/>
                  <a:cs typeface="+mn-cs"/>
                </a:endParaRPr>
              </a:p>
            </p:txBody>
          </p:sp>
          <p:sp>
            <p:nvSpPr>
              <p:cNvPr id="36" name="未知"/>
              <p:cNvSpPr>
                <a:spLocks/>
              </p:cNvSpPr>
              <p:nvPr userDrawn="1"/>
            </p:nvSpPr>
            <p:spPr bwMode="auto">
              <a:xfrm>
                <a:off x="45" y="132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9 w 145"/>
                  <a:gd name="T3" fmla="*/ 0 h 49"/>
                  <a:gd name="T4" fmla="*/ 17 w 145"/>
                  <a:gd name="T5" fmla="*/ 7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1200">
                  <a:solidFill>
                    <a:srgbClr val="000000"/>
                  </a:solidFill>
                  <a:latin typeface="Arial" charset="0"/>
                  <a:ea typeface="华文中宋" pitchFamily="2" charset="-122"/>
                  <a:cs typeface="+mn-cs"/>
                </a:endParaRPr>
              </a:p>
            </p:txBody>
          </p:sp>
        </p:grpSp>
        <p:grpSp>
          <p:nvGrpSpPr>
            <p:cNvPr id="13" name="Group 26"/>
            <p:cNvGrpSpPr>
              <a:grpSpLocks/>
            </p:cNvGrpSpPr>
            <p:nvPr userDrawn="1"/>
          </p:nvGrpSpPr>
          <p:grpSpPr bwMode="auto">
            <a:xfrm rot="8524840">
              <a:off x="668" y="3319"/>
              <a:ext cx="500" cy="504"/>
              <a:chOff x="0" y="0"/>
              <a:chExt cx="129" cy="157"/>
            </a:xfrm>
          </p:grpSpPr>
          <p:sp>
            <p:nvSpPr>
              <p:cNvPr id="31" name="未知"/>
              <p:cNvSpPr>
                <a:spLocks/>
              </p:cNvSpPr>
              <p:nvPr userDrawn="1"/>
            </p:nvSpPr>
            <p:spPr bwMode="auto">
              <a:xfrm>
                <a:off x="0" y="0"/>
                <a:ext cx="41" cy="59"/>
              </a:xfrm>
              <a:custGeom>
                <a:avLst/>
                <a:gdLst>
                  <a:gd name="T0" fmla="*/ 10 w 83"/>
                  <a:gd name="T1" fmla="*/ 4 h 117"/>
                  <a:gd name="T2" fmla="*/ 3 w 83"/>
                  <a:gd name="T3" fmla="*/ 0 h 117"/>
                  <a:gd name="T4" fmla="*/ 0 w 83"/>
                  <a:gd name="T5" fmla="*/ 15 h 117"/>
                  <a:gd name="T6" fmla="*/ 10 w 83"/>
                  <a:gd name="T7" fmla="*/ 4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1200">
                  <a:solidFill>
                    <a:srgbClr val="000000"/>
                  </a:solidFill>
                  <a:latin typeface="Arial" charset="0"/>
                  <a:ea typeface="华文中宋" pitchFamily="2" charset="-122"/>
                  <a:cs typeface="+mn-cs"/>
                </a:endParaRPr>
              </a:p>
            </p:txBody>
          </p:sp>
          <p:sp>
            <p:nvSpPr>
              <p:cNvPr id="32" name="未知"/>
              <p:cNvSpPr>
                <a:spLocks/>
              </p:cNvSpPr>
              <p:nvPr userDrawn="1"/>
            </p:nvSpPr>
            <p:spPr bwMode="auto">
              <a:xfrm>
                <a:off x="59" y="28"/>
                <a:ext cx="70" cy="49"/>
              </a:xfrm>
              <a:custGeom>
                <a:avLst/>
                <a:gdLst>
                  <a:gd name="T0" fmla="*/ 0 w 140"/>
                  <a:gd name="T1" fmla="*/ 13 h 98"/>
                  <a:gd name="T2" fmla="*/ 15 w 140"/>
                  <a:gd name="T3" fmla="*/ 0 h 98"/>
                  <a:gd name="T4" fmla="*/ 18 w 140"/>
                  <a:gd name="T5" fmla="*/ 7 h 98"/>
                  <a:gd name="T6" fmla="*/ 0 w 140"/>
                  <a:gd name="T7" fmla="*/ 13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1200">
                  <a:solidFill>
                    <a:srgbClr val="000000"/>
                  </a:solidFill>
                  <a:latin typeface="Arial" charset="0"/>
                  <a:ea typeface="华文中宋" pitchFamily="2" charset="-122"/>
                  <a:cs typeface="+mn-cs"/>
                </a:endParaRPr>
              </a:p>
            </p:txBody>
          </p:sp>
          <p:sp>
            <p:nvSpPr>
              <p:cNvPr id="33" name="未知"/>
              <p:cNvSpPr>
                <a:spLocks/>
              </p:cNvSpPr>
              <p:nvPr userDrawn="1"/>
            </p:nvSpPr>
            <p:spPr bwMode="auto">
              <a:xfrm>
                <a:off x="45" y="132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9 w 145"/>
                  <a:gd name="T3" fmla="*/ 0 h 49"/>
                  <a:gd name="T4" fmla="*/ 17 w 145"/>
                  <a:gd name="T5" fmla="*/ 7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1200">
                  <a:solidFill>
                    <a:srgbClr val="000000"/>
                  </a:solidFill>
                  <a:latin typeface="Arial" charset="0"/>
                  <a:ea typeface="华文中宋" pitchFamily="2" charset="-122"/>
                  <a:cs typeface="+mn-cs"/>
                </a:endParaRPr>
              </a:p>
            </p:txBody>
          </p:sp>
        </p:grpSp>
        <p:grpSp>
          <p:nvGrpSpPr>
            <p:cNvPr id="14" name="Group 30"/>
            <p:cNvGrpSpPr>
              <a:grpSpLocks/>
            </p:cNvGrpSpPr>
            <p:nvPr userDrawn="1"/>
          </p:nvGrpSpPr>
          <p:grpSpPr bwMode="auto">
            <a:xfrm rot="4106450" flipH="1">
              <a:off x="393" y="261"/>
              <a:ext cx="708" cy="891"/>
              <a:chOff x="0" y="0"/>
              <a:chExt cx="129" cy="157"/>
            </a:xfrm>
          </p:grpSpPr>
          <p:sp>
            <p:nvSpPr>
              <p:cNvPr id="28" name="未知"/>
              <p:cNvSpPr>
                <a:spLocks/>
              </p:cNvSpPr>
              <p:nvPr userDrawn="1"/>
            </p:nvSpPr>
            <p:spPr bwMode="auto">
              <a:xfrm>
                <a:off x="0" y="0"/>
                <a:ext cx="41" cy="59"/>
              </a:xfrm>
              <a:custGeom>
                <a:avLst/>
                <a:gdLst>
                  <a:gd name="T0" fmla="*/ 10 w 83"/>
                  <a:gd name="T1" fmla="*/ 4 h 117"/>
                  <a:gd name="T2" fmla="*/ 3 w 83"/>
                  <a:gd name="T3" fmla="*/ 0 h 117"/>
                  <a:gd name="T4" fmla="*/ 0 w 83"/>
                  <a:gd name="T5" fmla="*/ 15 h 117"/>
                  <a:gd name="T6" fmla="*/ 10 w 83"/>
                  <a:gd name="T7" fmla="*/ 4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1200">
                  <a:solidFill>
                    <a:srgbClr val="000000"/>
                  </a:solidFill>
                  <a:latin typeface="Arial" charset="0"/>
                  <a:ea typeface="华文中宋" pitchFamily="2" charset="-122"/>
                  <a:cs typeface="+mn-cs"/>
                </a:endParaRPr>
              </a:p>
            </p:txBody>
          </p:sp>
          <p:sp>
            <p:nvSpPr>
              <p:cNvPr id="29" name="未知"/>
              <p:cNvSpPr>
                <a:spLocks/>
              </p:cNvSpPr>
              <p:nvPr userDrawn="1"/>
            </p:nvSpPr>
            <p:spPr bwMode="auto">
              <a:xfrm>
                <a:off x="59" y="28"/>
                <a:ext cx="70" cy="49"/>
              </a:xfrm>
              <a:custGeom>
                <a:avLst/>
                <a:gdLst>
                  <a:gd name="T0" fmla="*/ 0 w 140"/>
                  <a:gd name="T1" fmla="*/ 13 h 98"/>
                  <a:gd name="T2" fmla="*/ 15 w 140"/>
                  <a:gd name="T3" fmla="*/ 0 h 98"/>
                  <a:gd name="T4" fmla="*/ 18 w 140"/>
                  <a:gd name="T5" fmla="*/ 7 h 98"/>
                  <a:gd name="T6" fmla="*/ 0 w 140"/>
                  <a:gd name="T7" fmla="*/ 13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1200">
                  <a:solidFill>
                    <a:srgbClr val="000000"/>
                  </a:solidFill>
                  <a:latin typeface="Arial" charset="0"/>
                  <a:ea typeface="华文中宋" pitchFamily="2" charset="-122"/>
                  <a:cs typeface="+mn-cs"/>
                </a:endParaRPr>
              </a:p>
            </p:txBody>
          </p:sp>
          <p:sp>
            <p:nvSpPr>
              <p:cNvPr id="30" name="未知"/>
              <p:cNvSpPr>
                <a:spLocks/>
              </p:cNvSpPr>
              <p:nvPr userDrawn="1"/>
            </p:nvSpPr>
            <p:spPr bwMode="auto">
              <a:xfrm>
                <a:off x="45" y="132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9 w 145"/>
                  <a:gd name="T3" fmla="*/ 0 h 49"/>
                  <a:gd name="T4" fmla="*/ 17 w 145"/>
                  <a:gd name="T5" fmla="*/ 7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1200">
                  <a:solidFill>
                    <a:srgbClr val="000000"/>
                  </a:solidFill>
                  <a:latin typeface="Arial" charset="0"/>
                  <a:ea typeface="华文中宋" pitchFamily="2" charset="-122"/>
                  <a:cs typeface="+mn-cs"/>
                </a:endParaRPr>
              </a:p>
            </p:txBody>
          </p:sp>
        </p:grpSp>
        <p:grpSp>
          <p:nvGrpSpPr>
            <p:cNvPr id="15" name="Group 34"/>
            <p:cNvGrpSpPr>
              <a:grpSpLocks/>
            </p:cNvGrpSpPr>
            <p:nvPr userDrawn="1"/>
          </p:nvGrpSpPr>
          <p:grpSpPr bwMode="auto">
            <a:xfrm rot="10015322" flipH="1">
              <a:off x="4625" y="2384"/>
              <a:ext cx="708" cy="891"/>
              <a:chOff x="0" y="0"/>
              <a:chExt cx="129" cy="157"/>
            </a:xfrm>
          </p:grpSpPr>
          <p:sp>
            <p:nvSpPr>
              <p:cNvPr id="25" name="未知"/>
              <p:cNvSpPr>
                <a:spLocks/>
              </p:cNvSpPr>
              <p:nvPr userDrawn="1"/>
            </p:nvSpPr>
            <p:spPr bwMode="auto">
              <a:xfrm>
                <a:off x="0" y="0"/>
                <a:ext cx="41" cy="59"/>
              </a:xfrm>
              <a:custGeom>
                <a:avLst/>
                <a:gdLst>
                  <a:gd name="T0" fmla="*/ 10 w 83"/>
                  <a:gd name="T1" fmla="*/ 4 h 117"/>
                  <a:gd name="T2" fmla="*/ 3 w 83"/>
                  <a:gd name="T3" fmla="*/ 0 h 117"/>
                  <a:gd name="T4" fmla="*/ 0 w 83"/>
                  <a:gd name="T5" fmla="*/ 15 h 117"/>
                  <a:gd name="T6" fmla="*/ 10 w 83"/>
                  <a:gd name="T7" fmla="*/ 4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1200">
                  <a:solidFill>
                    <a:srgbClr val="000000"/>
                  </a:solidFill>
                  <a:latin typeface="Arial" charset="0"/>
                  <a:ea typeface="华文中宋" pitchFamily="2" charset="-122"/>
                  <a:cs typeface="+mn-cs"/>
                </a:endParaRPr>
              </a:p>
            </p:txBody>
          </p:sp>
          <p:sp>
            <p:nvSpPr>
              <p:cNvPr id="26" name="未知"/>
              <p:cNvSpPr>
                <a:spLocks/>
              </p:cNvSpPr>
              <p:nvPr userDrawn="1"/>
            </p:nvSpPr>
            <p:spPr bwMode="auto">
              <a:xfrm>
                <a:off x="59" y="28"/>
                <a:ext cx="70" cy="49"/>
              </a:xfrm>
              <a:custGeom>
                <a:avLst/>
                <a:gdLst>
                  <a:gd name="T0" fmla="*/ 0 w 140"/>
                  <a:gd name="T1" fmla="*/ 13 h 98"/>
                  <a:gd name="T2" fmla="*/ 15 w 140"/>
                  <a:gd name="T3" fmla="*/ 0 h 98"/>
                  <a:gd name="T4" fmla="*/ 18 w 140"/>
                  <a:gd name="T5" fmla="*/ 7 h 98"/>
                  <a:gd name="T6" fmla="*/ 0 w 140"/>
                  <a:gd name="T7" fmla="*/ 13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1200">
                  <a:solidFill>
                    <a:srgbClr val="000000"/>
                  </a:solidFill>
                  <a:latin typeface="Arial" charset="0"/>
                  <a:ea typeface="华文中宋" pitchFamily="2" charset="-122"/>
                  <a:cs typeface="+mn-cs"/>
                </a:endParaRPr>
              </a:p>
            </p:txBody>
          </p:sp>
          <p:sp>
            <p:nvSpPr>
              <p:cNvPr id="27" name="未知"/>
              <p:cNvSpPr>
                <a:spLocks/>
              </p:cNvSpPr>
              <p:nvPr userDrawn="1"/>
            </p:nvSpPr>
            <p:spPr bwMode="auto">
              <a:xfrm>
                <a:off x="45" y="132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9 w 145"/>
                  <a:gd name="T3" fmla="*/ 0 h 49"/>
                  <a:gd name="T4" fmla="*/ 17 w 145"/>
                  <a:gd name="T5" fmla="*/ 7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1200">
                  <a:solidFill>
                    <a:srgbClr val="000000"/>
                  </a:solidFill>
                  <a:latin typeface="Arial" charset="0"/>
                  <a:ea typeface="华文中宋" pitchFamily="2" charset="-122"/>
                  <a:cs typeface="+mn-cs"/>
                </a:endParaRPr>
              </a:p>
            </p:txBody>
          </p:sp>
        </p:grpSp>
        <p:sp>
          <p:nvSpPr>
            <p:cNvPr id="18" name="未知"/>
            <p:cNvSpPr>
              <a:spLocks/>
            </p:cNvSpPr>
            <p:nvPr userDrawn="1"/>
          </p:nvSpPr>
          <p:spPr bwMode="auto">
            <a:xfrm>
              <a:off x="1217" y="2"/>
              <a:ext cx="862" cy="886"/>
            </a:xfrm>
            <a:custGeom>
              <a:avLst/>
              <a:gdLst>
                <a:gd name="T0" fmla="*/ 0 w 862"/>
                <a:gd name="T1" fmla="*/ 0 h 886"/>
                <a:gd name="T2" fmla="*/ 6 w 862"/>
                <a:gd name="T3" fmla="*/ 107 h 886"/>
                <a:gd name="T4" fmla="*/ 37 w 862"/>
                <a:gd name="T5" fmla="*/ 262 h 886"/>
                <a:gd name="T6" fmla="*/ 83 w 862"/>
                <a:gd name="T7" fmla="*/ 410 h 886"/>
                <a:gd name="T8" fmla="*/ 149 w 862"/>
                <a:gd name="T9" fmla="*/ 546 h 886"/>
                <a:gd name="T10" fmla="*/ 237 w 862"/>
                <a:gd name="T11" fmla="*/ 666 h 886"/>
                <a:gd name="T12" fmla="*/ 338 w 862"/>
                <a:gd name="T13" fmla="*/ 764 h 886"/>
                <a:gd name="T14" fmla="*/ 450 w 862"/>
                <a:gd name="T15" fmla="*/ 838 h 886"/>
                <a:gd name="T16" fmla="*/ 579 w 862"/>
                <a:gd name="T17" fmla="*/ 879 h 886"/>
                <a:gd name="T18" fmla="*/ 714 w 862"/>
                <a:gd name="T19" fmla="*/ 886 h 886"/>
                <a:gd name="T20" fmla="*/ 862 w 862"/>
                <a:gd name="T21" fmla="*/ 851 h 886"/>
                <a:gd name="T22" fmla="*/ 784 w 862"/>
                <a:gd name="T23" fmla="*/ 856 h 886"/>
                <a:gd name="T24" fmla="*/ 700 w 862"/>
                <a:gd name="T25" fmla="*/ 835 h 886"/>
                <a:gd name="T26" fmla="*/ 621 w 862"/>
                <a:gd name="T27" fmla="*/ 794 h 886"/>
                <a:gd name="T28" fmla="*/ 542 w 862"/>
                <a:gd name="T29" fmla="*/ 728 h 886"/>
                <a:gd name="T30" fmla="*/ 466 w 862"/>
                <a:gd name="T31" fmla="*/ 649 h 886"/>
                <a:gd name="T32" fmla="*/ 397 w 862"/>
                <a:gd name="T33" fmla="*/ 557 h 886"/>
                <a:gd name="T34" fmla="*/ 334 w 862"/>
                <a:gd name="T35" fmla="*/ 454 h 886"/>
                <a:gd name="T36" fmla="*/ 279 w 862"/>
                <a:gd name="T37" fmla="*/ 339 h 886"/>
                <a:gd name="T38" fmla="*/ 238 w 862"/>
                <a:gd name="T39" fmla="*/ 225 h 886"/>
                <a:gd name="T40" fmla="*/ 205 w 862"/>
                <a:gd name="T41" fmla="*/ 105 h 886"/>
                <a:gd name="T42" fmla="*/ 184 w 862"/>
                <a:gd name="T43" fmla="*/ 3 h 88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kern="1200">
                <a:solidFill>
                  <a:srgbClr val="000000"/>
                </a:solidFill>
                <a:latin typeface="Arial" charset="0"/>
                <a:ea typeface="华文中宋" pitchFamily="2" charset="-122"/>
                <a:cs typeface="+mn-cs"/>
              </a:endParaRPr>
            </a:p>
          </p:txBody>
        </p:sp>
        <p:sp>
          <p:nvSpPr>
            <p:cNvPr id="19" name="未知"/>
            <p:cNvSpPr>
              <a:spLocks/>
            </p:cNvSpPr>
            <p:nvPr userDrawn="1"/>
          </p:nvSpPr>
          <p:spPr bwMode="auto">
            <a:xfrm rot="9832527" flipV="1">
              <a:off x="2158" y="102"/>
              <a:ext cx="681" cy="593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395 h 237"/>
                <a:gd name="T4" fmla="*/ 56 w 257"/>
                <a:gd name="T5" fmla="*/ 783 h 237"/>
                <a:gd name="T6" fmla="*/ 111 w 257"/>
                <a:gd name="T7" fmla="*/ 1176 h 237"/>
                <a:gd name="T8" fmla="*/ 204 w 257"/>
                <a:gd name="T9" fmla="*/ 1534 h 237"/>
                <a:gd name="T10" fmla="*/ 337 w 257"/>
                <a:gd name="T11" fmla="*/ 1867 h 237"/>
                <a:gd name="T12" fmla="*/ 506 w 257"/>
                <a:gd name="T13" fmla="*/ 2209 h 237"/>
                <a:gd name="T14" fmla="*/ 710 w 257"/>
                <a:gd name="T15" fmla="*/ 2522 h 237"/>
                <a:gd name="T16" fmla="*/ 949 w 257"/>
                <a:gd name="T17" fmla="*/ 2785 h 237"/>
                <a:gd name="T18" fmla="*/ 1251 w 257"/>
                <a:gd name="T19" fmla="*/ 3038 h 237"/>
                <a:gd name="T20" fmla="*/ 1600 w 257"/>
                <a:gd name="T21" fmla="*/ 3255 h 237"/>
                <a:gd name="T22" fmla="*/ 1974 w 257"/>
                <a:gd name="T23" fmla="*/ 3430 h 237"/>
                <a:gd name="T24" fmla="*/ 2435 w 257"/>
                <a:gd name="T25" fmla="*/ 3568 h 237"/>
                <a:gd name="T26" fmla="*/ 2941 w 257"/>
                <a:gd name="T27" fmla="*/ 3663 h 237"/>
                <a:gd name="T28" fmla="*/ 3498 w 257"/>
                <a:gd name="T29" fmla="*/ 3713 h 237"/>
                <a:gd name="T30" fmla="*/ 4094 w 257"/>
                <a:gd name="T31" fmla="*/ 3693 h 237"/>
                <a:gd name="T32" fmla="*/ 4783 w 257"/>
                <a:gd name="T33" fmla="*/ 3631 h 237"/>
                <a:gd name="T34" fmla="*/ 4171 w 257"/>
                <a:gd name="T35" fmla="*/ 3555 h 237"/>
                <a:gd name="T36" fmla="*/ 3630 w 257"/>
                <a:gd name="T37" fmla="*/ 3443 h 237"/>
                <a:gd name="T38" fmla="*/ 3159 w 257"/>
                <a:gd name="T39" fmla="*/ 3318 h 237"/>
                <a:gd name="T40" fmla="*/ 2753 w 257"/>
                <a:gd name="T41" fmla="*/ 3193 h 237"/>
                <a:gd name="T42" fmla="*/ 2380 w 257"/>
                <a:gd name="T43" fmla="*/ 3025 h 237"/>
                <a:gd name="T44" fmla="*/ 2085 w 257"/>
                <a:gd name="T45" fmla="*/ 2847 h 237"/>
                <a:gd name="T46" fmla="*/ 1805 w 257"/>
                <a:gd name="T47" fmla="*/ 2647 h 237"/>
                <a:gd name="T48" fmla="*/ 1566 w 257"/>
                <a:gd name="T49" fmla="*/ 2430 h 237"/>
                <a:gd name="T50" fmla="*/ 1341 w 257"/>
                <a:gd name="T51" fmla="*/ 2209 h 237"/>
                <a:gd name="T52" fmla="*/ 1137 w 257"/>
                <a:gd name="T53" fmla="*/ 1959 h 237"/>
                <a:gd name="T54" fmla="*/ 970 w 257"/>
                <a:gd name="T55" fmla="*/ 1679 h 237"/>
                <a:gd name="T56" fmla="*/ 800 w 257"/>
                <a:gd name="T57" fmla="*/ 1376 h 237"/>
                <a:gd name="T58" fmla="*/ 612 w 257"/>
                <a:gd name="T59" fmla="*/ 1083 h 237"/>
                <a:gd name="T60" fmla="*/ 429 w 257"/>
                <a:gd name="T61" fmla="*/ 738 h 237"/>
                <a:gd name="T62" fmla="*/ 225 w 257"/>
                <a:gd name="T63" fmla="*/ 375 h 237"/>
                <a:gd name="T64" fmla="*/ 0 w 257"/>
                <a:gd name="T65" fmla="*/ 0 h 2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kern="1200">
                <a:solidFill>
                  <a:srgbClr val="000000"/>
                </a:solidFill>
                <a:latin typeface="Arial" charset="0"/>
                <a:ea typeface="华文中宋" pitchFamily="2" charset="-122"/>
                <a:cs typeface="+mn-cs"/>
              </a:endParaRPr>
            </a:p>
          </p:txBody>
        </p:sp>
        <p:sp>
          <p:nvSpPr>
            <p:cNvPr id="20" name="未知"/>
            <p:cNvSpPr>
              <a:spLocks/>
            </p:cNvSpPr>
            <p:nvPr userDrawn="1"/>
          </p:nvSpPr>
          <p:spPr bwMode="auto">
            <a:xfrm rot="9832527" flipV="1">
              <a:off x="1997" y="858"/>
              <a:ext cx="330" cy="278"/>
            </a:xfrm>
            <a:custGeom>
              <a:avLst/>
              <a:gdLst>
                <a:gd name="T0" fmla="*/ 1453 w 124"/>
                <a:gd name="T1" fmla="*/ 0 h 110"/>
                <a:gd name="T2" fmla="*/ 2337 w 124"/>
                <a:gd name="T3" fmla="*/ 1744 h 110"/>
                <a:gd name="T4" fmla="*/ 2259 w 124"/>
                <a:gd name="T5" fmla="*/ 1724 h 110"/>
                <a:gd name="T6" fmla="*/ 2017 w 124"/>
                <a:gd name="T7" fmla="*/ 1693 h 110"/>
                <a:gd name="T8" fmla="*/ 1679 w 124"/>
                <a:gd name="T9" fmla="*/ 1628 h 110"/>
                <a:gd name="T10" fmla="*/ 1283 w 124"/>
                <a:gd name="T11" fmla="*/ 1597 h 110"/>
                <a:gd name="T12" fmla="*/ 849 w 124"/>
                <a:gd name="T13" fmla="*/ 1564 h 110"/>
                <a:gd name="T14" fmla="*/ 474 w 124"/>
                <a:gd name="T15" fmla="*/ 1585 h 110"/>
                <a:gd name="T16" fmla="*/ 170 w 124"/>
                <a:gd name="T17" fmla="*/ 1648 h 110"/>
                <a:gd name="T18" fmla="*/ 0 w 124"/>
                <a:gd name="T19" fmla="*/ 1777 h 110"/>
                <a:gd name="T20" fmla="*/ 77 w 124"/>
                <a:gd name="T21" fmla="*/ 1585 h 110"/>
                <a:gd name="T22" fmla="*/ 149 w 124"/>
                <a:gd name="T23" fmla="*/ 1438 h 110"/>
                <a:gd name="T24" fmla="*/ 303 w 124"/>
                <a:gd name="T25" fmla="*/ 1322 h 110"/>
                <a:gd name="T26" fmla="*/ 474 w 124"/>
                <a:gd name="T27" fmla="*/ 1226 h 110"/>
                <a:gd name="T28" fmla="*/ 679 w 124"/>
                <a:gd name="T29" fmla="*/ 1163 h 110"/>
                <a:gd name="T30" fmla="*/ 886 w 124"/>
                <a:gd name="T31" fmla="*/ 1142 h 110"/>
                <a:gd name="T32" fmla="*/ 1112 w 124"/>
                <a:gd name="T33" fmla="*/ 1142 h 110"/>
                <a:gd name="T34" fmla="*/ 1360 w 124"/>
                <a:gd name="T35" fmla="*/ 1195 h 110"/>
                <a:gd name="T36" fmla="*/ 1373 w 124"/>
                <a:gd name="T37" fmla="*/ 1142 h 110"/>
                <a:gd name="T38" fmla="*/ 1317 w 124"/>
                <a:gd name="T39" fmla="*/ 907 h 110"/>
                <a:gd name="T40" fmla="*/ 1261 w 124"/>
                <a:gd name="T41" fmla="*/ 614 h 110"/>
                <a:gd name="T42" fmla="*/ 1224 w 124"/>
                <a:gd name="T43" fmla="*/ 485 h 110"/>
                <a:gd name="T44" fmla="*/ 1190 w 124"/>
                <a:gd name="T45" fmla="*/ 485 h 110"/>
                <a:gd name="T46" fmla="*/ 1147 w 124"/>
                <a:gd name="T47" fmla="*/ 465 h 110"/>
                <a:gd name="T48" fmla="*/ 1112 w 124"/>
                <a:gd name="T49" fmla="*/ 422 h 110"/>
                <a:gd name="T50" fmla="*/ 1078 w 124"/>
                <a:gd name="T51" fmla="*/ 372 h 110"/>
                <a:gd name="T52" fmla="*/ 1078 w 124"/>
                <a:gd name="T53" fmla="*/ 306 h 110"/>
                <a:gd name="T54" fmla="*/ 1112 w 124"/>
                <a:gd name="T55" fmla="*/ 222 h 110"/>
                <a:gd name="T56" fmla="*/ 1245 w 124"/>
                <a:gd name="T57" fmla="*/ 129 h 110"/>
                <a:gd name="T58" fmla="*/ 1453 w 124"/>
                <a:gd name="T59" fmla="*/ 0 h 11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kern="1200">
                <a:solidFill>
                  <a:srgbClr val="000000"/>
                </a:solidFill>
                <a:latin typeface="Arial" charset="0"/>
                <a:ea typeface="华文中宋" pitchFamily="2" charset="-122"/>
                <a:cs typeface="+mn-cs"/>
              </a:endParaRPr>
            </a:p>
          </p:txBody>
        </p:sp>
        <p:sp>
          <p:nvSpPr>
            <p:cNvPr id="21" name="未知"/>
            <p:cNvSpPr>
              <a:spLocks/>
            </p:cNvSpPr>
            <p:nvPr userDrawn="1"/>
          </p:nvSpPr>
          <p:spPr bwMode="auto">
            <a:xfrm rot="9832527" flipV="1">
              <a:off x="2224" y="808"/>
              <a:ext cx="123" cy="233"/>
            </a:xfrm>
            <a:custGeom>
              <a:avLst/>
              <a:gdLst>
                <a:gd name="T0" fmla="*/ 594 w 46"/>
                <a:gd name="T1" fmla="*/ 0 h 94"/>
                <a:gd name="T2" fmla="*/ 380 w 46"/>
                <a:gd name="T3" fmla="*/ 578 h 94"/>
                <a:gd name="T4" fmla="*/ 286 w 46"/>
                <a:gd name="T5" fmla="*/ 947 h 94"/>
                <a:gd name="T6" fmla="*/ 209 w 46"/>
                <a:gd name="T7" fmla="*/ 1205 h 94"/>
                <a:gd name="T8" fmla="*/ 0 w 46"/>
                <a:gd name="T9" fmla="*/ 1433 h 94"/>
                <a:gd name="T10" fmla="*/ 230 w 46"/>
                <a:gd name="T11" fmla="*/ 1339 h 94"/>
                <a:gd name="T12" fmla="*/ 444 w 46"/>
                <a:gd name="T13" fmla="*/ 1217 h 94"/>
                <a:gd name="T14" fmla="*/ 615 w 46"/>
                <a:gd name="T15" fmla="*/ 1051 h 94"/>
                <a:gd name="T16" fmla="*/ 765 w 46"/>
                <a:gd name="T17" fmla="*/ 868 h 94"/>
                <a:gd name="T18" fmla="*/ 858 w 46"/>
                <a:gd name="T19" fmla="*/ 669 h 94"/>
                <a:gd name="T20" fmla="*/ 880 w 46"/>
                <a:gd name="T21" fmla="*/ 454 h 94"/>
                <a:gd name="T22" fmla="*/ 800 w 46"/>
                <a:gd name="T23" fmla="*/ 228 h 94"/>
                <a:gd name="T24" fmla="*/ 594 w 46"/>
                <a:gd name="T25" fmla="*/ 0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kern="1200">
                <a:solidFill>
                  <a:srgbClr val="000000"/>
                </a:solidFill>
                <a:latin typeface="Arial" charset="0"/>
                <a:ea typeface="华文中宋" pitchFamily="2" charset="-122"/>
                <a:cs typeface="+mn-cs"/>
              </a:endParaRPr>
            </a:p>
          </p:txBody>
        </p:sp>
        <p:sp>
          <p:nvSpPr>
            <p:cNvPr id="22" name="未知"/>
            <p:cNvSpPr>
              <a:spLocks/>
            </p:cNvSpPr>
            <p:nvPr userDrawn="1"/>
          </p:nvSpPr>
          <p:spPr bwMode="auto">
            <a:xfrm>
              <a:off x="1603" y="0"/>
              <a:ext cx="124" cy="121"/>
            </a:xfrm>
            <a:custGeom>
              <a:avLst/>
              <a:gdLst>
                <a:gd name="T0" fmla="*/ 124 w 124"/>
                <a:gd name="T1" fmla="*/ 0 h 121"/>
                <a:gd name="T2" fmla="*/ 113 w 124"/>
                <a:gd name="T3" fmla="*/ 9 h 121"/>
                <a:gd name="T4" fmla="*/ 99 w 124"/>
                <a:gd name="T5" fmla="*/ 25 h 121"/>
                <a:gd name="T6" fmla="*/ 81 w 124"/>
                <a:gd name="T7" fmla="*/ 41 h 121"/>
                <a:gd name="T8" fmla="*/ 63 w 124"/>
                <a:gd name="T9" fmla="*/ 54 h 121"/>
                <a:gd name="T10" fmla="*/ 41 w 124"/>
                <a:gd name="T11" fmla="*/ 66 h 121"/>
                <a:gd name="T12" fmla="*/ 22 w 124"/>
                <a:gd name="T13" fmla="*/ 74 h 121"/>
                <a:gd name="T14" fmla="*/ 0 w 124"/>
                <a:gd name="T15" fmla="*/ 75 h 121"/>
                <a:gd name="T16" fmla="*/ 10 w 124"/>
                <a:gd name="T17" fmla="*/ 96 h 121"/>
                <a:gd name="T18" fmla="*/ 23 w 124"/>
                <a:gd name="T19" fmla="*/ 113 h 121"/>
                <a:gd name="T20" fmla="*/ 41 w 124"/>
                <a:gd name="T21" fmla="*/ 121 h 121"/>
                <a:gd name="T22" fmla="*/ 60 w 124"/>
                <a:gd name="T23" fmla="*/ 121 h 121"/>
                <a:gd name="T24" fmla="*/ 83 w 124"/>
                <a:gd name="T25" fmla="*/ 111 h 121"/>
                <a:gd name="T26" fmla="*/ 101 w 124"/>
                <a:gd name="T27" fmla="*/ 88 h 121"/>
                <a:gd name="T28" fmla="*/ 116 w 124"/>
                <a:gd name="T29" fmla="*/ 53 h 121"/>
                <a:gd name="T30" fmla="*/ 124 w 124"/>
                <a:gd name="T31" fmla="*/ 0 h 12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kern="1200">
                <a:solidFill>
                  <a:srgbClr val="000000"/>
                </a:solidFill>
                <a:latin typeface="Arial" charset="0"/>
                <a:ea typeface="华文中宋" pitchFamily="2" charset="-122"/>
                <a:cs typeface="+mn-cs"/>
              </a:endParaRPr>
            </a:p>
          </p:txBody>
        </p:sp>
        <p:sp>
          <p:nvSpPr>
            <p:cNvPr id="23" name="未知"/>
            <p:cNvSpPr>
              <a:spLocks/>
            </p:cNvSpPr>
            <p:nvPr userDrawn="1"/>
          </p:nvSpPr>
          <p:spPr bwMode="auto">
            <a:xfrm rot="9832527" flipV="1">
              <a:off x="2173" y="1238"/>
              <a:ext cx="393" cy="2300"/>
            </a:xfrm>
            <a:custGeom>
              <a:avLst/>
              <a:gdLst>
                <a:gd name="T0" fmla="*/ 0 w 149"/>
                <a:gd name="T1" fmla="*/ 0 h 704"/>
                <a:gd name="T2" fmla="*/ 111 w 149"/>
                <a:gd name="T3" fmla="*/ 212 h 704"/>
                <a:gd name="T4" fmla="*/ 293 w 149"/>
                <a:gd name="T5" fmla="*/ 490 h 704"/>
                <a:gd name="T6" fmla="*/ 514 w 149"/>
                <a:gd name="T7" fmla="*/ 833 h 704"/>
                <a:gd name="T8" fmla="*/ 752 w 149"/>
                <a:gd name="T9" fmla="*/ 1290 h 704"/>
                <a:gd name="T10" fmla="*/ 1066 w 149"/>
                <a:gd name="T11" fmla="*/ 1846 h 704"/>
                <a:gd name="T12" fmla="*/ 1343 w 149"/>
                <a:gd name="T13" fmla="*/ 2444 h 704"/>
                <a:gd name="T14" fmla="*/ 1614 w 149"/>
                <a:gd name="T15" fmla="*/ 3140 h 704"/>
                <a:gd name="T16" fmla="*/ 1836 w 149"/>
                <a:gd name="T17" fmla="*/ 3940 h 704"/>
                <a:gd name="T18" fmla="*/ 2052 w 149"/>
                <a:gd name="T19" fmla="*/ 4783 h 704"/>
                <a:gd name="T20" fmla="*/ 2205 w 149"/>
                <a:gd name="T21" fmla="*/ 5753 h 704"/>
                <a:gd name="T22" fmla="*/ 2274 w 149"/>
                <a:gd name="T23" fmla="*/ 6831 h 704"/>
                <a:gd name="T24" fmla="*/ 2311 w 149"/>
                <a:gd name="T25" fmla="*/ 7952 h 704"/>
                <a:gd name="T26" fmla="*/ 2205 w 149"/>
                <a:gd name="T27" fmla="*/ 9210 h 704"/>
                <a:gd name="T28" fmla="*/ 1997 w 149"/>
                <a:gd name="T29" fmla="*/ 10536 h 704"/>
                <a:gd name="T30" fmla="*/ 1691 w 149"/>
                <a:gd name="T31" fmla="*/ 11921 h 704"/>
                <a:gd name="T32" fmla="*/ 1232 w 149"/>
                <a:gd name="T33" fmla="*/ 13460 h 704"/>
                <a:gd name="T34" fmla="*/ 717 w 149"/>
                <a:gd name="T35" fmla="*/ 15198 h 704"/>
                <a:gd name="T36" fmla="*/ 382 w 149"/>
                <a:gd name="T37" fmla="*/ 16812 h 704"/>
                <a:gd name="T38" fmla="*/ 182 w 149"/>
                <a:gd name="T39" fmla="*/ 18305 h 704"/>
                <a:gd name="T40" fmla="*/ 111 w 149"/>
                <a:gd name="T41" fmla="*/ 19736 h 704"/>
                <a:gd name="T42" fmla="*/ 111 w 149"/>
                <a:gd name="T43" fmla="*/ 21102 h 704"/>
                <a:gd name="T44" fmla="*/ 145 w 149"/>
                <a:gd name="T45" fmla="*/ 22350 h 704"/>
                <a:gd name="T46" fmla="*/ 222 w 149"/>
                <a:gd name="T47" fmla="*/ 23470 h 704"/>
                <a:gd name="T48" fmla="*/ 258 w 149"/>
                <a:gd name="T49" fmla="*/ 24549 h 704"/>
                <a:gd name="T50" fmla="*/ 752 w 149"/>
                <a:gd name="T51" fmla="*/ 23993 h 704"/>
                <a:gd name="T52" fmla="*/ 717 w 149"/>
                <a:gd name="T53" fmla="*/ 23715 h 704"/>
                <a:gd name="T54" fmla="*/ 662 w 149"/>
                <a:gd name="T55" fmla="*/ 22905 h 704"/>
                <a:gd name="T56" fmla="*/ 604 w 149"/>
                <a:gd name="T57" fmla="*/ 21690 h 704"/>
                <a:gd name="T58" fmla="*/ 641 w 149"/>
                <a:gd name="T59" fmla="*/ 20056 h 704"/>
                <a:gd name="T60" fmla="*/ 752 w 149"/>
                <a:gd name="T61" fmla="*/ 18103 h 704"/>
                <a:gd name="T62" fmla="*/ 1066 w 149"/>
                <a:gd name="T63" fmla="*/ 15871 h 704"/>
                <a:gd name="T64" fmla="*/ 1580 w 149"/>
                <a:gd name="T65" fmla="*/ 13460 h 704"/>
                <a:gd name="T66" fmla="*/ 2366 w 149"/>
                <a:gd name="T67" fmla="*/ 10918 h 704"/>
                <a:gd name="T68" fmla="*/ 2622 w 149"/>
                <a:gd name="T69" fmla="*/ 9736 h 704"/>
                <a:gd name="T70" fmla="*/ 2735 w 149"/>
                <a:gd name="T71" fmla="*/ 8197 h 704"/>
                <a:gd name="T72" fmla="*/ 2643 w 149"/>
                <a:gd name="T73" fmla="*/ 6413 h 704"/>
                <a:gd name="T74" fmla="*/ 2408 w 149"/>
                <a:gd name="T75" fmla="*/ 4675 h 704"/>
                <a:gd name="T76" fmla="*/ 1997 w 149"/>
                <a:gd name="T77" fmla="*/ 2966 h 704"/>
                <a:gd name="T78" fmla="*/ 1488 w 149"/>
                <a:gd name="T79" fmla="*/ 1536 h 704"/>
                <a:gd name="T80" fmla="*/ 807 w 149"/>
                <a:gd name="T81" fmla="*/ 490 h 704"/>
                <a:gd name="T82" fmla="*/ 0 w 149"/>
                <a:gd name="T83" fmla="*/ 0 h 70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kern="1200">
                <a:solidFill>
                  <a:srgbClr val="000000"/>
                </a:solidFill>
                <a:latin typeface="Arial" charset="0"/>
                <a:ea typeface="华文中宋" pitchFamily="2" charset="-122"/>
                <a:cs typeface="+mn-cs"/>
              </a:endParaRPr>
            </a:p>
          </p:txBody>
        </p:sp>
        <p:sp>
          <p:nvSpPr>
            <p:cNvPr id="24" name="未知"/>
            <p:cNvSpPr>
              <a:spLocks/>
            </p:cNvSpPr>
            <p:nvPr userDrawn="1"/>
          </p:nvSpPr>
          <p:spPr bwMode="auto">
            <a:xfrm>
              <a:off x="0" y="1848"/>
              <a:ext cx="36" cy="132"/>
            </a:xfrm>
            <a:custGeom>
              <a:avLst/>
              <a:gdLst>
                <a:gd name="T0" fmla="*/ 0 w 36"/>
                <a:gd name="T1" fmla="*/ 0 h 132"/>
                <a:gd name="T2" fmla="*/ 36 w 36"/>
                <a:gd name="T3" fmla="*/ 12 h 132"/>
                <a:gd name="T4" fmla="*/ 0 w 36"/>
                <a:gd name="T5" fmla="*/ 132 h 132"/>
                <a:gd name="T6" fmla="*/ 0 w 36"/>
                <a:gd name="T7" fmla="*/ 0 h 1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kern="1200">
                <a:solidFill>
                  <a:srgbClr val="000000"/>
                </a:solidFill>
                <a:latin typeface="Arial" charset="0"/>
                <a:ea typeface="华文中宋" pitchFamily="2" charset="-122"/>
                <a:cs typeface="+mn-cs"/>
              </a:endParaRPr>
            </a:p>
          </p:txBody>
        </p:sp>
      </p:grpSp>
      <p:sp>
        <p:nvSpPr>
          <p:cNvPr id="2095" name="Rectangle 47"/>
          <p:cNvSpPr>
            <a:spLocks noGrp="1" noChangeArrowheads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33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45791" dir="3378596" algn="ctr" rotWithShape="0">
                    <a:srgbClr val="993366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900" b="1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096" name="Rectangle 48"/>
          <p:cNvSpPr>
            <a:spLocks noGrp="1" noChangeArrowheads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</p:spPr>
        <p:txBody>
          <a:bodyPr/>
          <a:lstStyle>
            <a:lvl1pPr marL="0" indent="0" algn="ctr"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8" name="Rectangle 45"/>
          <p:cNvSpPr>
            <a:spLocks noGrp="1" noChangeArrowheads="1"/>
          </p:cNvSpPr>
          <p:nvPr>
            <p:ph type="dt" sz="half" idx="10"/>
          </p:nvPr>
        </p:nvSpPr>
        <p:spPr>
          <a:xfrm>
            <a:off x="492125" y="6323013"/>
            <a:ext cx="21336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C43E4677-BF45-4A4A-A67A-36887087FAE7}" type="datetime1">
              <a:rPr lang="zh-CN" altLang="en-US" sz="1400" kern="1200">
                <a:solidFill>
                  <a:srgbClr val="000000"/>
                </a:solidFill>
                <a:latin typeface="Verdana"/>
                <a:ea typeface="宋体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2021/3/30 Tuesday</a:t>
            </a:fld>
            <a:endParaRPr lang="en-US" altLang="zh-CN" sz="1400" kern="1200">
              <a:solidFill>
                <a:srgbClr val="000000"/>
              </a:solidFill>
              <a:latin typeface="Verdana"/>
              <a:ea typeface="宋体"/>
              <a:cs typeface="+mn-cs"/>
            </a:endParaRPr>
          </a:p>
        </p:txBody>
      </p:sp>
      <p:sp>
        <p:nvSpPr>
          <p:cNvPr id="49" name="Rectangle 4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88125" y="6165850"/>
            <a:ext cx="21336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  <a:defRPr/>
            </a:pPr>
            <a:fld id="{2550A1C2-509F-4BF1-AF63-F71EF9170402}" type="slidenum">
              <a:rPr lang="zh-CN" altLang="en-US" sz="1400" kern="1200">
                <a:solidFill>
                  <a:srgbClr val="000000"/>
                </a:solidFill>
                <a:latin typeface="Verdana"/>
                <a:ea typeface="宋体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sz="1400" kern="1200">
              <a:solidFill>
                <a:srgbClr val="000000"/>
              </a:solidFill>
              <a:latin typeface="Verdana"/>
              <a:ea typeface="宋体"/>
              <a:cs typeface="+mn-cs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9DB93947-0BC1-404A-8B4F-7D6A44722E7C}" type="datetime1">
              <a:rPr lang="zh-CN" altLang="en-US" sz="1400" kern="1200">
                <a:solidFill>
                  <a:srgbClr val="000000"/>
                </a:solidFill>
                <a:latin typeface="Verdana"/>
                <a:ea typeface="宋体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2021/3/30 Tuesday</a:t>
            </a:fld>
            <a:endParaRPr lang="en-US" altLang="zh-CN" sz="1400" kern="1200">
              <a:solidFill>
                <a:srgbClr val="000000"/>
              </a:solidFill>
              <a:latin typeface="Verdana"/>
              <a:ea typeface="宋体"/>
              <a:cs typeface="+mn-cs"/>
            </a:endParaRPr>
          </a:p>
        </p:txBody>
      </p:sp>
      <p:sp>
        <p:nvSpPr>
          <p:cNvPr id="5" name="Rectangle 5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  <a:defRPr/>
            </a:pPr>
            <a:fld id="{C2B5F2DD-BBE4-406D-95F7-504D985751A2}" type="slidenum">
              <a:rPr lang="zh-CN" altLang="en-US" sz="1400" kern="1200">
                <a:solidFill>
                  <a:srgbClr val="000000"/>
                </a:solidFill>
                <a:latin typeface="Verdana"/>
                <a:ea typeface="宋体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sz="1400" kern="1200">
              <a:solidFill>
                <a:srgbClr val="000000"/>
              </a:solidFill>
              <a:latin typeface="Verdana"/>
              <a:ea typeface="宋体"/>
              <a:cs typeface="+mn-cs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651F52AB-2812-439E-ABC8-AD4AEEFE0FD2}" type="datetime1">
              <a:rPr lang="zh-CN" altLang="en-US" sz="1400" kern="1200">
                <a:solidFill>
                  <a:srgbClr val="000000"/>
                </a:solidFill>
                <a:latin typeface="Verdana"/>
                <a:ea typeface="宋体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2021/3/30 Tuesday</a:t>
            </a:fld>
            <a:endParaRPr lang="en-US" altLang="zh-CN" sz="1400" kern="1200">
              <a:solidFill>
                <a:srgbClr val="000000"/>
              </a:solidFill>
              <a:latin typeface="Verdana"/>
              <a:ea typeface="宋体"/>
              <a:cs typeface="+mn-cs"/>
            </a:endParaRPr>
          </a:p>
        </p:txBody>
      </p:sp>
      <p:sp>
        <p:nvSpPr>
          <p:cNvPr id="5" name="Rectangle 5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  <a:defRPr/>
            </a:pPr>
            <a:fld id="{00A79A0A-8A62-4250-BA6E-BE8FCCB74243}" type="slidenum">
              <a:rPr lang="zh-CN" altLang="en-US" sz="1400" kern="1200">
                <a:solidFill>
                  <a:srgbClr val="000000"/>
                </a:solidFill>
                <a:latin typeface="Verdana"/>
                <a:ea typeface="宋体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sz="1400" kern="1200">
              <a:solidFill>
                <a:srgbClr val="000000"/>
              </a:solidFill>
              <a:latin typeface="Verdana"/>
              <a:ea typeface="宋体"/>
              <a:cs typeface="+mn-cs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86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628775"/>
            <a:ext cx="40386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F1BDF2FA-5C33-496D-AB59-FBD2D8FAED85}" type="datetime1">
              <a:rPr lang="zh-CN" altLang="en-US" sz="1400" kern="1200">
                <a:solidFill>
                  <a:srgbClr val="000000"/>
                </a:solidFill>
                <a:latin typeface="Verdana"/>
                <a:ea typeface="宋体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2021/3/30 Tuesday</a:t>
            </a:fld>
            <a:endParaRPr lang="en-US" altLang="zh-CN" sz="1400" kern="1200">
              <a:solidFill>
                <a:srgbClr val="000000"/>
              </a:solidFill>
              <a:latin typeface="Verdana"/>
              <a:ea typeface="宋体"/>
              <a:cs typeface="+mn-cs"/>
            </a:endParaRPr>
          </a:p>
        </p:txBody>
      </p:sp>
      <p:sp>
        <p:nvSpPr>
          <p:cNvPr id="6" name="Rectangle 5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  <a:defRPr/>
            </a:pPr>
            <a:fld id="{898CB435-D58C-4B1D-8DC5-968D95082768}" type="slidenum">
              <a:rPr lang="zh-CN" altLang="en-US" sz="1400" kern="1200">
                <a:solidFill>
                  <a:srgbClr val="000000"/>
                </a:solidFill>
                <a:latin typeface="Verdana"/>
                <a:ea typeface="宋体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sz="1400" kern="1200">
              <a:solidFill>
                <a:srgbClr val="000000"/>
              </a:solidFill>
              <a:latin typeface="Verdana"/>
              <a:ea typeface="宋体"/>
              <a:cs typeface="+mn-cs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75B23EFF-021F-4604-B996-1475E95C7D2F}" type="datetime1">
              <a:rPr lang="zh-CN" altLang="en-US" sz="1400" kern="1200">
                <a:solidFill>
                  <a:srgbClr val="000000"/>
                </a:solidFill>
                <a:latin typeface="Verdana"/>
                <a:ea typeface="宋体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2021/3/30 Tuesday</a:t>
            </a:fld>
            <a:endParaRPr lang="en-US" altLang="zh-CN" sz="1400" kern="1200">
              <a:solidFill>
                <a:srgbClr val="000000"/>
              </a:solidFill>
              <a:latin typeface="Verdana"/>
              <a:ea typeface="宋体"/>
              <a:cs typeface="+mn-cs"/>
            </a:endParaRPr>
          </a:p>
        </p:txBody>
      </p:sp>
      <p:sp>
        <p:nvSpPr>
          <p:cNvPr id="8" name="Rectangle 5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  <a:defRPr/>
            </a:pPr>
            <a:fld id="{6B6C0DBB-2969-4946-803E-81AB9EC8130E}" type="slidenum">
              <a:rPr lang="zh-CN" altLang="en-US" sz="1400" kern="1200">
                <a:solidFill>
                  <a:srgbClr val="000000"/>
                </a:solidFill>
                <a:latin typeface="Verdana"/>
                <a:ea typeface="宋体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sz="1400" kern="1200">
              <a:solidFill>
                <a:srgbClr val="000000"/>
              </a:solidFill>
              <a:latin typeface="Verdana"/>
              <a:ea typeface="宋体"/>
              <a:cs typeface="+mn-cs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E2833DF2-0DC1-4BB1-9D8B-F0FEA5FE29B6}" type="datetime1">
              <a:rPr lang="zh-CN" altLang="en-US" sz="1400" kern="1200">
                <a:solidFill>
                  <a:srgbClr val="000000"/>
                </a:solidFill>
                <a:latin typeface="Verdana"/>
                <a:ea typeface="宋体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2021/3/30 Tuesday</a:t>
            </a:fld>
            <a:endParaRPr lang="en-US" altLang="zh-CN" sz="1400" kern="1200">
              <a:solidFill>
                <a:srgbClr val="000000"/>
              </a:solidFill>
              <a:latin typeface="Verdana"/>
              <a:ea typeface="宋体"/>
              <a:cs typeface="+mn-cs"/>
            </a:endParaRPr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  <a:defRPr/>
            </a:pPr>
            <a:fld id="{5F4E30AD-1D50-4DAB-BBB6-F1ED9DCC7520}" type="slidenum">
              <a:rPr lang="zh-CN" altLang="en-US" sz="1400" kern="1200">
                <a:solidFill>
                  <a:srgbClr val="000000"/>
                </a:solidFill>
                <a:latin typeface="Verdana"/>
                <a:ea typeface="宋体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sz="1400" kern="1200">
              <a:solidFill>
                <a:srgbClr val="000000"/>
              </a:solidFill>
              <a:latin typeface="Verdana"/>
              <a:ea typeface="宋体"/>
              <a:cs typeface="+mn-cs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 noChangeArrowheads="1"/>
          </p:cNvPicPr>
          <p:nvPr userDrawn="1"/>
        </p:nvPicPr>
        <p:blipFill>
          <a:blip r:embed="rId2"/>
          <a:srcRect l="333" r="28976"/>
          <a:stretch>
            <a:fillRect/>
          </a:stretch>
        </p:blipFill>
        <p:spPr bwMode="auto">
          <a:xfrm>
            <a:off x="5357819" y="-3103"/>
            <a:ext cx="3786214" cy="6861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93600" y="72000"/>
            <a:ext cx="3600000" cy="583200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标题样式</a:t>
            </a:r>
            <a:endParaRPr lang="zh-CN" altLang="en-US" dirty="0"/>
          </a:p>
        </p:txBody>
      </p:sp>
      <p:sp>
        <p:nvSpPr>
          <p:cNvPr id="15" name="Parallelogram 33"/>
          <p:cNvSpPr/>
          <p:nvPr userDrawn="1"/>
        </p:nvSpPr>
        <p:spPr>
          <a:xfrm>
            <a:off x="431372" y="1"/>
            <a:ext cx="497290" cy="714355"/>
          </a:xfrm>
          <a:prstGeom prst="parallelogram">
            <a:avLst/>
          </a:prstGeom>
          <a:solidFill>
            <a:srgbClr val="D010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" name="平行四边形 12"/>
          <p:cNvSpPr/>
          <p:nvPr userDrawn="1"/>
        </p:nvSpPr>
        <p:spPr>
          <a:xfrm>
            <a:off x="7916576" y="285728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18" name="平行四边形 13"/>
          <p:cNvSpPr/>
          <p:nvPr userDrawn="1"/>
        </p:nvSpPr>
        <p:spPr>
          <a:xfrm>
            <a:off x="6786578" y="285728"/>
            <a:ext cx="1108327" cy="164637"/>
          </a:xfrm>
          <a:prstGeom prst="parallelogram">
            <a:avLst/>
          </a:prstGeom>
          <a:solidFill>
            <a:srgbClr val="D010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-32" y="1428736"/>
            <a:ext cx="4572000" cy="540000"/>
          </a:xfrm>
          <a:prstGeom prst="rect">
            <a:avLst/>
          </a:prstGeom>
          <a:solidFill>
            <a:srgbClr val="EDA20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51" name="Text Box 49"/>
          <p:cNvSpPr txBox="1">
            <a:spLocks noChangeArrowheads="1"/>
          </p:cNvSpPr>
          <p:nvPr userDrawn="1"/>
        </p:nvSpPr>
        <p:spPr bwMode="auto">
          <a:xfrm>
            <a:off x="1428728" y="6580800"/>
            <a:ext cx="2472152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00" b="1" dirty="0">
                <a:solidFill>
                  <a:srgbClr val="D01025"/>
                </a:solidFill>
                <a:latin typeface="Times New Roman" panose="02020603050405020304" pitchFamily="18" charset="0"/>
              </a:rPr>
              <a:t>Copyright</a:t>
            </a:r>
            <a:r>
              <a:rPr lang="zh-CN" altLang="zh-CN" sz="1200" b="1" dirty="0">
                <a:solidFill>
                  <a:srgbClr val="D01025"/>
                </a:solidFill>
                <a:latin typeface="Times New Roman" panose="02020603050405020304" pitchFamily="18" charset="0"/>
              </a:rPr>
              <a:t>©</a:t>
            </a:r>
            <a:r>
              <a:rPr lang="en-US" altLang="zh-CN" sz="12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数学与计量经济</a:t>
            </a:r>
            <a:r>
              <a:rPr lang="zh-CN" altLang="en-US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学院</a:t>
            </a:r>
            <a:r>
              <a:rPr lang="en-US" altLang="zh-CN" sz="1000" dirty="0" smtClean="0">
                <a:solidFill>
                  <a:srgbClr val="66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dirty="0" smtClean="0">
                <a:solidFill>
                  <a:srgbClr val="D010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周金华</a:t>
            </a:r>
            <a:endParaRPr lang="en-US" altLang="zh-CN" dirty="0">
              <a:solidFill>
                <a:srgbClr val="D0102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72000" y="1440000"/>
            <a:ext cx="4500000" cy="46080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lang="zh-CN" altLang="en-US" sz="2400" b="1" kern="120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子标题样式</a:t>
            </a:r>
          </a:p>
        </p:txBody>
      </p:sp>
      <p:sp>
        <p:nvSpPr>
          <p:cNvPr id="53" name="文本占位符 2"/>
          <p:cNvSpPr>
            <a:spLocks noGrp="1"/>
          </p:cNvSpPr>
          <p:nvPr userDrawn="1">
            <p:ph type="body" idx="10"/>
          </p:nvPr>
        </p:nvSpPr>
        <p:spPr>
          <a:xfrm>
            <a:off x="936000" y="3124800"/>
            <a:ext cx="4040188" cy="367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4" name="文本占位符 2"/>
          <p:cNvSpPr>
            <a:spLocks noGrp="1"/>
          </p:cNvSpPr>
          <p:nvPr>
            <p:ph type="body" idx="11"/>
          </p:nvPr>
        </p:nvSpPr>
        <p:spPr>
          <a:xfrm>
            <a:off x="936000" y="2354400"/>
            <a:ext cx="4040188" cy="367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5" name="文本占位符 2"/>
          <p:cNvSpPr>
            <a:spLocks noGrp="1"/>
          </p:cNvSpPr>
          <p:nvPr>
            <p:ph type="body" idx="12"/>
          </p:nvPr>
        </p:nvSpPr>
        <p:spPr>
          <a:xfrm>
            <a:off x="936000" y="3920400"/>
            <a:ext cx="4040188" cy="367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6" name="文本占位符 2"/>
          <p:cNvSpPr>
            <a:spLocks noGrp="1"/>
          </p:cNvSpPr>
          <p:nvPr>
            <p:ph type="body" idx="13"/>
          </p:nvPr>
        </p:nvSpPr>
        <p:spPr>
          <a:xfrm>
            <a:off x="936000" y="4680000"/>
            <a:ext cx="4040188" cy="367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93343175-2987-4CDD-A809-BCFBFDAE38D3}" type="datetime1">
              <a:rPr lang="zh-CN" altLang="en-US" sz="1400" kern="1200">
                <a:solidFill>
                  <a:srgbClr val="000000"/>
                </a:solidFill>
                <a:latin typeface="Verdana"/>
                <a:ea typeface="宋体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2021/3/30 Tuesday</a:t>
            </a:fld>
            <a:endParaRPr lang="en-US" altLang="zh-CN" sz="1400" kern="1200">
              <a:solidFill>
                <a:srgbClr val="000000"/>
              </a:solidFill>
              <a:latin typeface="Verdana"/>
              <a:ea typeface="宋体"/>
              <a:cs typeface="+mn-cs"/>
            </a:endParaRPr>
          </a:p>
        </p:txBody>
      </p:sp>
      <p:sp>
        <p:nvSpPr>
          <p:cNvPr id="3" name="Rectangle 5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  <a:defRPr/>
            </a:pPr>
            <a:fld id="{F790BA59-60A0-458A-9336-26D7E48E4668}" type="slidenum">
              <a:rPr lang="zh-CN" altLang="en-US" sz="1400" kern="1200">
                <a:solidFill>
                  <a:srgbClr val="000000"/>
                </a:solidFill>
                <a:latin typeface="Verdana"/>
                <a:ea typeface="宋体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sz="1400" kern="1200">
              <a:solidFill>
                <a:srgbClr val="000000"/>
              </a:solidFill>
              <a:latin typeface="Verdana"/>
              <a:ea typeface="宋体"/>
              <a:cs typeface="+mn-cs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9FEFA080-16A8-4E18-8769-B6F1511401E0}" type="datetime1">
              <a:rPr lang="zh-CN" altLang="en-US" sz="1400" kern="1200">
                <a:solidFill>
                  <a:srgbClr val="000000"/>
                </a:solidFill>
                <a:latin typeface="Verdana"/>
                <a:ea typeface="宋体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2021/3/30 Tuesday</a:t>
            </a:fld>
            <a:endParaRPr lang="en-US" altLang="zh-CN" sz="1400" kern="1200">
              <a:solidFill>
                <a:srgbClr val="000000"/>
              </a:solidFill>
              <a:latin typeface="Verdana"/>
              <a:ea typeface="宋体"/>
              <a:cs typeface="+mn-cs"/>
            </a:endParaRPr>
          </a:p>
        </p:txBody>
      </p:sp>
      <p:sp>
        <p:nvSpPr>
          <p:cNvPr id="6" name="Rectangle 5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  <a:defRPr/>
            </a:pPr>
            <a:fld id="{9E4DCD98-5E30-483D-91FA-078417271A40}" type="slidenum">
              <a:rPr lang="zh-CN" altLang="en-US" sz="1400" kern="1200">
                <a:solidFill>
                  <a:srgbClr val="000000"/>
                </a:solidFill>
                <a:latin typeface="Verdana"/>
                <a:ea typeface="宋体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sz="1400" kern="1200">
              <a:solidFill>
                <a:srgbClr val="000000"/>
              </a:solidFill>
              <a:latin typeface="Verdana"/>
              <a:ea typeface="宋体"/>
              <a:cs typeface="+mn-cs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0B81D42C-27A0-4140-97FC-52E289F3C4FE}" type="datetime1">
              <a:rPr lang="zh-CN" altLang="en-US" sz="1400" kern="1200">
                <a:solidFill>
                  <a:srgbClr val="000000"/>
                </a:solidFill>
                <a:latin typeface="Verdana"/>
                <a:ea typeface="宋体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2021/3/30 Tuesday</a:t>
            </a:fld>
            <a:endParaRPr lang="en-US" altLang="zh-CN" sz="1400" kern="1200">
              <a:solidFill>
                <a:srgbClr val="000000"/>
              </a:solidFill>
              <a:latin typeface="Verdana"/>
              <a:ea typeface="宋体"/>
              <a:cs typeface="+mn-cs"/>
            </a:endParaRPr>
          </a:p>
        </p:txBody>
      </p:sp>
      <p:sp>
        <p:nvSpPr>
          <p:cNvPr id="6" name="Rectangle 5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  <a:defRPr/>
            </a:pPr>
            <a:fld id="{36AF5149-DDCA-40B9-B121-BA85C35B864C}" type="slidenum">
              <a:rPr lang="zh-CN" altLang="en-US" sz="1400" kern="1200">
                <a:solidFill>
                  <a:srgbClr val="000000"/>
                </a:solidFill>
                <a:latin typeface="Verdana"/>
                <a:ea typeface="宋体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sz="1400" kern="1200">
              <a:solidFill>
                <a:srgbClr val="000000"/>
              </a:solidFill>
              <a:latin typeface="Verdana"/>
              <a:ea typeface="宋体"/>
              <a:cs typeface="+mn-cs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7F1CCEB8-9562-450E-887E-9ED5EDE11FF5}" type="datetime1">
              <a:rPr lang="zh-CN" altLang="en-US" sz="1400" kern="1200">
                <a:solidFill>
                  <a:srgbClr val="000000"/>
                </a:solidFill>
                <a:latin typeface="Verdana"/>
                <a:ea typeface="宋体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2021/3/30 Tuesday</a:t>
            </a:fld>
            <a:endParaRPr lang="en-US" altLang="zh-CN" sz="1400" kern="1200">
              <a:solidFill>
                <a:srgbClr val="000000"/>
              </a:solidFill>
              <a:latin typeface="Verdana"/>
              <a:ea typeface="宋体"/>
              <a:cs typeface="+mn-cs"/>
            </a:endParaRPr>
          </a:p>
        </p:txBody>
      </p:sp>
      <p:sp>
        <p:nvSpPr>
          <p:cNvPr id="5" name="Rectangle 5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  <a:defRPr/>
            </a:pPr>
            <a:fld id="{E5108BB5-B3C9-48B6-A1F5-496A985F12F1}" type="slidenum">
              <a:rPr lang="zh-CN" altLang="en-US" sz="1400" kern="1200">
                <a:solidFill>
                  <a:srgbClr val="000000"/>
                </a:solidFill>
                <a:latin typeface="Verdana"/>
                <a:ea typeface="宋体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sz="1400" kern="1200">
              <a:solidFill>
                <a:srgbClr val="000000"/>
              </a:solidFill>
              <a:latin typeface="Verdana"/>
              <a:ea typeface="宋体"/>
              <a:cs typeface="+mn-cs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24625" y="0"/>
            <a:ext cx="2173288" cy="6084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372225" cy="6084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EB3FD3BD-7D15-45A2-B980-A0C49D76B41D}" type="datetime1">
              <a:rPr lang="zh-CN" altLang="en-US" sz="1400" kern="1200">
                <a:solidFill>
                  <a:srgbClr val="000000"/>
                </a:solidFill>
                <a:latin typeface="Verdana"/>
                <a:ea typeface="宋体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2021/3/30 Tuesday</a:t>
            </a:fld>
            <a:endParaRPr lang="en-US" altLang="zh-CN" sz="1400" kern="1200">
              <a:solidFill>
                <a:srgbClr val="000000"/>
              </a:solidFill>
              <a:latin typeface="Verdana"/>
              <a:ea typeface="宋体"/>
              <a:cs typeface="+mn-cs"/>
            </a:endParaRPr>
          </a:p>
        </p:txBody>
      </p:sp>
      <p:sp>
        <p:nvSpPr>
          <p:cNvPr id="5" name="Rectangle 5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  <a:defRPr/>
            </a:pPr>
            <a:fld id="{9166F92C-E83A-4256-8630-1722CC2B8792}" type="slidenum">
              <a:rPr lang="zh-CN" altLang="en-US" sz="1400" kern="1200">
                <a:solidFill>
                  <a:srgbClr val="000000"/>
                </a:solidFill>
                <a:latin typeface="Verdana"/>
                <a:ea typeface="宋体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sz="1400" kern="1200">
              <a:solidFill>
                <a:srgbClr val="000000"/>
              </a:solidFill>
              <a:latin typeface="Verdana"/>
              <a:ea typeface="宋体"/>
              <a:cs typeface="+mn-cs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0"/>
            <a:ext cx="8697913" cy="60848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5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2B3507CC-9E2D-4366-BB35-BC50D01C6E13}" type="datetime1">
              <a:rPr lang="zh-CN" altLang="en-US" sz="1400" kern="1200">
                <a:solidFill>
                  <a:srgbClr val="000000"/>
                </a:solidFill>
                <a:latin typeface="Verdana"/>
                <a:ea typeface="宋体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2021/3/30 Tuesday</a:t>
            </a:fld>
            <a:endParaRPr lang="en-US" altLang="zh-CN" sz="1400" kern="1200">
              <a:solidFill>
                <a:srgbClr val="000000"/>
              </a:solidFill>
              <a:latin typeface="Verdana"/>
              <a:ea typeface="宋体"/>
              <a:cs typeface="+mn-cs"/>
            </a:endParaRPr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  <a:defRPr/>
            </a:pPr>
            <a:fld id="{684BF1E5-C90F-4AF2-95D6-4556F14CEAE3}" type="slidenum">
              <a:rPr lang="zh-CN" altLang="en-US" sz="1400" kern="1200">
                <a:solidFill>
                  <a:srgbClr val="000000"/>
                </a:solidFill>
                <a:latin typeface="Verdana"/>
                <a:ea typeface="宋体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sz="1400" kern="1200">
              <a:solidFill>
                <a:srgbClr val="000000"/>
              </a:solidFill>
              <a:latin typeface="Verdana"/>
              <a:ea typeface="宋体"/>
              <a:cs typeface="+mn-cs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20700" y="64008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0DBE1782-E897-4D14-A62D-F7EC52D973BD}" type="datetime1">
              <a:rPr lang="zh-CN" altLang="en-US" sz="1400" kern="1200">
                <a:solidFill>
                  <a:srgbClr val="000000"/>
                </a:solidFill>
                <a:latin typeface="Verdana"/>
                <a:ea typeface="宋体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2021/3/30 Tuesday</a:t>
            </a:fld>
            <a:endParaRPr lang="en-US" altLang="zh-CN" sz="1400" kern="1200">
              <a:solidFill>
                <a:srgbClr val="000000"/>
              </a:solidFill>
              <a:latin typeface="Verdana"/>
              <a:ea typeface="宋体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616700" y="6243638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  <a:defRPr/>
            </a:pPr>
            <a:fld id="{ABED34E6-FE74-421D-9C31-340EAB2A7A70}" type="slidenum">
              <a:rPr lang="zh-CN" altLang="en-US" sz="1400" kern="1200">
                <a:solidFill>
                  <a:srgbClr val="000000"/>
                </a:solidFill>
                <a:latin typeface="Verdana"/>
                <a:ea typeface="宋体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sz="1400" kern="1200">
              <a:solidFill>
                <a:srgbClr val="000000"/>
              </a:solidFill>
              <a:latin typeface="Verdana"/>
              <a:ea typeface="宋体"/>
              <a:cs typeface="+mn-cs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 noChangeArrowheads="1"/>
          </p:cNvPicPr>
          <p:nvPr userDrawn="1"/>
        </p:nvPicPr>
        <p:blipFill>
          <a:blip r:embed="rId2"/>
          <a:srcRect l="333" r="28976"/>
          <a:stretch>
            <a:fillRect/>
          </a:stretch>
        </p:blipFill>
        <p:spPr bwMode="auto">
          <a:xfrm>
            <a:off x="5357819" y="-3103"/>
            <a:ext cx="3786214" cy="6861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93600" y="72000"/>
            <a:ext cx="3600000" cy="583200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标题样式</a:t>
            </a:r>
            <a:endParaRPr lang="zh-CN" altLang="en-US" dirty="0"/>
          </a:p>
        </p:txBody>
      </p:sp>
      <p:sp>
        <p:nvSpPr>
          <p:cNvPr id="15" name="Parallelogram 33"/>
          <p:cNvSpPr/>
          <p:nvPr userDrawn="1"/>
        </p:nvSpPr>
        <p:spPr>
          <a:xfrm>
            <a:off x="431372" y="1"/>
            <a:ext cx="497290" cy="714355"/>
          </a:xfrm>
          <a:prstGeom prst="parallelogram">
            <a:avLst/>
          </a:prstGeom>
          <a:solidFill>
            <a:srgbClr val="D010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" name="平行四边形 12"/>
          <p:cNvSpPr/>
          <p:nvPr userDrawn="1"/>
        </p:nvSpPr>
        <p:spPr>
          <a:xfrm>
            <a:off x="7916576" y="285728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18" name="平行四边形 13"/>
          <p:cNvSpPr/>
          <p:nvPr userDrawn="1"/>
        </p:nvSpPr>
        <p:spPr>
          <a:xfrm>
            <a:off x="6786578" y="285728"/>
            <a:ext cx="1108327" cy="164637"/>
          </a:xfrm>
          <a:prstGeom prst="parallelogram">
            <a:avLst/>
          </a:prstGeom>
          <a:solidFill>
            <a:srgbClr val="D010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51" name="Text Box 49"/>
          <p:cNvSpPr txBox="1">
            <a:spLocks noChangeArrowheads="1"/>
          </p:cNvSpPr>
          <p:nvPr userDrawn="1"/>
        </p:nvSpPr>
        <p:spPr bwMode="auto">
          <a:xfrm>
            <a:off x="1428728" y="6580800"/>
            <a:ext cx="2472152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00" b="1" dirty="0">
                <a:solidFill>
                  <a:srgbClr val="D01025"/>
                </a:solidFill>
                <a:latin typeface="Times New Roman" panose="02020603050405020304" pitchFamily="18" charset="0"/>
              </a:rPr>
              <a:t>Copyright</a:t>
            </a:r>
            <a:r>
              <a:rPr lang="zh-CN" altLang="zh-CN" sz="1200" b="1" dirty="0">
                <a:solidFill>
                  <a:srgbClr val="D01025"/>
                </a:solidFill>
                <a:latin typeface="Times New Roman" panose="02020603050405020304" pitchFamily="18" charset="0"/>
              </a:rPr>
              <a:t>©</a:t>
            </a:r>
            <a:r>
              <a:rPr lang="en-US" altLang="zh-CN" sz="12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数学与计量经济</a:t>
            </a:r>
            <a:r>
              <a:rPr lang="zh-CN" altLang="en-US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学院</a:t>
            </a:r>
            <a:r>
              <a:rPr lang="en-US" altLang="zh-CN" sz="1000" dirty="0" smtClean="0">
                <a:solidFill>
                  <a:srgbClr val="66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dirty="0" smtClean="0">
                <a:solidFill>
                  <a:srgbClr val="D010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周金华</a:t>
            </a:r>
            <a:endParaRPr lang="en-US" altLang="zh-CN" dirty="0">
              <a:solidFill>
                <a:srgbClr val="D0102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0"/>
          <p:cNvGrpSpPr/>
          <p:nvPr/>
        </p:nvGrpSpPr>
        <p:grpSpPr bwMode="auto">
          <a:xfrm>
            <a:off x="36000" y="928670"/>
            <a:ext cx="5072066" cy="5429288"/>
            <a:chOff x="0" y="0"/>
            <a:chExt cx="5072221" cy="5429486"/>
          </a:xfrm>
        </p:grpSpPr>
        <p:sp>
          <p:nvSpPr>
            <p:cNvPr id="34" name="矩形 12"/>
            <p:cNvSpPr>
              <a:spLocks noChangeArrowheads="1"/>
            </p:cNvSpPr>
            <p:nvPr/>
          </p:nvSpPr>
          <p:spPr bwMode="auto">
            <a:xfrm>
              <a:off x="598487" y="0"/>
              <a:ext cx="4473734" cy="5429486"/>
            </a:xfrm>
            <a:prstGeom prst="rect">
              <a:avLst/>
            </a:prstGeom>
            <a:solidFill>
              <a:srgbClr val="002060"/>
            </a:solidFill>
            <a:ln w="12700" cap="flat" cmpd="sng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4" name="组合 15"/>
            <p:cNvGrpSpPr/>
            <p:nvPr/>
          </p:nvGrpSpPr>
          <p:grpSpPr bwMode="auto">
            <a:xfrm>
              <a:off x="0" y="0"/>
              <a:ext cx="4415906" cy="934266"/>
              <a:chOff x="0" y="0"/>
              <a:chExt cx="4415906" cy="1582924"/>
            </a:xfrm>
          </p:grpSpPr>
          <p:grpSp>
            <p:nvGrpSpPr>
              <p:cNvPr id="5" name="组合 17"/>
              <p:cNvGrpSpPr/>
              <p:nvPr/>
            </p:nvGrpSpPr>
            <p:grpSpPr bwMode="auto">
              <a:xfrm>
                <a:off x="0" y="462148"/>
                <a:ext cx="4415906" cy="1120776"/>
                <a:chOff x="0" y="0"/>
                <a:chExt cx="4415906" cy="1120776"/>
              </a:xfrm>
            </p:grpSpPr>
            <p:sp>
              <p:nvSpPr>
                <p:cNvPr id="40" name="燕尾形 19"/>
                <p:cNvSpPr>
                  <a:spLocks noChangeArrowheads="1"/>
                </p:cNvSpPr>
                <p:nvPr/>
              </p:nvSpPr>
              <p:spPr bwMode="auto">
                <a:xfrm rot="10800000">
                  <a:off x="3393009" y="0"/>
                  <a:ext cx="1022897" cy="838200"/>
                </a:xfrm>
                <a:prstGeom prst="chevron">
                  <a:avLst>
                    <a:gd name="adj" fmla="val 49995"/>
                  </a:avLst>
                </a:prstGeom>
                <a:solidFill>
                  <a:srgbClr val="EDA20B"/>
                </a:solidFill>
                <a:ln w="12700" cap="flat" cmpd="sng">
                  <a:noFill/>
                  <a:bevel/>
                </a:ln>
              </p:spPr>
              <p:txBody>
                <a:bodyPr anchor="ctr"/>
                <a:lstStyle/>
                <a:p>
                  <a:pPr algn="ctr"/>
                  <a:endParaRPr lang="zh-CN" altLang="zh-CN">
                    <a:latin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41" name="矩形 20"/>
                <p:cNvSpPr>
                  <a:spLocks noChangeArrowheads="1"/>
                </p:cNvSpPr>
                <p:nvPr/>
              </p:nvSpPr>
              <p:spPr bwMode="auto">
                <a:xfrm>
                  <a:off x="2" y="1"/>
                  <a:ext cx="3835400" cy="838200"/>
                </a:xfrm>
                <a:prstGeom prst="rect">
                  <a:avLst/>
                </a:prstGeom>
                <a:solidFill>
                  <a:srgbClr val="EDA20B"/>
                </a:solidFill>
                <a:ln w="12700" cap="flat" cmpd="sng">
                  <a:noFill/>
                  <a:bevel/>
                </a:ln>
              </p:spPr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42" name="等腰三角形 21"/>
                <p:cNvSpPr>
                  <a:spLocks noChangeArrowheads="1"/>
                </p:cNvSpPr>
                <p:nvPr/>
              </p:nvSpPr>
              <p:spPr bwMode="auto">
                <a:xfrm flipH="1" flipV="1">
                  <a:off x="0" y="838201"/>
                  <a:ext cx="598487" cy="282575"/>
                </a:xfrm>
                <a:prstGeom prst="triangle">
                  <a:avLst>
                    <a:gd name="adj" fmla="val 0"/>
                  </a:avLst>
                </a:prstGeom>
                <a:solidFill>
                  <a:srgbClr val="BF9000"/>
                </a:solidFill>
                <a:ln w="12700" cap="flat" cmpd="sng">
                  <a:noFill/>
                  <a:bevel/>
                </a:ln>
              </p:spPr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</p:grpSp>
          <p:sp>
            <p:nvSpPr>
              <p:cNvPr id="39" name="文本框 18"/>
              <p:cNvSpPr>
                <a:spLocks noChangeArrowheads="1"/>
              </p:cNvSpPr>
              <p:nvPr/>
            </p:nvSpPr>
            <p:spPr bwMode="auto">
              <a:xfrm>
                <a:off x="69058" y="0"/>
                <a:ext cx="4267200" cy="96109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endParaRPr lang="zh-CN" altLang="zh-CN" sz="4000" b="1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</p:grpSp>
      <p:sp>
        <p:nvSpPr>
          <p:cNvPr id="52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284400" y="1216800"/>
            <a:ext cx="3664800" cy="46080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lang="zh-CN" altLang="en-US" sz="2400" b="1" kern="120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子标题样式</a:t>
            </a:r>
          </a:p>
        </p:txBody>
      </p:sp>
      <p:sp>
        <p:nvSpPr>
          <p:cNvPr id="43" name="内容占位符 2"/>
          <p:cNvSpPr>
            <a:spLocks noGrp="1"/>
          </p:cNvSpPr>
          <p:nvPr>
            <p:ph sz="half" idx="10" hasCustomPrompt="1"/>
          </p:nvPr>
        </p:nvSpPr>
        <p:spPr>
          <a:xfrm>
            <a:off x="857224" y="2000240"/>
            <a:ext cx="3929090" cy="4125923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文本内容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9"/>
          <p:cNvSpPr txBox="1">
            <a:spLocks noChangeArrowheads="1"/>
          </p:cNvSpPr>
          <p:nvPr userDrawn="1"/>
        </p:nvSpPr>
        <p:spPr bwMode="auto">
          <a:xfrm>
            <a:off x="3203575" y="6462000"/>
            <a:ext cx="2472152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00" b="1" dirty="0">
                <a:solidFill>
                  <a:srgbClr val="D01025"/>
                </a:solidFill>
                <a:latin typeface="Times New Roman" panose="02020603050405020304" pitchFamily="18" charset="0"/>
              </a:rPr>
              <a:t>Copyright</a:t>
            </a:r>
            <a:r>
              <a:rPr lang="zh-CN" altLang="zh-CN" sz="1200" b="1" dirty="0">
                <a:solidFill>
                  <a:srgbClr val="D01025"/>
                </a:solidFill>
                <a:latin typeface="Times New Roman" panose="02020603050405020304" pitchFamily="18" charset="0"/>
              </a:rPr>
              <a:t>©</a:t>
            </a:r>
            <a:r>
              <a:rPr lang="en-US" altLang="zh-CN" sz="1200" dirty="0">
                <a:solidFill>
                  <a:srgbClr val="D01025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数学与计量经济</a:t>
            </a:r>
            <a:r>
              <a:rPr lang="zh-CN" altLang="en-US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学院</a:t>
            </a:r>
            <a:r>
              <a:rPr lang="en-US" altLang="zh-CN" sz="1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000" dirty="0" smtClean="0">
                <a:solidFill>
                  <a:srgbClr val="D010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周金华</a:t>
            </a:r>
            <a:endParaRPr lang="en-US" altLang="zh-CN" dirty="0">
              <a:solidFill>
                <a:srgbClr val="D0102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6"/>
          <p:cNvSpPr>
            <a:spLocks noChangeArrowheads="1"/>
          </p:cNvSpPr>
          <p:nvPr userDrawn="1"/>
        </p:nvSpPr>
        <p:spPr bwMode="auto">
          <a:xfrm>
            <a:off x="0" y="6713562"/>
            <a:ext cx="2266950" cy="144462"/>
          </a:xfrm>
          <a:prstGeom prst="rect">
            <a:avLst/>
          </a:prstGeom>
          <a:solidFill>
            <a:srgbClr val="F49022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矩形 7"/>
          <p:cNvSpPr>
            <a:spLocks noChangeArrowheads="1"/>
          </p:cNvSpPr>
          <p:nvPr userDrawn="1"/>
        </p:nvSpPr>
        <p:spPr bwMode="auto">
          <a:xfrm>
            <a:off x="2266950" y="6713562"/>
            <a:ext cx="2305050" cy="144462"/>
          </a:xfrm>
          <a:prstGeom prst="rect">
            <a:avLst/>
          </a:prstGeom>
          <a:solidFill>
            <a:srgbClr val="D01025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矩形 8"/>
          <p:cNvSpPr>
            <a:spLocks noChangeArrowheads="1"/>
          </p:cNvSpPr>
          <p:nvPr userDrawn="1"/>
        </p:nvSpPr>
        <p:spPr bwMode="auto">
          <a:xfrm>
            <a:off x="4572000" y="6713562"/>
            <a:ext cx="2266950" cy="144462"/>
          </a:xfrm>
          <a:prstGeom prst="rect">
            <a:avLst/>
          </a:prstGeom>
          <a:solidFill>
            <a:srgbClr val="53C3B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矩形 9"/>
          <p:cNvSpPr>
            <a:spLocks noChangeArrowheads="1"/>
          </p:cNvSpPr>
          <p:nvPr userDrawn="1"/>
        </p:nvSpPr>
        <p:spPr bwMode="auto">
          <a:xfrm>
            <a:off x="6838950" y="6713562"/>
            <a:ext cx="2305050" cy="144462"/>
          </a:xfrm>
          <a:prstGeom prst="rect">
            <a:avLst/>
          </a:prstGeom>
          <a:solidFill>
            <a:srgbClr val="00206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3" name="Picture 2" descr="C:\Users\PLH\Desktop\校徽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28" y="68042"/>
            <a:ext cx="449802" cy="432000"/>
          </a:xfrm>
          <a:prstGeom prst="rect">
            <a:avLst/>
          </a:prstGeom>
          <a:noFill/>
        </p:spPr>
      </p:pic>
      <p:sp>
        <p:nvSpPr>
          <p:cNvPr id="25" name="Freeform 3"/>
          <p:cNvSpPr/>
          <p:nvPr/>
        </p:nvSpPr>
        <p:spPr>
          <a:xfrm rot="2400000">
            <a:off x="6735600" y="351658"/>
            <a:ext cx="3240000" cy="468000"/>
          </a:xfrm>
          <a:custGeom>
            <a:avLst/>
            <a:gdLst>
              <a:gd name="connsiteX0" fmla="*/ 0 w 6181611"/>
              <a:gd name="connsiteY0" fmla="*/ 0 h 719999"/>
              <a:gd name="connsiteX1" fmla="*/ 6181610 w 6181611"/>
              <a:gd name="connsiteY1" fmla="*/ 0 h 719999"/>
              <a:gd name="connsiteX2" fmla="*/ 6181610 w 6181611"/>
              <a:gd name="connsiteY2" fmla="*/ 719999 h 719999"/>
              <a:gd name="connsiteX3" fmla="*/ 0 w 6181611"/>
              <a:gd name="connsiteY3" fmla="*/ 719999 h 719999"/>
              <a:gd name="connsiteX4" fmla="*/ 0 w 6181611"/>
              <a:gd name="connsiteY4" fmla="*/ 0 h 71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1611" h="719999">
                <a:moveTo>
                  <a:pt x="0" y="0"/>
                </a:moveTo>
                <a:lnTo>
                  <a:pt x="6181610" y="0"/>
                </a:lnTo>
                <a:lnTo>
                  <a:pt x="6181610" y="719999"/>
                </a:lnTo>
                <a:lnTo>
                  <a:pt x="0" y="719999"/>
                </a:lnTo>
                <a:lnTo>
                  <a:pt x="0" y="0"/>
                </a:lnTo>
              </a:path>
            </a:pathLst>
          </a:custGeom>
          <a:solidFill>
            <a:srgbClr val="53C3B0"/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idx="1" hasCustomPrompt="1"/>
          </p:nvPr>
        </p:nvSpPr>
        <p:spPr>
          <a:xfrm rot="2400000">
            <a:off x="6714544" y="345851"/>
            <a:ext cx="3240000" cy="46080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标题样式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993600" y="72000"/>
            <a:ext cx="3600000" cy="583200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标题样式</a:t>
            </a:r>
            <a:endParaRPr lang="zh-CN" altLang="en-US" dirty="0"/>
          </a:p>
        </p:txBody>
      </p:sp>
      <p:sp>
        <p:nvSpPr>
          <p:cNvPr id="12" name="Parallelogram 33"/>
          <p:cNvSpPr/>
          <p:nvPr userDrawn="1"/>
        </p:nvSpPr>
        <p:spPr>
          <a:xfrm>
            <a:off x="431372" y="1"/>
            <a:ext cx="497290" cy="714355"/>
          </a:xfrm>
          <a:prstGeom prst="parallelogram">
            <a:avLst/>
          </a:prstGeom>
          <a:solidFill>
            <a:srgbClr val="D010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0"/>
          </p:nvPr>
        </p:nvSpPr>
        <p:spPr>
          <a:xfrm>
            <a:off x="214282" y="1071546"/>
            <a:ext cx="8643998" cy="5357850"/>
          </a:xfrm>
          <a:prstGeom prst="rect">
            <a:avLst/>
          </a:prstGeom>
        </p:spPr>
        <p:txBody>
          <a:bodyPr/>
          <a:lstStyle>
            <a:lvl1pPr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9"/>
          <p:cNvSpPr txBox="1">
            <a:spLocks noChangeArrowheads="1"/>
          </p:cNvSpPr>
          <p:nvPr userDrawn="1"/>
        </p:nvSpPr>
        <p:spPr bwMode="auto">
          <a:xfrm>
            <a:off x="3203575" y="6462000"/>
            <a:ext cx="2472152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00" b="1" dirty="0">
                <a:solidFill>
                  <a:srgbClr val="D01025"/>
                </a:solidFill>
                <a:latin typeface="Times New Roman" panose="02020603050405020304" pitchFamily="18" charset="0"/>
              </a:rPr>
              <a:t>Copyright</a:t>
            </a:r>
            <a:r>
              <a:rPr lang="zh-CN" altLang="zh-CN" sz="1200" b="1" dirty="0">
                <a:solidFill>
                  <a:srgbClr val="D01025"/>
                </a:solidFill>
                <a:latin typeface="Times New Roman" panose="02020603050405020304" pitchFamily="18" charset="0"/>
              </a:rPr>
              <a:t>©</a:t>
            </a:r>
            <a:r>
              <a:rPr lang="en-US" altLang="zh-CN" sz="1200" dirty="0">
                <a:solidFill>
                  <a:srgbClr val="D01025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数学与计量经济</a:t>
            </a:r>
            <a:r>
              <a:rPr lang="zh-CN" altLang="en-US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学院</a:t>
            </a:r>
            <a:r>
              <a:rPr lang="en-US" altLang="zh-CN" sz="1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000" dirty="0" smtClean="0">
                <a:solidFill>
                  <a:srgbClr val="D010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周金华</a:t>
            </a:r>
            <a:endParaRPr lang="en-US" altLang="zh-CN" dirty="0">
              <a:solidFill>
                <a:srgbClr val="D0102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6"/>
          <p:cNvSpPr>
            <a:spLocks noChangeArrowheads="1"/>
          </p:cNvSpPr>
          <p:nvPr userDrawn="1"/>
        </p:nvSpPr>
        <p:spPr bwMode="auto">
          <a:xfrm>
            <a:off x="0" y="6713562"/>
            <a:ext cx="2266950" cy="144462"/>
          </a:xfrm>
          <a:prstGeom prst="rect">
            <a:avLst/>
          </a:prstGeom>
          <a:solidFill>
            <a:srgbClr val="F49022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矩形 7"/>
          <p:cNvSpPr>
            <a:spLocks noChangeArrowheads="1"/>
          </p:cNvSpPr>
          <p:nvPr userDrawn="1"/>
        </p:nvSpPr>
        <p:spPr bwMode="auto">
          <a:xfrm>
            <a:off x="2266950" y="6713562"/>
            <a:ext cx="2305050" cy="144462"/>
          </a:xfrm>
          <a:prstGeom prst="rect">
            <a:avLst/>
          </a:prstGeom>
          <a:solidFill>
            <a:srgbClr val="D01025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矩形 8"/>
          <p:cNvSpPr>
            <a:spLocks noChangeArrowheads="1"/>
          </p:cNvSpPr>
          <p:nvPr userDrawn="1"/>
        </p:nvSpPr>
        <p:spPr bwMode="auto">
          <a:xfrm>
            <a:off x="4572000" y="6713562"/>
            <a:ext cx="2266950" cy="144462"/>
          </a:xfrm>
          <a:prstGeom prst="rect">
            <a:avLst/>
          </a:prstGeom>
          <a:solidFill>
            <a:srgbClr val="53C3B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矩形 9"/>
          <p:cNvSpPr>
            <a:spLocks noChangeArrowheads="1"/>
          </p:cNvSpPr>
          <p:nvPr userDrawn="1"/>
        </p:nvSpPr>
        <p:spPr bwMode="auto">
          <a:xfrm>
            <a:off x="6838950" y="6713562"/>
            <a:ext cx="2305050" cy="144462"/>
          </a:xfrm>
          <a:prstGeom prst="rect">
            <a:avLst/>
          </a:prstGeom>
          <a:solidFill>
            <a:srgbClr val="00206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3" name="Picture 2" descr="C:\Users\PLH\Desktop\校徽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28" y="68042"/>
            <a:ext cx="449802" cy="432000"/>
          </a:xfrm>
          <a:prstGeom prst="rect">
            <a:avLst/>
          </a:prstGeom>
          <a:noFill/>
        </p:spPr>
      </p:pic>
      <p:sp>
        <p:nvSpPr>
          <p:cNvPr id="25" name="Freeform 3"/>
          <p:cNvSpPr/>
          <p:nvPr/>
        </p:nvSpPr>
        <p:spPr>
          <a:xfrm rot="2400000">
            <a:off x="6735600" y="351658"/>
            <a:ext cx="3240000" cy="468000"/>
          </a:xfrm>
          <a:custGeom>
            <a:avLst/>
            <a:gdLst>
              <a:gd name="connsiteX0" fmla="*/ 0 w 6181611"/>
              <a:gd name="connsiteY0" fmla="*/ 0 h 719999"/>
              <a:gd name="connsiteX1" fmla="*/ 6181610 w 6181611"/>
              <a:gd name="connsiteY1" fmla="*/ 0 h 719999"/>
              <a:gd name="connsiteX2" fmla="*/ 6181610 w 6181611"/>
              <a:gd name="connsiteY2" fmla="*/ 719999 h 719999"/>
              <a:gd name="connsiteX3" fmla="*/ 0 w 6181611"/>
              <a:gd name="connsiteY3" fmla="*/ 719999 h 719999"/>
              <a:gd name="connsiteX4" fmla="*/ 0 w 6181611"/>
              <a:gd name="connsiteY4" fmla="*/ 0 h 71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1611" h="719999">
                <a:moveTo>
                  <a:pt x="0" y="0"/>
                </a:moveTo>
                <a:lnTo>
                  <a:pt x="6181610" y="0"/>
                </a:lnTo>
                <a:lnTo>
                  <a:pt x="6181610" y="719999"/>
                </a:lnTo>
                <a:lnTo>
                  <a:pt x="0" y="719999"/>
                </a:lnTo>
                <a:lnTo>
                  <a:pt x="0" y="0"/>
                </a:lnTo>
              </a:path>
            </a:pathLst>
          </a:custGeom>
          <a:solidFill>
            <a:srgbClr val="53C3B0"/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idx="1" hasCustomPrompt="1"/>
          </p:nvPr>
        </p:nvSpPr>
        <p:spPr>
          <a:xfrm rot="2400000">
            <a:off x="6714544" y="345851"/>
            <a:ext cx="3240000" cy="46080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9"/>
          <p:cNvSpPr txBox="1">
            <a:spLocks noChangeArrowheads="1"/>
          </p:cNvSpPr>
          <p:nvPr userDrawn="1"/>
        </p:nvSpPr>
        <p:spPr bwMode="auto">
          <a:xfrm>
            <a:off x="3203575" y="6462000"/>
            <a:ext cx="2472152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00" b="1" dirty="0">
                <a:solidFill>
                  <a:srgbClr val="D01025"/>
                </a:solidFill>
                <a:latin typeface="Times New Roman" panose="02020603050405020304" pitchFamily="18" charset="0"/>
              </a:rPr>
              <a:t>Copyright</a:t>
            </a:r>
            <a:r>
              <a:rPr lang="zh-CN" altLang="zh-CN" sz="1200" b="1" dirty="0">
                <a:solidFill>
                  <a:srgbClr val="D01025"/>
                </a:solidFill>
                <a:latin typeface="Times New Roman" panose="02020603050405020304" pitchFamily="18" charset="0"/>
              </a:rPr>
              <a:t>©</a:t>
            </a:r>
            <a:r>
              <a:rPr lang="en-US" altLang="zh-CN" sz="1200" dirty="0">
                <a:solidFill>
                  <a:srgbClr val="D01025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数学与计量经济</a:t>
            </a:r>
            <a:r>
              <a:rPr lang="zh-CN" altLang="en-US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学院</a:t>
            </a:r>
            <a:r>
              <a:rPr lang="en-US" altLang="zh-CN" sz="1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000" dirty="0" smtClean="0">
                <a:solidFill>
                  <a:srgbClr val="D010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周金华</a:t>
            </a:r>
            <a:endParaRPr lang="en-US" altLang="zh-CN" dirty="0">
              <a:solidFill>
                <a:srgbClr val="D0102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6"/>
          <p:cNvSpPr>
            <a:spLocks noChangeArrowheads="1"/>
          </p:cNvSpPr>
          <p:nvPr userDrawn="1"/>
        </p:nvSpPr>
        <p:spPr bwMode="auto">
          <a:xfrm>
            <a:off x="0" y="6713562"/>
            <a:ext cx="2266950" cy="144462"/>
          </a:xfrm>
          <a:prstGeom prst="rect">
            <a:avLst/>
          </a:prstGeom>
          <a:solidFill>
            <a:srgbClr val="F49022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矩形 7"/>
          <p:cNvSpPr>
            <a:spLocks noChangeArrowheads="1"/>
          </p:cNvSpPr>
          <p:nvPr userDrawn="1"/>
        </p:nvSpPr>
        <p:spPr bwMode="auto">
          <a:xfrm>
            <a:off x="2266950" y="6713562"/>
            <a:ext cx="2305050" cy="144462"/>
          </a:xfrm>
          <a:prstGeom prst="rect">
            <a:avLst/>
          </a:prstGeom>
          <a:solidFill>
            <a:srgbClr val="D01025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矩形 8"/>
          <p:cNvSpPr>
            <a:spLocks noChangeArrowheads="1"/>
          </p:cNvSpPr>
          <p:nvPr userDrawn="1"/>
        </p:nvSpPr>
        <p:spPr bwMode="auto">
          <a:xfrm>
            <a:off x="4572000" y="6713562"/>
            <a:ext cx="2266950" cy="144462"/>
          </a:xfrm>
          <a:prstGeom prst="rect">
            <a:avLst/>
          </a:prstGeom>
          <a:solidFill>
            <a:srgbClr val="53C3B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矩形 9"/>
          <p:cNvSpPr>
            <a:spLocks noChangeArrowheads="1"/>
          </p:cNvSpPr>
          <p:nvPr userDrawn="1"/>
        </p:nvSpPr>
        <p:spPr bwMode="auto">
          <a:xfrm>
            <a:off x="6838950" y="6713562"/>
            <a:ext cx="2305050" cy="144462"/>
          </a:xfrm>
          <a:prstGeom prst="rect">
            <a:avLst/>
          </a:prstGeom>
          <a:solidFill>
            <a:srgbClr val="00206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3" name="Picture 2" descr="C:\Users\PLH\Desktop\校徽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28" y="68042"/>
            <a:ext cx="449802" cy="432000"/>
          </a:xfrm>
          <a:prstGeom prst="rect">
            <a:avLst/>
          </a:prstGeom>
          <a:noFill/>
        </p:spPr>
      </p:pic>
      <p:sp>
        <p:nvSpPr>
          <p:cNvPr id="25" name="Freeform 3"/>
          <p:cNvSpPr/>
          <p:nvPr/>
        </p:nvSpPr>
        <p:spPr>
          <a:xfrm rot="2400000">
            <a:off x="6735600" y="351658"/>
            <a:ext cx="3240000" cy="468000"/>
          </a:xfrm>
          <a:custGeom>
            <a:avLst/>
            <a:gdLst>
              <a:gd name="connsiteX0" fmla="*/ 0 w 6181611"/>
              <a:gd name="connsiteY0" fmla="*/ 0 h 719999"/>
              <a:gd name="connsiteX1" fmla="*/ 6181610 w 6181611"/>
              <a:gd name="connsiteY1" fmla="*/ 0 h 719999"/>
              <a:gd name="connsiteX2" fmla="*/ 6181610 w 6181611"/>
              <a:gd name="connsiteY2" fmla="*/ 719999 h 719999"/>
              <a:gd name="connsiteX3" fmla="*/ 0 w 6181611"/>
              <a:gd name="connsiteY3" fmla="*/ 719999 h 719999"/>
              <a:gd name="connsiteX4" fmla="*/ 0 w 6181611"/>
              <a:gd name="connsiteY4" fmla="*/ 0 h 71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1611" h="719999">
                <a:moveTo>
                  <a:pt x="0" y="0"/>
                </a:moveTo>
                <a:lnTo>
                  <a:pt x="6181610" y="0"/>
                </a:lnTo>
                <a:lnTo>
                  <a:pt x="6181610" y="719999"/>
                </a:lnTo>
                <a:lnTo>
                  <a:pt x="0" y="719999"/>
                </a:lnTo>
                <a:lnTo>
                  <a:pt x="0" y="0"/>
                </a:lnTo>
              </a:path>
            </a:pathLst>
          </a:custGeom>
          <a:solidFill>
            <a:srgbClr val="D01025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占位符 2"/>
          <p:cNvSpPr>
            <a:spLocks noGrp="1"/>
          </p:cNvSpPr>
          <p:nvPr>
            <p:ph type="body" idx="1" hasCustomPrompt="1"/>
          </p:nvPr>
        </p:nvSpPr>
        <p:spPr>
          <a:xfrm rot="2400000">
            <a:off x="6714544" y="345851"/>
            <a:ext cx="3240000" cy="46080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标题样式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9"/>
          <p:cNvSpPr txBox="1">
            <a:spLocks noChangeArrowheads="1"/>
          </p:cNvSpPr>
          <p:nvPr userDrawn="1"/>
        </p:nvSpPr>
        <p:spPr bwMode="auto">
          <a:xfrm>
            <a:off x="3203575" y="6462000"/>
            <a:ext cx="2472152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00" b="1" dirty="0">
                <a:solidFill>
                  <a:srgbClr val="D01025"/>
                </a:solidFill>
                <a:latin typeface="Times New Roman" panose="02020603050405020304" pitchFamily="18" charset="0"/>
              </a:rPr>
              <a:t>Copyright</a:t>
            </a:r>
            <a:r>
              <a:rPr lang="zh-CN" altLang="zh-CN" sz="1200" b="1" dirty="0">
                <a:solidFill>
                  <a:srgbClr val="D01025"/>
                </a:solidFill>
                <a:latin typeface="Times New Roman" panose="02020603050405020304" pitchFamily="18" charset="0"/>
              </a:rPr>
              <a:t>©</a:t>
            </a:r>
            <a:r>
              <a:rPr lang="en-US" altLang="zh-CN" sz="1200" dirty="0">
                <a:solidFill>
                  <a:srgbClr val="D01025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数学与计量经济</a:t>
            </a:r>
            <a:r>
              <a:rPr lang="zh-CN" altLang="en-US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学院</a:t>
            </a:r>
            <a:r>
              <a:rPr lang="en-US" altLang="zh-CN" sz="1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000" dirty="0" smtClean="0">
                <a:solidFill>
                  <a:srgbClr val="D010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周金华</a:t>
            </a:r>
            <a:endParaRPr lang="en-US" altLang="zh-CN" dirty="0">
              <a:solidFill>
                <a:srgbClr val="D0102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6"/>
          <p:cNvSpPr>
            <a:spLocks noChangeArrowheads="1"/>
          </p:cNvSpPr>
          <p:nvPr userDrawn="1"/>
        </p:nvSpPr>
        <p:spPr bwMode="auto">
          <a:xfrm>
            <a:off x="0" y="6713562"/>
            <a:ext cx="2266950" cy="144462"/>
          </a:xfrm>
          <a:prstGeom prst="rect">
            <a:avLst/>
          </a:prstGeom>
          <a:solidFill>
            <a:srgbClr val="F49022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" name="矩形 7"/>
          <p:cNvSpPr>
            <a:spLocks noChangeArrowheads="1"/>
          </p:cNvSpPr>
          <p:nvPr userDrawn="1"/>
        </p:nvSpPr>
        <p:spPr bwMode="auto">
          <a:xfrm>
            <a:off x="2266950" y="6713562"/>
            <a:ext cx="2305050" cy="144462"/>
          </a:xfrm>
          <a:prstGeom prst="rect">
            <a:avLst/>
          </a:prstGeom>
          <a:solidFill>
            <a:srgbClr val="D01025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矩形 8"/>
          <p:cNvSpPr>
            <a:spLocks noChangeArrowheads="1"/>
          </p:cNvSpPr>
          <p:nvPr userDrawn="1"/>
        </p:nvSpPr>
        <p:spPr bwMode="auto">
          <a:xfrm>
            <a:off x="4572000" y="6713562"/>
            <a:ext cx="2266950" cy="144462"/>
          </a:xfrm>
          <a:prstGeom prst="rect">
            <a:avLst/>
          </a:prstGeom>
          <a:solidFill>
            <a:srgbClr val="53C3B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矩形 9"/>
          <p:cNvSpPr>
            <a:spLocks noChangeArrowheads="1"/>
          </p:cNvSpPr>
          <p:nvPr userDrawn="1"/>
        </p:nvSpPr>
        <p:spPr bwMode="auto">
          <a:xfrm>
            <a:off x="6838950" y="6713562"/>
            <a:ext cx="2305050" cy="144462"/>
          </a:xfrm>
          <a:prstGeom prst="rect">
            <a:avLst/>
          </a:prstGeom>
          <a:solidFill>
            <a:srgbClr val="00206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image" Target="../media/image13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image" Target="../media/image12.gif"/><Relationship Id="rId2" Type="http://schemas.openxmlformats.org/officeDocument/2006/relationships/slideLayout" Target="../slideLayouts/slideLayout25.xml"/><Relationship Id="rId16" Type="http://schemas.openxmlformats.org/officeDocument/2006/relationships/slide" Target="../slides/slide1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11.jpe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 userDrawn="1"/>
        </p:nvGrpSpPr>
        <p:grpSpPr bwMode="auto">
          <a:xfrm>
            <a:off x="1139849" y="1281127"/>
            <a:ext cx="6861175" cy="4148137"/>
            <a:chOff x="0" y="0"/>
            <a:chExt cx="4531" cy="2740"/>
          </a:xfrm>
        </p:grpSpPr>
        <p:sp>
          <p:nvSpPr>
            <p:cNvPr id="194" name="Freeform 191"/>
            <p:cNvSpPr>
              <a:spLocks noChangeArrowheads="1"/>
            </p:cNvSpPr>
            <p:nvPr/>
          </p:nvSpPr>
          <p:spPr bwMode="auto">
            <a:xfrm>
              <a:off x="982" y="264"/>
              <a:ext cx="84" cy="186"/>
            </a:xfrm>
            <a:custGeom>
              <a:avLst/>
              <a:gdLst>
                <a:gd name="T0" fmla="*/ 76 w 84"/>
                <a:gd name="T1" fmla="*/ 8 h 186"/>
                <a:gd name="T2" fmla="*/ 74 w 84"/>
                <a:gd name="T3" fmla="*/ 4 h 186"/>
                <a:gd name="T4" fmla="*/ 74 w 84"/>
                <a:gd name="T5" fmla="*/ 0 h 186"/>
                <a:gd name="T6" fmla="*/ 70 w 84"/>
                <a:gd name="T7" fmla="*/ 0 h 186"/>
                <a:gd name="T8" fmla="*/ 64 w 84"/>
                <a:gd name="T9" fmla="*/ 8 h 186"/>
                <a:gd name="T10" fmla="*/ 50 w 84"/>
                <a:gd name="T11" fmla="*/ 22 h 186"/>
                <a:gd name="T12" fmla="*/ 38 w 84"/>
                <a:gd name="T13" fmla="*/ 30 h 186"/>
                <a:gd name="T14" fmla="*/ 34 w 84"/>
                <a:gd name="T15" fmla="*/ 32 h 186"/>
                <a:gd name="T16" fmla="*/ 2 w 84"/>
                <a:gd name="T17" fmla="*/ 116 h 186"/>
                <a:gd name="T18" fmla="*/ 0 w 84"/>
                <a:gd name="T19" fmla="*/ 148 h 186"/>
                <a:gd name="T20" fmla="*/ 2 w 84"/>
                <a:gd name="T21" fmla="*/ 148 h 186"/>
                <a:gd name="T22" fmla="*/ 6 w 84"/>
                <a:gd name="T23" fmla="*/ 150 h 186"/>
                <a:gd name="T24" fmla="*/ 4 w 84"/>
                <a:gd name="T25" fmla="*/ 158 h 186"/>
                <a:gd name="T26" fmla="*/ 4 w 84"/>
                <a:gd name="T27" fmla="*/ 168 h 186"/>
                <a:gd name="T28" fmla="*/ 6 w 84"/>
                <a:gd name="T29" fmla="*/ 176 h 186"/>
                <a:gd name="T30" fmla="*/ 14 w 84"/>
                <a:gd name="T31" fmla="*/ 178 h 186"/>
                <a:gd name="T32" fmla="*/ 24 w 84"/>
                <a:gd name="T33" fmla="*/ 180 h 186"/>
                <a:gd name="T34" fmla="*/ 28 w 84"/>
                <a:gd name="T35" fmla="*/ 184 h 186"/>
                <a:gd name="T36" fmla="*/ 40 w 84"/>
                <a:gd name="T37" fmla="*/ 186 h 186"/>
                <a:gd name="T38" fmla="*/ 44 w 84"/>
                <a:gd name="T39" fmla="*/ 184 h 186"/>
                <a:gd name="T40" fmla="*/ 48 w 84"/>
                <a:gd name="T41" fmla="*/ 180 h 186"/>
                <a:gd name="T42" fmla="*/ 48 w 84"/>
                <a:gd name="T43" fmla="*/ 174 h 186"/>
                <a:gd name="T44" fmla="*/ 44 w 84"/>
                <a:gd name="T45" fmla="*/ 170 h 186"/>
                <a:gd name="T46" fmla="*/ 40 w 84"/>
                <a:gd name="T47" fmla="*/ 170 h 186"/>
                <a:gd name="T48" fmla="*/ 30 w 84"/>
                <a:gd name="T49" fmla="*/ 154 h 186"/>
                <a:gd name="T50" fmla="*/ 26 w 84"/>
                <a:gd name="T51" fmla="*/ 128 h 186"/>
                <a:gd name="T52" fmla="*/ 34 w 84"/>
                <a:gd name="T53" fmla="*/ 100 h 186"/>
                <a:gd name="T54" fmla="*/ 32 w 84"/>
                <a:gd name="T55" fmla="*/ 96 h 186"/>
                <a:gd name="T56" fmla="*/ 34 w 84"/>
                <a:gd name="T57" fmla="*/ 86 h 186"/>
                <a:gd name="T58" fmla="*/ 40 w 84"/>
                <a:gd name="T59" fmla="*/ 76 h 186"/>
                <a:gd name="T60" fmla="*/ 56 w 84"/>
                <a:gd name="T61" fmla="*/ 50 h 186"/>
                <a:gd name="T62" fmla="*/ 84 w 84"/>
                <a:gd name="T63" fmla="*/ 22 h 18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84"/>
                <a:gd name="T97" fmla="*/ 0 h 186"/>
                <a:gd name="T98" fmla="*/ 84 w 84"/>
                <a:gd name="T99" fmla="*/ 186 h 18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84" h="186">
                  <a:moveTo>
                    <a:pt x="76" y="8"/>
                  </a:moveTo>
                  <a:lnTo>
                    <a:pt x="76" y="8"/>
                  </a:lnTo>
                  <a:lnTo>
                    <a:pt x="76" y="6"/>
                  </a:lnTo>
                  <a:lnTo>
                    <a:pt x="74" y="4"/>
                  </a:lnTo>
                  <a:lnTo>
                    <a:pt x="74" y="2"/>
                  </a:lnTo>
                  <a:lnTo>
                    <a:pt x="74" y="0"/>
                  </a:lnTo>
                  <a:lnTo>
                    <a:pt x="72" y="0"/>
                  </a:lnTo>
                  <a:lnTo>
                    <a:pt x="70" y="0"/>
                  </a:lnTo>
                  <a:lnTo>
                    <a:pt x="66" y="2"/>
                  </a:lnTo>
                  <a:lnTo>
                    <a:pt x="64" y="8"/>
                  </a:lnTo>
                  <a:lnTo>
                    <a:pt x="56" y="16"/>
                  </a:lnTo>
                  <a:lnTo>
                    <a:pt x="50" y="22"/>
                  </a:lnTo>
                  <a:lnTo>
                    <a:pt x="44" y="28"/>
                  </a:lnTo>
                  <a:lnTo>
                    <a:pt x="38" y="30"/>
                  </a:lnTo>
                  <a:lnTo>
                    <a:pt x="36" y="32"/>
                  </a:lnTo>
                  <a:lnTo>
                    <a:pt x="34" y="32"/>
                  </a:lnTo>
                  <a:lnTo>
                    <a:pt x="8" y="88"/>
                  </a:lnTo>
                  <a:lnTo>
                    <a:pt x="2" y="116"/>
                  </a:lnTo>
                  <a:lnTo>
                    <a:pt x="2" y="124"/>
                  </a:lnTo>
                  <a:lnTo>
                    <a:pt x="0" y="148"/>
                  </a:lnTo>
                  <a:lnTo>
                    <a:pt x="2" y="148"/>
                  </a:lnTo>
                  <a:lnTo>
                    <a:pt x="4" y="148"/>
                  </a:lnTo>
                  <a:lnTo>
                    <a:pt x="6" y="150"/>
                  </a:lnTo>
                  <a:lnTo>
                    <a:pt x="6" y="154"/>
                  </a:lnTo>
                  <a:lnTo>
                    <a:pt x="4" y="158"/>
                  </a:lnTo>
                  <a:lnTo>
                    <a:pt x="4" y="162"/>
                  </a:lnTo>
                  <a:lnTo>
                    <a:pt x="4" y="168"/>
                  </a:lnTo>
                  <a:lnTo>
                    <a:pt x="4" y="172"/>
                  </a:lnTo>
                  <a:lnTo>
                    <a:pt x="6" y="176"/>
                  </a:lnTo>
                  <a:lnTo>
                    <a:pt x="8" y="178"/>
                  </a:lnTo>
                  <a:lnTo>
                    <a:pt x="14" y="178"/>
                  </a:lnTo>
                  <a:lnTo>
                    <a:pt x="20" y="178"/>
                  </a:lnTo>
                  <a:lnTo>
                    <a:pt x="24" y="180"/>
                  </a:lnTo>
                  <a:lnTo>
                    <a:pt x="26" y="182"/>
                  </a:lnTo>
                  <a:lnTo>
                    <a:pt x="28" y="184"/>
                  </a:lnTo>
                  <a:lnTo>
                    <a:pt x="40" y="186"/>
                  </a:lnTo>
                  <a:lnTo>
                    <a:pt x="42" y="186"/>
                  </a:lnTo>
                  <a:lnTo>
                    <a:pt x="44" y="184"/>
                  </a:lnTo>
                  <a:lnTo>
                    <a:pt x="46" y="184"/>
                  </a:lnTo>
                  <a:lnTo>
                    <a:pt x="48" y="180"/>
                  </a:lnTo>
                  <a:lnTo>
                    <a:pt x="50" y="178"/>
                  </a:lnTo>
                  <a:lnTo>
                    <a:pt x="48" y="174"/>
                  </a:lnTo>
                  <a:lnTo>
                    <a:pt x="46" y="172"/>
                  </a:lnTo>
                  <a:lnTo>
                    <a:pt x="44" y="170"/>
                  </a:lnTo>
                  <a:lnTo>
                    <a:pt x="40" y="170"/>
                  </a:lnTo>
                  <a:lnTo>
                    <a:pt x="30" y="158"/>
                  </a:lnTo>
                  <a:lnTo>
                    <a:pt x="30" y="154"/>
                  </a:lnTo>
                  <a:lnTo>
                    <a:pt x="26" y="142"/>
                  </a:lnTo>
                  <a:lnTo>
                    <a:pt x="26" y="128"/>
                  </a:lnTo>
                  <a:lnTo>
                    <a:pt x="26" y="112"/>
                  </a:lnTo>
                  <a:lnTo>
                    <a:pt x="34" y="100"/>
                  </a:lnTo>
                  <a:lnTo>
                    <a:pt x="34" y="98"/>
                  </a:lnTo>
                  <a:lnTo>
                    <a:pt x="32" y="96"/>
                  </a:lnTo>
                  <a:lnTo>
                    <a:pt x="32" y="92"/>
                  </a:lnTo>
                  <a:lnTo>
                    <a:pt x="34" y="86"/>
                  </a:lnTo>
                  <a:lnTo>
                    <a:pt x="36" y="82"/>
                  </a:lnTo>
                  <a:lnTo>
                    <a:pt x="40" y="76"/>
                  </a:lnTo>
                  <a:lnTo>
                    <a:pt x="48" y="66"/>
                  </a:lnTo>
                  <a:lnTo>
                    <a:pt x="56" y="50"/>
                  </a:lnTo>
                  <a:lnTo>
                    <a:pt x="66" y="36"/>
                  </a:lnTo>
                  <a:lnTo>
                    <a:pt x="84" y="22"/>
                  </a:lnTo>
                  <a:lnTo>
                    <a:pt x="76" y="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195" name="Freeform 192"/>
            <p:cNvSpPr>
              <a:spLocks noChangeArrowheads="1"/>
            </p:cNvSpPr>
            <p:nvPr/>
          </p:nvSpPr>
          <p:spPr bwMode="auto">
            <a:xfrm>
              <a:off x="804" y="108"/>
              <a:ext cx="110" cy="70"/>
            </a:xfrm>
            <a:custGeom>
              <a:avLst/>
              <a:gdLst>
                <a:gd name="T0" fmla="*/ 26 w 110"/>
                <a:gd name="T1" fmla="*/ 10 h 70"/>
                <a:gd name="T2" fmla="*/ 26 w 110"/>
                <a:gd name="T3" fmla="*/ 10 h 70"/>
                <a:gd name="T4" fmla="*/ 26 w 110"/>
                <a:gd name="T5" fmla="*/ 12 h 70"/>
                <a:gd name="T6" fmla="*/ 24 w 110"/>
                <a:gd name="T7" fmla="*/ 16 h 70"/>
                <a:gd name="T8" fmla="*/ 22 w 110"/>
                <a:gd name="T9" fmla="*/ 18 h 70"/>
                <a:gd name="T10" fmla="*/ 20 w 110"/>
                <a:gd name="T11" fmla="*/ 20 h 70"/>
                <a:gd name="T12" fmla="*/ 14 w 110"/>
                <a:gd name="T13" fmla="*/ 22 h 70"/>
                <a:gd name="T14" fmla="*/ 10 w 110"/>
                <a:gd name="T15" fmla="*/ 24 h 70"/>
                <a:gd name="T16" fmla="*/ 4 w 110"/>
                <a:gd name="T17" fmla="*/ 24 h 70"/>
                <a:gd name="T18" fmla="*/ 2 w 110"/>
                <a:gd name="T19" fmla="*/ 28 h 70"/>
                <a:gd name="T20" fmla="*/ 0 w 110"/>
                <a:gd name="T21" fmla="*/ 30 h 70"/>
                <a:gd name="T22" fmla="*/ 0 w 110"/>
                <a:gd name="T23" fmla="*/ 32 h 70"/>
                <a:gd name="T24" fmla="*/ 2 w 110"/>
                <a:gd name="T25" fmla="*/ 34 h 70"/>
                <a:gd name="T26" fmla="*/ 8 w 110"/>
                <a:gd name="T27" fmla="*/ 38 h 70"/>
                <a:gd name="T28" fmla="*/ 22 w 110"/>
                <a:gd name="T29" fmla="*/ 42 h 70"/>
                <a:gd name="T30" fmla="*/ 34 w 110"/>
                <a:gd name="T31" fmla="*/ 44 h 70"/>
                <a:gd name="T32" fmla="*/ 46 w 110"/>
                <a:gd name="T33" fmla="*/ 44 h 70"/>
                <a:gd name="T34" fmla="*/ 50 w 110"/>
                <a:gd name="T35" fmla="*/ 44 h 70"/>
                <a:gd name="T36" fmla="*/ 68 w 110"/>
                <a:gd name="T37" fmla="*/ 70 h 70"/>
                <a:gd name="T38" fmla="*/ 86 w 110"/>
                <a:gd name="T39" fmla="*/ 56 h 70"/>
                <a:gd name="T40" fmla="*/ 88 w 110"/>
                <a:gd name="T41" fmla="*/ 44 h 70"/>
                <a:gd name="T42" fmla="*/ 88 w 110"/>
                <a:gd name="T43" fmla="*/ 44 h 70"/>
                <a:gd name="T44" fmla="*/ 92 w 110"/>
                <a:gd name="T45" fmla="*/ 42 h 70"/>
                <a:gd name="T46" fmla="*/ 96 w 110"/>
                <a:gd name="T47" fmla="*/ 40 h 70"/>
                <a:gd name="T48" fmla="*/ 100 w 110"/>
                <a:gd name="T49" fmla="*/ 36 h 70"/>
                <a:gd name="T50" fmla="*/ 104 w 110"/>
                <a:gd name="T51" fmla="*/ 32 h 70"/>
                <a:gd name="T52" fmla="*/ 108 w 110"/>
                <a:gd name="T53" fmla="*/ 28 h 70"/>
                <a:gd name="T54" fmla="*/ 110 w 110"/>
                <a:gd name="T55" fmla="*/ 22 h 70"/>
                <a:gd name="T56" fmla="*/ 110 w 110"/>
                <a:gd name="T57" fmla="*/ 18 h 70"/>
                <a:gd name="T58" fmla="*/ 110 w 110"/>
                <a:gd name="T59" fmla="*/ 16 h 70"/>
                <a:gd name="T60" fmla="*/ 108 w 110"/>
                <a:gd name="T61" fmla="*/ 16 h 70"/>
                <a:gd name="T62" fmla="*/ 106 w 110"/>
                <a:gd name="T63" fmla="*/ 16 h 70"/>
                <a:gd name="T64" fmla="*/ 104 w 110"/>
                <a:gd name="T65" fmla="*/ 18 h 70"/>
                <a:gd name="T66" fmla="*/ 102 w 110"/>
                <a:gd name="T67" fmla="*/ 18 h 70"/>
                <a:gd name="T68" fmla="*/ 100 w 110"/>
                <a:gd name="T69" fmla="*/ 20 h 70"/>
                <a:gd name="T70" fmla="*/ 98 w 110"/>
                <a:gd name="T71" fmla="*/ 22 h 70"/>
                <a:gd name="T72" fmla="*/ 98 w 110"/>
                <a:gd name="T73" fmla="*/ 22 h 70"/>
                <a:gd name="T74" fmla="*/ 80 w 110"/>
                <a:gd name="T75" fmla="*/ 32 h 70"/>
                <a:gd name="T76" fmla="*/ 62 w 110"/>
                <a:gd name="T77" fmla="*/ 30 h 70"/>
                <a:gd name="T78" fmla="*/ 60 w 110"/>
                <a:gd name="T79" fmla="*/ 28 h 70"/>
                <a:gd name="T80" fmla="*/ 58 w 110"/>
                <a:gd name="T81" fmla="*/ 28 h 70"/>
                <a:gd name="T82" fmla="*/ 56 w 110"/>
                <a:gd name="T83" fmla="*/ 24 h 70"/>
                <a:gd name="T84" fmla="*/ 56 w 110"/>
                <a:gd name="T85" fmla="*/ 22 h 70"/>
                <a:gd name="T86" fmla="*/ 56 w 110"/>
                <a:gd name="T87" fmla="*/ 18 h 70"/>
                <a:gd name="T88" fmla="*/ 58 w 110"/>
                <a:gd name="T89" fmla="*/ 14 h 70"/>
                <a:gd name="T90" fmla="*/ 62 w 110"/>
                <a:gd name="T91" fmla="*/ 10 h 70"/>
                <a:gd name="T92" fmla="*/ 64 w 110"/>
                <a:gd name="T93" fmla="*/ 6 h 70"/>
                <a:gd name="T94" fmla="*/ 66 w 110"/>
                <a:gd name="T95" fmla="*/ 4 h 70"/>
                <a:gd name="T96" fmla="*/ 66 w 110"/>
                <a:gd name="T97" fmla="*/ 4 h 70"/>
                <a:gd name="T98" fmla="*/ 62 w 110"/>
                <a:gd name="T99" fmla="*/ 2 h 70"/>
                <a:gd name="T100" fmla="*/ 54 w 110"/>
                <a:gd name="T101" fmla="*/ 2 h 70"/>
                <a:gd name="T102" fmla="*/ 44 w 110"/>
                <a:gd name="T103" fmla="*/ 0 h 70"/>
                <a:gd name="T104" fmla="*/ 34 w 110"/>
                <a:gd name="T105" fmla="*/ 4 h 70"/>
                <a:gd name="T106" fmla="*/ 26 w 110"/>
                <a:gd name="T107" fmla="*/ 10 h 7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10"/>
                <a:gd name="T163" fmla="*/ 0 h 70"/>
                <a:gd name="T164" fmla="*/ 110 w 110"/>
                <a:gd name="T165" fmla="*/ 70 h 7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10" h="70">
                  <a:moveTo>
                    <a:pt x="26" y="10"/>
                  </a:moveTo>
                  <a:lnTo>
                    <a:pt x="26" y="10"/>
                  </a:lnTo>
                  <a:lnTo>
                    <a:pt x="26" y="12"/>
                  </a:lnTo>
                  <a:lnTo>
                    <a:pt x="24" y="16"/>
                  </a:lnTo>
                  <a:lnTo>
                    <a:pt x="22" y="18"/>
                  </a:lnTo>
                  <a:lnTo>
                    <a:pt x="20" y="20"/>
                  </a:lnTo>
                  <a:lnTo>
                    <a:pt x="14" y="22"/>
                  </a:lnTo>
                  <a:lnTo>
                    <a:pt x="10" y="24"/>
                  </a:lnTo>
                  <a:lnTo>
                    <a:pt x="4" y="24"/>
                  </a:lnTo>
                  <a:lnTo>
                    <a:pt x="2" y="28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2" y="34"/>
                  </a:lnTo>
                  <a:lnTo>
                    <a:pt x="8" y="38"/>
                  </a:lnTo>
                  <a:lnTo>
                    <a:pt x="22" y="42"/>
                  </a:lnTo>
                  <a:lnTo>
                    <a:pt x="34" y="44"/>
                  </a:lnTo>
                  <a:lnTo>
                    <a:pt x="46" y="44"/>
                  </a:lnTo>
                  <a:lnTo>
                    <a:pt x="50" y="44"/>
                  </a:lnTo>
                  <a:lnTo>
                    <a:pt x="68" y="70"/>
                  </a:lnTo>
                  <a:lnTo>
                    <a:pt x="86" y="56"/>
                  </a:lnTo>
                  <a:lnTo>
                    <a:pt x="88" y="44"/>
                  </a:lnTo>
                  <a:lnTo>
                    <a:pt x="92" y="42"/>
                  </a:lnTo>
                  <a:lnTo>
                    <a:pt x="96" y="40"/>
                  </a:lnTo>
                  <a:lnTo>
                    <a:pt x="100" y="36"/>
                  </a:lnTo>
                  <a:lnTo>
                    <a:pt x="104" y="32"/>
                  </a:lnTo>
                  <a:lnTo>
                    <a:pt x="108" y="28"/>
                  </a:lnTo>
                  <a:lnTo>
                    <a:pt x="110" y="22"/>
                  </a:lnTo>
                  <a:lnTo>
                    <a:pt x="110" y="18"/>
                  </a:lnTo>
                  <a:lnTo>
                    <a:pt x="110" y="16"/>
                  </a:lnTo>
                  <a:lnTo>
                    <a:pt x="108" y="16"/>
                  </a:lnTo>
                  <a:lnTo>
                    <a:pt x="106" y="16"/>
                  </a:lnTo>
                  <a:lnTo>
                    <a:pt x="104" y="18"/>
                  </a:lnTo>
                  <a:lnTo>
                    <a:pt x="102" y="18"/>
                  </a:lnTo>
                  <a:lnTo>
                    <a:pt x="100" y="20"/>
                  </a:lnTo>
                  <a:lnTo>
                    <a:pt x="98" y="22"/>
                  </a:lnTo>
                  <a:lnTo>
                    <a:pt x="80" y="32"/>
                  </a:lnTo>
                  <a:lnTo>
                    <a:pt x="62" y="30"/>
                  </a:lnTo>
                  <a:lnTo>
                    <a:pt x="60" y="28"/>
                  </a:lnTo>
                  <a:lnTo>
                    <a:pt x="58" y="28"/>
                  </a:lnTo>
                  <a:lnTo>
                    <a:pt x="56" y="24"/>
                  </a:lnTo>
                  <a:lnTo>
                    <a:pt x="56" y="22"/>
                  </a:lnTo>
                  <a:lnTo>
                    <a:pt x="56" y="18"/>
                  </a:lnTo>
                  <a:lnTo>
                    <a:pt x="58" y="14"/>
                  </a:lnTo>
                  <a:lnTo>
                    <a:pt x="62" y="10"/>
                  </a:lnTo>
                  <a:lnTo>
                    <a:pt x="64" y="6"/>
                  </a:lnTo>
                  <a:lnTo>
                    <a:pt x="66" y="4"/>
                  </a:lnTo>
                  <a:lnTo>
                    <a:pt x="62" y="2"/>
                  </a:lnTo>
                  <a:lnTo>
                    <a:pt x="54" y="2"/>
                  </a:lnTo>
                  <a:lnTo>
                    <a:pt x="44" y="0"/>
                  </a:lnTo>
                  <a:lnTo>
                    <a:pt x="34" y="4"/>
                  </a:lnTo>
                  <a:lnTo>
                    <a:pt x="26" y="1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196" name="Freeform 193"/>
            <p:cNvSpPr>
              <a:spLocks noChangeArrowheads="1"/>
            </p:cNvSpPr>
            <p:nvPr/>
          </p:nvSpPr>
          <p:spPr bwMode="auto">
            <a:xfrm>
              <a:off x="434" y="124"/>
              <a:ext cx="110" cy="220"/>
            </a:xfrm>
            <a:custGeom>
              <a:avLst/>
              <a:gdLst>
                <a:gd name="T0" fmla="*/ 44 w 110"/>
                <a:gd name="T1" fmla="*/ 20 h 220"/>
                <a:gd name="T2" fmla="*/ 40 w 110"/>
                <a:gd name="T3" fmla="*/ 20 h 220"/>
                <a:gd name="T4" fmla="*/ 36 w 110"/>
                <a:gd name="T5" fmla="*/ 20 h 220"/>
                <a:gd name="T6" fmla="*/ 34 w 110"/>
                <a:gd name="T7" fmla="*/ 26 h 220"/>
                <a:gd name="T8" fmla="*/ 32 w 110"/>
                <a:gd name="T9" fmla="*/ 32 h 220"/>
                <a:gd name="T10" fmla="*/ 28 w 110"/>
                <a:gd name="T11" fmla="*/ 34 h 220"/>
                <a:gd name="T12" fmla="*/ 24 w 110"/>
                <a:gd name="T13" fmla="*/ 34 h 220"/>
                <a:gd name="T14" fmla="*/ 24 w 110"/>
                <a:gd name="T15" fmla="*/ 34 h 220"/>
                <a:gd name="T16" fmla="*/ 20 w 110"/>
                <a:gd name="T17" fmla="*/ 26 h 220"/>
                <a:gd name="T18" fmla="*/ 12 w 110"/>
                <a:gd name="T19" fmla="*/ 18 h 220"/>
                <a:gd name="T20" fmla="*/ 2 w 110"/>
                <a:gd name="T21" fmla="*/ 16 h 220"/>
                <a:gd name="T22" fmla="*/ 0 w 110"/>
                <a:gd name="T23" fmla="*/ 60 h 220"/>
                <a:gd name="T24" fmla="*/ 4 w 110"/>
                <a:gd name="T25" fmla="*/ 72 h 220"/>
                <a:gd name="T26" fmla="*/ 14 w 110"/>
                <a:gd name="T27" fmla="*/ 94 h 220"/>
                <a:gd name="T28" fmla="*/ 42 w 110"/>
                <a:gd name="T29" fmla="*/ 106 h 220"/>
                <a:gd name="T30" fmla="*/ 58 w 110"/>
                <a:gd name="T31" fmla="*/ 94 h 220"/>
                <a:gd name="T32" fmla="*/ 60 w 110"/>
                <a:gd name="T33" fmla="*/ 96 h 220"/>
                <a:gd name="T34" fmla="*/ 66 w 110"/>
                <a:gd name="T35" fmla="*/ 100 h 220"/>
                <a:gd name="T36" fmla="*/ 68 w 110"/>
                <a:gd name="T37" fmla="*/ 106 h 220"/>
                <a:gd name="T38" fmla="*/ 62 w 110"/>
                <a:gd name="T39" fmla="*/ 114 h 220"/>
                <a:gd name="T40" fmla="*/ 46 w 110"/>
                <a:gd name="T41" fmla="*/ 126 h 220"/>
                <a:gd name="T42" fmla="*/ 38 w 110"/>
                <a:gd name="T43" fmla="*/ 130 h 220"/>
                <a:gd name="T44" fmla="*/ 36 w 110"/>
                <a:gd name="T45" fmla="*/ 144 h 220"/>
                <a:gd name="T46" fmla="*/ 36 w 110"/>
                <a:gd name="T47" fmla="*/ 166 h 220"/>
                <a:gd name="T48" fmla="*/ 38 w 110"/>
                <a:gd name="T49" fmla="*/ 170 h 220"/>
                <a:gd name="T50" fmla="*/ 42 w 110"/>
                <a:gd name="T51" fmla="*/ 182 h 220"/>
                <a:gd name="T52" fmla="*/ 48 w 110"/>
                <a:gd name="T53" fmla="*/ 192 h 220"/>
                <a:gd name="T54" fmla="*/ 56 w 110"/>
                <a:gd name="T55" fmla="*/ 202 h 220"/>
                <a:gd name="T56" fmla="*/ 62 w 110"/>
                <a:gd name="T57" fmla="*/ 212 h 220"/>
                <a:gd name="T58" fmla="*/ 66 w 110"/>
                <a:gd name="T59" fmla="*/ 220 h 220"/>
                <a:gd name="T60" fmla="*/ 74 w 110"/>
                <a:gd name="T61" fmla="*/ 212 h 220"/>
                <a:gd name="T62" fmla="*/ 90 w 110"/>
                <a:gd name="T63" fmla="*/ 154 h 220"/>
                <a:gd name="T64" fmla="*/ 104 w 110"/>
                <a:gd name="T65" fmla="*/ 98 h 220"/>
                <a:gd name="T66" fmla="*/ 108 w 110"/>
                <a:gd name="T67" fmla="*/ 88 h 220"/>
                <a:gd name="T68" fmla="*/ 108 w 110"/>
                <a:gd name="T69" fmla="*/ 66 h 220"/>
                <a:gd name="T70" fmla="*/ 102 w 110"/>
                <a:gd name="T71" fmla="*/ 22 h 220"/>
                <a:gd name="T72" fmla="*/ 70 w 110"/>
                <a:gd name="T73" fmla="*/ 2 h 220"/>
                <a:gd name="T74" fmla="*/ 64 w 110"/>
                <a:gd name="T75" fmla="*/ 4 h 220"/>
                <a:gd name="T76" fmla="*/ 58 w 110"/>
                <a:gd name="T77" fmla="*/ 8 h 220"/>
                <a:gd name="T78" fmla="*/ 58 w 110"/>
                <a:gd name="T79" fmla="*/ 14 h 220"/>
                <a:gd name="T80" fmla="*/ 56 w 110"/>
                <a:gd name="T81" fmla="*/ 24 h 220"/>
                <a:gd name="T82" fmla="*/ 54 w 110"/>
                <a:gd name="T83" fmla="*/ 30 h 220"/>
                <a:gd name="T84" fmla="*/ 44 w 110"/>
                <a:gd name="T85" fmla="*/ 22 h 22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10"/>
                <a:gd name="T130" fmla="*/ 0 h 220"/>
                <a:gd name="T131" fmla="*/ 110 w 110"/>
                <a:gd name="T132" fmla="*/ 220 h 22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10" h="220">
                  <a:moveTo>
                    <a:pt x="44" y="22"/>
                  </a:moveTo>
                  <a:lnTo>
                    <a:pt x="44" y="20"/>
                  </a:lnTo>
                  <a:lnTo>
                    <a:pt x="42" y="20"/>
                  </a:lnTo>
                  <a:lnTo>
                    <a:pt x="40" y="20"/>
                  </a:lnTo>
                  <a:lnTo>
                    <a:pt x="38" y="20"/>
                  </a:lnTo>
                  <a:lnTo>
                    <a:pt x="36" y="20"/>
                  </a:lnTo>
                  <a:lnTo>
                    <a:pt x="34" y="22"/>
                  </a:lnTo>
                  <a:lnTo>
                    <a:pt x="34" y="26"/>
                  </a:lnTo>
                  <a:lnTo>
                    <a:pt x="34" y="28"/>
                  </a:lnTo>
                  <a:lnTo>
                    <a:pt x="32" y="32"/>
                  </a:lnTo>
                  <a:lnTo>
                    <a:pt x="32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2" y="30"/>
                  </a:lnTo>
                  <a:lnTo>
                    <a:pt x="20" y="26"/>
                  </a:lnTo>
                  <a:lnTo>
                    <a:pt x="16" y="22"/>
                  </a:lnTo>
                  <a:lnTo>
                    <a:pt x="12" y="18"/>
                  </a:lnTo>
                  <a:lnTo>
                    <a:pt x="8" y="16"/>
                  </a:lnTo>
                  <a:lnTo>
                    <a:pt x="2" y="16"/>
                  </a:lnTo>
                  <a:lnTo>
                    <a:pt x="0" y="36"/>
                  </a:lnTo>
                  <a:lnTo>
                    <a:pt x="0" y="60"/>
                  </a:lnTo>
                  <a:lnTo>
                    <a:pt x="0" y="64"/>
                  </a:lnTo>
                  <a:lnTo>
                    <a:pt x="4" y="72"/>
                  </a:lnTo>
                  <a:lnTo>
                    <a:pt x="8" y="84"/>
                  </a:lnTo>
                  <a:lnTo>
                    <a:pt x="14" y="94"/>
                  </a:lnTo>
                  <a:lnTo>
                    <a:pt x="28" y="114"/>
                  </a:lnTo>
                  <a:lnTo>
                    <a:pt x="42" y="106"/>
                  </a:lnTo>
                  <a:lnTo>
                    <a:pt x="44" y="94"/>
                  </a:lnTo>
                  <a:lnTo>
                    <a:pt x="58" y="94"/>
                  </a:lnTo>
                  <a:lnTo>
                    <a:pt x="58" y="96"/>
                  </a:lnTo>
                  <a:lnTo>
                    <a:pt x="60" y="96"/>
                  </a:lnTo>
                  <a:lnTo>
                    <a:pt x="64" y="98"/>
                  </a:lnTo>
                  <a:lnTo>
                    <a:pt x="66" y="100"/>
                  </a:lnTo>
                  <a:lnTo>
                    <a:pt x="68" y="104"/>
                  </a:lnTo>
                  <a:lnTo>
                    <a:pt x="68" y="106"/>
                  </a:lnTo>
                  <a:lnTo>
                    <a:pt x="66" y="110"/>
                  </a:lnTo>
                  <a:lnTo>
                    <a:pt x="62" y="114"/>
                  </a:lnTo>
                  <a:lnTo>
                    <a:pt x="54" y="122"/>
                  </a:lnTo>
                  <a:lnTo>
                    <a:pt x="46" y="126"/>
                  </a:lnTo>
                  <a:lnTo>
                    <a:pt x="40" y="128"/>
                  </a:lnTo>
                  <a:lnTo>
                    <a:pt x="38" y="130"/>
                  </a:lnTo>
                  <a:lnTo>
                    <a:pt x="36" y="132"/>
                  </a:lnTo>
                  <a:lnTo>
                    <a:pt x="36" y="144"/>
                  </a:lnTo>
                  <a:lnTo>
                    <a:pt x="46" y="152"/>
                  </a:lnTo>
                  <a:lnTo>
                    <a:pt x="36" y="166"/>
                  </a:lnTo>
                  <a:lnTo>
                    <a:pt x="38" y="170"/>
                  </a:lnTo>
                  <a:lnTo>
                    <a:pt x="40" y="176"/>
                  </a:lnTo>
                  <a:lnTo>
                    <a:pt x="42" y="182"/>
                  </a:lnTo>
                  <a:lnTo>
                    <a:pt x="44" y="188"/>
                  </a:lnTo>
                  <a:lnTo>
                    <a:pt x="48" y="192"/>
                  </a:lnTo>
                  <a:lnTo>
                    <a:pt x="52" y="196"/>
                  </a:lnTo>
                  <a:lnTo>
                    <a:pt x="56" y="202"/>
                  </a:lnTo>
                  <a:lnTo>
                    <a:pt x="58" y="208"/>
                  </a:lnTo>
                  <a:lnTo>
                    <a:pt x="62" y="212"/>
                  </a:lnTo>
                  <a:lnTo>
                    <a:pt x="64" y="216"/>
                  </a:lnTo>
                  <a:lnTo>
                    <a:pt x="66" y="220"/>
                  </a:lnTo>
                  <a:lnTo>
                    <a:pt x="74" y="212"/>
                  </a:lnTo>
                  <a:lnTo>
                    <a:pt x="84" y="172"/>
                  </a:lnTo>
                  <a:lnTo>
                    <a:pt x="90" y="154"/>
                  </a:lnTo>
                  <a:lnTo>
                    <a:pt x="94" y="132"/>
                  </a:lnTo>
                  <a:lnTo>
                    <a:pt x="104" y="98"/>
                  </a:lnTo>
                  <a:lnTo>
                    <a:pt x="106" y="96"/>
                  </a:lnTo>
                  <a:lnTo>
                    <a:pt x="108" y="88"/>
                  </a:lnTo>
                  <a:lnTo>
                    <a:pt x="110" y="76"/>
                  </a:lnTo>
                  <a:lnTo>
                    <a:pt x="108" y="66"/>
                  </a:lnTo>
                  <a:lnTo>
                    <a:pt x="98" y="46"/>
                  </a:lnTo>
                  <a:lnTo>
                    <a:pt x="102" y="22"/>
                  </a:lnTo>
                  <a:lnTo>
                    <a:pt x="70" y="0"/>
                  </a:lnTo>
                  <a:lnTo>
                    <a:pt x="70" y="2"/>
                  </a:lnTo>
                  <a:lnTo>
                    <a:pt x="66" y="2"/>
                  </a:lnTo>
                  <a:lnTo>
                    <a:pt x="64" y="4"/>
                  </a:lnTo>
                  <a:lnTo>
                    <a:pt x="60" y="6"/>
                  </a:lnTo>
                  <a:lnTo>
                    <a:pt x="58" y="8"/>
                  </a:lnTo>
                  <a:lnTo>
                    <a:pt x="58" y="10"/>
                  </a:lnTo>
                  <a:lnTo>
                    <a:pt x="58" y="14"/>
                  </a:lnTo>
                  <a:lnTo>
                    <a:pt x="58" y="18"/>
                  </a:lnTo>
                  <a:lnTo>
                    <a:pt x="56" y="24"/>
                  </a:lnTo>
                  <a:lnTo>
                    <a:pt x="56" y="26"/>
                  </a:lnTo>
                  <a:lnTo>
                    <a:pt x="54" y="30"/>
                  </a:lnTo>
                  <a:lnTo>
                    <a:pt x="44" y="2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197" name="Freeform 194"/>
            <p:cNvSpPr>
              <a:spLocks noChangeArrowheads="1"/>
            </p:cNvSpPr>
            <p:nvPr/>
          </p:nvSpPr>
          <p:spPr bwMode="auto">
            <a:xfrm>
              <a:off x="522" y="84"/>
              <a:ext cx="122" cy="94"/>
            </a:xfrm>
            <a:custGeom>
              <a:avLst/>
              <a:gdLst>
                <a:gd name="T0" fmla="*/ 22 w 122"/>
                <a:gd name="T1" fmla="*/ 0 h 94"/>
                <a:gd name="T2" fmla="*/ 14 w 122"/>
                <a:gd name="T3" fmla="*/ 20 h 94"/>
                <a:gd name="T4" fmla="*/ 0 w 122"/>
                <a:gd name="T5" fmla="*/ 32 h 94"/>
                <a:gd name="T6" fmla="*/ 0 w 122"/>
                <a:gd name="T7" fmla="*/ 32 h 94"/>
                <a:gd name="T8" fmla="*/ 2 w 122"/>
                <a:gd name="T9" fmla="*/ 36 h 94"/>
                <a:gd name="T10" fmla="*/ 4 w 122"/>
                <a:gd name="T11" fmla="*/ 40 h 94"/>
                <a:gd name="T12" fmla="*/ 6 w 122"/>
                <a:gd name="T13" fmla="*/ 46 h 94"/>
                <a:gd name="T14" fmla="*/ 10 w 122"/>
                <a:gd name="T15" fmla="*/ 50 h 94"/>
                <a:gd name="T16" fmla="*/ 12 w 122"/>
                <a:gd name="T17" fmla="*/ 52 h 94"/>
                <a:gd name="T18" fmla="*/ 14 w 122"/>
                <a:gd name="T19" fmla="*/ 54 h 94"/>
                <a:gd name="T20" fmla="*/ 18 w 122"/>
                <a:gd name="T21" fmla="*/ 54 h 94"/>
                <a:gd name="T22" fmla="*/ 22 w 122"/>
                <a:gd name="T23" fmla="*/ 56 h 94"/>
                <a:gd name="T24" fmla="*/ 26 w 122"/>
                <a:gd name="T25" fmla="*/ 56 h 94"/>
                <a:gd name="T26" fmla="*/ 28 w 122"/>
                <a:gd name="T27" fmla="*/ 56 h 94"/>
                <a:gd name="T28" fmla="*/ 30 w 122"/>
                <a:gd name="T29" fmla="*/ 58 h 94"/>
                <a:gd name="T30" fmla="*/ 32 w 122"/>
                <a:gd name="T31" fmla="*/ 60 h 94"/>
                <a:gd name="T32" fmla="*/ 30 w 122"/>
                <a:gd name="T33" fmla="*/ 62 h 94"/>
                <a:gd name="T34" fmla="*/ 28 w 122"/>
                <a:gd name="T35" fmla="*/ 66 h 94"/>
                <a:gd name="T36" fmla="*/ 24 w 122"/>
                <a:gd name="T37" fmla="*/ 70 h 94"/>
                <a:gd name="T38" fmla="*/ 24 w 122"/>
                <a:gd name="T39" fmla="*/ 74 h 94"/>
                <a:gd name="T40" fmla="*/ 26 w 122"/>
                <a:gd name="T41" fmla="*/ 80 h 94"/>
                <a:gd name="T42" fmla="*/ 28 w 122"/>
                <a:gd name="T43" fmla="*/ 82 h 94"/>
                <a:gd name="T44" fmla="*/ 32 w 122"/>
                <a:gd name="T45" fmla="*/ 86 h 94"/>
                <a:gd name="T46" fmla="*/ 36 w 122"/>
                <a:gd name="T47" fmla="*/ 88 h 94"/>
                <a:gd name="T48" fmla="*/ 40 w 122"/>
                <a:gd name="T49" fmla="*/ 88 h 94"/>
                <a:gd name="T50" fmla="*/ 50 w 122"/>
                <a:gd name="T51" fmla="*/ 88 h 94"/>
                <a:gd name="T52" fmla="*/ 64 w 122"/>
                <a:gd name="T53" fmla="*/ 88 h 94"/>
                <a:gd name="T54" fmla="*/ 80 w 122"/>
                <a:gd name="T55" fmla="*/ 94 h 94"/>
                <a:gd name="T56" fmla="*/ 122 w 122"/>
                <a:gd name="T57" fmla="*/ 42 h 94"/>
                <a:gd name="T58" fmla="*/ 114 w 122"/>
                <a:gd name="T59" fmla="*/ 24 h 94"/>
                <a:gd name="T60" fmla="*/ 92 w 122"/>
                <a:gd name="T61" fmla="*/ 20 h 94"/>
                <a:gd name="T62" fmla="*/ 56 w 122"/>
                <a:gd name="T63" fmla="*/ 0 h 94"/>
                <a:gd name="T64" fmla="*/ 54 w 122"/>
                <a:gd name="T65" fmla="*/ 12 h 94"/>
                <a:gd name="T66" fmla="*/ 40 w 122"/>
                <a:gd name="T67" fmla="*/ 10 h 94"/>
                <a:gd name="T68" fmla="*/ 22 w 122"/>
                <a:gd name="T69" fmla="*/ 0 h 9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22"/>
                <a:gd name="T106" fmla="*/ 0 h 94"/>
                <a:gd name="T107" fmla="*/ 122 w 122"/>
                <a:gd name="T108" fmla="*/ 94 h 9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22" h="94">
                  <a:moveTo>
                    <a:pt x="22" y="0"/>
                  </a:moveTo>
                  <a:lnTo>
                    <a:pt x="14" y="20"/>
                  </a:lnTo>
                  <a:lnTo>
                    <a:pt x="0" y="32"/>
                  </a:lnTo>
                  <a:lnTo>
                    <a:pt x="2" y="36"/>
                  </a:lnTo>
                  <a:lnTo>
                    <a:pt x="4" y="40"/>
                  </a:lnTo>
                  <a:lnTo>
                    <a:pt x="6" y="46"/>
                  </a:lnTo>
                  <a:lnTo>
                    <a:pt x="10" y="50"/>
                  </a:lnTo>
                  <a:lnTo>
                    <a:pt x="12" y="52"/>
                  </a:lnTo>
                  <a:lnTo>
                    <a:pt x="14" y="54"/>
                  </a:lnTo>
                  <a:lnTo>
                    <a:pt x="18" y="54"/>
                  </a:lnTo>
                  <a:lnTo>
                    <a:pt x="22" y="56"/>
                  </a:lnTo>
                  <a:lnTo>
                    <a:pt x="26" y="56"/>
                  </a:lnTo>
                  <a:lnTo>
                    <a:pt x="28" y="56"/>
                  </a:lnTo>
                  <a:lnTo>
                    <a:pt x="30" y="58"/>
                  </a:lnTo>
                  <a:lnTo>
                    <a:pt x="32" y="60"/>
                  </a:lnTo>
                  <a:lnTo>
                    <a:pt x="30" y="62"/>
                  </a:lnTo>
                  <a:lnTo>
                    <a:pt x="28" y="66"/>
                  </a:lnTo>
                  <a:lnTo>
                    <a:pt x="24" y="70"/>
                  </a:lnTo>
                  <a:lnTo>
                    <a:pt x="24" y="74"/>
                  </a:lnTo>
                  <a:lnTo>
                    <a:pt x="26" y="80"/>
                  </a:lnTo>
                  <a:lnTo>
                    <a:pt x="28" y="82"/>
                  </a:lnTo>
                  <a:lnTo>
                    <a:pt x="32" y="86"/>
                  </a:lnTo>
                  <a:lnTo>
                    <a:pt x="36" y="88"/>
                  </a:lnTo>
                  <a:lnTo>
                    <a:pt x="40" y="88"/>
                  </a:lnTo>
                  <a:lnTo>
                    <a:pt x="50" y="88"/>
                  </a:lnTo>
                  <a:lnTo>
                    <a:pt x="64" y="88"/>
                  </a:lnTo>
                  <a:lnTo>
                    <a:pt x="80" y="94"/>
                  </a:lnTo>
                  <a:lnTo>
                    <a:pt x="122" y="42"/>
                  </a:lnTo>
                  <a:lnTo>
                    <a:pt x="114" y="24"/>
                  </a:lnTo>
                  <a:lnTo>
                    <a:pt x="92" y="20"/>
                  </a:lnTo>
                  <a:lnTo>
                    <a:pt x="56" y="0"/>
                  </a:lnTo>
                  <a:lnTo>
                    <a:pt x="54" y="12"/>
                  </a:lnTo>
                  <a:lnTo>
                    <a:pt x="40" y="10"/>
                  </a:lnTo>
                  <a:lnTo>
                    <a:pt x="22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198" name="Freeform 195"/>
            <p:cNvSpPr>
              <a:spLocks noChangeArrowheads="1"/>
            </p:cNvSpPr>
            <p:nvPr/>
          </p:nvSpPr>
          <p:spPr bwMode="auto">
            <a:xfrm>
              <a:off x="550" y="248"/>
              <a:ext cx="46" cy="46"/>
            </a:xfrm>
            <a:custGeom>
              <a:avLst/>
              <a:gdLst>
                <a:gd name="T0" fmla="*/ 28 w 46"/>
                <a:gd name="T1" fmla="*/ 8 h 46"/>
                <a:gd name="T2" fmla="*/ 28 w 46"/>
                <a:gd name="T3" fmla="*/ 6 h 46"/>
                <a:gd name="T4" fmla="*/ 26 w 46"/>
                <a:gd name="T5" fmla="*/ 4 h 46"/>
                <a:gd name="T6" fmla="*/ 22 w 46"/>
                <a:gd name="T7" fmla="*/ 2 h 46"/>
                <a:gd name="T8" fmla="*/ 20 w 46"/>
                <a:gd name="T9" fmla="*/ 0 h 46"/>
                <a:gd name="T10" fmla="*/ 16 w 46"/>
                <a:gd name="T11" fmla="*/ 0 h 46"/>
                <a:gd name="T12" fmla="*/ 12 w 46"/>
                <a:gd name="T13" fmla="*/ 0 h 46"/>
                <a:gd name="T14" fmla="*/ 10 w 46"/>
                <a:gd name="T15" fmla="*/ 0 h 46"/>
                <a:gd name="T16" fmla="*/ 8 w 46"/>
                <a:gd name="T17" fmla="*/ 4 h 46"/>
                <a:gd name="T18" fmla="*/ 4 w 46"/>
                <a:gd name="T19" fmla="*/ 8 h 46"/>
                <a:gd name="T20" fmla="*/ 2 w 46"/>
                <a:gd name="T21" fmla="*/ 12 h 46"/>
                <a:gd name="T22" fmla="*/ 2 w 46"/>
                <a:gd name="T23" fmla="*/ 16 h 46"/>
                <a:gd name="T24" fmla="*/ 0 w 46"/>
                <a:gd name="T25" fmla="*/ 20 h 46"/>
                <a:gd name="T26" fmla="*/ 2 w 46"/>
                <a:gd name="T27" fmla="*/ 24 h 46"/>
                <a:gd name="T28" fmla="*/ 4 w 46"/>
                <a:gd name="T29" fmla="*/ 26 h 46"/>
                <a:gd name="T30" fmla="*/ 8 w 46"/>
                <a:gd name="T31" fmla="*/ 30 h 46"/>
                <a:gd name="T32" fmla="*/ 12 w 46"/>
                <a:gd name="T33" fmla="*/ 34 h 46"/>
                <a:gd name="T34" fmla="*/ 16 w 46"/>
                <a:gd name="T35" fmla="*/ 36 h 46"/>
                <a:gd name="T36" fmla="*/ 20 w 46"/>
                <a:gd name="T37" fmla="*/ 40 h 46"/>
                <a:gd name="T38" fmla="*/ 24 w 46"/>
                <a:gd name="T39" fmla="*/ 42 h 46"/>
                <a:gd name="T40" fmla="*/ 28 w 46"/>
                <a:gd name="T41" fmla="*/ 44 h 46"/>
                <a:gd name="T42" fmla="*/ 28 w 46"/>
                <a:gd name="T43" fmla="*/ 46 h 46"/>
                <a:gd name="T44" fmla="*/ 28 w 46"/>
                <a:gd name="T45" fmla="*/ 44 h 46"/>
                <a:gd name="T46" fmla="*/ 32 w 46"/>
                <a:gd name="T47" fmla="*/ 44 h 46"/>
                <a:gd name="T48" fmla="*/ 36 w 46"/>
                <a:gd name="T49" fmla="*/ 40 h 46"/>
                <a:gd name="T50" fmla="*/ 40 w 46"/>
                <a:gd name="T51" fmla="*/ 38 h 46"/>
                <a:gd name="T52" fmla="*/ 42 w 46"/>
                <a:gd name="T53" fmla="*/ 34 h 46"/>
                <a:gd name="T54" fmla="*/ 46 w 46"/>
                <a:gd name="T55" fmla="*/ 32 h 46"/>
                <a:gd name="T56" fmla="*/ 46 w 46"/>
                <a:gd name="T57" fmla="*/ 28 h 46"/>
                <a:gd name="T58" fmla="*/ 46 w 46"/>
                <a:gd name="T59" fmla="*/ 24 h 46"/>
                <a:gd name="T60" fmla="*/ 42 w 46"/>
                <a:gd name="T61" fmla="*/ 20 h 46"/>
                <a:gd name="T62" fmla="*/ 38 w 46"/>
                <a:gd name="T63" fmla="*/ 16 h 46"/>
                <a:gd name="T64" fmla="*/ 34 w 46"/>
                <a:gd name="T65" fmla="*/ 12 h 46"/>
                <a:gd name="T66" fmla="*/ 32 w 46"/>
                <a:gd name="T67" fmla="*/ 10 h 46"/>
                <a:gd name="T68" fmla="*/ 28 w 46"/>
                <a:gd name="T69" fmla="*/ 8 h 46"/>
                <a:gd name="T70" fmla="*/ 28 w 46"/>
                <a:gd name="T71" fmla="*/ 8 h 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6"/>
                <a:gd name="T109" fmla="*/ 0 h 46"/>
                <a:gd name="T110" fmla="*/ 46 w 46"/>
                <a:gd name="T111" fmla="*/ 46 h 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6" h="46">
                  <a:moveTo>
                    <a:pt x="28" y="8"/>
                  </a:moveTo>
                  <a:lnTo>
                    <a:pt x="28" y="6"/>
                  </a:lnTo>
                  <a:lnTo>
                    <a:pt x="26" y="4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4"/>
                  </a:lnTo>
                  <a:lnTo>
                    <a:pt x="4" y="8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8" y="30"/>
                  </a:lnTo>
                  <a:lnTo>
                    <a:pt x="12" y="34"/>
                  </a:lnTo>
                  <a:lnTo>
                    <a:pt x="16" y="36"/>
                  </a:lnTo>
                  <a:lnTo>
                    <a:pt x="20" y="40"/>
                  </a:lnTo>
                  <a:lnTo>
                    <a:pt x="24" y="42"/>
                  </a:lnTo>
                  <a:lnTo>
                    <a:pt x="28" y="44"/>
                  </a:lnTo>
                  <a:lnTo>
                    <a:pt x="28" y="46"/>
                  </a:lnTo>
                  <a:lnTo>
                    <a:pt x="28" y="44"/>
                  </a:lnTo>
                  <a:lnTo>
                    <a:pt x="32" y="44"/>
                  </a:lnTo>
                  <a:lnTo>
                    <a:pt x="36" y="40"/>
                  </a:lnTo>
                  <a:lnTo>
                    <a:pt x="40" y="38"/>
                  </a:lnTo>
                  <a:lnTo>
                    <a:pt x="42" y="34"/>
                  </a:lnTo>
                  <a:lnTo>
                    <a:pt x="46" y="32"/>
                  </a:lnTo>
                  <a:lnTo>
                    <a:pt x="46" y="28"/>
                  </a:lnTo>
                  <a:lnTo>
                    <a:pt x="46" y="24"/>
                  </a:lnTo>
                  <a:lnTo>
                    <a:pt x="42" y="20"/>
                  </a:lnTo>
                  <a:lnTo>
                    <a:pt x="38" y="16"/>
                  </a:lnTo>
                  <a:lnTo>
                    <a:pt x="34" y="12"/>
                  </a:lnTo>
                  <a:lnTo>
                    <a:pt x="32" y="10"/>
                  </a:lnTo>
                  <a:lnTo>
                    <a:pt x="28" y="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199" name="Freeform 196"/>
            <p:cNvSpPr>
              <a:spLocks noChangeArrowheads="1"/>
            </p:cNvSpPr>
            <p:nvPr/>
          </p:nvSpPr>
          <p:spPr bwMode="auto">
            <a:xfrm>
              <a:off x="2024" y="908"/>
              <a:ext cx="32" cy="164"/>
            </a:xfrm>
            <a:custGeom>
              <a:avLst/>
              <a:gdLst>
                <a:gd name="T0" fmla="*/ 26 w 32"/>
                <a:gd name="T1" fmla="*/ 8 h 164"/>
                <a:gd name="T2" fmla="*/ 26 w 32"/>
                <a:gd name="T3" fmla="*/ 6 h 164"/>
                <a:gd name="T4" fmla="*/ 24 w 32"/>
                <a:gd name="T5" fmla="*/ 6 h 164"/>
                <a:gd name="T6" fmla="*/ 22 w 32"/>
                <a:gd name="T7" fmla="*/ 2 h 164"/>
                <a:gd name="T8" fmla="*/ 20 w 32"/>
                <a:gd name="T9" fmla="*/ 2 h 164"/>
                <a:gd name="T10" fmla="*/ 18 w 32"/>
                <a:gd name="T11" fmla="*/ 0 h 164"/>
                <a:gd name="T12" fmla="*/ 16 w 32"/>
                <a:gd name="T13" fmla="*/ 2 h 164"/>
                <a:gd name="T14" fmla="*/ 14 w 32"/>
                <a:gd name="T15" fmla="*/ 6 h 164"/>
                <a:gd name="T16" fmla="*/ 12 w 32"/>
                <a:gd name="T17" fmla="*/ 10 h 164"/>
                <a:gd name="T18" fmla="*/ 10 w 32"/>
                <a:gd name="T19" fmla="*/ 14 h 164"/>
                <a:gd name="T20" fmla="*/ 8 w 32"/>
                <a:gd name="T21" fmla="*/ 18 h 164"/>
                <a:gd name="T22" fmla="*/ 8 w 32"/>
                <a:gd name="T23" fmla="*/ 22 h 164"/>
                <a:gd name="T24" fmla="*/ 8 w 32"/>
                <a:gd name="T25" fmla="*/ 22 h 164"/>
                <a:gd name="T26" fmla="*/ 2 w 32"/>
                <a:gd name="T27" fmla="*/ 42 h 164"/>
                <a:gd name="T28" fmla="*/ 2 w 32"/>
                <a:gd name="T29" fmla="*/ 44 h 164"/>
                <a:gd name="T30" fmla="*/ 2 w 32"/>
                <a:gd name="T31" fmla="*/ 46 h 164"/>
                <a:gd name="T32" fmla="*/ 4 w 32"/>
                <a:gd name="T33" fmla="*/ 52 h 164"/>
                <a:gd name="T34" fmla="*/ 4 w 32"/>
                <a:gd name="T35" fmla="*/ 56 h 164"/>
                <a:gd name="T36" fmla="*/ 6 w 32"/>
                <a:gd name="T37" fmla="*/ 60 h 164"/>
                <a:gd name="T38" fmla="*/ 6 w 32"/>
                <a:gd name="T39" fmla="*/ 66 h 164"/>
                <a:gd name="T40" fmla="*/ 8 w 32"/>
                <a:gd name="T41" fmla="*/ 82 h 164"/>
                <a:gd name="T42" fmla="*/ 6 w 32"/>
                <a:gd name="T43" fmla="*/ 100 h 164"/>
                <a:gd name="T44" fmla="*/ 6 w 32"/>
                <a:gd name="T45" fmla="*/ 118 h 164"/>
                <a:gd name="T46" fmla="*/ 6 w 32"/>
                <a:gd name="T47" fmla="*/ 132 h 164"/>
                <a:gd name="T48" fmla="*/ 6 w 32"/>
                <a:gd name="T49" fmla="*/ 140 h 164"/>
                <a:gd name="T50" fmla="*/ 6 w 32"/>
                <a:gd name="T51" fmla="*/ 142 h 164"/>
                <a:gd name="T52" fmla="*/ 4 w 32"/>
                <a:gd name="T53" fmla="*/ 146 h 164"/>
                <a:gd name="T54" fmla="*/ 2 w 32"/>
                <a:gd name="T55" fmla="*/ 150 h 164"/>
                <a:gd name="T56" fmla="*/ 0 w 32"/>
                <a:gd name="T57" fmla="*/ 156 h 164"/>
                <a:gd name="T58" fmla="*/ 0 w 32"/>
                <a:gd name="T59" fmla="*/ 158 h 164"/>
                <a:gd name="T60" fmla="*/ 0 w 32"/>
                <a:gd name="T61" fmla="*/ 160 h 164"/>
                <a:gd name="T62" fmla="*/ 8 w 32"/>
                <a:gd name="T63" fmla="*/ 164 h 164"/>
                <a:gd name="T64" fmla="*/ 12 w 32"/>
                <a:gd name="T65" fmla="*/ 152 h 164"/>
                <a:gd name="T66" fmla="*/ 22 w 32"/>
                <a:gd name="T67" fmla="*/ 162 h 164"/>
                <a:gd name="T68" fmla="*/ 22 w 32"/>
                <a:gd name="T69" fmla="*/ 160 h 164"/>
                <a:gd name="T70" fmla="*/ 22 w 32"/>
                <a:gd name="T71" fmla="*/ 158 h 164"/>
                <a:gd name="T72" fmla="*/ 22 w 32"/>
                <a:gd name="T73" fmla="*/ 152 h 164"/>
                <a:gd name="T74" fmla="*/ 22 w 32"/>
                <a:gd name="T75" fmla="*/ 146 h 164"/>
                <a:gd name="T76" fmla="*/ 20 w 32"/>
                <a:gd name="T77" fmla="*/ 140 h 164"/>
                <a:gd name="T78" fmla="*/ 16 w 32"/>
                <a:gd name="T79" fmla="*/ 130 h 164"/>
                <a:gd name="T80" fmla="*/ 16 w 32"/>
                <a:gd name="T81" fmla="*/ 118 h 164"/>
                <a:gd name="T82" fmla="*/ 24 w 32"/>
                <a:gd name="T83" fmla="*/ 106 h 164"/>
                <a:gd name="T84" fmla="*/ 28 w 32"/>
                <a:gd name="T85" fmla="*/ 102 h 164"/>
                <a:gd name="T86" fmla="*/ 32 w 32"/>
                <a:gd name="T87" fmla="*/ 96 h 164"/>
                <a:gd name="T88" fmla="*/ 32 w 32"/>
                <a:gd name="T89" fmla="*/ 92 h 164"/>
                <a:gd name="T90" fmla="*/ 32 w 32"/>
                <a:gd name="T91" fmla="*/ 88 h 164"/>
                <a:gd name="T92" fmla="*/ 30 w 32"/>
                <a:gd name="T93" fmla="*/ 84 h 164"/>
                <a:gd name="T94" fmla="*/ 30 w 32"/>
                <a:gd name="T95" fmla="*/ 80 h 164"/>
                <a:gd name="T96" fmla="*/ 30 w 32"/>
                <a:gd name="T97" fmla="*/ 74 h 164"/>
                <a:gd name="T98" fmla="*/ 28 w 32"/>
                <a:gd name="T99" fmla="*/ 62 h 164"/>
                <a:gd name="T100" fmla="*/ 26 w 32"/>
                <a:gd name="T101" fmla="*/ 50 h 164"/>
                <a:gd name="T102" fmla="*/ 24 w 32"/>
                <a:gd name="T103" fmla="*/ 40 h 164"/>
                <a:gd name="T104" fmla="*/ 24 w 32"/>
                <a:gd name="T105" fmla="*/ 36 h 164"/>
                <a:gd name="T106" fmla="*/ 24 w 32"/>
                <a:gd name="T107" fmla="*/ 36 h 164"/>
                <a:gd name="T108" fmla="*/ 22 w 32"/>
                <a:gd name="T109" fmla="*/ 32 h 164"/>
                <a:gd name="T110" fmla="*/ 22 w 32"/>
                <a:gd name="T111" fmla="*/ 28 h 164"/>
                <a:gd name="T112" fmla="*/ 22 w 32"/>
                <a:gd name="T113" fmla="*/ 22 h 164"/>
                <a:gd name="T114" fmla="*/ 22 w 32"/>
                <a:gd name="T115" fmla="*/ 16 h 164"/>
                <a:gd name="T116" fmla="*/ 24 w 32"/>
                <a:gd name="T117" fmla="*/ 12 h 164"/>
                <a:gd name="T118" fmla="*/ 26 w 32"/>
                <a:gd name="T119" fmla="*/ 8 h 16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32"/>
                <a:gd name="T181" fmla="*/ 0 h 164"/>
                <a:gd name="T182" fmla="*/ 32 w 32"/>
                <a:gd name="T183" fmla="*/ 164 h 16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32" h="164">
                  <a:moveTo>
                    <a:pt x="26" y="8"/>
                  </a:moveTo>
                  <a:lnTo>
                    <a:pt x="26" y="6"/>
                  </a:lnTo>
                  <a:lnTo>
                    <a:pt x="24" y="6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6" y="2"/>
                  </a:lnTo>
                  <a:lnTo>
                    <a:pt x="14" y="6"/>
                  </a:lnTo>
                  <a:lnTo>
                    <a:pt x="12" y="10"/>
                  </a:lnTo>
                  <a:lnTo>
                    <a:pt x="10" y="14"/>
                  </a:lnTo>
                  <a:lnTo>
                    <a:pt x="8" y="18"/>
                  </a:lnTo>
                  <a:lnTo>
                    <a:pt x="8" y="22"/>
                  </a:lnTo>
                  <a:lnTo>
                    <a:pt x="2" y="42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4" y="52"/>
                  </a:lnTo>
                  <a:lnTo>
                    <a:pt x="4" y="56"/>
                  </a:lnTo>
                  <a:lnTo>
                    <a:pt x="6" y="60"/>
                  </a:lnTo>
                  <a:lnTo>
                    <a:pt x="6" y="66"/>
                  </a:lnTo>
                  <a:lnTo>
                    <a:pt x="8" y="82"/>
                  </a:lnTo>
                  <a:lnTo>
                    <a:pt x="6" y="100"/>
                  </a:lnTo>
                  <a:lnTo>
                    <a:pt x="6" y="118"/>
                  </a:lnTo>
                  <a:lnTo>
                    <a:pt x="6" y="132"/>
                  </a:lnTo>
                  <a:lnTo>
                    <a:pt x="6" y="140"/>
                  </a:lnTo>
                  <a:lnTo>
                    <a:pt x="6" y="142"/>
                  </a:lnTo>
                  <a:lnTo>
                    <a:pt x="4" y="146"/>
                  </a:lnTo>
                  <a:lnTo>
                    <a:pt x="2" y="150"/>
                  </a:lnTo>
                  <a:lnTo>
                    <a:pt x="0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8" y="164"/>
                  </a:lnTo>
                  <a:lnTo>
                    <a:pt x="12" y="152"/>
                  </a:lnTo>
                  <a:lnTo>
                    <a:pt x="22" y="162"/>
                  </a:lnTo>
                  <a:lnTo>
                    <a:pt x="22" y="160"/>
                  </a:lnTo>
                  <a:lnTo>
                    <a:pt x="22" y="158"/>
                  </a:lnTo>
                  <a:lnTo>
                    <a:pt x="22" y="152"/>
                  </a:lnTo>
                  <a:lnTo>
                    <a:pt x="22" y="146"/>
                  </a:lnTo>
                  <a:lnTo>
                    <a:pt x="20" y="140"/>
                  </a:lnTo>
                  <a:lnTo>
                    <a:pt x="16" y="130"/>
                  </a:lnTo>
                  <a:lnTo>
                    <a:pt x="16" y="118"/>
                  </a:lnTo>
                  <a:lnTo>
                    <a:pt x="24" y="106"/>
                  </a:lnTo>
                  <a:lnTo>
                    <a:pt x="28" y="102"/>
                  </a:lnTo>
                  <a:lnTo>
                    <a:pt x="32" y="96"/>
                  </a:lnTo>
                  <a:lnTo>
                    <a:pt x="32" y="92"/>
                  </a:lnTo>
                  <a:lnTo>
                    <a:pt x="32" y="88"/>
                  </a:lnTo>
                  <a:lnTo>
                    <a:pt x="30" y="84"/>
                  </a:lnTo>
                  <a:lnTo>
                    <a:pt x="30" y="80"/>
                  </a:lnTo>
                  <a:lnTo>
                    <a:pt x="30" y="74"/>
                  </a:lnTo>
                  <a:lnTo>
                    <a:pt x="28" y="62"/>
                  </a:lnTo>
                  <a:lnTo>
                    <a:pt x="26" y="50"/>
                  </a:lnTo>
                  <a:lnTo>
                    <a:pt x="24" y="40"/>
                  </a:lnTo>
                  <a:lnTo>
                    <a:pt x="24" y="36"/>
                  </a:lnTo>
                  <a:lnTo>
                    <a:pt x="22" y="32"/>
                  </a:lnTo>
                  <a:lnTo>
                    <a:pt x="22" y="28"/>
                  </a:lnTo>
                  <a:lnTo>
                    <a:pt x="22" y="22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6" y="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00" name="Freeform 197"/>
            <p:cNvSpPr>
              <a:spLocks noChangeArrowheads="1"/>
            </p:cNvSpPr>
            <p:nvPr/>
          </p:nvSpPr>
          <p:spPr bwMode="auto">
            <a:xfrm>
              <a:off x="504" y="102"/>
              <a:ext cx="2132" cy="1160"/>
            </a:xfrm>
            <a:custGeom>
              <a:avLst/>
              <a:gdLst>
                <a:gd name="T0" fmla="*/ 1494 w 2132"/>
                <a:gd name="T1" fmla="*/ 916 h 1160"/>
                <a:gd name="T2" fmla="*/ 1558 w 2132"/>
                <a:gd name="T3" fmla="*/ 688 h 1160"/>
                <a:gd name="T4" fmla="*/ 1762 w 2132"/>
                <a:gd name="T5" fmla="*/ 626 h 1160"/>
                <a:gd name="T6" fmla="*/ 1698 w 2132"/>
                <a:gd name="T7" fmla="*/ 776 h 1160"/>
                <a:gd name="T8" fmla="*/ 1790 w 2132"/>
                <a:gd name="T9" fmla="*/ 726 h 1160"/>
                <a:gd name="T10" fmla="*/ 1876 w 2132"/>
                <a:gd name="T11" fmla="*/ 654 h 1160"/>
                <a:gd name="T12" fmla="*/ 1998 w 2132"/>
                <a:gd name="T13" fmla="*/ 586 h 1160"/>
                <a:gd name="T14" fmla="*/ 2084 w 2132"/>
                <a:gd name="T15" fmla="*/ 548 h 1160"/>
                <a:gd name="T16" fmla="*/ 2074 w 2132"/>
                <a:gd name="T17" fmla="*/ 480 h 1160"/>
                <a:gd name="T18" fmla="*/ 1880 w 2132"/>
                <a:gd name="T19" fmla="*/ 370 h 1160"/>
                <a:gd name="T20" fmla="*/ 1640 w 2132"/>
                <a:gd name="T21" fmla="*/ 308 h 1160"/>
                <a:gd name="T22" fmla="*/ 1578 w 2132"/>
                <a:gd name="T23" fmla="*/ 268 h 1160"/>
                <a:gd name="T24" fmla="*/ 1412 w 2132"/>
                <a:gd name="T25" fmla="*/ 308 h 1160"/>
                <a:gd name="T26" fmla="*/ 1338 w 2132"/>
                <a:gd name="T27" fmla="*/ 230 h 1160"/>
                <a:gd name="T28" fmla="*/ 1160 w 2132"/>
                <a:gd name="T29" fmla="*/ 170 h 1160"/>
                <a:gd name="T30" fmla="*/ 1134 w 2132"/>
                <a:gd name="T31" fmla="*/ 160 h 1160"/>
                <a:gd name="T32" fmla="*/ 1086 w 2132"/>
                <a:gd name="T33" fmla="*/ 8 h 1160"/>
                <a:gd name="T34" fmla="*/ 1020 w 2132"/>
                <a:gd name="T35" fmla="*/ 108 h 1160"/>
                <a:gd name="T36" fmla="*/ 906 w 2132"/>
                <a:gd name="T37" fmla="*/ 98 h 1160"/>
                <a:gd name="T38" fmla="*/ 764 w 2132"/>
                <a:gd name="T39" fmla="*/ 244 h 1160"/>
                <a:gd name="T40" fmla="*/ 812 w 2132"/>
                <a:gd name="T41" fmla="*/ 382 h 1160"/>
                <a:gd name="T42" fmla="*/ 778 w 2132"/>
                <a:gd name="T43" fmla="*/ 298 h 1160"/>
                <a:gd name="T44" fmla="*/ 706 w 2132"/>
                <a:gd name="T45" fmla="*/ 244 h 1160"/>
                <a:gd name="T46" fmla="*/ 670 w 2132"/>
                <a:gd name="T47" fmla="*/ 318 h 1160"/>
                <a:gd name="T48" fmla="*/ 726 w 2132"/>
                <a:gd name="T49" fmla="*/ 416 h 1160"/>
                <a:gd name="T50" fmla="*/ 756 w 2132"/>
                <a:gd name="T51" fmla="*/ 470 h 1160"/>
                <a:gd name="T52" fmla="*/ 712 w 2132"/>
                <a:gd name="T53" fmla="*/ 492 h 1160"/>
                <a:gd name="T54" fmla="*/ 676 w 2132"/>
                <a:gd name="T55" fmla="*/ 424 h 1160"/>
                <a:gd name="T56" fmla="*/ 648 w 2132"/>
                <a:gd name="T57" fmla="*/ 466 h 1160"/>
                <a:gd name="T58" fmla="*/ 656 w 2132"/>
                <a:gd name="T59" fmla="*/ 368 h 1160"/>
                <a:gd name="T60" fmla="*/ 610 w 2132"/>
                <a:gd name="T61" fmla="*/ 280 h 1160"/>
                <a:gd name="T62" fmla="*/ 552 w 2132"/>
                <a:gd name="T63" fmla="*/ 374 h 1160"/>
                <a:gd name="T64" fmla="*/ 390 w 2132"/>
                <a:gd name="T65" fmla="*/ 422 h 1160"/>
                <a:gd name="T66" fmla="*/ 328 w 2132"/>
                <a:gd name="T67" fmla="*/ 410 h 1160"/>
                <a:gd name="T68" fmla="*/ 302 w 2132"/>
                <a:gd name="T69" fmla="*/ 490 h 1160"/>
                <a:gd name="T70" fmla="*/ 208 w 2132"/>
                <a:gd name="T71" fmla="*/ 560 h 1160"/>
                <a:gd name="T72" fmla="*/ 258 w 2132"/>
                <a:gd name="T73" fmla="*/ 480 h 1160"/>
                <a:gd name="T74" fmla="*/ 162 w 2132"/>
                <a:gd name="T75" fmla="*/ 368 h 1160"/>
                <a:gd name="T76" fmla="*/ 134 w 2132"/>
                <a:gd name="T77" fmla="*/ 606 h 1160"/>
                <a:gd name="T78" fmla="*/ 54 w 2132"/>
                <a:gd name="T79" fmla="*/ 674 h 1160"/>
                <a:gd name="T80" fmla="*/ 28 w 2132"/>
                <a:gd name="T81" fmla="*/ 730 h 1160"/>
                <a:gd name="T82" fmla="*/ 42 w 2132"/>
                <a:gd name="T83" fmla="*/ 810 h 1160"/>
                <a:gd name="T84" fmla="*/ 38 w 2132"/>
                <a:gd name="T85" fmla="*/ 892 h 1160"/>
                <a:gd name="T86" fmla="*/ 60 w 2132"/>
                <a:gd name="T87" fmla="*/ 918 h 1160"/>
                <a:gd name="T88" fmla="*/ 114 w 2132"/>
                <a:gd name="T89" fmla="*/ 970 h 1160"/>
                <a:gd name="T90" fmla="*/ 174 w 2132"/>
                <a:gd name="T91" fmla="*/ 998 h 1160"/>
                <a:gd name="T92" fmla="*/ 212 w 2132"/>
                <a:gd name="T93" fmla="*/ 974 h 1160"/>
                <a:gd name="T94" fmla="*/ 236 w 2132"/>
                <a:gd name="T95" fmla="*/ 1020 h 1160"/>
                <a:gd name="T96" fmla="*/ 316 w 2132"/>
                <a:gd name="T97" fmla="*/ 1092 h 1160"/>
                <a:gd name="T98" fmla="*/ 348 w 2132"/>
                <a:gd name="T99" fmla="*/ 1034 h 1160"/>
                <a:gd name="T100" fmla="*/ 390 w 2132"/>
                <a:gd name="T101" fmla="*/ 992 h 1160"/>
                <a:gd name="T102" fmla="*/ 410 w 2132"/>
                <a:gd name="T103" fmla="*/ 1058 h 1160"/>
                <a:gd name="T104" fmla="*/ 452 w 2132"/>
                <a:gd name="T105" fmla="*/ 1122 h 1160"/>
                <a:gd name="T106" fmla="*/ 560 w 2132"/>
                <a:gd name="T107" fmla="*/ 1128 h 1160"/>
                <a:gd name="T108" fmla="*/ 660 w 2132"/>
                <a:gd name="T109" fmla="*/ 1104 h 1160"/>
                <a:gd name="T110" fmla="*/ 732 w 2132"/>
                <a:gd name="T111" fmla="*/ 1050 h 1160"/>
                <a:gd name="T112" fmla="*/ 752 w 2132"/>
                <a:gd name="T113" fmla="*/ 994 h 1160"/>
                <a:gd name="T114" fmla="*/ 834 w 2132"/>
                <a:gd name="T115" fmla="*/ 912 h 1160"/>
                <a:gd name="T116" fmla="*/ 964 w 2132"/>
                <a:gd name="T117" fmla="*/ 912 h 1160"/>
                <a:gd name="T118" fmla="*/ 1168 w 2132"/>
                <a:gd name="T119" fmla="*/ 880 h 1160"/>
                <a:gd name="T120" fmla="*/ 1354 w 2132"/>
                <a:gd name="T121" fmla="*/ 904 h 1160"/>
                <a:gd name="T122" fmla="*/ 1432 w 2132"/>
                <a:gd name="T123" fmla="*/ 908 h 116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132"/>
                <a:gd name="T187" fmla="*/ 0 h 1160"/>
                <a:gd name="T188" fmla="*/ 2132 w 2132"/>
                <a:gd name="T189" fmla="*/ 1160 h 1160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132" h="1160">
                  <a:moveTo>
                    <a:pt x="1396" y="998"/>
                  </a:moveTo>
                  <a:lnTo>
                    <a:pt x="1398" y="994"/>
                  </a:lnTo>
                  <a:lnTo>
                    <a:pt x="1398" y="996"/>
                  </a:lnTo>
                  <a:lnTo>
                    <a:pt x="1396" y="1000"/>
                  </a:lnTo>
                  <a:lnTo>
                    <a:pt x="1396" y="1002"/>
                  </a:lnTo>
                  <a:lnTo>
                    <a:pt x="1394" y="1006"/>
                  </a:lnTo>
                  <a:lnTo>
                    <a:pt x="1394" y="1010"/>
                  </a:lnTo>
                  <a:lnTo>
                    <a:pt x="1394" y="1012"/>
                  </a:lnTo>
                  <a:lnTo>
                    <a:pt x="1392" y="1012"/>
                  </a:lnTo>
                  <a:lnTo>
                    <a:pt x="1394" y="1018"/>
                  </a:lnTo>
                  <a:lnTo>
                    <a:pt x="1398" y="1024"/>
                  </a:lnTo>
                  <a:lnTo>
                    <a:pt x="1402" y="1028"/>
                  </a:lnTo>
                  <a:lnTo>
                    <a:pt x="1406" y="1030"/>
                  </a:lnTo>
                  <a:lnTo>
                    <a:pt x="1410" y="1032"/>
                  </a:lnTo>
                  <a:lnTo>
                    <a:pt x="1412" y="1034"/>
                  </a:lnTo>
                  <a:lnTo>
                    <a:pt x="1414" y="1034"/>
                  </a:lnTo>
                  <a:lnTo>
                    <a:pt x="1424" y="1026"/>
                  </a:lnTo>
                  <a:lnTo>
                    <a:pt x="1436" y="1010"/>
                  </a:lnTo>
                  <a:lnTo>
                    <a:pt x="1450" y="992"/>
                  </a:lnTo>
                  <a:lnTo>
                    <a:pt x="1464" y="970"/>
                  </a:lnTo>
                  <a:lnTo>
                    <a:pt x="1476" y="950"/>
                  </a:lnTo>
                  <a:lnTo>
                    <a:pt x="1486" y="932"/>
                  </a:lnTo>
                  <a:lnTo>
                    <a:pt x="1492" y="920"/>
                  </a:lnTo>
                  <a:lnTo>
                    <a:pt x="1494" y="916"/>
                  </a:lnTo>
                  <a:lnTo>
                    <a:pt x="1496" y="898"/>
                  </a:lnTo>
                  <a:lnTo>
                    <a:pt x="1502" y="884"/>
                  </a:lnTo>
                  <a:lnTo>
                    <a:pt x="1506" y="876"/>
                  </a:lnTo>
                  <a:lnTo>
                    <a:pt x="1510" y="872"/>
                  </a:lnTo>
                  <a:lnTo>
                    <a:pt x="1512" y="846"/>
                  </a:lnTo>
                  <a:lnTo>
                    <a:pt x="1514" y="842"/>
                  </a:lnTo>
                  <a:lnTo>
                    <a:pt x="1516" y="830"/>
                  </a:lnTo>
                  <a:lnTo>
                    <a:pt x="1514" y="818"/>
                  </a:lnTo>
                  <a:lnTo>
                    <a:pt x="1510" y="808"/>
                  </a:lnTo>
                  <a:lnTo>
                    <a:pt x="1500" y="804"/>
                  </a:lnTo>
                  <a:lnTo>
                    <a:pt x="1494" y="804"/>
                  </a:lnTo>
                  <a:lnTo>
                    <a:pt x="1486" y="806"/>
                  </a:lnTo>
                  <a:lnTo>
                    <a:pt x="1478" y="808"/>
                  </a:lnTo>
                  <a:lnTo>
                    <a:pt x="1472" y="808"/>
                  </a:lnTo>
                  <a:lnTo>
                    <a:pt x="1466" y="806"/>
                  </a:lnTo>
                  <a:lnTo>
                    <a:pt x="1462" y="802"/>
                  </a:lnTo>
                  <a:lnTo>
                    <a:pt x="1460" y="800"/>
                  </a:lnTo>
                  <a:lnTo>
                    <a:pt x="1458" y="798"/>
                  </a:lnTo>
                  <a:lnTo>
                    <a:pt x="1456" y="798"/>
                  </a:lnTo>
                  <a:lnTo>
                    <a:pt x="1444" y="794"/>
                  </a:lnTo>
                  <a:lnTo>
                    <a:pt x="1470" y="770"/>
                  </a:lnTo>
                  <a:lnTo>
                    <a:pt x="1472" y="762"/>
                  </a:lnTo>
                  <a:lnTo>
                    <a:pt x="1494" y="738"/>
                  </a:lnTo>
                  <a:lnTo>
                    <a:pt x="1542" y="686"/>
                  </a:lnTo>
                  <a:lnTo>
                    <a:pt x="1546" y="686"/>
                  </a:lnTo>
                  <a:lnTo>
                    <a:pt x="1558" y="688"/>
                  </a:lnTo>
                  <a:lnTo>
                    <a:pt x="1572" y="692"/>
                  </a:lnTo>
                  <a:lnTo>
                    <a:pt x="1588" y="694"/>
                  </a:lnTo>
                  <a:lnTo>
                    <a:pt x="1602" y="698"/>
                  </a:lnTo>
                  <a:lnTo>
                    <a:pt x="1608" y="698"/>
                  </a:lnTo>
                  <a:lnTo>
                    <a:pt x="1612" y="698"/>
                  </a:lnTo>
                  <a:lnTo>
                    <a:pt x="1612" y="694"/>
                  </a:lnTo>
                  <a:lnTo>
                    <a:pt x="1612" y="692"/>
                  </a:lnTo>
                  <a:lnTo>
                    <a:pt x="1612" y="688"/>
                  </a:lnTo>
                  <a:lnTo>
                    <a:pt x="1612" y="686"/>
                  </a:lnTo>
                  <a:lnTo>
                    <a:pt x="1622" y="680"/>
                  </a:lnTo>
                  <a:lnTo>
                    <a:pt x="1634" y="682"/>
                  </a:lnTo>
                  <a:lnTo>
                    <a:pt x="1642" y="682"/>
                  </a:lnTo>
                  <a:lnTo>
                    <a:pt x="1650" y="700"/>
                  </a:lnTo>
                  <a:lnTo>
                    <a:pt x="1694" y="686"/>
                  </a:lnTo>
                  <a:lnTo>
                    <a:pt x="1694" y="676"/>
                  </a:lnTo>
                  <a:lnTo>
                    <a:pt x="1732" y="642"/>
                  </a:lnTo>
                  <a:lnTo>
                    <a:pt x="1734" y="642"/>
                  </a:lnTo>
                  <a:lnTo>
                    <a:pt x="1736" y="640"/>
                  </a:lnTo>
                  <a:lnTo>
                    <a:pt x="1738" y="636"/>
                  </a:lnTo>
                  <a:lnTo>
                    <a:pt x="1742" y="634"/>
                  </a:lnTo>
                  <a:lnTo>
                    <a:pt x="1746" y="630"/>
                  </a:lnTo>
                  <a:lnTo>
                    <a:pt x="1750" y="628"/>
                  </a:lnTo>
                  <a:lnTo>
                    <a:pt x="1756" y="626"/>
                  </a:lnTo>
                  <a:lnTo>
                    <a:pt x="1760" y="624"/>
                  </a:lnTo>
                  <a:lnTo>
                    <a:pt x="1762" y="626"/>
                  </a:lnTo>
                  <a:lnTo>
                    <a:pt x="1764" y="628"/>
                  </a:lnTo>
                  <a:lnTo>
                    <a:pt x="1764" y="632"/>
                  </a:lnTo>
                  <a:lnTo>
                    <a:pt x="1760" y="638"/>
                  </a:lnTo>
                  <a:lnTo>
                    <a:pt x="1758" y="644"/>
                  </a:lnTo>
                  <a:lnTo>
                    <a:pt x="1754" y="648"/>
                  </a:lnTo>
                  <a:lnTo>
                    <a:pt x="1754" y="652"/>
                  </a:lnTo>
                  <a:lnTo>
                    <a:pt x="1754" y="654"/>
                  </a:lnTo>
                  <a:lnTo>
                    <a:pt x="1758" y="654"/>
                  </a:lnTo>
                  <a:lnTo>
                    <a:pt x="1760" y="654"/>
                  </a:lnTo>
                  <a:lnTo>
                    <a:pt x="1764" y="654"/>
                  </a:lnTo>
                  <a:lnTo>
                    <a:pt x="1768" y="652"/>
                  </a:lnTo>
                  <a:lnTo>
                    <a:pt x="1770" y="650"/>
                  </a:lnTo>
                  <a:lnTo>
                    <a:pt x="1776" y="644"/>
                  </a:lnTo>
                  <a:lnTo>
                    <a:pt x="1784" y="634"/>
                  </a:lnTo>
                  <a:lnTo>
                    <a:pt x="1790" y="624"/>
                  </a:lnTo>
                  <a:lnTo>
                    <a:pt x="1796" y="616"/>
                  </a:lnTo>
                  <a:lnTo>
                    <a:pt x="1798" y="614"/>
                  </a:lnTo>
                  <a:lnTo>
                    <a:pt x="1792" y="626"/>
                  </a:lnTo>
                  <a:lnTo>
                    <a:pt x="1792" y="638"/>
                  </a:lnTo>
                  <a:lnTo>
                    <a:pt x="1794" y="648"/>
                  </a:lnTo>
                  <a:lnTo>
                    <a:pt x="1796" y="652"/>
                  </a:lnTo>
                  <a:lnTo>
                    <a:pt x="1762" y="676"/>
                  </a:lnTo>
                  <a:lnTo>
                    <a:pt x="1752" y="706"/>
                  </a:lnTo>
                  <a:lnTo>
                    <a:pt x="1714" y="736"/>
                  </a:lnTo>
                  <a:lnTo>
                    <a:pt x="1698" y="776"/>
                  </a:lnTo>
                  <a:lnTo>
                    <a:pt x="1696" y="780"/>
                  </a:lnTo>
                  <a:lnTo>
                    <a:pt x="1696" y="784"/>
                  </a:lnTo>
                  <a:lnTo>
                    <a:pt x="1694" y="790"/>
                  </a:lnTo>
                  <a:lnTo>
                    <a:pt x="1696" y="798"/>
                  </a:lnTo>
                  <a:lnTo>
                    <a:pt x="1698" y="806"/>
                  </a:lnTo>
                  <a:lnTo>
                    <a:pt x="1702" y="820"/>
                  </a:lnTo>
                  <a:lnTo>
                    <a:pt x="1708" y="838"/>
                  </a:lnTo>
                  <a:lnTo>
                    <a:pt x="1712" y="854"/>
                  </a:lnTo>
                  <a:lnTo>
                    <a:pt x="1718" y="868"/>
                  </a:lnTo>
                  <a:lnTo>
                    <a:pt x="1718" y="874"/>
                  </a:lnTo>
                  <a:lnTo>
                    <a:pt x="1736" y="848"/>
                  </a:lnTo>
                  <a:lnTo>
                    <a:pt x="1766" y="802"/>
                  </a:lnTo>
                  <a:lnTo>
                    <a:pt x="1782" y="798"/>
                  </a:lnTo>
                  <a:lnTo>
                    <a:pt x="1780" y="794"/>
                  </a:lnTo>
                  <a:lnTo>
                    <a:pt x="1780" y="784"/>
                  </a:lnTo>
                  <a:lnTo>
                    <a:pt x="1782" y="772"/>
                  </a:lnTo>
                  <a:lnTo>
                    <a:pt x="1786" y="758"/>
                  </a:lnTo>
                  <a:lnTo>
                    <a:pt x="1790" y="750"/>
                  </a:lnTo>
                  <a:lnTo>
                    <a:pt x="1792" y="744"/>
                  </a:lnTo>
                  <a:lnTo>
                    <a:pt x="1792" y="740"/>
                  </a:lnTo>
                  <a:lnTo>
                    <a:pt x="1792" y="736"/>
                  </a:lnTo>
                  <a:lnTo>
                    <a:pt x="1792" y="732"/>
                  </a:lnTo>
                  <a:lnTo>
                    <a:pt x="1792" y="730"/>
                  </a:lnTo>
                  <a:lnTo>
                    <a:pt x="1790" y="730"/>
                  </a:lnTo>
                  <a:lnTo>
                    <a:pt x="1790" y="728"/>
                  </a:lnTo>
                  <a:lnTo>
                    <a:pt x="1790" y="726"/>
                  </a:lnTo>
                  <a:lnTo>
                    <a:pt x="1788" y="724"/>
                  </a:lnTo>
                  <a:lnTo>
                    <a:pt x="1786" y="720"/>
                  </a:lnTo>
                  <a:lnTo>
                    <a:pt x="1786" y="716"/>
                  </a:lnTo>
                  <a:lnTo>
                    <a:pt x="1786" y="712"/>
                  </a:lnTo>
                  <a:lnTo>
                    <a:pt x="1790" y="708"/>
                  </a:lnTo>
                  <a:lnTo>
                    <a:pt x="1792" y="704"/>
                  </a:lnTo>
                  <a:lnTo>
                    <a:pt x="1796" y="702"/>
                  </a:lnTo>
                  <a:lnTo>
                    <a:pt x="1802" y="702"/>
                  </a:lnTo>
                  <a:lnTo>
                    <a:pt x="1812" y="700"/>
                  </a:lnTo>
                  <a:lnTo>
                    <a:pt x="1816" y="698"/>
                  </a:lnTo>
                  <a:lnTo>
                    <a:pt x="1818" y="696"/>
                  </a:lnTo>
                  <a:lnTo>
                    <a:pt x="1820" y="692"/>
                  </a:lnTo>
                  <a:lnTo>
                    <a:pt x="1820" y="688"/>
                  </a:lnTo>
                  <a:lnTo>
                    <a:pt x="1820" y="684"/>
                  </a:lnTo>
                  <a:lnTo>
                    <a:pt x="1820" y="680"/>
                  </a:lnTo>
                  <a:lnTo>
                    <a:pt x="1820" y="678"/>
                  </a:lnTo>
                  <a:lnTo>
                    <a:pt x="1822" y="676"/>
                  </a:lnTo>
                  <a:lnTo>
                    <a:pt x="1824" y="676"/>
                  </a:lnTo>
                  <a:lnTo>
                    <a:pt x="1832" y="676"/>
                  </a:lnTo>
                  <a:lnTo>
                    <a:pt x="1838" y="674"/>
                  </a:lnTo>
                  <a:lnTo>
                    <a:pt x="1846" y="670"/>
                  </a:lnTo>
                  <a:lnTo>
                    <a:pt x="1858" y="660"/>
                  </a:lnTo>
                  <a:lnTo>
                    <a:pt x="1862" y="656"/>
                  </a:lnTo>
                  <a:lnTo>
                    <a:pt x="1868" y="654"/>
                  </a:lnTo>
                  <a:lnTo>
                    <a:pt x="1872" y="654"/>
                  </a:lnTo>
                  <a:lnTo>
                    <a:pt x="1876" y="654"/>
                  </a:lnTo>
                  <a:lnTo>
                    <a:pt x="1880" y="656"/>
                  </a:lnTo>
                  <a:lnTo>
                    <a:pt x="1882" y="660"/>
                  </a:lnTo>
                  <a:lnTo>
                    <a:pt x="1884" y="662"/>
                  </a:lnTo>
                  <a:lnTo>
                    <a:pt x="1884" y="664"/>
                  </a:lnTo>
                  <a:lnTo>
                    <a:pt x="1906" y="656"/>
                  </a:lnTo>
                  <a:lnTo>
                    <a:pt x="1914" y="642"/>
                  </a:lnTo>
                  <a:lnTo>
                    <a:pt x="1926" y="630"/>
                  </a:lnTo>
                  <a:lnTo>
                    <a:pt x="1944" y="622"/>
                  </a:lnTo>
                  <a:lnTo>
                    <a:pt x="1948" y="610"/>
                  </a:lnTo>
                  <a:lnTo>
                    <a:pt x="1964" y="610"/>
                  </a:lnTo>
                  <a:lnTo>
                    <a:pt x="1966" y="610"/>
                  </a:lnTo>
                  <a:lnTo>
                    <a:pt x="1970" y="610"/>
                  </a:lnTo>
                  <a:lnTo>
                    <a:pt x="1974" y="610"/>
                  </a:lnTo>
                  <a:lnTo>
                    <a:pt x="1978" y="610"/>
                  </a:lnTo>
                  <a:lnTo>
                    <a:pt x="1982" y="612"/>
                  </a:lnTo>
                  <a:lnTo>
                    <a:pt x="1986" y="612"/>
                  </a:lnTo>
                  <a:lnTo>
                    <a:pt x="1988" y="610"/>
                  </a:lnTo>
                  <a:lnTo>
                    <a:pt x="1992" y="608"/>
                  </a:lnTo>
                  <a:lnTo>
                    <a:pt x="1996" y="604"/>
                  </a:lnTo>
                  <a:lnTo>
                    <a:pt x="2000" y="602"/>
                  </a:lnTo>
                  <a:lnTo>
                    <a:pt x="2002" y="598"/>
                  </a:lnTo>
                  <a:lnTo>
                    <a:pt x="2004" y="596"/>
                  </a:lnTo>
                  <a:lnTo>
                    <a:pt x="2006" y="596"/>
                  </a:lnTo>
                  <a:lnTo>
                    <a:pt x="2004" y="592"/>
                  </a:lnTo>
                  <a:lnTo>
                    <a:pt x="1998" y="586"/>
                  </a:lnTo>
                  <a:lnTo>
                    <a:pt x="1990" y="576"/>
                  </a:lnTo>
                  <a:lnTo>
                    <a:pt x="1984" y="568"/>
                  </a:lnTo>
                  <a:lnTo>
                    <a:pt x="1978" y="562"/>
                  </a:lnTo>
                  <a:lnTo>
                    <a:pt x="1974" y="560"/>
                  </a:lnTo>
                  <a:lnTo>
                    <a:pt x="1972" y="556"/>
                  </a:lnTo>
                  <a:lnTo>
                    <a:pt x="1972" y="552"/>
                  </a:lnTo>
                  <a:lnTo>
                    <a:pt x="1972" y="550"/>
                  </a:lnTo>
                  <a:lnTo>
                    <a:pt x="1972" y="546"/>
                  </a:lnTo>
                  <a:lnTo>
                    <a:pt x="1974" y="546"/>
                  </a:lnTo>
                  <a:lnTo>
                    <a:pt x="1978" y="546"/>
                  </a:lnTo>
                  <a:lnTo>
                    <a:pt x="1982" y="546"/>
                  </a:lnTo>
                  <a:lnTo>
                    <a:pt x="1986" y="546"/>
                  </a:lnTo>
                  <a:lnTo>
                    <a:pt x="1988" y="544"/>
                  </a:lnTo>
                  <a:lnTo>
                    <a:pt x="1992" y="542"/>
                  </a:lnTo>
                  <a:lnTo>
                    <a:pt x="1994" y="540"/>
                  </a:lnTo>
                  <a:lnTo>
                    <a:pt x="2016" y="518"/>
                  </a:lnTo>
                  <a:lnTo>
                    <a:pt x="2014" y="502"/>
                  </a:lnTo>
                  <a:lnTo>
                    <a:pt x="2024" y="494"/>
                  </a:lnTo>
                  <a:lnTo>
                    <a:pt x="2032" y="512"/>
                  </a:lnTo>
                  <a:lnTo>
                    <a:pt x="2050" y="518"/>
                  </a:lnTo>
                  <a:lnTo>
                    <a:pt x="2054" y="520"/>
                  </a:lnTo>
                  <a:lnTo>
                    <a:pt x="2060" y="526"/>
                  </a:lnTo>
                  <a:lnTo>
                    <a:pt x="2068" y="534"/>
                  </a:lnTo>
                  <a:lnTo>
                    <a:pt x="2076" y="542"/>
                  </a:lnTo>
                  <a:lnTo>
                    <a:pt x="2084" y="548"/>
                  </a:lnTo>
                  <a:lnTo>
                    <a:pt x="2088" y="550"/>
                  </a:lnTo>
                  <a:lnTo>
                    <a:pt x="2090" y="552"/>
                  </a:lnTo>
                  <a:lnTo>
                    <a:pt x="2094" y="550"/>
                  </a:lnTo>
                  <a:lnTo>
                    <a:pt x="2096" y="550"/>
                  </a:lnTo>
                  <a:lnTo>
                    <a:pt x="2100" y="524"/>
                  </a:lnTo>
                  <a:lnTo>
                    <a:pt x="2100" y="518"/>
                  </a:lnTo>
                  <a:lnTo>
                    <a:pt x="2102" y="518"/>
                  </a:lnTo>
                  <a:lnTo>
                    <a:pt x="2106" y="518"/>
                  </a:lnTo>
                  <a:lnTo>
                    <a:pt x="2110" y="518"/>
                  </a:lnTo>
                  <a:lnTo>
                    <a:pt x="2116" y="518"/>
                  </a:lnTo>
                  <a:lnTo>
                    <a:pt x="2122" y="516"/>
                  </a:lnTo>
                  <a:lnTo>
                    <a:pt x="2126" y="512"/>
                  </a:lnTo>
                  <a:lnTo>
                    <a:pt x="2130" y="508"/>
                  </a:lnTo>
                  <a:lnTo>
                    <a:pt x="2132" y="500"/>
                  </a:lnTo>
                  <a:lnTo>
                    <a:pt x="2124" y="494"/>
                  </a:lnTo>
                  <a:lnTo>
                    <a:pt x="2114" y="488"/>
                  </a:lnTo>
                  <a:lnTo>
                    <a:pt x="2102" y="482"/>
                  </a:lnTo>
                  <a:lnTo>
                    <a:pt x="2092" y="476"/>
                  </a:lnTo>
                  <a:lnTo>
                    <a:pt x="2088" y="472"/>
                  </a:lnTo>
                  <a:lnTo>
                    <a:pt x="2084" y="472"/>
                  </a:lnTo>
                  <a:lnTo>
                    <a:pt x="2080" y="474"/>
                  </a:lnTo>
                  <a:lnTo>
                    <a:pt x="2078" y="474"/>
                  </a:lnTo>
                  <a:lnTo>
                    <a:pt x="2076" y="478"/>
                  </a:lnTo>
                  <a:lnTo>
                    <a:pt x="2074" y="478"/>
                  </a:lnTo>
                  <a:lnTo>
                    <a:pt x="2074" y="480"/>
                  </a:lnTo>
                  <a:lnTo>
                    <a:pt x="2066" y="464"/>
                  </a:lnTo>
                  <a:lnTo>
                    <a:pt x="2054" y="446"/>
                  </a:lnTo>
                  <a:lnTo>
                    <a:pt x="2040" y="432"/>
                  </a:lnTo>
                  <a:lnTo>
                    <a:pt x="2024" y="420"/>
                  </a:lnTo>
                  <a:lnTo>
                    <a:pt x="2010" y="412"/>
                  </a:lnTo>
                  <a:lnTo>
                    <a:pt x="1998" y="408"/>
                  </a:lnTo>
                  <a:lnTo>
                    <a:pt x="1994" y="406"/>
                  </a:lnTo>
                  <a:lnTo>
                    <a:pt x="1960" y="376"/>
                  </a:lnTo>
                  <a:lnTo>
                    <a:pt x="1954" y="376"/>
                  </a:lnTo>
                  <a:lnTo>
                    <a:pt x="1942" y="376"/>
                  </a:lnTo>
                  <a:lnTo>
                    <a:pt x="1930" y="374"/>
                  </a:lnTo>
                  <a:lnTo>
                    <a:pt x="1922" y="372"/>
                  </a:lnTo>
                  <a:lnTo>
                    <a:pt x="1920" y="370"/>
                  </a:lnTo>
                  <a:lnTo>
                    <a:pt x="1916" y="366"/>
                  </a:lnTo>
                  <a:lnTo>
                    <a:pt x="1910" y="366"/>
                  </a:lnTo>
                  <a:lnTo>
                    <a:pt x="1906" y="364"/>
                  </a:lnTo>
                  <a:lnTo>
                    <a:pt x="1902" y="364"/>
                  </a:lnTo>
                  <a:lnTo>
                    <a:pt x="1900" y="388"/>
                  </a:lnTo>
                  <a:lnTo>
                    <a:pt x="1900" y="406"/>
                  </a:lnTo>
                  <a:lnTo>
                    <a:pt x="1896" y="414"/>
                  </a:lnTo>
                  <a:lnTo>
                    <a:pt x="1884" y="416"/>
                  </a:lnTo>
                  <a:lnTo>
                    <a:pt x="1884" y="408"/>
                  </a:lnTo>
                  <a:lnTo>
                    <a:pt x="1866" y="386"/>
                  </a:lnTo>
                  <a:lnTo>
                    <a:pt x="1880" y="376"/>
                  </a:lnTo>
                  <a:lnTo>
                    <a:pt x="1880" y="370"/>
                  </a:lnTo>
                  <a:lnTo>
                    <a:pt x="1842" y="386"/>
                  </a:lnTo>
                  <a:lnTo>
                    <a:pt x="1834" y="382"/>
                  </a:lnTo>
                  <a:lnTo>
                    <a:pt x="1790" y="378"/>
                  </a:lnTo>
                  <a:lnTo>
                    <a:pt x="1774" y="398"/>
                  </a:lnTo>
                  <a:lnTo>
                    <a:pt x="1762" y="380"/>
                  </a:lnTo>
                  <a:lnTo>
                    <a:pt x="1762" y="378"/>
                  </a:lnTo>
                  <a:lnTo>
                    <a:pt x="1764" y="370"/>
                  </a:lnTo>
                  <a:lnTo>
                    <a:pt x="1762" y="358"/>
                  </a:lnTo>
                  <a:lnTo>
                    <a:pt x="1758" y="342"/>
                  </a:lnTo>
                  <a:lnTo>
                    <a:pt x="1748" y="332"/>
                  </a:lnTo>
                  <a:lnTo>
                    <a:pt x="1734" y="326"/>
                  </a:lnTo>
                  <a:lnTo>
                    <a:pt x="1722" y="326"/>
                  </a:lnTo>
                  <a:lnTo>
                    <a:pt x="1712" y="326"/>
                  </a:lnTo>
                  <a:lnTo>
                    <a:pt x="1710" y="328"/>
                  </a:lnTo>
                  <a:lnTo>
                    <a:pt x="1704" y="328"/>
                  </a:lnTo>
                  <a:lnTo>
                    <a:pt x="1690" y="330"/>
                  </a:lnTo>
                  <a:lnTo>
                    <a:pt x="1676" y="330"/>
                  </a:lnTo>
                  <a:lnTo>
                    <a:pt x="1664" y="328"/>
                  </a:lnTo>
                  <a:lnTo>
                    <a:pt x="1660" y="324"/>
                  </a:lnTo>
                  <a:lnTo>
                    <a:pt x="1654" y="322"/>
                  </a:lnTo>
                  <a:lnTo>
                    <a:pt x="1650" y="322"/>
                  </a:lnTo>
                  <a:lnTo>
                    <a:pt x="1648" y="324"/>
                  </a:lnTo>
                  <a:lnTo>
                    <a:pt x="1646" y="324"/>
                  </a:lnTo>
                  <a:lnTo>
                    <a:pt x="1646" y="314"/>
                  </a:lnTo>
                  <a:lnTo>
                    <a:pt x="1638" y="310"/>
                  </a:lnTo>
                  <a:lnTo>
                    <a:pt x="1640" y="308"/>
                  </a:lnTo>
                  <a:lnTo>
                    <a:pt x="1640" y="304"/>
                  </a:lnTo>
                  <a:lnTo>
                    <a:pt x="1638" y="298"/>
                  </a:lnTo>
                  <a:lnTo>
                    <a:pt x="1636" y="290"/>
                  </a:lnTo>
                  <a:lnTo>
                    <a:pt x="1634" y="282"/>
                  </a:lnTo>
                  <a:lnTo>
                    <a:pt x="1630" y="278"/>
                  </a:lnTo>
                  <a:lnTo>
                    <a:pt x="1626" y="276"/>
                  </a:lnTo>
                  <a:lnTo>
                    <a:pt x="1622" y="276"/>
                  </a:lnTo>
                  <a:lnTo>
                    <a:pt x="1618" y="278"/>
                  </a:lnTo>
                  <a:lnTo>
                    <a:pt x="1614" y="280"/>
                  </a:lnTo>
                  <a:lnTo>
                    <a:pt x="1610" y="282"/>
                  </a:lnTo>
                  <a:lnTo>
                    <a:pt x="1606" y="286"/>
                  </a:lnTo>
                  <a:lnTo>
                    <a:pt x="1604" y="288"/>
                  </a:lnTo>
                  <a:lnTo>
                    <a:pt x="1602" y="288"/>
                  </a:lnTo>
                  <a:lnTo>
                    <a:pt x="1600" y="288"/>
                  </a:lnTo>
                  <a:lnTo>
                    <a:pt x="1598" y="290"/>
                  </a:lnTo>
                  <a:lnTo>
                    <a:pt x="1596" y="288"/>
                  </a:lnTo>
                  <a:lnTo>
                    <a:pt x="1594" y="288"/>
                  </a:lnTo>
                  <a:lnTo>
                    <a:pt x="1592" y="286"/>
                  </a:lnTo>
                  <a:lnTo>
                    <a:pt x="1592" y="282"/>
                  </a:lnTo>
                  <a:lnTo>
                    <a:pt x="1592" y="280"/>
                  </a:lnTo>
                  <a:lnTo>
                    <a:pt x="1592" y="276"/>
                  </a:lnTo>
                  <a:lnTo>
                    <a:pt x="1590" y="272"/>
                  </a:lnTo>
                  <a:lnTo>
                    <a:pt x="1588" y="270"/>
                  </a:lnTo>
                  <a:lnTo>
                    <a:pt x="1584" y="268"/>
                  </a:lnTo>
                  <a:lnTo>
                    <a:pt x="1578" y="268"/>
                  </a:lnTo>
                  <a:lnTo>
                    <a:pt x="1566" y="266"/>
                  </a:lnTo>
                  <a:lnTo>
                    <a:pt x="1552" y="264"/>
                  </a:lnTo>
                  <a:lnTo>
                    <a:pt x="1538" y="260"/>
                  </a:lnTo>
                  <a:lnTo>
                    <a:pt x="1528" y="256"/>
                  </a:lnTo>
                  <a:lnTo>
                    <a:pt x="1524" y="256"/>
                  </a:lnTo>
                  <a:lnTo>
                    <a:pt x="1528" y="260"/>
                  </a:lnTo>
                  <a:lnTo>
                    <a:pt x="1526" y="264"/>
                  </a:lnTo>
                  <a:lnTo>
                    <a:pt x="1524" y="268"/>
                  </a:lnTo>
                  <a:lnTo>
                    <a:pt x="1518" y="270"/>
                  </a:lnTo>
                  <a:lnTo>
                    <a:pt x="1512" y="272"/>
                  </a:lnTo>
                  <a:lnTo>
                    <a:pt x="1504" y="276"/>
                  </a:lnTo>
                  <a:lnTo>
                    <a:pt x="1502" y="286"/>
                  </a:lnTo>
                  <a:lnTo>
                    <a:pt x="1502" y="296"/>
                  </a:lnTo>
                  <a:lnTo>
                    <a:pt x="1502" y="306"/>
                  </a:lnTo>
                  <a:lnTo>
                    <a:pt x="1502" y="310"/>
                  </a:lnTo>
                  <a:lnTo>
                    <a:pt x="1494" y="312"/>
                  </a:lnTo>
                  <a:lnTo>
                    <a:pt x="1482" y="318"/>
                  </a:lnTo>
                  <a:lnTo>
                    <a:pt x="1460" y="304"/>
                  </a:lnTo>
                  <a:lnTo>
                    <a:pt x="1452" y="310"/>
                  </a:lnTo>
                  <a:lnTo>
                    <a:pt x="1438" y="310"/>
                  </a:lnTo>
                  <a:lnTo>
                    <a:pt x="1422" y="294"/>
                  </a:lnTo>
                  <a:lnTo>
                    <a:pt x="1420" y="296"/>
                  </a:lnTo>
                  <a:lnTo>
                    <a:pt x="1418" y="300"/>
                  </a:lnTo>
                  <a:lnTo>
                    <a:pt x="1416" y="304"/>
                  </a:lnTo>
                  <a:lnTo>
                    <a:pt x="1412" y="308"/>
                  </a:lnTo>
                  <a:lnTo>
                    <a:pt x="1410" y="312"/>
                  </a:lnTo>
                  <a:lnTo>
                    <a:pt x="1410" y="316"/>
                  </a:lnTo>
                  <a:lnTo>
                    <a:pt x="1408" y="320"/>
                  </a:lnTo>
                  <a:lnTo>
                    <a:pt x="1404" y="324"/>
                  </a:lnTo>
                  <a:lnTo>
                    <a:pt x="1402" y="328"/>
                  </a:lnTo>
                  <a:lnTo>
                    <a:pt x="1398" y="330"/>
                  </a:lnTo>
                  <a:lnTo>
                    <a:pt x="1396" y="334"/>
                  </a:lnTo>
                  <a:lnTo>
                    <a:pt x="1392" y="320"/>
                  </a:lnTo>
                  <a:lnTo>
                    <a:pt x="1384" y="304"/>
                  </a:lnTo>
                  <a:lnTo>
                    <a:pt x="1384" y="274"/>
                  </a:lnTo>
                  <a:lnTo>
                    <a:pt x="1388" y="254"/>
                  </a:lnTo>
                  <a:lnTo>
                    <a:pt x="1386" y="248"/>
                  </a:lnTo>
                  <a:lnTo>
                    <a:pt x="1384" y="246"/>
                  </a:lnTo>
                  <a:lnTo>
                    <a:pt x="1382" y="244"/>
                  </a:lnTo>
                  <a:lnTo>
                    <a:pt x="1378" y="242"/>
                  </a:lnTo>
                  <a:lnTo>
                    <a:pt x="1374" y="242"/>
                  </a:lnTo>
                  <a:lnTo>
                    <a:pt x="1372" y="244"/>
                  </a:lnTo>
                  <a:lnTo>
                    <a:pt x="1370" y="244"/>
                  </a:lnTo>
                  <a:lnTo>
                    <a:pt x="1368" y="244"/>
                  </a:lnTo>
                  <a:lnTo>
                    <a:pt x="1366" y="240"/>
                  </a:lnTo>
                  <a:lnTo>
                    <a:pt x="1362" y="238"/>
                  </a:lnTo>
                  <a:lnTo>
                    <a:pt x="1356" y="234"/>
                  </a:lnTo>
                  <a:lnTo>
                    <a:pt x="1348" y="232"/>
                  </a:lnTo>
                  <a:lnTo>
                    <a:pt x="1338" y="230"/>
                  </a:lnTo>
                  <a:lnTo>
                    <a:pt x="1332" y="230"/>
                  </a:lnTo>
                  <a:lnTo>
                    <a:pt x="1326" y="228"/>
                  </a:lnTo>
                  <a:lnTo>
                    <a:pt x="1322" y="228"/>
                  </a:lnTo>
                  <a:lnTo>
                    <a:pt x="1320" y="230"/>
                  </a:lnTo>
                  <a:lnTo>
                    <a:pt x="1316" y="232"/>
                  </a:lnTo>
                  <a:lnTo>
                    <a:pt x="1312" y="234"/>
                  </a:lnTo>
                  <a:lnTo>
                    <a:pt x="1308" y="238"/>
                  </a:lnTo>
                  <a:lnTo>
                    <a:pt x="1296" y="242"/>
                  </a:lnTo>
                  <a:lnTo>
                    <a:pt x="1284" y="240"/>
                  </a:lnTo>
                  <a:lnTo>
                    <a:pt x="1272" y="238"/>
                  </a:lnTo>
                  <a:lnTo>
                    <a:pt x="1262" y="236"/>
                  </a:lnTo>
                  <a:lnTo>
                    <a:pt x="1258" y="234"/>
                  </a:lnTo>
                  <a:lnTo>
                    <a:pt x="1224" y="216"/>
                  </a:lnTo>
                  <a:lnTo>
                    <a:pt x="1210" y="216"/>
                  </a:lnTo>
                  <a:lnTo>
                    <a:pt x="1194" y="214"/>
                  </a:lnTo>
                  <a:lnTo>
                    <a:pt x="1182" y="208"/>
                  </a:lnTo>
                  <a:lnTo>
                    <a:pt x="1172" y="204"/>
                  </a:lnTo>
                  <a:lnTo>
                    <a:pt x="1168" y="202"/>
                  </a:lnTo>
                  <a:lnTo>
                    <a:pt x="1160" y="196"/>
                  </a:lnTo>
                  <a:lnTo>
                    <a:pt x="1156" y="190"/>
                  </a:lnTo>
                  <a:lnTo>
                    <a:pt x="1164" y="186"/>
                  </a:lnTo>
                  <a:lnTo>
                    <a:pt x="1166" y="184"/>
                  </a:lnTo>
                  <a:lnTo>
                    <a:pt x="1166" y="182"/>
                  </a:lnTo>
                  <a:lnTo>
                    <a:pt x="1166" y="178"/>
                  </a:lnTo>
                  <a:lnTo>
                    <a:pt x="1164" y="172"/>
                  </a:lnTo>
                  <a:lnTo>
                    <a:pt x="1160" y="170"/>
                  </a:lnTo>
                  <a:lnTo>
                    <a:pt x="1158" y="168"/>
                  </a:lnTo>
                  <a:lnTo>
                    <a:pt x="1156" y="168"/>
                  </a:lnTo>
                  <a:lnTo>
                    <a:pt x="1152" y="170"/>
                  </a:lnTo>
                  <a:lnTo>
                    <a:pt x="1150" y="170"/>
                  </a:lnTo>
                  <a:lnTo>
                    <a:pt x="1148" y="172"/>
                  </a:lnTo>
                  <a:lnTo>
                    <a:pt x="1146" y="174"/>
                  </a:lnTo>
                  <a:lnTo>
                    <a:pt x="1144" y="176"/>
                  </a:lnTo>
                  <a:lnTo>
                    <a:pt x="1142" y="180"/>
                  </a:lnTo>
                  <a:lnTo>
                    <a:pt x="1140" y="184"/>
                  </a:lnTo>
                  <a:lnTo>
                    <a:pt x="1136" y="190"/>
                  </a:lnTo>
                  <a:lnTo>
                    <a:pt x="1132" y="194"/>
                  </a:lnTo>
                  <a:lnTo>
                    <a:pt x="1128" y="198"/>
                  </a:lnTo>
                  <a:lnTo>
                    <a:pt x="1126" y="200"/>
                  </a:lnTo>
                  <a:lnTo>
                    <a:pt x="1120" y="202"/>
                  </a:lnTo>
                  <a:lnTo>
                    <a:pt x="1116" y="206"/>
                  </a:lnTo>
                  <a:lnTo>
                    <a:pt x="1112" y="210"/>
                  </a:lnTo>
                  <a:lnTo>
                    <a:pt x="1110" y="216"/>
                  </a:lnTo>
                  <a:lnTo>
                    <a:pt x="1108" y="220"/>
                  </a:lnTo>
                  <a:lnTo>
                    <a:pt x="1106" y="222"/>
                  </a:lnTo>
                  <a:lnTo>
                    <a:pt x="1104" y="224"/>
                  </a:lnTo>
                  <a:lnTo>
                    <a:pt x="1096" y="224"/>
                  </a:lnTo>
                  <a:lnTo>
                    <a:pt x="1092" y="204"/>
                  </a:lnTo>
                  <a:lnTo>
                    <a:pt x="1084" y="194"/>
                  </a:lnTo>
                  <a:lnTo>
                    <a:pt x="1108" y="192"/>
                  </a:lnTo>
                  <a:lnTo>
                    <a:pt x="1134" y="160"/>
                  </a:lnTo>
                  <a:lnTo>
                    <a:pt x="1150" y="144"/>
                  </a:lnTo>
                  <a:lnTo>
                    <a:pt x="1158" y="130"/>
                  </a:lnTo>
                  <a:lnTo>
                    <a:pt x="1162" y="122"/>
                  </a:lnTo>
                  <a:lnTo>
                    <a:pt x="1164" y="120"/>
                  </a:lnTo>
                  <a:lnTo>
                    <a:pt x="1164" y="96"/>
                  </a:lnTo>
                  <a:lnTo>
                    <a:pt x="1166" y="78"/>
                  </a:lnTo>
                  <a:lnTo>
                    <a:pt x="1160" y="64"/>
                  </a:lnTo>
                  <a:lnTo>
                    <a:pt x="1148" y="54"/>
                  </a:lnTo>
                  <a:lnTo>
                    <a:pt x="1134" y="52"/>
                  </a:lnTo>
                  <a:lnTo>
                    <a:pt x="1122" y="56"/>
                  </a:lnTo>
                  <a:lnTo>
                    <a:pt x="1108" y="64"/>
                  </a:lnTo>
                  <a:lnTo>
                    <a:pt x="1098" y="68"/>
                  </a:lnTo>
                  <a:lnTo>
                    <a:pt x="1090" y="70"/>
                  </a:lnTo>
                  <a:lnTo>
                    <a:pt x="1084" y="70"/>
                  </a:lnTo>
                  <a:lnTo>
                    <a:pt x="1080" y="70"/>
                  </a:lnTo>
                  <a:lnTo>
                    <a:pt x="1078" y="52"/>
                  </a:lnTo>
                  <a:lnTo>
                    <a:pt x="1070" y="46"/>
                  </a:lnTo>
                  <a:lnTo>
                    <a:pt x="1080" y="20"/>
                  </a:lnTo>
                  <a:lnTo>
                    <a:pt x="1082" y="20"/>
                  </a:lnTo>
                  <a:lnTo>
                    <a:pt x="1084" y="18"/>
                  </a:lnTo>
                  <a:lnTo>
                    <a:pt x="1086" y="18"/>
                  </a:lnTo>
                  <a:lnTo>
                    <a:pt x="1088" y="16"/>
                  </a:lnTo>
                  <a:lnTo>
                    <a:pt x="1088" y="14"/>
                  </a:lnTo>
                  <a:lnTo>
                    <a:pt x="1088" y="10"/>
                  </a:lnTo>
                  <a:lnTo>
                    <a:pt x="1086" y="8"/>
                  </a:lnTo>
                  <a:lnTo>
                    <a:pt x="1080" y="4"/>
                  </a:lnTo>
                  <a:lnTo>
                    <a:pt x="1068" y="0"/>
                  </a:lnTo>
                  <a:lnTo>
                    <a:pt x="1056" y="4"/>
                  </a:lnTo>
                  <a:lnTo>
                    <a:pt x="1048" y="10"/>
                  </a:lnTo>
                  <a:lnTo>
                    <a:pt x="1042" y="16"/>
                  </a:lnTo>
                  <a:lnTo>
                    <a:pt x="1038" y="22"/>
                  </a:lnTo>
                  <a:lnTo>
                    <a:pt x="1030" y="32"/>
                  </a:lnTo>
                  <a:lnTo>
                    <a:pt x="1022" y="42"/>
                  </a:lnTo>
                  <a:lnTo>
                    <a:pt x="1016" y="50"/>
                  </a:lnTo>
                  <a:lnTo>
                    <a:pt x="1012" y="54"/>
                  </a:lnTo>
                  <a:lnTo>
                    <a:pt x="1016" y="62"/>
                  </a:lnTo>
                  <a:lnTo>
                    <a:pt x="1008" y="76"/>
                  </a:lnTo>
                  <a:lnTo>
                    <a:pt x="990" y="68"/>
                  </a:lnTo>
                  <a:lnTo>
                    <a:pt x="988" y="68"/>
                  </a:lnTo>
                  <a:lnTo>
                    <a:pt x="986" y="68"/>
                  </a:lnTo>
                  <a:lnTo>
                    <a:pt x="986" y="70"/>
                  </a:lnTo>
                  <a:lnTo>
                    <a:pt x="988" y="72"/>
                  </a:lnTo>
                  <a:lnTo>
                    <a:pt x="990" y="74"/>
                  </a:lnTo>
                  <a:lnTo>
                    <a:pt x="992" y="76"/>
                  </a:lnTo>
                  <a:lnTo>
                    <a:pt x="992" y="78"/>
                  </a:lnTo>
                  <a:lnTo>
                    <a:pt x="994" y="78"/>
                  </a:lnTo>
                  <a:lnTo>
                    <a:pt x="1020" y="98"/>
                  </a:lnTo>
                  <a:lnTo>
                    <a:pt x="1020" y="100"/>
                  </a:lnTo>
                  <a:lnTo>
                    <a:pt x="1020" y="102"/>
                  </a:lnTo>
                  <a:lnTo>
                    <a:pt x="1020" y="108"/>
                  </a:lnTo>
                  <a:lnTo>
                    <a:pt x="1020" y="114"/>
                  </a:lnTo>
                  <a:lnTo>
                    <a:pt x="1020" y="122"/>
                  </a:lnTo>
                  <a:lnTo>
                    <a:pt x="1018" y="126"/>
                  </a:lnTo>
                  <a:lnTo>
                    <a:pt x="1014" y="130"/>
                  </a:lnTo>
                  <a:lnTo>
                    <a:pt x="1010" y="128"/>
                  </a:lnTo>
                  <a:lnTo>
                    <a:pt x="1006" y="126"/>
                  </a:lnTo>
                  <a:lnTo>
                    <a:pt x="1002" y="120"/>
                  </a:lnTo>
                  <a:lnTo>
                    <a:pt x="998" y="112"/>
                  </a:lnTo>
                  <a:lnTo>
                    <a:pt x="992" y="100"/>
                  </a:lnTo>
                  <a:lnTo>
                    <a:pt x="980" y="92"/>
                  </a:lnTo>
                  <a:lnTo>
                    <a:pt x="966" y="90"/>
                  </a:lnTo>
                  <a:lnTo>
                    <a:pt x="952" y="92"/>
                  </a:lnTo>
                  <a:lnTo>
                    <a:pt x="944" y="92"/>
                  </a:lnTo>
                  <a:lnTo>
                    <a:pt x="940" y="92"/>
                  </a:lnTo>
                  <a:lnTo>
                    <a:pt x="936" y="92"/>
                  </a:lnTo>
                  <a:lnTo>
                    <a:pt x="932" y="90"/>
                  </a:lnTo>
                  <a:lnTo>
                    <a:pt x="930" y="88"/>
                  </a:lnTo>
                  <a:lnTo>
                    <a:pt x="930" y="86"/>
                  </a:lnTo>
                  <a:lnTo>
                    <a:pt x="930" y="84"/>
                  </a:lnTo>
                  <a:lnTo>
                    <a:pt x="928" y="84"/>
                  </a:lnTo>
                  <a:lnTo>
                    <a:pt x="924" y="86"/>
                  </a:lnTo>
                  <a:lnTo>
                    <a:pt x="920" y="88"/>
                  </a:lnTo>
                  <a:lnTo>
                    <a:pt x="914" y="92"/>
                  </a:lnTo>
                  <a:lnTo>
                    <a:pt x="910" y="94"/>
                  </a:lnTo>
                  <a:lnTo>
                    <a:pt x="906" y="98"/>
                  </a:lnTo>
                  <a:lnTo>
                    <a:pt x="902" y="100"/>
                  </a:lnTo>
                  <a:lnTo>
                    <a:pt x="898" y="104"/>
                  </a:lnTo>
                  <a:lnTo>
                    <a:pt x="892" y="110"/>
                  </a:lnTo>
                  <a:lnTo>
                    <a:pt x="884" y="114"/>
                  </a:lnTo>
                  <a:lnTo>
                    <a:pt x="872" y="116"/>
                  </a:lnTo>
                  <a:lnTo>
                    <a:pt x="864" y="122"/>
                  </a:lnTo>
                  <a:lnTo>
                    <a:pt x="856" y="132"/>
                  </a:lnTo>
                  <a:lnTo>
                    <a:pt x="850" y="146"/>
                  </a:lnTo>
                  <a:lnTo>
                    <a:pt x="846" y="158"/>
                  </a:lnTo>
                  <a:lnTo>
                    <a:pt x="844" y="162"/>
                  </a:lnTo>
                  <a:lnTo>
                    <a:pt x="842" y="168"/>
                  </a:lnTo>
                  <a:lnTo>
                    <a:pt x="836" y="172"/>
                  </a:lnTo>
                  <a:lnTo>
                    <a:pt x="830" y="176"/>
                  </a:lnTo>
                  <a:lnTo>
                    <a:pt x="826" y="180"/>
                  </a:lnTo>
                  <a:lnTo>
                    <a:pt x="822" y="182"/>
                  </a:lnTo>
                  <a:lnTo>
                    <a:pt x="818" y="184"/>
                  </a:lnTo>
                  <a:lnTo>
                    <a:pt x="818" y="188"/>
                  </a:lnTo>
                  <a:lnTo>
                    <a:pt x="820" y="190"/>
                  </a:lnTo>
                  <a:lnTo>
                    <a:pt x="822" y="192"/>
                  </a:lnTo>
                  <a:lnTo>
                    <a:pt x="822" y="196"/>
                  </a:lnTo>
                  <a:lnTo>
                    <a:pt x="818" y="202"/>
                  </a:lnTo>
                  <a:lnTo>
                    <a:pt x="804" y="208"/>
                  </a:lnTo>
                  <a:lnTo>
                    <a:pt x="782" y="214"/>
                  </a:lnTo>
                  <a:lnTo>
                    <a:pt x="772" y="220"/>
                  </a:lnTo>
                  <a:lnTo>
                    <a:pt x="768" y="232"/>
                  </a:lnTo>
                  <a:lnTo>
                    <a:pt x="764" y="244"/>
                  </a:lnTo>
                  <a:lnTo>
                    <a:pt x="766" y="256"/>
                  </a:lnTo>
                  <a:lnTo>
                    <a:pt x="766" y="266"/>
                  </a:lnTo>
                  <a:lnTo>
                    <a:pt x="766" y="272"/>
                  </a:lnTo>
                  <a:lnTo>
                    <a:pt x="768" y="276"/>
                  </a:lnTo>
                  <a:lnTo>
                    <a:pt x="772" y="276"/>
                  </a:lnTo>
                  <a:lnTo>
                    <a:pt x="776" y="278"/>
                  </a:lnTo>
                  <a:lnTo>
                    <a:pt x="782" y="278"/>
                  </a:lnTo>
                  <a:lnTo>
                    <a:pt x="784" y="278"/>
                  </a:lnTo>
                  <a:lnTo>
                    <a:pt x="786" y="278"/>
                  </a:lnTo>
                  <a:lnTo>
                    <a:pt x="786" y="282"/>
                  </a:lnTo>
                  <a:lnTo>
                    <a:pt x="788" y="284"/>
                  </a:lnTo>
                  <a:lnTo>
                    <a:pt x="792" y="288"/>
                  </a:lnTo>
                  <a:lnTo>
                    <a:pt x="796" y="292"/>
                  </a:lnTo>
                  <a:lnTo>
                    <a:pt x="800" y="294"/>
                  </a:lnTo>
                  <a:lnTo>
                    <a:pt x="802" y="296"/>
                  </a:lnTo>
                  <a:lnTo>
                    <a:pt x="804" y="298"/>
                  </a:lnTo>
                  <a:lnTo>
                    <a:pt x="804" y="344"/>
                  </a:lnTo>
                  <a:lnTo>
                    <a:pt x="800" y="352"/>
                  </a:lnTo>
                  <a:lnTo>
                    <a:pt x="800" y="358"/>
                  </a:lnTo>
                  <a:lnTo>
                    <a:pt x="800" y="364"/>
                  </a:lnTo>
                  <a:lnTo>
                    <a:pt x="802" y="368"/>
                  </a:lnTo>
                  <a:lnTo>
                    <a:pt x="806" y="372"/>
                  </a:lnTo>
                  <a:lnTo>
                    <a:pt x="808" y="374"/>
                  </a:lnTo>
                  <a:lnTo>
                    <a:pt x="810" y="376"/>
                  </a:lnTo>
                  <a:lnTo>
                    <a:pt x="812" y="376"/>
                  </a:lnTo>
                  <a:lnTo>
                    <a:pt x="812" y="382"/>
                  </a:lnTo>
                  <a:lnTo>
                    <a:pt x="800" y="380"/>
                  </a:lnTo>
                  <a:lnTo>
                    <a:pt x="796" y="378"/>
                  </a:lnTo>
                  <a:lnTo>
                    <a:pt x="792" y="374"/>
                  </a:lnTo>
                  <a:lnTo>
                    <a:pt x="788" y="370"/>
                  </a:lnTo>
                  <a:lnTo>
                    <a:pt x="784" y="366"/>
                  </a:lnTo>
                  <a:lnTo>
                    <a:pt x="782" y="360"/>
                  </a:lnTo>
                  <a:lnTo>
                    <a:pt x="782" y="356"/>
                  </a:lnTo>
                  <a:lnTo>
                    <a:pt x="782" y="352"/>
                  </a:lnTo>
                  <a:lnTo>
                    <a:pt x="784" y="348"/>
                  </a:lnTo>
                  <a:lnTo>
                    <a:pt x="784" y="344"/>
                  </a:lnTo>
                  <a:lnTo>
                    <a:pt x="782" y="340"/>
                  </a:lnTo>
                  <a:lnTo>
                    <a:pt x="778" y="338"/>
                  </a:lnTo>
                  <a:lnTo>
                    <a:pt x="776" y="338"/>
                  </a:lnTo>
                  <a:lnTo>
                    <a:pt x="776" y="336"/>
                  </a:lnTo>
                  <a:lnTo>
                    <a:pt x="776" y="334"/>
                  </a:lnTo>
                  <a:lnTo>
                    <a:pt x="778" y="332"/>
                  </a:lnTo>
                  <a:lnTo>
                    <a:pt x="782" y="326"/>
                  </a:lnTo>
                  <a:lnTo>
                    <a:pt x="784" y="322"/>
                  </a:lnTo>
                  <a:lnTo>
                    <a:pt x="788" y="316"/>
                  </a:lnTo>
                  <a:lnTo>
                    <a:pt x="790" y="308"/>
                  </a:lnTo>
                  <a:lnTo>
                    <a:pt x="790" y="304"/>
                  </a:lnTo>
                  <a:lnTo>
                    <a:pt x="788" y="300"/>
                  </a:lnTo>
                  <a:lnTo>
                    <a:pt x="788" y="298"/>
                  </a:lnTo>
                  <a:lnTo>
                    <a:pt x="786" y="298"/>
                  </a:lnTo>
                  <a:lnTo>
                    <a:pt x="782" y="298"/>
                  </a:lnTo>
                  <a:lnTo>
                    <a:pt x="778" y="298"/>
                  </a:lnTo>
                  <a:lnTo>
                    <a:pt x="774" y="298"/>
                  </a:lnTo>
                  <a:lnTo>
                    <a:pt x="768" y="296"/>
                  </a:lnTo>
                  <a:lnTo>
                    <a:pt x="766" y="294"/>
                  </a:lnTo>
                  <a:lnTo>
                    <a:pt x="764" y="292"/>
                  </a:lnTo>
                  <a:lnTo>
                    <a:pt x="762" y="290"/>
                  </a:lnTo>
                  <a:lnTo>
                    <a:pt x="758" y="290"/>
                  </a:lnTo>
                  <a:lnTo>
                    <a:pt x="754" y="290"/>
                  </a:lnTo>
                  <a:lnTo>
                    <a:pt x="750" y="288"/>
                  </a:lnTo>
                  <a:lnTo>
                    <a:pt x="744" y="286"/>
                  </a:lnTo>
                  <a:lnTo>
                    <a:pt x="738" y="284"/>
                  </a:lnTo>
                  <a:lnTo>
                    <a:pt x="732" y="280"/>
                  </a:lnTo>
                  <a:lnTo>
                    <a:pt x="728" y="276"/>
                  </a:lnTo>
                  <a:lnTo>
                    <a:pt x="726" y="276"/>
                  </a:lnTo>
                  <a:lnTo>
                    <a:pt x="724" y="274"/>
                  </a:lnTo>
                  <a:lnTo>
                    <a:pt x="722" y="276"/>
                  </a:lnTo>
                  <a:lnTo>
                    <a:pt x="720" y="278"/>
                  </a:lnTo>
                  <a:lnTo>
                    <a:pt x="718" y="280"/>
                  </a:lnTo>
                  <a:lnTo>
                    <a:pt x="718" y="282"/>
                  </a:lnTo>
                  <a:lnTo>
                    <a:pt x="716" y="282"/>
                  </a:lnTo>
                  <a:lnTo>
                    <a:pt x="712" y="278"/>
                  </a:lnTo>
                  <a:lnTo>
                    <a:pt x="710" y="270"/>
                  </a:lnTo>
                  <a:lnTo>
                    <a:pt x="710" y="260"/>
                  </a:lnTo>
                  <a:lnTo>
                    <a:pt x="710" y="250"/>
                  </a:lnTo>
                  <a:lnTo>
                    <a:pt x="708" y="246"/>
                  </a:lnTo>
                  <a:lnTo>
                    <a:pt x="706" y="244"/>
                  </a:lnTo>
                  <a:lnTo>
                    <a:pt x="704" y="244"/>
                  </a:lnTo>
                  <a:lnTo>
                    <a:pt x="700" y="242"/>
                  </a:lnTo>
                  <a:lnTo>
                    <a:pt x="696" y="242"/>
                  </a:lnTo>
                  <a:lnTo>
                    <a:pt x="694" y="244"/>
                  </a:lnTo>
                  <a:lnTo>
                    <a:pt x="692" y="244"/>
                  </a:lnTo>
                  <a:lnTo>
                    <a:pt x="690" y="244"/>
                  </a:lnTo>
                  <a:lnTo>
                    <a:pt x="688" y="246"/>
                  </a:lnTo>
                  <a:lnTo>
                    <a:pt x="684" y="248"/>
                  </a:lnTo>
                  <a:lnTo>
                    <a:pt x="684" y="250"/>
                  </a:lnTo>
                  <a:lnTo>
                    <a:pt x="684" y="254"/>
                  </a:lnTo>
                  <a:lnTo>
                    <a:pt x="684" y="258"/>
                  </a:lnTo>
                  <a:lnTo>
                    <a:pt x="686" y="262"/>
                  </a:lnTo>
                  <a:lnTo>
                    <a:pt x="686" y="266"/>
                  </a:lnTo>
                  <a:lnTo>
                    <a:pt x="688" y="270"/>
                  </a:lnTo>
                  <a:lnTo>
                    <a:pt x="690" y="274"/>
                  </a:lnTo>
                  <a:lnTo>
                    <a:pt x="690" y="278"/>
                  </a:lnTo>
                  <a:lnTo>
                    <a:pt x="690" y="282"/>
                  </a:lnTo>
                  <a:lnTo>
                    <a:pt x="690" y="284"/>
                  </a:lnTo>
                  <a:lnTo>
                    <a:pt x="686" y="288"/>
                  </a:lnTo>
                  <a:lnTo>
                    <a:pt x="682" y="290"/>
                  </a:lnTo>
                  <a:lnTo>
                    <a:pt x="676" y="292"/>
                  </a:lnTo>
                  <a:lnTo>
                    <a:pt x="672" y="298"/>
                  </a:lnTo>
                  <a:lnTo>
                    <a:pt x="670" y="304"/>
                  </a:lnTo>
                  <a:lnTo>
                    <a:pt x="668" y="308"/>
                  </a:lnTo>
                  <a:lnTo>
                    <a:pt x="670" y="314"/>
                  </a:lnTo>
                  <a:lnTo>
                    <a:pt x="670" y="318"/>
                  </a:lnTo>
                  <a:lnTo>
                    <a:pt x="672" y="320"/>
                  </a:lnTo>
                  <a:lnTo>
                    <a:pt x="674" y="322"/>
                  </a:lnTo>
                  <a:lnTo>
                    <a:pt x="678" y="324"/>
                  </a:lnTo>
                  <a:lnTo>
                    <a:pt x="680" y="326"/>
                  </a:lnTo>
                  <a:lnTo>
                    <a:pt x="680" y="330"/>
                  </a:lnTo>
                  <a:lnTo>
                    <a:pt x="682" y="332"/>
                  </a:lnTo>
                  <a:lnTo>
                    <a:pt x="680" y="338"/>
                  </a:lnTo>
                  <a:lnTo>
                    <a:pt x="680" y="344"/>
                  </a:lnTo>
                  <a:lnTo>
                    <a:pt x="678" y="350"/>
                  </a:lnTo>
                  <a:lnTo>
                    <a:pt x="674" y="354"/>
                  </a:lnTo>
                  <a:lnTo>
                    <a:pt x="670" y="364"/>
                  </a:lnTo>
                  <a:lnTo>
                    <a:pt x="670" y="378"/>
                  </a:lnTo>
                  <a:lnTo>
                    <a:pt x="668" y="392"/>
                  </a:lnTo>
                  <a:lnTo>
                    <a:pt x="668" y="398"/>
                  </a:lnTo>
                  <a:lnTo>
                    <a:pt x="684" y="400"/>
                  </a:lnTo>
                  <a:lnTo>
                    <a:pt x="698" y="390"/>
                  </a:lnTo>
                  <a:lnTo>
                    <a:pt x="704" y="390"/>
                  </a:lnTo>
                  <a:lnTo>
                    <a:pt x="710" y="390"/>
                  </a:lnTo>
                  <a:lnTo>
                    <a:pt x="714" y="392"/>
                  </a:lnTo>
                  <a:lnTo>
                    <a:pt x="716" y="394"/>
                  </a:lnTo>
                  <a:lnTo>
                    <a:pt x="718" y="398"/>
                  </a:lnTo>
                  <a:lnTo>
                    <a:pt x="720" y="400"/>
                  </a:lnTo>
                  <a:lnTo>
                    <a:pt x="722" y="402"/>
                  </a:lnTo>
                  <a:lnTo>
                    <a:pt x="722" y="404"/>
                  </a:lnTo>
                  <a:lnTo>
                    <a:pt x="724" y="406"/>
                  </a:lnTo>
                  <a:lnTo>
                    <a:pt x="726" y="416"/>
                  </a:lnTo>
                  <a:lnTo>
                    <a:pt x="730" y="428"/>
                  </a:lnTo>
                  <a:lnTo>
                    <a:pt x="732" y="438"/>
                  </a:lnTo>
                  <a:lnTo>
                    <a:pt x="732" y="444"/>
                  </a:lnTo>
                  <a:lnTo>
                    <a:pt x="734" y="446"/>
                  </a:lnTo>
                  <a:lnTo>
                    <a:pt x="736" y="448"/>
                  </a:lnTo>
                  <a:lnTo>
                    <a:pt x="738" y="450"/>
                  </a:lnTo>
                  <a:lnTo>
                    <a:pt x="740" y="450"/>
                  </a:lnTo>
                  <a:lnTo>
                    <a:pt x="742" y="450"/>
                  </a:lnTo>
                  <a:lnTo>
                    <a:pt x="746" y="448"/>
                  </a:lnTo>
                  <a:lnTo>
                    <a:pt x="748" y="448"/>
                  </a:lnTo>
                  <a:lnTo>
                    <a:pt x="752" y="448"/>
                  </a:lnTo>
                  <a:lnTo>
                    <a:pt x="754" y="450"/>
                  </a:lnTo>
                  <a:lnTo>
                    <a:pt x="758" y="452"/>
                  </a:lnTo>
                  <a:lnTo>
                    <a:pt x="760" y="454"/>
                  </a:lnTo>
                  <a:lnTo>
                    <a:pt x="766" y="456"/>
                  </a:lnTo>
                  <a:lnTo>
                    <a:pt x="770" y="458"/>
                  </a:lnTo>
                  <a:lnTo>
                    <a:pt x="774" y="458"/>
                  </a:lnTo>
                  <a:lnTo>
                    <a:pt x="772" y="462"/>
                  </a:lnTo>
                  <a:lnTo>
                    <a:pt x="768" y="466"/>
                  </a:lnTo>
                  <a:lnTo>
                    <a:pt x="764" y="468"/>
                  </a:lnTo>
                  <a:lnTo>
                    <a:pt x="760" y="468"/>
                  </a:lnTo>
                  <a:lnTo>
                    <a:pt x="758" y="470"/>
                  </a:lnTo>
                  <a:lnTo>
                    <a:pt x="756" y="470"/>
                  </a:lnTo>
                  <a:lnTo>
                    <a:pt x="752" y="470"/>
                  </a:lnTo>
                  <a:lnTo>
                    <a:pt x="750" y="472"/>
                  </a:lnTo>
                  <a:lnTo>
                    <a:pt x="748" y="476"/>
                  </a:lnTo>
                  <a:lnTo>
                    <a:pt x="746" y="480"/>
                  </a:lnTo>
                  <a:lnTo>
                    <a:pt x="746" y="484"/>
                  </a:lnTo>
                  <a:lnTo>
                    <a:pt x="748" y="486"/>
                  </a:lnTo>
                  <a:lnTo>
                    <a:pt x="752" y="496"/>
                  </a:lnTo>
                  <a:lnTo>
                    <a:pt x="752" y="510"/>
                  </a:lnTo>
                  <a:lnTo>
                    <a:pt x="752" y="520"/>
                  </a:lnTo>
                  <a:lnTo>
                    <a:pt x="750" y="522"/>
                  </a:lnTo>
                  <a:lnTo>
                    <a:pt x="746" y="524"/>
                  </a:lnTo>
                  <a:lnTo>
                    <a:pt x="744" y="522"/>
                  </a:lnTo>
                  <a:lnTo>
                    <a:pt x="740" y="520"/>
                  </a:lnTo>
                  <a:lnTo>
                    <a:pt x="738" y="516"/>
                  </a:lnTo>
                  <a:lnTo>
                    <a:pt x="738" y="510"/>
                  </a:lnTo>
                  <a:lnTo>
                    <a:pt x="736" y="498"/>
                  </a:lnTo>
                  <a:lnTo>
                    <a:pt x="730" y="484"/>
                  </a:lnTo>
                  <a:lnTo>
                    <a:pt x="726" y="476"/>
                  </a:lnTo>
                  <a:lnTo>
                    <a:pt x="724" y="474"/>
                  </a:lnTo>
                  <a:lnTo>
                    <a:pt x="722" y="474"/>
                  </a:lnTo>
                  <a:lnTo>
                    <a:pt x="720" y="476"/>
                  </a:lnTo>
                  <a:lnTo>
                    <a:pt x="718" y="480"/>
                  </a:lnTo>
                  <a:lnTo>
                    <a:pt x="716" y="482"/>
                  </a:lnTo>
                  <a:lnTo>
                    <a:pt x="716" y="484"/>
                  </a:lnTo>
                  <a:lnTo>
                    <a:pt x="714" y="488"/>
                  </a:lnTo>
                  <a:lnTo>
                    <a:pt x="712" y="492"/>
                  </a:lnTo>
                  <a:lnTo>
                    <a:pt x="710" y="494"/>
                  </a:lnTo>
                  <a:lnTo>
                    <a:pt x="706" y="494"/>
                  </a:lnTo>
                  <a:lnTo>
                    <a:pt x="704" y="494"/>
                  </a:lnTo>
                  <a:lnTo>
                    <a:pt x="704" y="492"/>
                  </a:lnTo>
                  <a:lnTo>
                    <a:pt x="704" y="490"/>
                  </a:lnTo>
                  <a:lnTo>
                    <a:pt x="704" y="488"/>
                  </a:lnTo>
                  <a:lnTo>
                    <a:pt x="706" y="486"/>
                  </a:lnTo>
                  <a:lnTo>
                    <a:pt x="708" y="476"/>
                  </a:lnTo>
                  <a:lnTo>
                    <a:pt x="710" y="460"/>
                  </a:lnTo>
                  <a:lnTo>
                    <a:pt x="712" y="442"/>
                  </a:lnTo>
                  <a:lnTo>
                    <a:pt x="712" y="424"/>
                  </a:lnTo>
                  <a:lnTo>
                    <a:pt x="712" y="412"/>
                  </a:lnTo>
                  <a:lnTo>
                    <a:pt x="710" y="408"/>
                  </a:lnTo>
                  <a:lnTo>
                    <a:pt x="706" y="398"/>
                  </a:lnTo>
                  <a:lnTo>
                    <a:pt x="698" y="408"/>
                  </a:lnTo>
                  <a:lnTo>
                    <a:pt x="696" y="410"/>
                  </a:lnTo>
                  <a:lnTo>
                    <a:pt x="692" y="410"/>
                  </a:lnTo>
                  <a:lnTo>
                    <a:pt x="686" y="410"/>
                  </a:lnTo>
                  <a:lnTo>
                    <a:pt x="682" y="412"/>
                  </a:lnTo>
                  <a:lnTo>
                    <a:pt x="680" y="414"/>
                  </a:lnTo>
                  <a:lnTo>
                    <a:pt x="678" y="416"/>
                  </a:lnTo>
                  <a:lnTo>
                    <a:pt x="678" y="418"/>
                  </a:lnTo>
                  <a:lnTo>
                    <a:pt x="676" y="424"/>
                  </a:lnTo>
                  <a:lnTo>
                    <a:pt x="676" y="440"/>
                  </a:lnTo>
                  <a:lnTo>
                    <a:pt x="676" y="456"/>
                  </a:lnTo>
                  <a:lnTo>
                    <a:pt x="676" y="468"/>
                  </a:lnTo>
                  <a:lnTo>
                    <a:pt x="674" y="474"/>
                  </a:lnTo>
                  <a:lnTo>
                    <a:pt x="674" y="478"/>
                  </a:lnTo>
                  <a:lnTo>
                    <a:pt x="670" y="482"/>
                  </a:lnTo>
                  <a:lnTo>
                    <a:pt x="666" y="486"/>
                  </a:lnTo>
                  <a:lnTo>
                    <a:pt x="662" y="486"/>
                  </a:lnTo>
                  <a:lnTo>
                    <a:pt x="658" y="486"/>
                  </a:lnTo>
                  <a:lnTo>
                    <a:pt x="652" y="488"/>
                  </a:lnTo>
                  <a:lnTo>
                    <a:pt x="648" y="490"/>
                  </a:lnTo>
                  <a:lnTo>
                    <a:pt x="646" y="492"/>
                  </a:lnTo>
                  <a:lnTo>
                    <a:pt x="632" y="494"/>
                  </a:lnTo>
                  <a:lnTo>
                    <a:pt x="618" y="490"/>
                  </a:lnTo>
                  <a:lnTo>
                    <a:pt x="606" y="486"/>
                  </a:lnTo>
                  <a:lnTo>
                    <a:pt x="602" y="484"/>
                  </a:lnTo>
                  <a:lnTo>
                    <a:pt x="610" y="480"/>
                  </a:lnTo>
                  <a:lnTo>
                    <a:pt x="622" y="478"/>
                  </a:lnTo>
                  <a:lnTo>
                    <a:pt x="636" y="476"/>
                  </a:lnTo>
                  <a:lnTo>
                    <a:pt x="642" y="476"/>
                  </a:lnTo>
                  <a:lnTo>
                    <a:pt x="646" y="474"/>
                  </a:lnTo>
                  <a:lnTo>
                    <a:pt x="648" y="472"/>
                  </a:lnTo>
                  <a:lnTo>
                    <a:pt x="648" y="468"/>
                  </a:lnTo>
                  <a:lnTo>
                    <a:pt x="648" y="466"/>
                  </a:lnTo>
                  <a:lnTo>
                    <a:pt x="646" y="462"/>
                  </a:lnTo>
                  <a:lnTo>
                    <a:pt x="646" y="458"/>
                  </a:lnTo>
                  <a:lnTo>
                    <a:pt x="646" y="456"/>
                  </a:lnTo>
                  <a:lnTo>
                    <a:pt x="646" y="454"/>
                  </a:lnTo>
                  <a:lnTo>
                    <a:pt x="648" y="452"/>
                  </a:lnTo>
                  <a:lnTo>
                    <a:pt x="650" y="448"/>
                  </a:lnTo>
                  <a:lnTo>
                    <a:pt x="652" y="444"/>
                  </a:lnTo>
                  <a:lnTo>
                    <a:pt x="656" y="440"/>
                  </a:lnTo>
                  <a:lnTo>
                    <a:pt x="660" y="434"/>
                  </a:lnTo>
                  <a:lnTo>
                    <a:pt x="662" y="430"/>
                  </a:lnTo>
                  <a:lnTo>
                    <a:pt x="664" y="428"/>
                  </a:lnTo>
                  <a:lnTo>
                    <a:pt x="664" y="426"/>
                  </a:lnTo>
                  <a:lnTo>
                    <a:pt x="668" y="422"/>
                  </a:lnTo>
                  <a:lnTo>
                    <a:pt x="668" y="418"/>
                  </a:lnTo>
                  <a:lnTo>
                    <a:pt x="668" y="416"/>
                  </a:lnTo>
                  <a:lnTo>
                    <a:pt x="666" y="416"/>
                  </a:lnTo>
                  <a:lnTo>
                    <a:pt x="666" y="414"/>
                  </a:lnTo>
                  <a:lnTo>
                    <a:pt x="664" y="414"/>
                  </a:lnTo>
                  <a:lnTo>
                    <a:pt x="662" y="414"/>
                  </a:lnTo>
                  <a:lnTo>
                    <a:pt x="660" y="412"/>
                  </a:lnTo>
                  <a:lnTo>
                    <a:pt x="658" y="412"/>
                  </a:lnTo>
                  <a:lnTo>
                    <a:pt x="656" y="410"/>
                  </a:lnTo>
                  <a:lnTo>
                    <a:pt x="656" y="408"/>
                  </a:lnTo>
                  <a:lnTo>
                    <a:pt x="656" y="400"/>
                  </a:lnTo>
                  <a:lnTo>
                    <a:pt x="656" y="384"/>
                  </a:lnTo>
                  <a:lnTo>
                    <a:pt x="656" y="368"/>
                  </a:lnTo>
                  <a:lnTo>
                    <a:pt x="656" y="354"/>
                  </a:lnTo>
                  <a:lnTo>
                    <a:pt x="656" y="348"/>
                  </a:lnTo>
                  <a:lnTo>
                    <a:pt x="658" y="342"/>
                  </a:lnTo>
                  <a:lnTo>
                    <a:pt x="658" y="336"/>
                  </a:lnTo>
                  <a:lnTo>
                    <a:pt x="656" y="330"/>
                  </a:lnTo>
                  <a:lnTo>
                    <a:pt x="654" y="324"/>
                  </a:lnTo>
                  <a:lnTo>
                    <a:pt x="652" y="320"/>
                  </a:lnTo>
                  <a:lnTo>
                    <a:pt x="650" y="318"/>
                  </a:lnTo>
                  <a:lnTo>
                    <a:pt x="650" y="292"/>
                  </a:lnTo>
                  <a:lnTo>
                    <a:pt x="656" y="286"/>
                  </a:lnTo>
                  <a:lnTo>
                    <a:pt x="658" y="274"/>
                  </a:lnTo>
                  <a:lnTo>
                    <a:pt x="670" y="262"/>
                  </a:lnTo>
                  <a:lnTo>
                    <a:pt x="672" y="258"/>
                  </a:lnTo>
                  <a:lnTo>
                    <a:pt x="670" y="256"/>
                  </a:lnTo>
                  <a:lnTo>
                    <a:pt x="666" y="252"/>
                  </a:lnTo>
                  <a:lnTo>
                    <a:pt x="664" y="250"/>
                  </a:lnTo>
                  <a:lnTo>
                    <a:pt x="660" y="250"/>
                  </a:lnTo>
                  <a:lnTo>
                    <a:pt x="660" y="248"/>
                  </a:lnTo>
                  <a:lnTo>
                    <a:pt x="634" y="252"/>
                  </a:lnTo>
                  <a:lnTo>
                    <a:pt x="630" y="246"/>
                  </a:lnTo>
                  <a:lnTo>
                    <a:pt x="620" y="250"/>
                  </a:lnTo>
                  <a:lnTo>
                    <a:pt x="614" y="258"/>
                  </a:lnTo>
                  <a:lnTo>
                    <a:pt x="610" y="268"/>
                  </a:lnTo>
                  <a:lnTo>
                    <a:pt x="610" y="278"/>
                  </a:lnTo>
                  <a:lnTo>
                    <a:pt x="610" y="280"/>
                  </a:lnTo>
                  <a:lnTo>
                    <a:pt x="608" y="286"/>
                  </a:lnTo>
                  <a:lnTo>
                    <a:pt x="604" y="292"/>
                  </a:lnTo>
                  <a:lnTo>
                    <a:pt x="602" y="296"/>
                  </a:lnTo>
                  <a:lnTo>
                    <a:pt x="598" y="300"/>
                  </a:lnTo>
                  <a:lnTo>
                    <a:pt x="594" y="302"/>
                  </a:lnTo>
                  <a:lnTo>
                    <a:pt x="592" y="304"/>
                  </a:lnTo>
                  <a:lnTo>
                    <a:pt x="584" y="316"/>
                  </a:lnTo>
                  <a:lnTo>
                    <a:pt x="580" y="332"/>
                  </a:lnTo>
                  <a:lnTo>
                    <a:pt x="580" y="350"/>
                  </a:lnTo>
                  <a:lnTo>
                    <a:pt x="582" y="364"/>
                  </a:lnTo>
                  <a:lnTo>
                    <a:pt x="582" y="370"/>
                  </a:lnTo>
                  <a:lnTo>
                    <a:pt x="584" y="374"/>
                  </a:lnTo>
                  <a:lnTo>
                    <a:pt x="586" y="376"/>
                  </a:lnTo>
                  <a:lnTo>
                    <a:pt x="586" y="382"/>
                  </a:lnTo>
                  <a:lnTo>
                    <a:pt x="588" y="386"/>
                  </a:lnTo>
                  <a:lnTo>
                    <a:pt x="590" y="392"/>
                  </a:lnTo>
                  <a:lnTo>
                    <a:pt x="590" y="396"/>
                  </a:lnTo>
                  <a:lnTo>
                    <a:pt x="590" y="400"/>
                  </a:lnTo>
                  <a:lnTo>
                    <a:pt x="588" y="402"/>
                  </a:lnTo>
                  <a:lnTo>
                    <a:pt x="586" y="404"/>
                  </a:lnTo>
                  <a:lnTo>
                    <a:pt x="584" y="404"/>
                  </a:lnTo>
                  <a:lnTo>
                    <a:pt x="552" y="374"/>
                  </a:lnTo>
                  <a:lnTo>
                    <a:pt x="516" y="370"/>
                  </a:lnTo>
                  <a:lnTo>
                    <a:pt x="512" y="380"/>
                  </a:lnTo>
                  <a:lnTo>
                    <a:pt x="516" y="388"/>
                  </a:lnTo>
                  <a:lnTo>
                    <a:pt x="516" y="404"/>
                  </a:lnTo>
                  <a:lnTo>
                    <a:pt x="494" y="420"/>
                  </a:lnTo>
                  <a:lnTo>
                    <a:pt x="496" y="410"/>
                  </a:lnTo>
                  <a:lnTo>
                    <a:pt x="496" y="402"/>
                  </a:lnTo>
                  <a:lnTo>
                    <a:pt x="498" y="398"/>
                  </a:lnTo>
                  <a:lnTo>
                    <a:pt x="498" y="396"/>
                  </a:lnTo>
                  <a:lnTo>
                    <a:pt x="490" y="396"/>
                  </a:lnTo>
                  <a:lnTo>
                    <a:pt x="482" y="404"/>
                  </a:lnTo>
                  <a:lnTo>
                    <a:pt x="478" y="414"/>
                  </a:lnTo>
                  <a:lnTo>
                    <a:pt x="456" y="412"/>
                  </a:lnTo>
                  <a:lnTo>
                    <a:pt x="448" y="412"/>
                  </a:lnTo>
                  <a:lnTo>
                    <a:pt x="442" y="414"/>
                  </a:lnTo>
                  <a:lnTo>
                    <a:pt x="438" y="416"/>
                  </a:lnTo>
                  <a:lnTo>
                    <a:pt x="434" y="418"/>
                  </a:lnTo>
                  <a:lnTo>
                    <a:pt x="432" y="420"/>
                  </a:lnTo>
                  <a:lnTo>
                    <a:pt x="432" y="400"/>
                  </a:lnTo>
                  <a:lnTo>
                    <a:pt x="426" y="400"/>
                  </a:lnTo>
                  <a:lnTo>
                    <a:pt x="420" y="404"/>
                  </a:lnTo>
                  <a:lnTo>
                    <a:pt x="410" y="410"/>
                  </a:lnTo>
                  <a:lnTo>
                    <a:pt x="400" y="416"/>
                  </a:lnTo>
                  <a:lnTo>
                    <a:pt x="392" y="420"/>
                  </a:lnTo>
                  <a:lnTo>
                    <a:pt x="390" y="422"/>
                  </a:lnTo>
                  <a:lnTo>
                    <a:pt x="372" y="428"/>
                  </a:lnTo>
                  <a:lnTo>
                    <a:pt x="360" y="436"/>
                  </a:lnTo>
                  <a:lnTo>
                    <a:pt x="352" y="448"/>
                  </a:lnTo>
                  <a:lnTo>
                    <a:pt x="350" y="456"/>
                  </a:lnTo>
                  <a:lnTo>
                    <a:pt x="350" y="458"/>
                  </a:lnTo>
                  <a:lnTo>
                    <a:pt x="348" y="466"/>
                  </a:lnTo>
                  <a:lnTo>
                    <a:pt x="348" y="470"/>
                  </a:lnTo>
                  <a:lnTo>
                    <a:pt x="346" y="470"/>
                  </a:lnTo>
                  <a:lnTo>
                    <a:pt x="344" y="472"/>
                  </a:lnTo>
                  <a:lnTo>
                    <a:pt x="342" y="470"/>
                  </a:lnTo>
                  <a:lnTo>
                    <a:pt x="340" y="470"/>
                  </a:lnTo>
                  <a:lnTo>
                    <a:pt x="340" y="468"/>
                  </a:lnTo>
                  <a:lnTo>
                    <a:pt x="338" y="466"/>
                  </a:lnTo>
                  <a:lnTo>
                    <a:pt x="324" y="460"/>
                  </a:lnTo>
                  <a:lnTo>
                    <a:pt x="324" y="446"/>
                  </a:lnTo>
                  <a:lnTo>
                    <a:pt x="330" y="440"/>
                  </a:lnTo>
                  <a:lnTo>
                    <a:pt x="334" y="436"/>
                  </a:lnTo>
                  <a:lnTo>
                    <a:pt x="336" y="432"/>
                  </a:lnTo>
                  <a:lnTo>
                    <a:pt x="336" y="428"/>
                  </a:lnTo>
                  <a:lnTo>
                    <a:pt x="336" y="426"/>
                  </a:lnTo>
                  <a:lnTo>
                    <a:pt x="336" y="424"/>
                  </a:lnTo>
                  <a:lnTo>
                    <a:pt x="334" y="424"/>
                  </a:lnTo>
                  <a:lnTo>
                    <a:pt x="334" y="418"/>
                  </a:lnTo>
                  <a:lnTo>
                    <a:pt x="330" y="414"/>
                  </a:lnTo>
                  <a:lnTo>
                    <a:pt x="328" y="410"/>
                  </a:lnTo>
                  <a:lnTo>
                    <a:pt x="322" y="408"/>
                  </a:lnTo>
                  <a:lnTo>
                    <a:pt x="318" y="406"/>
                  </a:lnTo>
                  <a:lnTo>
                    <a:pt x="314" y="404"/>
                  </a:lnTo>
                  <a:lnTo>
                    <a:pt x="310" y="404"/>
                  </a:lnTo>
                  <a:lnTo>
                    <a:pt x="308" y="404"/>
                  </a:lnTo>
                  <a:lnTo>
                    <a:pt x="306" y="404"/>
                  </a:lnTo>
                  <a:lnTo>
                    <a:pt x="304" y="406"/>
                  </a:lnTo>
                  <a:lnTo>
                    <a:pt x="300" y="406"/>
                  </a:lnTo>
                  <a:lnTo>
                    <a:pt x="296" y="408"/>
                  </a:lnTo>
                  <a:lnTo>
                    <a:pt x="292" y="408"/>
                  </a:lnTo>
                  <a:lnTo>
                    <a:pt x="290" y="408"/>
                  </a:lnTo>
                  <a:lnTo>
                    <a:pt x="288" y="408"/>
                  </a:lnTo>
                  <a:lnTo>
                    <a:pt x="300" y="416"/>
                  </a:lnTo>
                  <a:lnTo>
                    <a:pt x="300" y="440"/>
                  </a:lnTo>
                  <a:lnTo>
                    <a:pt x="300" y="454"/>
                  </a:lnTo>
                  <a:lnTo>
                    <a:pt x="302" y="454"/>
                  </a:lnTo>
                  <a:lnTo>
                    <a:pt x="302" y="456"/>
                  </a:lnTo>
                  <a:lnTo>
                    <a:pt x="304" y="460"/>
                  </a:lnTo>
                  <a:lnTo>
                    <a:pt x="306" y="462"/>
                  </a:lnTo>
                  <a:lnTo>
                    <a:pt x="306" y="464"/>
                  </a:lnTo>
                  <a:lnTo>
                    <a:pt x="308" y="466"/>
                  </a:lnTo>
                  <a:lnTo>
                    <a:pt x="306" y="476"/>
                  </a:lnTo>
                  <a:lnTo>
                    <a:pt x="306" y="482"/>
                  </a:lnTo>
                  <a:lnTo>
                    <a:pt x="304" y="486"/>
                  </a:lnTo>
                  <a:lnTo>
                    <a:pt x="302" y="490"/>
                  </a:lnTo>
                  <a:lnTo>
                    <a:pt x="292" y="486"/>
                  </a:lnTo>
                  <a:lnTo>
                    <a:pt x="284" y="480"/>
                  </a:lnTo>
                  <a:lnTo>
                    <a:pt x="278" y="480"/>
                  </a:lnTo>
                  <a:lnTo>
                    <a:pt x="262" y="498"/>
                  </a:lnTo>
                  <a:lnTo>
                    <a:pt x="246" y="510"/>
                  </a:lnTo>
                  <a:lnTo>
                    <a:pt x="244" y="514"/>
                  </a:lnTo>
                  <a:lnTo>
                    <a:pt x="244" y="518"/>
                  </a:lnTo>
                  <a:lnTo>
                    <a:pt x="248" y="522"/>
                  </a:lnTo>
                  <a:lnTo>
                    <a:pt x="250" y="524"/>
                  </a:lnTo>
                  <a:lnTo>
                    <a:pt x="254" y="528"/>
                  </a:lnTo>
                  <a:lnTo>
                    <a:pt x="256" y="530"/>
                  </a:lnTo>
                  <a:lnTo>
                    <a:pt x="258" y="530"/>
                  </a:lnTo>
                  <a:lnTo>
                    <a:pt x="256" y="538"/>
                  </a:lnTo>
                  <a:lnTo>
                    <a:pt x="232" y="540"/>
                  </a:lnTo>
                  <a:lnTo>
                    <a:pt x="220" y="526"/>
                  </a:lnTo>
                  <a:lnTo>
                    <a:pt x="216" y="514"/>
                  </a:lnTo>
                  <a:lnTo>
                    <a:pt x="206" y="508"/>
                  </a:lnTo>
                  <a:lnTo>
                    <a:pt x="202" y="518"/>
                  </a:lnTo>
                  <a:lnTo>
                    <a:pt x="208" y="534"/>
                  </a:lnTo>
                  <a:lnTo>
                    <a:pt x="218" y="554"/>
                  </a:lnTo>
                  <a:lnTo>
                    <a:pt x="218" y="558"/>
                  </a:lnTo>
                  <a:lnTo>
                    <a:pt x="216" y="560"/>
                  </a:lnTo>
                  <a:lnTo>
                    <a:pt x="216" y="562"/>
                  </a:lnTo>
                  <a:lnTo>
                    <a:pt x="212" y="562"/>
                  </a:lnTo>
                  <a:lnTo>
                    <a:pt x="210" y="560"/>
                  </a:lnTo>
                  <a:lnTo>
                    <a:pt x="208" y="560"/>
                  </a:lnTo>
                  <a:lnTo>
                    <a:pt x="198" y="548"/>
                  </a:lnTo>
                  <a:lnTo>
                    <a:pt x="182" y="540"/>
                  </a:lnTo>
                  <a:lnTo>
                    <a:pt x="182" y="536"/>
                  </a:lnTo>
                  <a:lnTo>
                    <a:pt x="182" y="532"/>
                  </a:lnTo>
                  <a:lnTo>
                    <a:pt x="182" y="528"/>
                  </a:lnTo>
                  <a:lnTo>
                    <a:pt x="182" y="524"/>
                  </a:lnTo>
                  <a:lnTo>
                    <a:pt x="184" y="520"/>
                  </a:lnTo>
                  <a:lnTo>
                    <a:pt x="186" y="518"/>
                  </a:lnTo>
                  <a:lnTo>
                    <a:pt x="186" y="514"/>
                  </a:lnTo>
                  <a:lnTo>
                    <a:pt x="186" y="510"/>
                  </a:lnTo>
                  <a:lnTo>
                    <a:pt x="186" y="508"/>
                  </a:lnTo>
                  <a:lnTo>
                    <a:pt x="186" y="504"/>
                  </a:lnTo>
                  <a:lnTo>
                    <a:pt x="162" y="484"/>
                  </a:lnTo>
                  <a:lnTo>
                    <a:pt x="156" y="468"/>
                  </a:lnTo>
                  <a:lnTo>
                    <a:pt x="176" y="476"/>
                  </a:lnTo>
                  <a:lnTo>
                    <a:pt x="182" y="482"/>
                  </a:lnTo>
                  <a:lnTo>
                    <a:pt x="198" y="488"/>
                  </a:lnTo>
                  <a:lnTo>
                    <a:pt x="210" y="498"/>
                  </a:lnTo>
                  <a:lnTo>
                    <a:pt x="220" y="502"/>
                  </a:lnTo>
                  <a:lnTo>
                    <a:pt x="232" y="500"/>
                  </a:lnTo>
                  <a:lnTo>
                    <a:pt x="242" y="496"/>
                  </a:lnTo>
                  <a:lnTo>
                    <a:pt x="246" y="494"/>
                  </a:lnTo>
                  <a:lnTo>
                    <a:pt x="258" y="480"/>
                  </a:lnTo>
                  <a:lnTo>
                    <a:pt x="266" y="466"/>
                  </a:lnTo>
                  <a:lnTo>
                    <a:pt x="268" y="452"/>
                  </a:lnTo>
                  <a:lnTo>
                    <a:pt x="268" y="446"/>
                  </a:lnTo>
                  <a:lnTo>
                    <a:pt x="266" y="442"/>
                  </a:lnTo>
                  <a:lnTo>
                    <a:pt x="262" y="438"/>
                  </a:lnTo>
                  <a:lnTo>
                    <a:pt x="256" y="436"/>
                  </a:lnTo>
                  <a:lnTo>
                    <a:pt x="252" y="432"/>
                  </a:lnTo>
                  <a:lnTo>
                    <a:pt x="246" y="432"/>
                  </a:lnTo>
                  <a:lnTo>
                    <a:pt x="242" y="430"/>
                  </a:lnTo>
                  <a:lnTo>
                    <a:pt x="238" y="430"/>
                  </a:lnTo>
                  <a:lnTo>
                    <a:pt x="236" y="428"/>
                  </a:lnTo>
                  <a:lnTo>
                    <a:pt x="230" y="412"/>
                  </a:lnTo>
                  <a:lnTo>
                    <a:pt x="218" y="396"/>
                  </a:lnTo>
                  <a:lnTo>
                    <a:pt x="204" y="388"/>
                  </a:lnTo>
                  <a:lnTo>
                    <a:pt x="190" y="384"/>
                  </a:lnTo>
                  <a:lnTo>
                    <a:pt x="176" y="382"/>
                  </a:lnTo>
                  <a:lnTo>
                    <a:pt x="168" y="382"/>
                  </a:lnTo>
                  <a:lnTo>
                    <a:pt x="164" y="382"/>
                  </a:lnTo>
                  <a:lnTo>
                    <a:pt x="162" y="380"/>
                  </a:lnTo>
                  <a:lnTo>
                    <a:pt x="160" y="376"/>
                  </a:lnTo>
                  <a:lnTo>
                    <a:pt x="156" y="374"/>
                  </a:lnTo>
                  <a:lnTo>
                    <a:pt x="154" y="372"/>
                  </a:lnTo>
                  <a:lnTo>
                    <a:pt x="150" y="372"/>
                  </a:lnTo>
                  <a:lnTo>
                    <a:pt x="150" y="370"/>
                  </a:lnTo>
                  <a:lnTo>
                    <a:pt x="152" y="364"/>
                  </a:lnTo>
                  <a:lnTo>
                    <a:pt x="162" y="368"/>
                  </a:lnTo>
                  <a:lnTo>
                    <a:pt x="168" y="364"/>
                  </a:lnTo>
                  <a:lnTo>
                    <a:pt x="148" y="354"/>
                  </a:lnTo>
                  <a:lnTo>
                    <a:pt x="140" y="364"/>
                  </a:lnTo>
                  <a:lnTo>
                    <a:pt x="132" y="364"/>
                  </a:lnTo>
                  <a:lnTo>
                    <a:pt x="132" y="370"/>
                  </a:lnTo>
                  <a:lnTo>
                    <a:pt x="130" y="374"/>
                  </a:lnTo>
                  <a:lnTo>
                    <a:pt x="128" y="378"/>
                  </a:lnTo>
                  <a:lnTo>
                    <a:pt x="124" y="380"/>
                  </a:lnTo>
                  <a:lnTo>
                    <a:pt x="122" y="382"/>
                  </a:lnTo>
                  <a:lnTo>
                    <a:pt x="120" y="384"/>
                  </a:lnTo>
                  <a:lnTo>
                    <a:pt x="118" y="384"/>
                  </a:lnTo>
                  <a:lnTo>
                    <a:pt x="110" y="402"/>
                  </a:lnTo>
                  <a:lnTo>
                    <a:pt x="110" y="420"/>
                  </a:lnTo>
                  <a:lnTo>
                    <a:pt x="130" y="440"/>
                  </a:lnTo>
                  <a:lnTo>
                    <a:pt x="130" y="470"/>
                  </a:lnTo>
                  <a:lnTo>
                    <a:pt x="118" y="484"/>
                  </a:lnTo>
                  <a:lnTo>
                    <a:pt x="126" y="502"/>
                  </a:lnTo>
                  <a:lnTo>
                    <a:pt x="122" y="556"/>
                  </a:lnTo>
                  <a:lnTo>
                    <a:pt x="122" y="562"/>
                  </a:lnTo>
                  <a:lnTo>
                    <a:pt x="122" y="568"/>
                  </a:lnTo>
                  <a:lnTo>
                    <a:pt x="124" y="572"/>
                  </a:lnTo>
                  <a:lnTo>
                    <a:pt x="126" y="574"/>
                  </a:lnTo>
                  <a:lnTo>
                    <a:pt x="126" y="576"/>
                  </a:lnTo>
                  <a:lnTo>
                    <a:pt x="132" y="592"/>
                  </a:lnTo>
                  <a:lnTo>
                    <a:pt x="134" y="606"/>
                  </a:lnTo>
                  <a:lnTo>
                    <a:pt x="132" y="614"/>
                  </a:lnTo>
                  <a:lnTo>
                    <a:pt x="130" y="616"/>
                  </a:lnTo>
                  <a:lnTo>
                    <a:pt x="96" y="650"/>
                  </a:lnTo>
                  <a:lnTo>
                    <a:pt x="100" y="654"/>
                  </a:lnTo>
                  <a:lnTo>
                    <a:pt x="106" y="658"/>
                  </a:lnTo>
                  <a:lnTo>
                    <a:pt x="110" y="660"/>
                  </a:lnTo>
                  <a:lnTo>
                    <a:pt x="116" y="662"/>
                  </a:lnTo>
                  <a:lnTo>
                    <a:pt x="122" y="662"/>
                  </a:lnTo>
                  <a:lnTo>
                    <a:pt x="124" y="662"/>
                  </a:lnTo>
                  <a:lnTo>
                    <a:pt x="126" y="662"/>
                  </a:lnTo>
                  <a:lnTo>
                    <a:pt x="122" y="662"/>
                  </a:lnTo>
                  <a:lnTo>
                    <a:pt x="118" y="664"/>
                  </a:lnTo>
                  <a:lnTo>
                    <a:pt x="114" y="666"/>
                  </a:lnTo>
                  <a:lnTo>
                    <a:pt x="112" y="668"/>
                  </a:lnTo>
                  <a:lnTo>
                    <a:pt x="110" y="668"/>
                  </a:lnTo>
                  <a:lnTo>
                    <a:pt x="104" y="668"/>
                  </a:lnTo>
                  <a:lnTo>
                    <a:pt x="98" y="670"/>
                  </a:lnTo>
                  <a:lnTo>
                    <a:pt x="94" y="672"/>
                  </a:lnTo>
                  <a:lnTo>
                    <a:pt x="90" y="674"/>
                  </a:lnTo>
                  <a:lnTo>
                    <a:pt x="86" y="676"/>
                  </a:lnTo>
                  <a:lnTo>
                    <a:pt x="84" y="678"/>
                  </a:lnTo>
                  <a:lnTo>
                    <a:pt x="78" y="674"/>
                  </a:lnTo>
                  <a:lnTo>
                    <a:pt x="68" y="672"/>
                  </a:lnTo>
                  <a:lnTo>
                    <a:pt x="60" y="672"/>
                  </a:lnTo>
                  <a:lnTo>
                    <a:pt x="54" y="674"/>
                  </a:lnTo>
                  <a:lnTo>
                    <a:pt x="50" y="678"/>
                  </a:lnTo>
                  <a:lnTo>
                    <a:pt x="46" y="680"/>
                  </a:lnTo>
                  <a:lnTo>
                    <a:pt x="44" y="682"/>
                  </a:lnTo>
                  <a:lnTo>
                    <a:pt x="44" y="684"/>
                  </a:lnTo>
                  <a:lnTo>
                    <a:pt x="42" y="686"/>
                  </a:lnTo>
                  <a:lnTo>
                    <a:pt x="40" y="690"/>
                  </a:lnTo>
                  <a:lnTo>
                    <a:pt x="40" y="694"/>
                  </a:lnTo>
                  <a:lnTo>
                    <a:pt x="40" y="698"/>
                  </a:lnTo>
                  <a:lnTo>
                    <a:pt x="40" y="702"/>
                  </a:lnTo>
                  <a:lnTo>
                    <a:pt x="40" y="704"/>
                  </a:lnTo>
                  <a:lnTo>
                    <a:pt x="40" y="706"/>
                  </a:lnTo>
                  <a:lnTo>
                    <a:pt x="46" y="710"/>
                  </a:lnTo>
                  <a:lnTo>
                    <a:pt x="48" y="720"/>
                  </a:lnTo>
                  <a:lnTo>
                    <a:pt x="48" y="726"/>
                  </a:lnTo>
                  <a:lnTo>
                    <a:pt x="48" y="730"/>
                  </a:lnTo>
                  <a:lnTo>
                    <a:pt x="46" y="734"/>
                  </a:lnTo>
                  <a:lnTo>
                    <a:pt x="46" y="736"/>
                  </a:lnTo>
                  <a:lnTo>
                    <a:pt x="44" y="738"/>
                  </a:lnTo>
                  <a:lnTo>
                    <a:pt x="42" y="738"/>
                  </a:lnTo>
                  <a:lnTo>
                    <a:pt x="38" y="736"/>
                  </a:lnTo>
                  <a:lnTo>
                    <a:pt x="34" y="734"/>
                  </a:lnTo>
                  <a:lnTo>
                    <a:pt x="30" y="732"/>
                  </a:lnTo>
                  <a:lnTo>
                    <a:pt x="30" y="730"/>
                  </a:lnTo>
                  <a:lnTo>
                    <a:pt x="28" y="730"/>
                  </a:lnTo>
                  <a:lnTo>
                    <a:pt x="20" y="722"/>
                  </a:lnTo>
                  <a:lnTo>
                    <a:pt x="8" y="736"/>
                  </a:lnTo>
                  <a:lnTo>
                    <a:pt x="4" y="738"/>
                  </a:lnTo>
                  <a:lnTo>
                    <a:pt x="4" y="744"/>
                  </a:lnTo>
                  <a:lnTo>
                    <a:pt x="2" y="750"/>
                  </a:lnTo>
                  <a:lnTo>
                    <a:pt x="2" y="756"/>
                  </a:lnTo>
                  <a:lnTo>
                    <a:pt x="0" y="764"/>
                  </a:lnTo>
                  <a:lnTo>
                    <a:pt x="0" y="778"/>
                  </a:lnTo>
                  <a:lnTo>
                    <a:pt x="2" y="780"/>
                  </a:lnTo>
                  <a:lnTo>
                    <a:pt x="4" y="782"/>
                  </a:lnTo>
                  <a:lnTo>
                    <a:pt x="8" y="782"/>
                  </a:lnTo>
                  <a:lnTo>
                    <a:pt x="14" y="782"/>
                  </a:lnTo>
                  <a:lnTo>
                    <a:pt x="18" y="782"/>
                  </a:lnTo>
                  <a:lnTo>
                    <a:pt x="20" y="780"/>
                  </a:lnTo>
                  <a:lnTo>
                    <a:pt x="22" y="780"/>
                  </a:lnTo>
                  <a:lnTo>
                    <a:pt x="22" y="782"/>
                  </a:lnTo>
                  <a:lnTo>
                    <a:pt x="24" y="784"/>
                  </a:lnTo>
                  <a:lnTo>
                    <a:pt x="26" y="786"/>
                  </a:lnTo>
                  <a:lnTo>
                    <a:pt x="30" y="788"/>
                  </a:lnTo>
                  <a:lnTo>
                    <a:pt x="32" y="790"/>
                  </a:lnTo>
                  <a:lnTo>
                    <a:pt x="34" y="792"/>
                  </a:lnTo>
                  <a:lnTo>
                    <a:pt x="36" y="796"/>
                  </a:lnTo>
                  <a:lnTo>
                    <a:pt x="38" y="802"/>
                  </a:lnTo>
                  <a:lnTo>
                    <a:pt x="40" y="806"/>
                  </a:lnTo>
                  <a:lnTo>
                    <a:pt x="42" y="810"/>
                  </a:lnTo>
                  <a:lnTo>
                    <a:pt x="44" y="814"/>
                  </a:lnTo>
                  <a:lnTo>
                    <a:pt x="46" y="820"/>
                  </a:lnTo>
                  <a:lnTo>
                    <a:pt x="44" y="824"/>
                  </a:lnTo>
                  <a:lnTo>
                    <a:pt x="42" y="828"/>
                  </a:lnTo>
                  <a:lnTo>
                    <a:pt x="40" y="830"/>
                  </a:lnTo>
                  <a:lnTo>
                    <a:pt x="38" y="832"/>
                  </a:lnTo>
                  <a:lnTo>
                    <a:pt x="36" y="832"/>
                  </a:lnTo>
                  <a:lnTo>
                    <a:pt x="40" y="834"/>
                  </a:lnTo>
                  <a:lnTo>
                    <a:pt x="42" y="838"/>
                  </a:lnTo>
                  <a:lnTo>
                    <a:pt x="46" y="842"/>
                  </a:lnTo>
                  <a:lnTo>
                    <a:pt x="50" y="846"/>
                  </a:lnTo>
                  <a:lnTo>
                    <a:pt x="52" y="852"/>
                  </a:lnTo>
                  <a:lnTo>
                    <a:pt x="54" y="856"/>
                  </a:lnTo>
                  <a:lnTo>
                    <a:pt x="56" y="858"/>
                  </a:lnTo>
                  <a:lnTo>
                    <a:pt x="56" y="860"/>
                  </a:lnTo>
                  <a:lnTo>
                    <a:pt x="58" y="866"/>
                  </a:lnTo>
                  <a:lnTo>
                    <a:pt x="60" y="872"/>
                  </a:lnTo>
                  <a:lnTo>
                    <a:pt x="62" y="874"/>
                  </a:lnTo>
                  <a:lnTo>
                    <a:pt x="62" y="876"/>
                  </a:lnTo>
                  <a:lnTo>
                    <a:pt x="60" y="878"/>
                  </a:lnTo>
                  <a:lnTo>
                    <a:pt x="38" y="892"/>
                  </a:lnTo>
                  <a:lnTo>
                    <a:pt x="38" y="894"/>
                  </a:lnTo>
                  <a:lnTo>
                    <a:pt x="36" y="894"/>
                  </a:lnTo>
                  <a:lnTo>
                    <a:pt x="34" y="894"/>
                  </a:lnTo>
                  <a:lnTo>
                    <a:pt x="32" y="892"/>
                  </a:lnTo>
                  <a:lnTo>
                    <a:pt x="32" y="894"/>
                  </a:lnTo>
                  <a:lnTo>
                    <a:pt x="30" y="898"/>
                  </a:lnTo>
                  <a:lnTo>
                    <a:pt x="28" y="902"/>
                  </a:lnTo>
                  <a:lnTo>
                    <a:pt x="30" y="906"/>
                  </a:lnTo>
                  <a:lnTo>
                    <a:pt x="30" y="908"/>
                  </a:lnTo>
                  <a:lnTo>
                    <a:pt x="32" y="908"/>
                  </a:lnTo>
                  <a:lnTo>
                    <a:pt x="28" y="908"/>
                  </a:lnTo>
                  <a:lnTo>
                    <a:pt x="26" y="910"/>
                  </a:lnTo>
                  <a:lnTo>
                    <a:pt x="24" y="910"/>
                  </a:lnTo>
                  <a:lnTo>
                    <a:pt x="22" y="912"/>
                  </a:lnTo>
                  <a:lnTo>
                    <a:pt x="28" y="918"/>
                  </a:lnTo>
                  <a:lnTo>
                    <a:pt x="30" y="916"/>
                  </a:lnTo>
                  <a:lnTo>
                    <a:pt x="34" y="914"/>
                  </a:lnTo>
                  <a:lnTo>
                    <a:pt x="40" y="914"/>
                  </a:lnTo>
                  <a:lnTo>
                    <a:pt x="46" y="914"/>
                  </a:lnTo>
                  <a:lnTo>
                    <a:pt x="50" y="914"/>
                  </a:lnTo>
                  <a:lnTo>
                    <a:pt x="56" y="916"/>
                  </a:lnTo>
                  <a:lnTo>
                    <a:pt x="58" y="916"/>
                  </a:lnTo>
                  <a:lnTo>
                    <a:pt x="60" y="918"/>
                  </a:lnTo>
                  <a:lnTo>
                    <a:pt x="64" y="918"/>
                  </a:lnTo>
                  <a:lnTo>
                    <a:pt x="68" y="918"/>
                  </a:lnTo>
                  <a:lnTo>
                    <a:pt x="74" y="918"/>
                  </a:lnTo>
                  <a:lnTo>
                    <a:pt x="76" y="916"/>
                  </a:lnTo>
                  <a:lnTo>
                    <a:pt x="78" y="916"/>
                  </a:lnTo>
                  <a:lnTo>
                    <a:pt x="80" y="912"/>
                  </a:lnTo>
                  <a:lnTo>
                    <a:pt x="84" y="914"/>
                  </a:lnTo>
                  <a:lnTo>
                    <a:pt x="88" y="916"/>
                  </a:lnTo>
                  <a:lnTo>
                    <a:pt x="92" y="918"/>
                  </a:lnTo>
                  <a:lnTo>
                    <a:pt x="96" y="922"/>
                  </a:lnTo>
                  <a:lnTo>
                    <a:pt x="100" y="926"/>
                  </a:lnTo>
                  <a:lnTo>
                    <a:pt x="100" y="928"/>
                  </a:lnTo>
                  <a:lnTo>
                    <a:pt x="102" y="930"/>
                  </a:lnTo>
                  <a:lnTo>
                    <a:pt x="104" y="934"/>
                  </a:lnTo>
                  <a:lnTo>
                    <a:pt x="106" y="940"/>
                  </a:lnTo>
                  <a:lnTo>
                    <a:pt x="106" y="946"/>
                  </a:lnTo>
                  <a:lnTo>
                    <a:pt x="106" y="952"/>
                  </a:lnTo>
                  <a:lnTo>
                    <a:pt x="104" y="960"/>
                  </a:lnTo>
                  <a:lnTo>
                    <a:pt x="104" y="966"/>
                  </a:lnTo>
                  <a:lnTo>
                    <a:pt x="104" y="970"/>
                  </a:lnTo>
                  <a:lnTo>
                    <a:pt x="106" y="972"/>
                  </a:lnTo>
                  <a:lnTo>
                    <a:pt x="108" y="974"/>
                  </a:lnTo>
                  <a:lnTo>
                    <a:pt x="110" y="976"/>
                  </a:lnTo>
                  <a:lnTo>
                    <a:pt x="112" y="972"/>
                  </a:lnTo>
                  <a:lnTo>
                    <a:pt x="114" y="970"/>
                  </a:lnTo>
                  <a:lnTo>
                    <a:pt x="116" y="970"/>
                  </a:lnTo>
                  <a:lnTo>
                    <a:pt x="120" y="968"/>
                  </a:lnTo>
                  <a:lnTo>
                    <a:pt x="124" y="966"/>
                  </a:lnTo>
                  <a:lnTo>
                    <a:pt x="128" y="966"/>
                  </a:lnTo>
                  <a:lnTo>
                    <a:pt x="130" y="966"/>
                  </a:lnTo>
                  <a:lnTo>
                    <a:pt x="140" y="964"/>
                  </a:lnTo>
                  <a:lnTo>
                    <a:pt x="150" y="968"/>
                  </a:lnTo>
                  <a:lnTo>
                    <a:pt x="158" y="972"/>
                  </a:lnTo>
                  <a:lnTo>
                    <a:pt x="162" y="974"/>
                  </a:lnTo>
                  <a:lnTo>
                    <a:pt x="158" y="976"/>
                  </a:lnTo>
                  <a:lnTo>
                    <a:pt x="164" y="976"/>
                  </a:lnTo>
                  <a:lnTo>
                    <a:pt x="170" y="974"/>
                  </a:lnTo>
                  <a:lnTo>
                    <a:pt x="174" y="974"/>
                  </a:lnTo>
                  <a:lnTo>
                    <a:pt x="176" y="976"/>
                  </a:lnTo>
                  <a:lnTo>
                    <a:pt x="180" y="976"/>
                  </a:lnTo>
                  <a:lnTo>
                    <a:pt x="180" y="978"/>
                  </a:lnTo>
                  <a:lnTo>
                    <a:pt x="182" y="978"/>
                  </a:lnTo>
                  <a:lnTo>
                    <a:pt x="180" y="978"/>
                  </a:lnTo>
                  <a:lnTo>
                    <a:pt x="178" y="980"/>
                  </a:lnTo>
                  <a:lnTo>
                    <a:pt x="176" y="984"/>
                  </a:lnTo>
                  <a:lnTo>
                    <a:pt x="174" y="986"/>
                  </a:lnTo>
                  <a:lnTo>
                    <a:pt x="174" y="988"/>
                  </a:lnTo>
                  <a:lnTo>
                    <a:pt x="174" y="990"/>
                  </a:lnTo>
                  <a:lnTo>
                    <a:pt x="174" y="992"/>
                  </a:lnTo>
                  <a:lnTo>
                    <a:pt x="174" y="998"/>
                  </a:lnTo>
                  <a:lnTo>
                    <a:pt x="178" y="1000"/>
                  </a:lnTo>
                  <a:lnTo>
                    <a:pt x="182" y="998"/>
                  </a:lnTo>
                  <a:lnTo>
                    <a:pt x="186" y="996"/>
                  </a:lnTo>
                  <a:lnTo>
                    <a:pt x="190" y="992"/>
                  </a:lnTo>
                  <a:lnTo>
                    <a:pt x="192" y="988"/>
                  </a:lnTo>
                  <a:lnTo>
                    <a:pt x="194" y="986"/>
                  </a:lnTo>
                  <a:lnTo>
                    <a:pt x="194" y="984"/>
                  </a:lnTo>
                  <a:lnTo>
                    <a:pt x="192" y="984"/>
                  </a:lnTo>
                  <a:lnTo>
                    <a:pt x="190" y="982"/>
                  </a:lnTo>
                  <a:lnTo>
                    <a:pt x="188" y="980"/>
                  </a:lnTo>
                  <a:lnTo>
                    <a:pt x="186" y="978"/>
                  </a:lnTo>
                  <a:lnTo>
                    <a:pt x="186" y="974"/>
                  </a:lnTo>
                  <a:lnTo>
                    <a:pt x="186" y="972"/>
                  </a:lnTo>
                  <a:lnTo>
                    <a:pt x="186" y="970"/>
                  </a:lnTo>
                  <a:lnTo>
                    <a:pt x="188" y="966"/>
                  </a:lnTo>
                  <a:lnTo>
                    <a:pt x="192" y="964"/>
                  </a:lnTo>
                  <a:lnTo>
                    <a:pt x="196" y="962"/>
                  </a:lnTo>
                  <a:lnTo>
                    <a:pt x="200" y="960"/>
                  </a:lnTo>
                  <a:lnTo>
                    <a:pt x="202" y="960"/>
                  </a:lnTo>
                  <a:lnTo>
                    <a:pt x="206" y="958"/>
                  </a:lnTo>
                  <a:lnTo>
                    <a:pt x="210" y="960"/>
                  </a:lnTo>
                  <a:lnTo>
                    <a:pt x="214" y="962"/>
                  </a:lnTo>
                  <a:lnTo>
                    <a:pt x="216" y="968"/>
                  </a:lnTo>
                  <a:lnTo>
                    <a:pt x="216" y="972"/>
                  </a:lnTo>
                  <a:lnTo>
                    <a:pt x="214" y="974"/>
                  </a:lnTo>
                  <a:lnTo>
                    <a:pt x="212" y="974"/>
                  </a:lnTo>
                  <a:lnTo>
                    <a:pt x="210" y="976"/>
                  </a:lnTo>
                  <a:lnTo>
                    <a:pt x="206" y="976"/>
                  </a:lnTo>
                  <a:lnTo>
                    <a:pt x="202" y="976"/>
                  </a:lnTo>
                  <a:lnTo>
                    <a:pt x="200" y="978"/>
                  </a:lnTo>
                  <a:lnTo>
                    <a:pt x="200" y="980"/>
                  </a:lnTo>
                  <a:lnTo>
                    <a:pt x="198" y="984"/>
                  </a:lnTo>
                  <a:lnTo>
                    <a:pt x="200" y="988"/>
                  </a:lnTo>
                  <a:lnTo>
                    <a:pt x="200" y="990"/>
                  </a:lnTo>
                  <a:lnTo>
                    <a:pt x="202" y="992"/>
                  </a:lnTo>
                  <a:lnTo>
                    <a:pt x="204" y="994"/>
                  </a:lnTo>
                  <a:lnTo>
                    <a:pt x="208" y="996"/>
                  </a:lnTo>
                  <a:lnTo>
                    <a:pt x="210" y="998"/>
                  </a:lnTo>
                  <a:lnTo>
                    <a:pt x="214" y="1000"/>
                  </a:lnTo>
                  <a:lnTo>
                    <a:pt x="216" y="1002"/>
                  </a:lnTo>
                  <a:lnTo>
                    <a:pt x="218" y="1002"/>
                  </a:lnTo>
                  <a:lnTo>
                    <a:pt x="218" y="1004"/>
                  </a:lnTo>
                  <a:lnTo>
                    <a:pt x="220" y="1008"/>
                  </a:lnTo>
                  <a:lnTo>
                    <a:pt x="222" y="1010"/>
                  </a:lnTo>
                  <a:lnTo>
                    <a:pt x="224" y="1012"/>
                  </a:lnTo>
                  <a:lnTo>
                    <a:pt x="226" y="1014"/>
                  </a:lnTo>
                  <a:lnTo>
                    <a:pt x="228" y="1014"/>
                  </a:lnTo>
                  <a:lnTo>
                    <a:pt x="228" y="1016"/>
                  </a:lnTo>
                  <a:lnTo>
                    <a:pt x="232" y="1018"/>
                  </a:lnTo>
                  <a:lnTo>
                    <a:pt x="236" y="1020"/>
                  </a:lnTo>
                  <a:lnTo>
                    <a:pt x="242" y="1024"/>
                  </a:lnTo>
                  <a:lnTo>
                    <a:pt x="246" y="1028"/>
                  </a:lnTo>
                  <a:lnTo>
                    <a:pt x="250" y="1030"/>
                  </a:lnTo>
                  <a:lnTo>
                    <a:pt x="254" y="1032"/>
                  </a:lnTo>
                  <a:lnTo>
                    <a:pt x="256" y="1040"/>
                  </a:lnTo>
                  <a:lnTo>
                    <a:pt x="256" y="1046"/>
                  </a:lnTo>
                  <a:lnTo>
                    <a:pt x="256" y="1052"/>
                  </a:lnTo>
                  <a:lnTo>
                    <a:pt x="252" y="1058"/>
                  </a:lnTo>
                  <a:lnTo>
                    <a:pt x="250" y="1062"/>
                  </a:lnTo>
                  <a:lnTo>
                    <a:pt x="252" y="1064"/>
                  </a:lnTo>
                  <a:lnTo>
                    <a:pt x="256" y="1066"/>
                  </a:lnTo>
                  <a:lnTo>
                    <a:pt x="260" y="1068"/>
                  </a:lnTo>
                  <a:lnTo>
                    <a:pt x="264" y="1070"/>
                  </a:lnTo>
                  <a:lnTo>
                    <a:pt x="266" y="1072"/>
                  </a:lnTo>
                  <a:lnTo>
                    <a:pt x="268" y="1072"/>
                  </a:lnTo>
                  <a:lnTo>
                    <a:pt x="270" y="1074"/>
                  </a:lnTo>
                  <a:lnTo>
                    <a:pt x="274" y="1076"/>
                  </a:lnTo>
                  <a:lnTo>
                    <a:pt x="278" y="1080"/>
                  </a:lnTo>
                  <a:lnTo>
                    <a:pt x="282" y="1086"/>
                  </a:lnTo>
                  <a:lnTo>
                    <a:pt x="304" y="1090"/>
                  </a:lnTo>
                  <a:lnTo>
                    <a:pt x="306" y="1092"/>
                  </a:lnTo>
                  <a:lnTo>
                    <a:pt x="310" y="1094"/>
                  </a:lnTo>
                  <a:lnTo>
                    <a:pt x="312" y="1094"/>
                  </a:lnTo>
                  <a:lnTo>
                    <a:pt x="316" y="1092"/>
                  </a:lnTo>
                  <a:lnTo>
                    <a:pt x="318" y="1092"/>
                  </a:lnTo>
                  <a:lnTo>
                    <a:pt x="320" y="1092"/>
                  </a:lnTo>
                  <a:lnTo>
                    <a:pt x="334" y="1076"/>
                  </a:lnTo>
                  <a:lnTo>
                    <a:pt x="336" y="1080"/>
                  </a:lnTo>
                  <a:lnTo>
                    <a:pt x="338" y="1082"/>
                  </a:lnTo>
                  <a:lnTo>
                    <a:pt x="340" y="1086"/>
                  </a:lnTo>
                  <a:lnTo>
                    <a:pt x="344" y="1088"/>
                  </a:lnTo>
                  <a:lnTo>
                    <a:pt x="350" y="1098"/>
                  </a:lnTo>
                  <a:lnTo>
                    <a:pt x="350" y="1096"/>
                  </a:lnTo>
                  <a:lnTo>
                    <a:pt x="348" y="1088"/>
                  </a:lnTo>
                  <a:lnTo>
                    <a:pt x="346" y="1078"/>
                  </a:lnTo>
                  <a:lnTo>
                    <a:pt x="346" y="1070"/>
                  </a:lnTo>
                  <a:lnTo>
                    <a:pt x="346" y="1064"/>
                  </a:lnTo>
                  <a:lnTo>
                    <a:pt x="352" y="1062"/>
                  </a:lnTo>
                  <a:lnTo>
                    <a:pt x="350" y="1060"/>
                  </a:lnTo>
                  <a:lnTo>
                    <a:pt x="348" y="1056"/>
                  </a:lnTo>
                  <a:lnTo>
                    <a:pt x="346" y="1052"/>
                  </a:lnTo>
                  <a:lnTo>
                    <a:pt x="346" y="1048"/>
                  </a:lnTo>
                  <a:lnTo>
                    <a:pt x="344" y="1044"/>
                  </a:lnTo>
                  <a:lnTo>
                    <a:pt x="346" y="1040"/>
                  </a:lnTo>
                  <a:lnTo>
                    <a:pt x="348" y="1036"/>
                  </a:lnTo>
                  <a:lnTo>
                    <a:pt x="350" y="1034"/>
                  </a:lnTo>
                  <a:lnTo>
                    <a:pt x="348" y="1034"/>
                  </a:lnTo>
                  <a:lnTo>
                    <a:pt x="346" y="1032"/>
                  </a:lnTo>
                  <a:lnTo>
                    <a:pt x="342" y="1030"/>
                  </a:lnTo>
                  <a:lnTo>
                    <a:pt x="338" y="1028"/>
                  </a:lnTo>
                  <a:lnTo>
                    <a:pt x="334" y="1022"/>
                  </a:lnTo>
                  <a:lnTo>
                    <a:pt x="332" y="1016"/>
                  </a:lnTo>
                  <a:lnTo>
                    <a:pt x="330" y="1008"/>
                  </a:lnTo>
                  <a:lnTo>
                    <a:pt x="326" y="992"/>
                  </a:lnTo>
                  <a:lnTo>
                    <a:pt x="330" y="976"/>
                  </a:lnTo>
                  <a:lnTo>
                    <a:pt x="334" y="972"/>
                  </a:lnTo>
                  <a:lnTo>
                    <a:pt x="344" y="964"/>
                  </a:lnTo>
                  <a:lnTo>
                    <a:pt x="358" y="956"/>
                  </a:lnTo>
                  <a:lnTo>
                    <a:pt x="378" y="952"/>
                  </a:lnTo>
                  <a:lnTo>
                    <a:pt x="382" y="954"/>
                  </a:lnTo>
                  <a:lnTo>
                    <a:pt x="390" y="956"/>
                  </a:lnTo>
                  <a:lnTo>
                    <a:pt x="400" y="960"/>
                  </a:lnTo>
                  <a:lnTo>
                    <a:pt x="408" y="966"/>
                  </a:lnTo>
                  <a:lnTo>
                    <a:pt x="410" y="976"/>
                  </a:lnTo>
                  <a:lnTo>
                    <a:pt x="410" y="978"/>
                  </a:lnTo>
                  <a:lnTo>
                    <a:pt x="408" y="982"/>
                  </a:lnTo>
                  <a:lnTo>
                    <a:pt x="406" y="984"/>
                  </a:lnTo>
                  <a:lnTo>
                    <a:pt x="404" y="988"/>
                  </a:lnTo>
                  <a:lnTo>
                    <a:pt x="400" y="990"/>
                  </a:lnTo>
                  <a:lnTo>
                    <a:pt x="394" y="992"/>
                  </a:lnTo>
                  <a:lnTo>
                    <a:pt x="392" y="992"/>
                  </a:lnTo>
                  <a:lnTo>
                    <a:pt x="390" y="992"/>
                  </a:lnTo>
                  <a:lnTo>
                    <a:pt x="384" y="992"/>
                  </a:lnTo>
                  <a:lnTo>
                    <a:pt x="380" y="992"/>
                  </a:lnTo>
                  <a:lnTo>
                    <a:pt x="374" y="994"/>
                  </a:lnTo>
                  <a:lnTo>
                    <a:pt x="372" y="996"/>
                  </a:lnTo>
                  <a:lnTo>
                    <a:pt x="370" y="998"/>
                  </a:lnTo>
                  <a:lnTo>
                    <a:pt x="370" y="1000"/>
                  </a:lnTo>
                  <a:lnTo>
                    <a:pt x="368" y="1004"/>
                  </a:lnTo>
                  <a:lnTo>
                    <a:pt x="368" y="1008"/>
                  </a:lnTo>
                  <a:lnTo>
                    <a:pt x="378" y="1026"/>
                  </a:lnTo>
                  <a:lnTo>
                    <a:pt x="384" y="1028"/>
                  </a:lnTo>
                  <a:lnTo>
                    <a:pt x="386" y="1028"/>
                  </a:lnTo>
                  <a:lnTo>
                    <a:pt x="388" y="1030"/>
                  </a:lnTo>
                  <a:lnTo>
                    <a:pt x="390" y="1032"/>
                  </a:lnTo>
                  <a:lnTo>
                    <a:pt x="390" y="1036"/>
                  </a:lnTo>
                  <a:lnTo>
                    <a:pt x="390" y="1050"/>
                  </a:lnTo>
                  <a:lnTo>
                    <a:pt x="392" y="1052"/>
                  </a:lnTo>
                  <a:lnTo>
                    <a:pt x="394" y="1054"/>
                  </a:lnTo>
                  <a:lnTo>
                    <a:pt x="396" y="1054"/>
                  </a:lnTo>
                  <a:lnTo>
                    <a:pt x="398" y="1052"/>
                  </a:lnTo>
                  <a:lnTo>
                    <a:pt x="400" y="1050"/>
                  </a:lnTo>
                  <a:lnTo>
                    <a:pt x="402" y="1050"/>
                  </a:lnTo>
                  <a:lnTo>
                    <a:pt x="404" y="1050"/>
                  </a:lnTo>
                  <a:lnTo>
                    <a:pt x="406" y="1052"/>
                  </a:lnTo>
                  <a:lnTo>
                    <a:pt x="408" y="1054"/>
                  </a:lnTo>
                  <a:lnTo>
                    <a:pt x="410" y="1058"/>
                  </a:lnTo>
                  <a:lnTo>
                    <a:pt x="412" y="1060"/>
                  </a:lnTo>
                  <a:lnTo>
                    <a:pt x="412" y="1062"/>
                  </a:lnTo>
                  <a:lnTo>
                    <a:pt x="410" y="1070"/>
                  </a:lnTo>
                  <a:lnTo>
                    <a:pt x="406" y="1070"/>
                  </a:lnTo>
                  <a:lnTo>
                    <a:pt x="402" y="1070"/>
                  </a:lnTo>
                  <a:lnTo>
                    <a:pt x="400" y="1070"/>
                  </a:lnTo>
                  <a:lnTo>
                    <a:pt x="398" y="1072"/>
                  </a:lnTo>
                  <a:lnTo>
                    <a:pt x="396" y="1072"/>
                  </a:lnTo>
                  <a:lnTo>
                    <a:pt x="394" y="1076"/>
                  </a:lnTo>
                  <a:lnTo>
                    <a:pt x="394" y="1078"/>
                  </a:lnTo>
                  <a:lnTo>
                    <a:pt x="396" y="1084"/>
                  </a:lnTo>
                  <a:lnTo>
                    <a:pt x="398" y="1086"/>
                  </a:lnTo>
                  <a:lnTo>
                    <a:pt x="400" y="1088"/>
                  </a:lnTo>
                  <a:lnTo>
                    <a:pt x="402" y="1104"/>
                  </a:lnTo>
                  <a:lnTo>
                    <a:pt x="404" y="1106"/>
                  </a:lnTo>
                  <a:lnTo>
                    <a:pt x="406" y="1108"/>
                  </a:lnTo>
                  <a:lnTo>
                    <a:pt x="408" y="1110"/>
                  </a:lnTo>
                  <a:lnTo>
                    <a:pt x="408" y="1114"/>
                  </a:lnTo>
                  <a:lnTo>
                    <a:pt x="408" y="1130"/>
                  </a:lnTo>
                  <a:lnTo>
                    <a:pt x="426" y="1120"/>
                  </a:lnTo>
                  <a:lnTo>
                    <a:pt x="442" y="1120"/>
                  </a:lnTo>
                  <a:lnTo>
                    <a:pt x="452" y="1122"/>
                  </a:lnTo>
                  <a:lnTo>
                    <a:pt x="454" y="1124"/>
                  </a:lnTo>
                  <a:lnTo>
                    <a:pt x="458" y="1124"/>
                  </a:lnTo>
                  <a:lnTo>
                    <a:pt x="462" y="1126"/>
                  </a:lnTo>
                  <a:lnTo>
                    <a:pt x="464" y="1126"/>
                  </a:lnTo>
                  <a:lnTo>
                    <a:pt x="466" y="1128"/>
                  </a:lnTo>
                  <a:lnTo>
                    <a:pt x="478" y="1130"/>
                  </a:lnTo>
                  <a:lnTo>
                    <a:pt x="488" y="1138"/>
                  </a:lnTo>
                  <a:lnTo>
                    <a:pt x="494" y="1146"/>
                  </a:lnTo>
                  <a:lnTo>
                    <a:pt x="496" y="1152"/>
                  </a:lnTo>
                  <a:lnTo>
                    <a:pt x="498" y="1156"/>
                  </a:lnTo>
                  <a:lnTo>
                    <a:pt x="498" y="1160"/>
                  </a:lnTo>
                  <a:lnTo>
                    <a:pt x="508" y="1160"/>
                  </a:lnTo>
                  <a:lnTo>
                    <a:pt x="516" y="1158"/>
                  </a:lnTo>
                  <a:lnTo>
                    <a:pt x="520" y="1150"/>
                  </a:lnTo>
                  <a:lnTo>
                    <a:pt x="522" y="1148"/>
                  </a:lnTo>
                  <a:lnTo>
                    <a:pt x="524" y="1148"/>
                  </a:lnTo>
                  <a:lnTo>
                    <a:pt x="530" y="1144"/>
                  </a:lnTo>
                  <a:lnTo>
                    <a:pt x="534" y="1142"/>
                  </a:lnTo>
                  <a:lnTo>
                    <a:pt x="540" y="1138"/>
                  </a:lnTo>
                  <a:lnTo>
                    <a:pt x="542" y="1132"/>
                  </a:lnTo>
                  <a:lnTo>
                    <a:pt x="546" y="1126"/>
                  </a:lnTo>
                  <a:lnTo>
                    <a:pt x="550" y="1126"/>
                  </a:lnTo>
                  <a:lnTo>
                    <a:pt x="554" y="1128"/>
                  </a:lnTo>
                  <a:lnTo>
                    <a:pt x="556" y="1128"/>
                  </a:lnTo>
                  <a:lnTo>
                    <a:pt x="560" y="1128"/>
                  </a:lnTo>
                  <a:lnTo>
                    <a:pt x="566" y="1128"/>
                  </a:lnTo>
                  <a:lnTo>
                    <a:pt x="580" y="1130"/>
                  </a:lnTo>
                  <a:lnTo>
                    <a:pt x="594" y="1128"/>
                  </a:lnTo>
                  <a:lnTo>
                    <a:pt x="610" y="1118"/>
                  </a:lnTo>
                  <a:lnTo>
                    <a:pt x="618" y="1118"/>
                  </a:lnTo>
                  <a:lnTo>
                    <a:pt x="626" y="1126"/>
                  </a:lnTo>
                  <a:lnTo>
                    <a:pt x="628" y="1126"/>
                  </a:lnTo>
                  <a:lnTo>
                    <a:pt x="630" y="1128"/>
                  </a:lnTo>
                  <a:lnTo>
                    <a:pt x="632" y="1130"/>
                  </a:lnTo>
                  <a:lnTo>
                    <a:pt x="636" y="1134"/>
                  </a:lnTo>
                  <a:lnTo>
                    <a:pt x="640" y="1136"/>
                  </a:lnTo>
                  <a:lnTo>
                    <a:pt x="644" y="1138"/>
                  </a:lnTo>
                  <a:lnTo>
                    <a:pt x="650" y="1138"/>
                  </a:lnTo>
                  <a:lnTo>
                    <a:pt x="682" y="1138"/>
                  </a:lnTo>
                  <a:lnTo>
                    <a:pt x="680" y="1138"/>
                  </a:lnTo>
                  <a:lnTo>
                    <a:pt x="678" y="1136"/>
                  </a:lnTo>
                  <a:lnTo>
                    <a:pt x="676" y="1132"/>
                  </a:lnTo>
                  <a:lnTo>
                    <a:pt x="674" y="1128"/>
                  </a:lnTo>
                  <a:lnTo>
                    <a:pt x="672" y="1124"/>
                  </a:lnTo>
                  <a:lnTo>
                    <a:pt x="670" y="1118"/>
                  </a:lnTo>
                  <a:lnTo>
                    <a:pt x="672" y="1114"/>
                  </a:lnTo>
                  <a:lnTo>
                    <a:pt x="670" y="1114"/>
                  </a:lnTo>
                  <a:lnTo>
                    <a:pt x="670" y="1110"/>
                  </a:lnTo>
                  <a:lnTo>
                    <a:pt x="666" y="1108"/>
                  </a:lnTo>
                  <a:lnTo>
                    <a:pt x="664" y="1106"/>
                  </a:lnTo>
                  <a:lnTo>
                    <a:pt x="660" y="1104"/>
                  </a:lnTo>
                  <a:lnTo>
                    <a:pt x="658" y="1104"/>
                  </a:lnTo>
                  <a:lnTo>
                    <a:pt x="656" y="1102"/>
                  </a:lnTo>
                  <a:lnTo>
                    <a:pt x="654" y="1096"/>
                  </a:lnTo>
                  <a:lnTo>
                    <a:pt x="654" y="1094"/>
                  </a:lnTo>
                  <a:lnTo>
                    <a:pt x="654" y="1090"/>
                  </a:lnTo>
                  <a:lnTo>
                    <a:pt x="654" y="1088"/>
                  </a:lnTo>
                  <a:lnTo>
                    <a:pt x="656" y="1084"/>
                  </a:lnTo>
                  <a:lnTo>
                    <a:pt x="658" y="1080"/>
                  </a:lnTo>
                  <a:lnTo>
                    <a:pt x="662" y="1078"/>
                  </a:lnTo>
                  <a:lnTo>
                    <a:pt x="666" y="1076"/>
                  </a:lnTo>
                  <a:lnTo>
                    <a:pt x="672" y="1076"/>
                  </a:lnTo>
                  <a:lnTo>
                    <a:pt x="682" y="1078"/>
                  </a:lnTo>
                  <a:lnTo>
                    <a:pt x="694" y="1070"/>
                  </a:lnTo>
                  <a:lnTo>
                    <a:pt x="696" y="1068"/>
                  </a:lnTo>
                  <a:lnTo>
                    <a:pt x="700" y="1066"/>
                  </a:lnTo>
                  <a:lnTo>
                    <a:pt x="704" y="1064"/>
                  </a:lnTo>
                  <a:lnTo>
                    <a:pt x="708" y="1064"/>
                  </a:lnTo>
                  <a:lnTo>
                    <a:pt x="712" y="1064"/>
                  </a:lnTo>
                  <a:lnTo>
                    <a:pt x="714" y="1064"/>
                  </a:lnTo>
                  <a:lnTo>
                    <a:pt x="720" y="1062"/>
                  </a:lnTo>
                  <a:lnTo>
                    <a:pt x="724" y="1060"/>
                  </a:lnTo>
                  <a:lnTo>
                    <a:pt x="728" y="1056"/>
                  </a:lnTo>
                  <a:lnTo>
                    <a:pt x="732" y="1050"/>
                  </a:lnTo>
                  <a:lnTo>
                    <a:pt x="736" y="1044"/>
                  </a:lnTo>
                  <a:lnTo>
                    <a:pt x="736" y="1042"/>
                  </a:lnTo>
                  <a:lnTo>
                    <a:pt x="736" y="1040"/>
                  </a:lnTo>
                  <a:lnTo>
                    <a:pt x="738" y="1038"/>
                  </a:lnTo>
                  <a:lnTo>
                    <a:pt x="738" y="1034"/>
                  </a:lnTo>
                  <a:lnTo>
                    <a:pt x="740" y="1032"/>
                  </a:lnTo>
                  <a:lnTo>
                    <a:pt x="738" y="1028"/>
                  </a:lnTo>
                  <a:lnTo>
                    <a:pt x="738" y="1026"/>
                  </a:lnTo>
                  <a:lnTo>
                    <a:pt x="734" y="1026"/>
                  </a:lnTo>
                  <a:lnTo>
                    <a:pt x="732" y="1022"/>
                  </a:lnTo>
                  <a:lnTo>
                    <a:pt x="730" y="1020"/>
                  </a:lnTo>
                  <a:lnTo>
                    <a:pt x="728" y="1016"/>
                  </a:lnTo>
                  <a:lnTo>
                    <a:pt x="728" y="1012"/>
                  </a:lnTo>
                  <a:lnTo>
                    <a:pt x="728" y="1010"/>
                  </a:lnTo>
                  <a:lnTo>
                    <a:pt x="734" y="1006"/>
                  </a:lnTo>
                  <a:lnTo>
                    <a:pt x="738" y="1006"/>
                  </a:lnTo>
                  <a:lnTo>
                    <a:pt x="740" y="1006"/>
                  </a:lnTo>
                  <a:lnTo>
                    <a:pt x="742" y="1004"/>
                  </a:lnTo>
                  <a:lnTo>
                    <a:pt x="744" y="1002"/>
                  </a:lnTo>
                  <a:lnTo>
                    <a:pt x="744" y="1000"/>
                  </a:lnTo>
                  <a:lnTo>
                    <a:pt x="744" y="998"/>
                  </a:lnTo>
                  <a:lnTo>
                    <a:pt x="744" y="996"/>
                  </a:lnTo>
                  <a:lnTo>
                    <a:pt x="746" y="996"/>
                  </a:lnTo>
                  <a:lnTo>
                    <a:pt x="748" y="994"/>
                  </a:lnTo>
                  <a:lnTo>
                    <a:pt x="752" y="994"/>
                  </a:lnTo>
                  <a:lnTo>
                    <a:pt x="756" y="994"/>
                  </a:lnTo>
                  <a:lnTo>
                    <a:pt x="760" y="992"/>
                  </a:lnTo>
                  <a:lnTo>
                    <a:pt x="764" y="988"/>
                  </a:lnTo>
                  <a:lnTo>
                    <a:pt x="768" y="982"/>
                  </a:lnTo>
                  <a:lnTo>
                    <a:pt x="770" y="976"/>
                  </a:lnTo>
                  <a:lnTo>
                    <a:pt x="770" y="970"/>
                  </a:lnTo>
                  <a:lnTo>
                    <a:pt x="772" y="964"/>
                  </a:lnTo>
                  <a:lnTo>
                    <a:pt x="774" y="960"/>
                  </a:lnTo>
                  <a:lnTo>
                    <a:pt x="778" y="956"/>
                  </a:lnTo>
                  <a:lnTo>
                    <a:pt x="784" y="954"/>
                  </a:lnTo>
                  <a:lnTo>
                    <a:pt x="788" y="954"/>
                  </a:lnTo>
                  <a:lnTo>
                    <a:pt x="794" y="954"/>
                  </a:lnTo>
                  <a:lnTo>
                    <a:pt x="798" y="952"/>
                  </a:lnTo>
                  <a:lnTo>
                    <a:pt x="800" y="948"/>
                  </a:lnTo>
                  <a:lnTo>
                    <a:pt x="802" y="942"/>
                  </a:lnTo>
                  <a:lnTo>
                    <a:pt x="804" y="938"/>
                  </a:lnTo>
                  <a:lnTo>
                    <a:pt x="808" y="934"/>
                  </a:lnTo>
                  <a:lnTo>
                    <a:pt x="814" y="928"/>
                  </a:lnTo>
                  <a:lnTo>
                    <a:pt x="818" y="926"/>
                  </a:lnTo>
                  <a:lnTo>
                    <a:pt x="826" y="924"/>
                  </a:lnTo>
                  <a:lnTo>
                    <a:pt x="830" y="924"/>
                  </a:lnTo>
                  <a:lnTo>
                    <a:pt x="832" y="922"/>
                  </a:lnTo>
                  <a:lnTo>
                    <a:pt x="834" y="920"/>
                  </a:lnTo>
                  <a:lnTo>
                    <a:pt x="834" y="918"/>
                  </a:lnTo>
                  <a:lnTo>
                    <a:pt x="834" y="914"/>
                  </a:lnTo>
                  <a:lnTo>
                    <a:pt x="834" y="912"/>
                  </a:lnTo>
                  <a:lnTo>
                    <a:pt x="836" y="910"/>
                  </a:lnTo>
                  <a:lnTo>
                    <a:pt x="836" y="908"/>
                  </a:lnTo>
                  <a:lnTo>
                    <a:pt x="838" y="904"/>
                  </a:lnTo>
                  <a:lnTo>
                    <a:pt x="840" y="902"/>
                  </a:lnTo>
                  <a:lnTo>
                    <a:pt x="844" y="900"/>
                  </a:lnTo>
                  <a:lnTo>
                    <a:pt x="850" y="898"/>
                  </a:lnTo>
                  <a:lnTo>
                    <a:pt x="872" y="898"/>
                  </a:lnTo>
                  <a:lnTo>
                    <a:pt x="872" y="896"/>
                  </a:lnTo>
                  <a:lnTo>
                    <a:pt x="874" y="894"/>
                  </a:lnTo>
                  <a:lnTo>
                    <a:pt x="876" y="892"/>
                  </a:lnTo>
                  <a:lnTo>
                    <a:pt x="878" y="890"/>
                  </a:lnTo>
                  <a:lnTo>
                    <a:pt x="882" y="888"/>
                  </a:lnTo>
                  <a:lnTo>
                    <a:pt x="886" y="888"/>
                  </a:lnTo>
                  <a:lnTo>
                    <a:pt x="894" y="890"/>
                  </a:lnTo>
                  <a:lnTo>
                    <a:pt x="902" y="892"/>
                  </a:lnTo>
                  <a:lnTo>
                    <a:pt x="904" y="892"/>
                  </a:lnTo>
                  <a:lnTo>
                    <a:pt x="914" y="892"/>
                  </a:lnTo>
                  <a:lnTo>
                    <a:pt x="924" y="896"/>
                  </a:lnTo>
                  <a:lnTo>
                    <a:pt x="934" y="902"/>
                  </a:lnTo>
                  <a:lnTo>
                    <a:pt x="952" y="920"/>
                  </a:lnTo>
                  <a:lnTo>
                    <a:pt x="954" y="918"/>
                  </a:lnTo>
                  <a:lnTo>
                    <a:pt x="958" y="918"/>
                  </a:lnTo>
                  <a:lnTo>
                    <a:pt x="960" y="914"/>
                  </a:lnTo>
                  <a:lnTo>
                    <a:pt x="964" y="912"/>
                  </a:lnTo>
                  <a:lnTo>
                    <a:pt x="966" y="906"/>
                  </a:lnTo>
                  <a:lnTo>
                    <a:pt x="966" y="900"/>
                  </a:lnTo>
                  <a:lnTo>
                    <a:pt x="968" y="898"/>
                  </a:lnTo>
                  <a:lnTo>
                    <a:pt x="972" y="896"/>
                  </a:lnTo>
                  <a:lnTo>
                    <a:pt x="974" y="896"/>
                  </a:lnTo>
                  <a:lnTo>
                    <a:pt x="978" y="896"/>
                  </a:lnTo>
                  <a:lnTo>
                    <a:pt x="982" y="892"/>
                  </a:lnTo>
                  <a:lnTo>
                    <a:pt x="990" y="884"/>
                  </a:lnTo>
                  <a:lnTo>
                    <a:pt x="1000" y="878"/>
                  </a:lnTo>
                  <a:lnTo>
                    <a:pt x="1012" y="878"/>
                  </a:lnTo>
                  <a:lnTo>
                    <a:pt x="1024" y="882"/>
                  </a:lnTo>
                  <a:lnTo>
                    <a:pt x="1036" y="882"/>
                  </a:lnTo>
                  <a:lnTo>
                    <a:pt x="1046" y="880"/>
                  </a:lnTo>
                  <a:lnTo>
                    <a:pt x="1062" y="882"/>
                  </a:lnTo>
                  <a:lnTo>
                    <a:pt x="1080" y="890"/>
                  </a:lnTo>
                  <a:lnTo>
                    <a:pt x="1100" y="902"/>
                  </a:lnTo>
                  <a:lnTo>
                    <a:pt x="1102" y="902"/>
                  </a:lnTo>
                  <a:lnTo>
                    <a:pt x="1108" y="904"/>
                  </a:lnTo>
                  <a:lnTo>
                    <a:pt x="1120" y="904"/>
                  </a:lnTo>
                  <a:lnTo>
                    <a:pt x="1138" y="900"/>
                  </a:lnTo>
                  <a:lnTo>
                    <a:pt x="1150" y="896"/>
                  </a:lnTo>
                  <a:lnTo>
                    <a:pt x="1158" y="892"/>
                  </a:lnTo>
                  <a:lnTo>
                    <a:pt x="1164" y="888"/>
                  </a:lnTo>
                  <a:lnTo>
                    <a:pt x="1166" y="884"/>
                  </a:lnTo>
                  <a:lnTo>
                    <a:pt x="1168" y="882"/>
                  </a:lnTo>
                  <a:lnTo>
                    <a:pt x="1168" y="880"/>
                  </a:lnTo>
                  <a:lnTo>
                    <a:pt x="1176" y="880"/>
                  </a:lnTo>
                  <a:lnTo>
                    <a:pt x="1188" y="884"/>
                  </a:lnTo>
                  <a:lnTo>
                    <a:pt x="1202" y="892"/>
                  </a:lnTo>
                  <a:lnTo>
                    <a:pt x="1224" y="900"/>
                  </a:lnTo>
                  <a:lnTo>
                    <a:pt x="1244" y="884"/>
                  </a:lnTo>
                  <a:lnTo>
                    <a:pt x="1244" y="880"/>
                  </a:lnTo>
                  <a:lnTo>
                    <a:pt x="1244" y="870"/>
                  </a:lnTo>
                  <a:lnTo>
                    <a:pt x="1244" y="858"/>
                  </a:lnTo>
                  <a:lnTo>
                    <a:pt x="1250" y="844"/>
                  </a:lnTo>
                  <a:lnTo>
                    <a:pt x="1256" y="832"/>
                  </a:lnTo>
                  <a:lnTo>
                    <a:pt x="1270" y="826"/>
                  </a:lnTo>
                  <a:lnTo>
                    <a:pt x="1288" y="824"/>
                  </a:lnTo>
                  <a:lnTo>
                    <a:pt x="1304" y="826"/>
                  </a:lnTo>
                  <a:lnTo>
                    <a:pt x="1312" y="832"/>
                  </a:lnTo>
                  <a:lnTo>
                    <a:pt x="1320" y="844"/>
                  </a:lnTo>
                  <a:lnTo>
                    <a:pt x="1322" y="848"/>
                  </a:lnTo>
                  <a:lnTo>
                    <a:pt x="1324" y="852"/>
                  </a:lnTo>
                  <a:lnTo>
                    <a:pt x="1326" y="858"/>
                  </a:lnTo>
                  <a:lnTo>
                    <a:pt x="1328" y="866"/>
                  </a:lnTo>
                  <a:lnTo>
                    <a:pt x="1330" y="874"/>
                  </a:lnTo>
                  <a:lnTo>
                    <a:pt x="1332" y="876"/>
                  </a:lnTo>
                  <a:lnTo>
                    <a:pt x="1340" y="884"/>
                  </a:lnTo>
                  <a:lnTo>
                    <a:pt x="1348" y="894"/>
                  </a:lnTo>
                  <a:lnTo>
                    <a:pt x="1354" y="904"/>
                  </a:lnTo>
                  <a:lnTo>
                    <a:pt x="1358" y="916"/>
                  </a:lnTo>
                  <a:lnTo>
                    <a:pt x="1360" y="914"/>
                  </a:lnTo>
                  <a:lnTo>
                    <a:pt x="1364" y="914"/>
                  </a:lnTo>
                  <a:lnTo>
                    <a:pt x="1368" y="914"/>
                  </a:lnTo>
                  <a:lnTo>
                    <a:pt x="1372" y="914"/>
                  </a:lnTo>
                  <a:lnTo>
                    <a:pt x="1376" y="914"/>
                  </a:lnTo>
                  <a:lnTo>
                    <a:pt x="1380" y="918"/>
                  </a:lnTo>
                  <a:lnTo>
                    <a:pt x="1384" y="922"/>
                  </a:lnTo>
                  <a:lnTo>
                    <a:pt x="1388" y="928"/>
                  </a:lnTo>
                  <a:lnTo>
                    <a:pt x="1388" y="930"/>
                  </a:lnTo>
                  <a:lnTo>
                    <a:pt x="1388" y="932"/>
                  </a:lnTo>
                  <a:lnTo>
                    <a:pt x="1390" y="934"/>
                  </a:lnTo>
                  <a:lnTo>
                    <a:pt x="1392" y="936"/>
                  </a:lnTo>
                  <a:lnTo>
                    <a:pt x="1394" y="938"/>
                  </a:lnTo>
                  <a:lnTo>
                    <a:pt x="1398" y="938"/>
                  </a:lnTo>
                  <a:lnTo>
                    <a:pt x="1402" y="938"/>
                  </a:lnTo>
                  <a:lnTo>
                    <a:pt x="1408" y="936"/>
                  </a:lnTo>
                  <a:lnTo>
                    <a:pt x="1414" y="932"/>
                  </a:lnTo>
                  <a:lnTo>
                    <a:pt x="1414" y="930"/>
                  </a:lnTo>
                  <a:lnTo>
                    <a:pt x="1416" y="928"/>
                  </a:lnTo>
                  <a:lnTo>
                    <a:pt x="1418" y="924"/>
                  </a:lnTo>
                  <a:lnTo>
                    <a:pt x="1422" y="918"/>
                  </a:lnTo>
                  <a:lnTo>
                    <a:pt x="1428" y="914"/>
                  </a:lnTo>
                  <a:lnTo>
                    <a:pt x="1432" y="908"/>
                  </a:lnTo>
                  <a:lnTo>
                    <a:pt x="1438" y="904"/>
                  </a:lnTo>
                  <a:lnTo>
                    <a:pt x="1444" y="902"/>
                  </a:lnTo>
                  <a:lnTo>
                    <a:pt x="1444" y="904"/>
                  </a:lnTo>
                  <a:lnTo>
                    <a:pt x="1444" y="906"/>
                  </a:lnTo>
                  <a:lnTo>
                    <a:pt x="1444" y="908"/>
                  </a:lnTo>
                  <a:lnTo>
                    <a:pt x="1444" y="914"/>
                  </a:lnTo>
                  <a:lnTo>
                    <a:pt x="1442" y="920"/>
                  </a:lnTo>
                  <a:lnTo>
                    <a:pt x="1440" y="928"/>
                  </a:lnTo>
                  <a:lnTo>
                    <a:pt x="1438" y="932"/>
                  </a:lnTo>
                  <a:lnTo>
                    <a:pt x="1432" y="944"/>
                  </a:lnTo>
                  <a:lnTo>
                    <a:pt x="1426" y="956"/>
                  </a:lnTo>
                  <a:lnTo>
                    <a:pt x="1418" y="968"/>
                  </a:lnTo>
                  <a:lnTo>
                    <a:pt x="1400" y="988"/>
                  </a:lnTo>
                  <a:lnTo>
                    <a:pt x="1396" y="99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01" name="Freeform 198"/>
            <p:cNvSpPr>
              <a:spLocks noChangeArrowheads="1"/>
            </p:cNvSpPr>
            <p:nvPr/>
          </p:nvSpPr>
          <p:spPr bwMode="auto">
            <a:xfrm>
              <a:off x="1490" y="1448"/>
              <a:ext cx="86" cy="116"/>
            </a:xfrm>
            <a:custGeom>
              <a:avLst/>
              <a:gdLst>
                <a:gd name="T0" fmla="*/ 2 w 86"/>
                <a:gd name="T1" fmla="*/ 26 h 116"/>
                <a:gd name="T2" fmla="*/ 8 w 86"/>
                <a:gd name="T3" fmla="*/ 28 h 116"/>
                <a:gd name="T4" fmla="*/ 10 w 86"/>
                <a:gd name="T5" fmla="*/ 32 h 116"/>
                <a:gd name="T6" fmla="*/ 10 w 86"/>
                <a:gd name="T7" fmla="*/ 36 h 116"/>
                <a:gd name="T8" fmla="*/ 22 w 86"/>
                <a:gd name="T9" fmla="*/ 40 h 116"/>
                <a:gd name="T10" fmla="*/ 22 w 86"/>
                <a:gd name="T11" fmla="*/ 48 h 116"/>
                <a:gd name="T12" fmla="*/ 20 w 86"/>
                <a:gd name="T13" fmla="*/ 58 h 116"/>
                <a:gd name="T14" fmla="*/ 18 w 86"/>
                <a:gd name="T15" fmla="*/ 60 h 116"/>
                <a:gd name="T16" fmla="*/ 20 w 86"/>
                <a:gd name="T17" fmla="*/ 62 h 116"/>
                <a:gd name="T18" fmla="*/ 26 w 86"/>
                <a:gd name="T19" fmla="*/ 60 h 116"/>
                <a:gd name="T20" fmla="*/ 32 w 86"/>
                <a:gd name="T21" fmla="*/ 56 h 116"/>
                <a:gd name="T22" fmla="*/ 38 w 86"/>
                <a:gd name="T23" fmla="*/ 56 h 116"/>
                <a:gd name="T24" fmla="*/ 42 w 86"/>
                <a:gd name="T25" fmla="*/ 58 h 116"/>
                <a:gd name="T26" fmla="*/ 50 w 86"/>
                <a:gd name="T27" fmla="*/ 66 h 116"/>
                <a:gd name="T28" fmla="*/ 58 w 86"/>
                <a:gd name="T29" fmla="*/ 78 h 116"/>
                <a:gd name="T30" fmla="*/ 60 w 86"/>
                <a:gd name="T31" fmla="*/ 86 h 116"/>
                <a:gd name="T32" fmla="*/ 62 w 86"/>
                <a:gd name="T33" fmla="*/ 94 h 116"/>
                <a:gd name="T34" fmla="*/ 62 w 86"/>
                <a:gd name="T35" fmla="*/ 104 h 116"/>
                <a:gd name="T36" fmla="*/ 60 w 86"/>
                <a:gd name="T37" fmla="*/ 110 h 116"/>
                <a:gd name="T38" fmla="*/ 70 w 86"/>
                <a:gd name="T39" fmla="*/ 114 h 116"/>
                <a:gd name="T40" fmla="*/ 78 w 86"/>
                <a:gd name="T41" fmla="*/ 114 h 116"/>
                <a:gd name="T42" fmla="*/ 86 w 86"/>
                <a:gd name="T43" fmla="*/ 114 h 116"/>
                <a:gd name="T44" fmla="*/ 86 w 86"/>
                <a:gd name="T45" fmla="*/ 100 h 116"/>
                <a:gd name="T46" fmla="*/ 80 w 86"/>
                <a:gd name="T47" fmla="*/ 78 h 116"/>
                <a:gd name="T48" fmla="*/ 72 w 86"/>
                <a:gd name="T49" fmla="*/ 70 h 116"/>
                <a:gd name="T50" fmla="*/ 64 w 86"/>
                <a:gd name="T51" fmla="*/ 62 h 116"/>
                <a:gd name="T52" fmla="*/ 60 w 86"/>
                <a:gd name="T53" fmla="*/ 58 h 116"/>
                <a:gd name="T54" fmla="*/ 58 w 86"/>
                <a:gd name="T55" fmla="*/ 56 h 116"/>
                <a:gd name="T56" fmla="*/ 52 w 86"/>
                <a:gd name="T57" fmla="*/ 50 h 116"/>
                <a:gd name="T58" fmla="*/ 46 w 86"/>
                <a:gd name="T59" fmla="*/ 44 h 116"/>
                <a:gd name="T60" fmla="*/ 50 w 86"/>
                <a:gd name="T61" fmla="*/ 38 h 116"/>
                <a:gd name="T62" fmla="*/ 52 w 86"/>
                <a:gd name="T63" fmla="*/ 36 h 116"/>
                <a:gd name="T64" fmla="*/ 54 w 86"/>
                <a:gd name="T65" fmla="*/ 30 h 116"/>
                <a:gd name="T66" fmla="*/ 52 w 86"/>
                <a:gd name="T67" fmla="*/ 24 h 116"/>
                <a:gd name="T68" fmla="*/ 40 w 86"/>
                <a:gd name="T69" fmla="*/ 16 h 116"/>
                <a:gd name="T70" fmla="*/ 36 w 86"/>
                <a:gd name="T71" fmla="*/ 4 h 116"/>
                <a:gd name="T72" fmla="*/ 34 w 86"/>
                <a:gd name="T73" fmla="*/ 0 h 116"/>
                <a:gd name="T74" fmla="*/ 28 w 86"/>
                <a:gd name="T75" fmla="*/ 0 h 116"/>
                <a:gd name="T76" fmla="*/ 24 w 86"/>
                <a:gd name="T77" fmla="*/ 4 h 116"/>
                <a:gd name="T78" fmla="*/ 24 w 86"/>
                <a:gd name="T79" fmla="*/ 10 h 116"/>
                <a:gd name="T80" fmla="*/ 24 w 86"/>
                <a:gd name="T81" fmla="*/ 18 h 116"/>
                <a:gd name="T82" fmla="*/ 22 w 86"/>
                <a:gd name="T83" fmla="*/ 20 h 116"/>
                <a:gd name="T84" fmla="*/ 18 w 86"/>
                <a:gd name="T85" fmla="*/ 20 h 116"/>
                <a:gd name="T86" fmla="*/ 12 w 86"/>
                <a:gd name="T87" fmla="*/ 22 h 116"/>
                <a:gd name="T88" fmla="*/ 0 w 86"/>
                <a:gd name="T89" fmla="*/ 26 h 11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86"/>
                <a:gd name="T136" fmla="*/ 0 h 116"/>
                <a:gd name="T137" fmla="*/ 86 w 86"/>
                <a:gd name="T138" fmla="*/ 116 h 11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86" h="116">
                  <a:moveTo>
                    <a:pt x="0" y="26"/>
                  </a:moveTo>
                  <a:lnTo>
                    <a:pt x="2" y="26"/>
                  </a:lnTo>
                  <a:lnTo>
                    <a:pt x="4" y="26"/>
                  </a:lnTo>
                  <a:lnTo>
                    <a:pt x="8" y="28"/>
                  </a:lnTo>
                  <a:lnTo>
                    <a:pt x="8" y="30"/>
                  </a:lnTo>
                  <a:lnTo>
                    <a:pt x="10" y="32"/>
                  </a:lnTo>
                  <a:lnTo>
                    <a:pt x="10" y="36"/>
                  </a:lnTo>
                  <a:lnTo>
                    <a:pt x="20" y="36"/>
                  </a:lnTo>
                  <a:lnTo>
                    <a:pt x="22" y="40"/>
                  </a:lnTo>
                  <a:lnTo>
                    <a:pt x="22" y="44"/>
                  </a:lnTo>
                  <a:lnTo>
                    <a:pt x="22" y="48"/>
                  </a:lnTo>
                  <a:lnTo>
                    <a:pt x="20" y="54"/>
                  </a:lnTo>
                  <a:lnTo>
                    <a:pt x="20" y="58"/>
                  </a:lnTo>
                  <a:lnTo>
                    <a:pt x="18" y="60"/>
                  </a:lnTo>
                  <a:lnTo>
                    <a:pt x="18" y="62"/>
                  </a:lnTo>
                  <a:lnTo>
                    <a:pt x="20" y="62"/>
                  </a:lnTo>
                  <a:lnTo>
                    <a:pt x="24" y="62"/>
                  </a:lnTo>
                  <a:lnTo>
                    <a:pt x="26" y="60"/>
                  </a:lnTo>
                  <a:lnTo>
                    <a:pt x="30" y="58"/>
                  </a:lnTo>
                  <a:lnTo>
                    <a:pt x="32" y="56"/>
                  </a:lnTo>
                  <a:lnTo>
                    <a:pt x="34" y="56"/>
                  </a:lnTo>
                  <a:lnTo>
                    <a:pt x="38" y="56"/>
                  </a:lnTo>
                  <a:lnTo>
                    <a:pt x="40" y="58"/>
                  </a:lnTo>
                  <a:lnTo>
                    <a:pt x="42" y="58"/>
                  </a:lnTo>
                  <a:lnTo>
                    <a:pt x="44" y="60"/>
                  </a:lnTo>
                  <a:lnTo>
                    <a:pt x="50" y="66"/>
                  </a:lnTo>
                  <a:lnTo>
                    <a:pt x="54" y="72"/>
                  </a:lnTo>
                  <a:lnTo>
                    <a:pt x="58" y="78"/>
                  </a:lnTo>
                  <a:lnTo>
                    <a:pt x="60" y="84"/>
                  </a:lnTo>
                  <a:lnTo>
                    <a:pt x="60" y="86"/>
                  </a:lnTo>
                  <a:lnTo>
                    <a:pt x="60" y="88"/>
                  </a:lnTo>
                  <a:lnTo>
                    <a:pt x="62" y="94"/>
                  </a:lnTo>
                  <a:lnTo>
                    <a:pt x="62" y="100"/>
                  </a:lnTo>
                  <a:lnTo>
                    <a:pt x="62" y="104"/>
                  </a:lnTo>
                  <a:lnTo>
                    <a:pt x="62" y="108"/>
                  </a:lnTo>
                  <a:lnTo>
                    <a:pt x="60" y="110"/>
                  </a:lnTo>
                  <a:lnTo>
                    <a:pt x="68" y="116"/>
                  </a:lnTo>
                  <a:lnTo>
                    <a:pt x="70" y="114"/>
                  </a:lnTo>
                  <a:lnTo>
                    <a:pt x="72" y="114"/>
                  </a:lnTo>
                  <a:lnTo>
                    <a:pt x="78" y="114"/>
                  </a:lnTo>
                  <a:lnTo>
                    <a:pt x="82" y="114"/>
                  </a:lnTo>
                  <a:lnTo>
                    <a:pt x="86" y="114"/>
                  </a:lnTo>
                  <a:lnTo>
                    <a:pt x="86" y="110"/>
                  </a:lnTo>
                  <a:lnTo>
                    <a:pt x="86" y="100"/>
                  </a:lnTo>
                  <a:lnTo>
                    <a:pt x="84" y="88"/>
                  </a:lnTo>
                  <a:lnTo>
                    <a:pt x="80" y="78"/>
                  </a:lnTo>
                  <a:lnTo>
                    <a:pt x="76" y="74"/>
                  </a:lnTo>
                  <a:lnTo>
                    <a:pt x="72" y="70"/>
                  </a:lnTo>
                  <a:lnTo>
                    <a:pt x="68" y="66"/>
                  </a:lnTo>
                  <a:lnTo>
                    <a:pt x="64" y="62"/>
                  </a:lnTo>
                  <a:lnTo>
                    <a:pt x="62" y="60"/>
                  </a:lnTo>
                  <a:lnTo>
                    <a:pt x="60" y="58"/>
                  </a:lnTo>
                  <a:lnTo>
                    <a:pt x="58" y="56"/>
                  </a:lnTo>
                  <a:lnTo>
                    <a:pt x="54" y="54"/>
                  </a:lnTo>
                  <a:lnTo>
                    <a:pt x="52" y="50"/>
                  </a:lnTo>
                  <a:lnTo>
                    <a:pt x="48" y="48"/>
                  </a:lnTo>
                  <a:lnTo>
                    <a:pt x="46" y="44"/>
                  </a:lnTo>
                  <a:lnTo>
                    <a:pt x="48" y="40"/>
                  </a:lnTo>
                  <a:lnTo>
                    <a:pt x="50" y="38"/>
                  </a:lnTo>
                  <a:lnTo>
                    <a:pt x="52" y="36"/>
                  </a:lnTo>
                  <a:lnTo>
                    <a:pt x="52" y="34"/>
                  </a:lnTo>
                  <a:lnTo>
                    <a:pt x="54" y="30"/>
                  </a:lnTo>
                  <a:lnTo>
                    <a:pt x="54" y="26"/>
                  </a:lnTo>
                  <a:lnTo>
                    <a:pt x="52" y="24"/>
                  </a:lnTo>
                  <a:lnTo>
                    <a:pt x="50" y="20"/>
                  </a:lnTo>
                  <a:lnTo>
                    <a:pt x="40" y="16"/>
                  </a:lnTo>
                  <a:lnTo>
                    <a:pt x="38" y="4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4" y="6"/>
                  </a:lnTo>
                  <a:lnTo>
                    <a:pt x="24" y="10"/>
                  </a:lnTo>
                  <a:lnTo>
                    <a:pt x="24" y="14"/>
                  </a:lnTo>
                  <a:lnTo>
                    <a:pt x="24" y="18"/>
                  </a:lnTo>
                  <a:lnTo>
                    <a:pt x="24" y="20"/>
                  </a:lnTo>
                  <a:lnTo>
                    <a:pt x="22" y="20"/>
                  </a:lnTo>
                  <a:lnTo>
                    <a:pt x="20" y="20"/>
                  </a:lnTo>
                  <a:lnTo>
                    <a:pt x="18" y="20"/>
                  </a:lnTo>
                  <a:lnTo>
                    <a:pt x="14" y="22"/>
                  </a:lnTo>
                  <a:lnTo>
                    <a:pt x="12" y="22"/>
                  </a:lnTo>
                  <a:lnTo>
                    <a:pt x="0" y="2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02" name="Freeform 199"/>
            <p:cNvSpPr>
              <a:spLocks noChangeArrowheads="1"/>
            </p:cNvSpPr>
            <p:nvPr/>
          </p:nvSpPr>
          <p:spPr bwMode="auto">
            <a:xfrm>
              <a:off x="1004" y="1256"/>
              <a:ext cx="200" cy="174"/>
            </a:xfrm>
            <a:custGeom>
              <a:avLst/>
              <a:gdLst>
                <a:gd name="T0" fmla="*/ 150 w 200"/>
                <a:gd name="T1" fmla="*/ 2 h 174"/>
                <a:gd name="T2" fmla="*/ 142 w 200"/>
                <a:gd name="T3" fmla="*/ 10 h 174"/>
                <a:gd name="T4" fmla="*/ 122 w 200"/>
                <a:gd name="T5" fmla="*/ 28 h 174"/>
                <a:gd name="T6" fmla="*/ 118 w 200"/>
                <a:gd name="T7" fmla="*/ 30 h 174"/>
                <a:gd name="T8" fmla="*/ 110 w 200"/>
                <a:gd name="T9" fmla="*/ 36 h 174"/>
                <a:gd name="T10" fmla="*/ 92 w 200"/>
                <a:gd name="T11" fmla="*/ 66 h 174"/>
                <a:gd name="T12" fmla="*/ 82 w 200"/>
                <a:gd name="T13" fmla="*/ 66 h 174"/>
                <a:gd name="T14" fmla="*/ 66 w 200"/>
                <a:gd name="T15" fmla="*/ 70 h 174"/>
                <a:gd name="T16" fmla="*/ 56 w 200"/>
                <a:gd name="T17" fmla="*/ 82 h 174"/>
                <a:gd name="T18" fmla="*/ 46 w 200"/>
                <a:gd name="T19" fmla="*/ 90 h 174"/>
                <a:gd name="T20" fmla="*/ 40 w 200"/>
                <a:gd name="T21" fmla="*/ 94 h 174"/>
                <a:gd name="T22" fmla="*/ 8 w 200"/>
                <a:gd name="T23" fmla="*/ 98 h 174"/>
                <a:gd name="T24" fmla="*/ 14 w 200"/>
                <a:gd name="T25" fmla="*/ 120 h 174"/>
                <a:gd name="T26" fmla="*/ 12 w 200"/>
                <a:gd name="T27" fmla="*/ 132 h 174"/>
                <a:gd name="T28" fmla="*/ 4 w 200"/>
                <a:gd name="T29" fmla="*/ 144 h 174"/>
                <a:gd name="T30" fmla="*/ 4 w 200"/>
                <a:gd name="T31" fmla="*/ 154 h 174"/>
                <a:gd name="T32" fmla="*/ 8 w 200"/>
                <a:gd name="T33" fmla="*/ 162 h 174"/>
                <a:gd name="T34" fmla="*/ 18 w 200"/>
                <a:gd name="T35" fmla="*/ 158 h 174"/>
                <a:gd name="T36" fmla="*/ 30 w 200"/>
                <a:gd name="T37" fmla="*/ 156 h 174"/>
                <a:gd name="T38" fmla="*/ 44 w 200"/>
                <a:gd name="T39" fmla="*/ 158 h 174"/>
                <a:gd name="T40" fmla="*/ 48 w 200"/>
                <a:gd name="T41" fmla="*/ 158 h 174"/>
                <a:gd name="T42" fmla="*/ 60 w 200"/>
                <a:gd name="T43" fmla="*/ 160 h 174"/>
                <a:gd name="T44" fmla="*/ 76 w 200"/>
                <a:gd name="T45" fmla="*/ 174 h 174"/>
                <a:gd name="T46" fmla="*/ 94 w 200"/>
                <a:gd name="T47" fmla="*/ 156 h 174"/>
                <a:gd name="T48" fmla="*/ 114 w 200"/>
                <a:gd name="T49" fmla="*/ 154 h 174"/>
                <a:gd name="T50" fmla="*/ 114 w 200"/>
                <a:gd name="T51" fmla="*/ 130 h 174"/>
                <a:gd name="T52" fmla="*/ 116 w 200"/>
                <a:gd name="T53" fmla="*/ 112 h 174"/>
                <a:gd name="T54" fmla="*/ 152 w 200"/>
                <a:gd name="T55" fmla="*/ 82 h 174"/>
                <a:gd name="T56" fmla="*/ 156 w 200"/>
                <a:gd name="T57" fmla="*/ 76 h 174"/>
                <a:gd name="T58" fmla="*/ 164 w 200"/>
                <a:gd name="T59" fmla="*/ 66 h 174"/>
                <a:gd name="T60" fmla="*/ 172 w 200"/>
                <a:gd name="T61" fmla="*/ 60 h 174"/>
                <a:gd name="T62" fmla="*/ 172 w 200"/>
                <a:gd name="T63" fmla="*/ 52 h 174"/>
                <a:gd name="T64" fmla="*/ 178 w 200"/>
                <a:gd name="T65" fmla="*/ 46 h 174"/>
                <a:gd name="T66" fmla="*/ 188 w 200"/>
                <a:gd name="T67" fmla="*/ 44 h 174"/>
                <a:gd name="T68" fmla="*/ 200 w 200"/>
                <a:gd name="T69" fmla="*/ 46 h 174"/>
                <a:gd name="T70" fmla="*/ 198 w 200"/>
                <a:gd name="T71" fmla="*/ 42 h 174"/>
                <a:gd name="T72" fmla="*/ 192 w 200"/>
                <a:gd name="T73" fmla="*/ 38 h 174"/>
                <a:gd name="T74" fmla="*/ 184 w 200"/>
                <a:gd name="T75" fmla="*/ 36 h 174"/>
                <a:gd name="T76" fmla="*/ 180 w 200"/>
                <a:gd name="T77" fmla="*/ 32 h 174"/>
                <a:gd name="T78" fmla="*/ 172 w 200"/>
                <a:gd name="T79" fmla="*/ 26 h 174"/>
                <a:gd name="T80" fmla="*/ 160 w 200"/>
                <a:gd name="T81" fmla="*/ 28 h 174"/>
                <a:gd name="T82" fmla="*/ 156 w 200"/>
                <a:gd name="T83" fmla="*/ 18 h 174"/>
                <a:gd name="T84" fmla="*/ 154 w 200"/>
                <a:gd name="T85" fmla="*/ 0 h 1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00"/>
                <a:gd name="T130" fmla="*/ 0 h 174"/>
                <a:gd name="T131" fmla="*/ 200 w 200"/>
                <a:gd name="T132" fmla="*/ 174 h 1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00" h="174">
                  <a:moveTo>
                    <a:pt x="154" y="0"/>
                  </a:moveTo>
                  <a:lnTo>
                    <a:pt x="154" y="2"/>
                  </a:lnTo>
                  <a:lnTo>
                    <a:pt x="150" y="2"/>
                  </a:lnTo>
                  <a:lnTo>
                    <a:pt x="148" y="4"/>
                  </a:lnTo>
                  <a:lnTo>
                    <a:pt x="144" y="8"/>
                  </a:lnTo>
                  <a:lnTo>
                    <a:pt x="142" y="10"/>
                  </a:lnTo>
                  <a:lnTo>
                    <a:pt x="142" y="14"/>
                  </a:lnTo>
                  <a:lnTo>
                    <a:pt x="126" y="18"/>
                  </a:lnTo>
                  <a:lnTo>
                    <a:pt x="122" y="28"/>
                  </a:lnTo>
                  <a:lnTo>
                    <a:pt x="120" y="28"/>
                  </a:lnTo>
                  <a:lnTo>
                    <a:pt x="118" y="30"/>
                  </a:lnTo>
                  <a:lnTo>
                    <a:pt x="116" y="30"/>
                  </a:lnTo>
                  <a:lnTo>
                    <a:pt x="112" y="32"/>
                  </a:lnTo>
                  <a:lnTo>
                    <a:pt x="110" y="36"/>
                  </a:lnTo>
                  <a:lnTo>
                    <a:pt x="110" y="40"/>
                  </a:lnTo>
                  <a:lnTo>
                    <a:pt x="110" y="46"/>
                  </a:lnTo>
                  <a:lnTo>
                    <a:pt x="92" y="66"/>
                  </a:lnTo>
                  <a:lnTo>
                    <a:pt x="90" y="66"/>
                  </a:lnTo>
                  <a:lnTo>
                    <a:pt x="86" y="66"/>
                  </a:lnTo>
                  <a:lnTo>
                    <a:pt x="82" y="66"/>
                  </a:lnTo>
                  <a:lnTo>
                    <a:pt x="76" y="66"/>
                  </a:lnTo>
                  <a:lnTo>
                    <a:pt x="72" y="68"/>
                  </a:lnTo>
                  <a:lnTo>
                    <a:pt x="66" y="70"/>
                  </a:lnTo>
                  <a:lnTo>
                    <a:pt x="62" y="74"/>
                  </a:lnTo>
                  <a:lnTo>
                    <a:pt x="60" y="78"/>
                  </a:lnTo>
                  <a:lnTo>
                    <a:pt x="56" y="82"/>
                  </a:lnTo>
                  <a:lnTo>
                    <a:pt x="52" y="86"/>
                  </a:lnTo>
                  <a:lnTo>
                    <a:pt x="48" y="88"/>
                  </a:lnTo>
                  <a:lnTo>
                    <a:pt x="46" y="90"/>
                  </a:lnTo>
                  <a:lnTo>
                    <a:pt x="44" y="92"/>
                  </a:lnTo>
                  <a:lnTo>
                    <a:pt x="42" y="92"/>
                  </a:lnTo>
                  <a:lnTo>
                    <a:pt x="40" y="94"/>
                  </a:lnTo>
                  <a:lnTo>
                    <a:pt x="32" y="96"/>
                  </a:lnTo>
                  <a:lnTo>
                    <a:pt x="20" y="98"/>
                  </a:lnTo>
                  <a:lnTo>
                    <a:pt x="8" y="98"/>
                  </a:lnTo>
                  <a:lnTo>
                    <a:pt x="0" y="96"/>
                  </a:lnTo>
                  <a:lnTo>
                    <a:pt x="12" y="116"/>
                  </a:lnTo>
                  <a:lnTo>
                    <a:pt x="14" y="120"/>
                  </a:lnTo>
                  <a:lnTo>
                    <a:pt x="14" y="130"/>
                  </a:lnTo>
                  <a:lnTo>
                    <a:pt x="12" y="132"/>
                  </a:lnTo>
                  <a:lnTo>
                    <a:pt x="8" y="134"/>
                  </a:lnTo>
                  <a:lnTo>
                    <a:pt x="6" y="138"/>
                  </a:lnTo>
                  <a:lnTo>
                    <a:pt x="4" y="144"/>
                  </a:lnTo>
                  <a:lnTo>
                    <a:pt x="4" y="146"/>
                  </a:lnTo>
                  <a:lnTo>
                    <a:pt x="4" y="150"/>
                  </a:lnTo>
                  <a:lnTo>
                    <a:pt x="4" y="154"/>
                  </a:lnTo>
                  <a:lnTo>
                    <a:pt x="6" y="158"/>
                  </a:lnTo>
                  <a:lnTo>
                    <a:pt x="8" y="162"/>
                  </a:lnTo>
                  <a:lnTo>
                    <a:pt x="10" y="160"/>
                  </a:lnTo>
                  <a:lnTo>
                    <a:pt x="14" y="160"/>
                  </a:lnTo>
                  <a:lnTo>
                    <a:pt x="18" y="158"/>
                  </a:lnTo>
                  <a:lnTo>
                    <a:pt x="22" y="158"/>
                  </a:lnTo>
                  <a:lnTo>
                    <a:pt x="24" y="156"/>
                  </a:lnTo>
                  <a:lnTo>
                    <a:pt x="30" y="156"/>
                  </a:lnTo>
                  <a:lnTo>
                    <a:pt x="34" y="158"/>
                  </a:lnTo>
                  <a:lnTo>
                    <a:pt x="40" y="158"/>
                  </a:lnTo>
                  <a:lnTo>
                    <a:pt x="44" y="158"/>
                  </a:lnTo>
                  <a:lnTo>
                    <a:pt x="46" y="158"/>
                  </a:lnTo>
                  <a:lnTo>
                    <a:pt x="48" y="158"/>
                  </a:lnTo>
                  <a:lnTo>
                    <a:pt x="52" y="158"/>
                  </a:lnTo>
                  <a:lnTo>
                    <a:pt x="56" y="160"/>
                  </a:lnTo>
                  <a:lnTo>
                    <a:pt x="60" y="160"/>
                  </a:lnTo>
                  <a:lnTo>
                    <a:pt x="64" y="162"/>
                  </a:lnTo>
                  <a:lnTo>
                    <a:pt x="66" y="166"/>
                  </a:lnTo>
                  <a:lnTo>
                    <a:pt x="76" y="174"/>
                  </a:lnTo>
                  <a:lnTo>
                    <a:pt x="92" y="156"/>
                  </a:lnTo>
                  <a:lnTo>
                    <a:pt x="94" y="156"/>
                  </a:lnTo>
                  <a:lnTo>
                    <a:pt x="96" y="154"/>
                  </a:lnTo>
                  <a:lnTo>
                    <a:pt x="100" y="154"/>
                  </a:lnTo>
                  <a:lnTo>
                    <a:pt x="114" y="154"/>
                  </a:lnTo>
                  <a:lnTo>
                    <a:pt x="120" y="154"/>
                  </a:lnTo>
                  <a:lnTo>
                    <a:pt x="122" y="134"/>
                  </a:lnTo>
                  <a:lnTo>
                    <a:pt x="114" y="130"/>
                  </a:lnTo>
                  <a:lnTo>
                    <a:pt x="114" y="128"/>
                  </a:lnTo>
                  <a:lnTo>
                    <a:pt x="114" y="122"/>
                  </a:lnTo>
                  <a:lnTo>
                    <a:pt x="116" y="112"/>
                  </a:lnTo>
                  <a:lnTo>
                    <a:pt x="120" y="102"/>
                  </a:lnTo>
                  <a:lnTo>
                    <a:pt x="132" y="92"/>
                  </a:lnTo>
                  <a:lnTo>
                    <a:pt x="152" y="82"/>
                  </a:lnTo>
                  <a:lnTo>
                    <a:pt x="154" y="80"/>
                  </a:lnTo>
                  <a:lnTo>
                    <a:pt x="156" y="76"/>
                  </a:lnTo>
                  <a:lnTo>
                    <a:pt x="160" y="72"/>
                  </a:lnTo>
                  <a:lnTo>
                    <a:pt x="162" y="70"/>
                  </a:lnTo>
                  <a:lnTo>
                    <a:pt x="164" y="66"/>
                  </a:lnTo>
                  <a:lnTo>
                    <a:pt x="164" y="62"/>
                  </a:lnTo>
                  <a:lnTo>
                    <a:pt x="172" y="62"/>
                  </a:lnTo>
                  <a:lnTo>
                    <a:pt x="172" y="60"/>
                  </a:lnTo>
                  <a:lnTo>
                    <a:pt x="170" y="58"/>
                  </a:lnTo>
                  <a:lnTo>
                    <a:pt x="170" y="56"/>
                  </a:lnTo>
                  <a:lnTo>
                    <a:pt x="172" y="52"/>
                  </a:lnTo>
                  <a:lnTo>
                    <a:pt x="174" y="50"/>
                  </a:lnTo>
                  <a:lnTo>
                    <a:pt x="176" y="46"/>
                  </a:lnTo>
                  <a:lnTo>
                    <a:pt x="178" y="46"/>
                  </a:lnTo>
                  <a:lnTo>
                    <a:pt x="180" y="46"/>
                  </a:lnTo>
                  <a:lnTo>
                    <a:pt x="184" y="44"/>
                  </a:lnTo>
                  <a:lnTo>
                    <a:pt x="188" y="44"/>
                  </a:lnTo>
                  <a:lnTo>
                    <a:pt x="192" y="44"/>
                  </a:lnTo>
                  <a:lnTo>
                    <a:pt x="196" y="46"/>
                  </a:lnTo>
                  <a:lnTo>
                    <a:pt x="200" y="46"/>
                  </a:lnTo>
                  <a:lnTo>
                    <a:pt x="200" y="44"/>
                  </a:lnTo>
                  <a:lnTo>
                    <a:pt x="198" y="42"/>
                  </a:lnTo>
                  <a:lnTo>
                    <a:pt x="196" y="40"/>
                  </a:lnTo>
                  <a:lnTo>
                    <a:pt x="192" y="38"/>
                  </a:lnTo>
                  <a:lnTo>
                    <a:pt x="190" y="38"/>
                  </a:lnTo>
                  <a:lnTo>
                    <a:pt x="186" y="36"/>
                  </a:lnTo>
                  <a:lnTo>
                    <a:pt x="184" y="36"/>
                  </a:lnTo>
                  <a:lnTo>
                    <a:pt x="182" y="34"/>
                  </a:lnTo>
                  <a:lnTo>
                    <a:pt x="182" y="32"/>
                  </a:lnTo>
                  <a:lnTo>
                    <a:pt x="180" y="32"/>
                  </a:lnTo>
                  <a:lnTo>
                    <a:pt x="178" y="30"/>
                  </a:lnTo>
                  <a:lnTo>
                    <a:pt x="176" y="28"/>
                  </a:lnTo>
                  <a:lnTo>
                    <a:pt x="172" y="26"/>
                  </a:lnTo>
                  <a:lnTo>
                    <a:pt x="166" y="26"/>
                  </a:lnTo>
                  <a:lnTo>
                    <a:pt x="160" y="28"/>
                  </a:lnTo>
                  <a:lnTo>
                    <a:pt x="158" y="26"/>
                  </a:lnTo>
                  <a:lnTo>
                    <a:pt x="156" y="22"/>
                  </a:lnTo>
                  <a:lnTo>
                    <a:pt x="156" y="18"/>
                  </a:lnTo>
                  <a:lnTo>
                    <a:pt x="156" y="14"/>
                  </a:lnTo>
                  <a:lnTo>
                    <a:pt x="172" y="0"/>
                  </a:lnTo>
                  <a:lnTo>
                    <a:pt x="154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03" name="Freeform 200"/>
            <p:cNvSpPr>
              <a:spLocks noChangeArrowheads="1"/>
            </p:cNvSpPr>
            <p:nvPr/>
          </p:nvSpPr>
          <p:spPr bwMode="auto">
            <a:xfrm>
              <a:off x="1482" y="1668"/>
              <a:ext cx="68" cy="66"/>
            </a:xfrm>
            <a:custGeom>
              <a:avLst/>
              <a:gdLst>
                <a:gd name="T0" fmla="*/ 0 w 68"/>
                <a:gd name="T1" fmla="*/ 0 h 66"/>
                <a:gd name="T2" fmla="*/ 16 w 68"/>
                <a:gd name="T3" fmla="*/ 26 h 66"/>
                <a:gd name="T4" fmla="*/ 18 w 68"/>
                <a:gd name="T5" fmla="*/ 28 h 66"/>
                <a:gd name="T6" fmla="*/ 28 w 68"/>
                <a:gd name="T7" fmla="*/ 36 h 66"/>
                <a:gd name="T8" fmla="*/ 38 w 68"/>
                <a:gd name="T9" fmla="*/ 44 h 66"/>
                <a:gd name="T10" fmla="*/ 50 w 68"/>
                <a:gd name="T11" fmla="*/ 54 h 66"/>
                <a:gd name="T12" fmla="*/ 60 w 68"/>
                <a:gd name="T13" fmla="*/ 62 h 66"/>
                <a:gd name="T14" fmla="*/ 66 w 68"/>
                <a:gd name="T15" fmla="*/ 66 h 66"/>
                <a:gd name="T16" fmla="*/ 68 w 68"/>
                <a:gd name="T17" fmla="*/ 66 h 66"/>
                <a:gd name="T18" fmla="*/ 68 w 68"/>
                <a:gd name="T19" fmla="*/ 62 h 66"/>
                <a:gd name="T20" fmla="*/ 68 w 68"/>
                <a:gd name="T21" fmla="*/ 60 h 66"/>
                <a:gd name="T22" fmla="*/ 68 w 68"/>
                <a:gd name="T23" fmla="*/ 58 h 66"/>
                <a:gd name="T24" fmla="*/ 66 w 68"/>
                <a:gd name="T25" fmla="*/ 56 h 66"/>
                <a:gd name="T26" fmla="*/ 66 w 68"/>
                <a:gd name="T27" fmla="*/ 54 h 66"/>
                <a:gd name="T28" fmla="*/ 58 w 68"/>
                <a:gd name="T29" fmla="*/ 42 h 66"/>
                <a:gd name="T30" fmla="*/ 58 w 68"/>
                <a:gd name="T31" fmla="*/ 40 h 66"/>
                <a:gd name="T32" fmla="*/ 58 w 68"/>
                <a:gd name="T33" fmla="*/ 36 h 66"/>
                <a:gd name="T34" fmla="*/ 56 w 68"/>
                <a:gd name="T35" fmla="*/ 32 h 66"/>
                <a:gd name="T36" fmla="*/ 56 w 68"/>
                <a:gd name="T37" fmla="*/ 26 h 66"/>
                <a:gd name="T38" fmla="*/ 54 w 68"/>
                <a:gd name="T39" fmla="*/ 24 h 66"/>
                <a:gd name="T40" fmla="*/ 46 w 68"/>
                <a:gd name="T41" fmla="*/ 12 h 66"/>
                <a:gd name="T42" fmla="*/ 38 w 68"/>
                <a:gd name="T43" fmla="*/ 14 h 66"/>
                <a:gd name="T44" fmla="*/ 30 w 68"/>
                <a:gd name="T45" fmla="*/ 4 h 66"/>
                <a:gd name="T46" fmla="*/ 12 w 68"/>
                <a:gd name="T47" fmla="*/ 6 h 66"/>
                <a:gd name="T48" fmla="*/ 0 w 68"/>
                <a:gd name="T49" fmla="*/ 0 h 6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68"/>
                <a:gd name="T76" fmla="*/ 0 h 66"/>
                <a:gd name="T77" fmla="*/ 68 w 68"/>
                <a:gd name="T78" fmla="*/ 66 h 6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68" h="66">
                  <a:moveTo>
                    <a:pt x="0" y="0"/>
                  </a:moveTo>
                  <a:lnTo>
                    <a:pt x="16" y="26"/>
                  </a:lnTo>
                  <a:lnTo>
                    <a:pt x="18" y="28"/>
                  </a:lnTo>
                  <a:lnTo>
                    <a:pt x="28" y="36"/>
                  </a:lnTo>
                  <a:lnTo>
                    <a:pt x="38" y="44"/>
                  </a:lnTo>
                  <a:lnTo>
                    <a:pt x="50" y="54"/>
                  </a:lnTo>
                  <a:lnTo>
                    <a:pt x="60" y="62"/>
                  </a:lnTo>
                  <a:lnTo>
                    <a:pt x="66" y="66"/>
                  </a:lnTo>
                  <a:lnTo>
                    <a:pt x="68" y="66"/>
                  </a:lnTo>
                  <a:lnTo>
                    <a:pt x="68" y="62"/>
                  </a:lnTo>
                  <a:lnTo>
                    <a:pt x="68" y="60"/>
                  </a:lnTo>
                  <a:lnTo>
                    <a:pt x="68" y="58"/>
                  </a:lnTo>
                  <a:lnTo>
                    <a:pt x="66" y="56"/>
                  </a:lnTo>
                  <a:lnTo>
                    <a:pt x="66" y="54"/>
                  </a:lnTo>
                  <a:lnTo>
                    <a:pt x="58" y="42"/>
                  </a:lnTo>
                  <a:lnTo>
                    <a:pt x="58" y="40"/>
                  </a:lnTo>
                  <a:lnTo>
                    <a:pt x="58" y="36"/>
                  </a:lnTo>
                  <a:lnTo>
                    <a:pt x="56" y="32"/>
                  </a:lnTo>
                  <a:lnTo>
                    <a:pt x="56" y="26"/>
                  </a:lnTo>
                  <a:lnTo>
                    <a:pt x="54" y="24"/>
                  </a:lnTo>
                  <a:lnTo>
                    <a:pt x="46" y="12"/>
                  </a:lnTo>
                  <a:lnTo>
                    <a:pt x="38" y="14"/>
                  </a:lnTo>
                  <a:lnTo>
                    <a:pt x="30" y="4"/>
                  </a:lnTo>
                  <a:lnTo>
                    <a:pt x="12" y="6"/>
                  </a:lnTo>
                  <a:lnTo>
                    <a:pt x="0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04" name="Freeform 201"/>
            <p:cNvSpPr>
              <a:spLocks noChangeArrowheads="1"/>
            </p:cNvSpPr>
            <p:nvPr/>
          </p:nvSpPr>
          <p:spPr bwMode="auto">
            <a:xfrm>
              <a:off x="1344" y="1414"/>
              <a:ext cx="54" cy="56"/>
            </a:xfrm>
            <a:custGeom>
              <a:avLst/>
              <a:gdLst>
                <a:gd name="T0" fmla="*/ 54 w 54"/>
                <a:gd name="T1" fmla="*/ 56 h 56"/>
                <a:gd name="T2" fmla="*/ 48 w 54"/>
                <a:gd name="T3" fmla="*/ 44 h 56"/>
                <a:gd name="T4" fmla="*/ 48 w 54"/>
                <a:gd name="T5" fmla="*/ 44 h 56"/>
                <a:gd name="T6" fmla="*/ 48 w 54"/>
                <a:gd name="T7" fmla="*/ 42 h 56"/>
                <a:gd name="T8" fmla="*/ 44 w 54"/>
                <a:gd name="T9" fmla="*/ 40 h 56"/>
                <a:gd name="T10" fmla="*/ 40 w 54"/>
                <a:gd name="T11" fmla="*/ 38 h 56"/>
                <a:gd name="T12" fmla="*/ 40 w 54"/>
                <a:gd name="T13" fmla="*/ 38 h 56"/>
                <a:gd name="T14" fmla="*/ 38 w 54"/>
                <a:gd name="T15" fmla="*/ 36 h 56"/>
                <a:gd name="T16" fmla="*/ 34 w 54"/>
                <a:gd name="T17" fmla="*/ 36 h 56"/>
                <a:gd name="T18" fmla="*/ 28 w 54"/>
                <a:gd name="T19" fmla="*/ 36 h 56"/>
                <a:gd name="T20" fmla="*/ 24 w 54"/>
                <a:gd name="T21" fmla="*/ 38 h 56"/>
                <a:gd name="T22" fmla="*/ 20 w 54"/>
                <a:gd name="T23" fmla="*/ 40 h 56"/>
                <a:gd name="T24" fmla="*/ 20 w 54"/>
                <a:gd name="T25" fmla="*/ 42 h 56"/>
                <a:gd name="T26" fmla="*/ 18 w 54"/>
                <a:gd name="T27" fmla="*/ 42 h 56"/>
                <a:gd name="T28" fmla="*/ 18 w 54"/>
                <a:gd name="T29" fmla="*/ 44 h 56"/>
                <a:gd name="T30" fmla="*/ 16 w 54"/>
                <a:gd name="T31" fmla="*/ 44 h 56"/>
                <a:gd name="T32" fmla="*/ 12 w 54"/>
                <a:gd name="T33" fmla="*/ 46 h 56"/>
                <a:gd name="T34" fmla="*/ 6 w 54"/>
                <a:gd name="T35" fmla="*/ 46 h 56"/>
                <a:gd name="T36" fmla="*/ 6 w 54"/>
                <a:gd name="T37" fmla="*/ 32 h 56"/>
                <a:gd name="T38" fmla="*/ 6 w 54"/>
                <a:gd name="T39" fmla="*/ 32 h 56"/>
                <a:gd name="T40" fmla="*/ 6 w 54"/>
                <a:gd name="T41" fmla="*/ 30 h 56"/>
                <a:gd name="T42" fmla="*/ 4 w 54"/>
                <a:gd name="T43" fmla="*/ 26 h 56"/>
                <a:gd name="T44" fmla="*/ 2 w 54"/>
                <a:gd name="T45" fmla="*/ 26 h 56"/>
                <a:gd name="T46" fmla="*/ 2 w 54"/>
                <a:gd name="T47" fmla="*/ 24 h 56"/>
                <a:gd name="T48" fmla="*/ 0 w 54"/>
                <a:gd name="T49" fmla="*/ 22 h 56"/>
                <a:gd name="T50" fmla="*/ 0 w 54"/>
                <a:gd name="T51" fmla="*/ 18 h 56"/>
                <a:gd name="T52" fmla="*/ 0 w 54"/>
                <a:gd name="T53" fmla="*/ 14 h 56"/>
                <a:gd name="T54" fmla="*/ 2 w 54"/>
                <a:gd name="T55" fmla="*/ 12 h 56"/>
                <a:gd name="T56" fmla="*/ 2 w 54"/>
                <a:gd name="T57" fmla="*/ 10 h 56"/>
                <a:gd name="T58" fmla="*/ 2 w 54"/>
                <a:gd name="T59" fmla="*/ 8 h 56"/>
                <a:gd name="T60" fmla="*/ 4 w 54"/>
                <a:gd name="T61" fmla="*/ 4 h 56"/>
                <a:gd name="T62" fmla="*/ 4 w 54"/>
                <a:gd name="T63" fmla="*/ 2 h 56"/>
                <a:gd name="T64" fmla="*/ 6 w 54"/>
                <a:gd name="T65" fmla="*/ 0 h 56"/>
                <a:gd name="T66" fmla="*/ 10 w 54"/>
                <a:gd name="T67" fmla="*/ 0 h 56"/>
                <a:gd name="T68" fmla="*/ 18 w 54"/>
                <a:gd name="T69" fmla="*/ 0 h 56"/>
                <a:gd name="T70" fmla="*/ 24 w 54"/>
                <a:gd name="T71" fmla="*/ 0 h 56"/>
                <a:gd name="T72" fmla="*/ 24 w 54"/>
                <a:gd name="T73" fmla="*/ 0 h 56"/>
                <a:gd name="T74" fmla="*/ 26 w 54"/>
                <a:gd name="T75" fmla="*/ 0 h 56"/>
                <a:gd name="T76" fmla="*/ 26 w 54"/>
                <a:gd name="T77" fmla="*/ 0 h 56"/>
                <a:gd name="T78" fmla="*/ 28 w 54"/>
                <a:gd name="T79" fmla="*/ 2 h 56"/>
                <a:gd name="T80" fmla="*/ 30 w 54"/>
                <a:gd name="T81" fmla="*/ 6 h 56"/>
                <a:gd name="T82" fmla="*/ 30 w 54"/>
                <a:gd name="T83" fmla="*/ 14 h 56"/>
                <a:gd name="T84" fmla="*/ 34 w 54"/>
                <a:gd name="T85" fmla="*/ 28 h 56"/>
                <a:gd name="T86" fmla="*/ 36 w 54"/>
                <a:gd name="T87" fmla="*/ 26 h 56"/>
                <a:gd name="T88" fmla="*/ 36 w 54"/>
                <a:gd name="T89" fmla="*/ 26 h 56"/>
                <a:gd name="T90" fmla="*/ 38 w 54"/>
                <a:gd name="T91" fmla="*/ 24 h 56"/>
                <a:gd name="T92" fmla="*/ 40 w 54"/>
                <a:gd name="T93" fmla="*/ 20 h 56"/>
                <a:gd name="T94" fmla="*/ 40 w 54"/>
                <a:gd name="T95" fmla="*/ 18 h 56"/>
                <a:gd name="T96" fmla="*/ 42 w 54"/>
                <a:gd name="T97" fmla="*/ 14 h 56"/>
                <a:gd name="T98" fmla="*/ 44 w 54"/>
                <a:gd name="T99" fmla="*/ 12 h 56"/>
                <a:gd name="T100" fmla="*/ 44 w 54"/>
                <a:gd name="T101" fmla="*/ 12 h 56"/>
                <a:gd name="T102" fmla="*/ 46 w 54"/>
                <a:gd name="T103" fmla="*/ 12 h 56"/>
                <a:gd name="T104" fmla="*/ 48 w 54"/>
                <a:gd name="T105" fmla="*/ 14 h 56"/>
                <a:gd name="T106" fmla="*/ 48 w 54"/>
                <a:gd name="T107" fmla="*/ 18 h 56"/>
                <a:gd name="T108" fmla="*/ 52 w 54"/>
                <a:gd name="T109" fmla="*/ 34 h 56"/>
                <a:gd name="T110" fmla="*/ 54 w 54"/>
                <a:gd name="T111" fmla="*/ 46 h 56"/>
                <a:gd name="T112" fmla="*/ 54 w 54"/>
                <a:gd name="T113" fmla="*/ 56 h 5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54"/>
                <a:gd name="T172" fmla="*/ 0 h 56"/>
                <a:gd name="T173" fmla="*/ 54 w 54"/>
                <a:gd name="T174" fmla="*/ 56 h 5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54" h="56">
                  <a:moveTo>
                    <a:pt x="54" y="56"/>
                  </a:moveTo>
                  <a:lnTo>
                    <a:pt x="48" y="44"/>
                  </a:lnTo>
                  <a:lnTo>
                    <a:pt x="48" y="42"/>
                  </a:lnTo>
                  <a:lnTo>
                    <a:pt x="44" y="40"/>
                  </a:lnTo>
                  <a:lnTo>
                    <a:pt x="40" y="38"/>
                  </a:lnTo>
                  <a:lnTo>
                    <a:pt x="38" y="36"/>
                  </a:lnTo>
                  <a:lnTo>
                    <a:pt x="34" y="36"/>
                  </a:lnTo>
                  <a:lnTo>
                    <a:pt x="28" y="36"/>
                  </a:lnTo>
                  <a:lnTo>
                    <a:pt x="24" y="38"/>
                  </a:lnTo>
                  <a:lnTo>
                    <a:pt x="20" y="40"/>
                  </a:lnTo>
                  <a:lnTo>
                    <a:pt x="20" y="42"/>
                  </a:lnTo>
                  <a:lnTo>
                    <a:pt x="18" y="42"/>
                  </a:lnTo>
                  <a:lnTo>
                    <a:pt x="18" y="44"/>
                  </a:lnTo>
                  <a:lnTo>
                    <a:pt x="16" y="44"/>
                  </a:lnTo>
                  <a:lnTo>
                    <a:pt x="12" y="46"/>
                  </a:lnTo>
                  <a:lnTo>
                    <a:pt x="6" y="46"/>
                  </a:lnTo>
                  <a:lnTo>
                    <a:pt x="6" y="32"/>
                  </a:lnTo>
                  <a:lnTo>
                    <a:pt x="6" y="30"/>
                  </a:lnTo>
                  <a:lnTo>
                    <a:pt x="4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8"/>
                  </a:lnTo>
                  <a:lnTo>
                    <a:pt x="4" y="4"/>
                  </a:lnTo>
                  <a:lnTo>
                    <a:pt x="4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8" y="2"/>
                  </a:lnTo>
                  <a:lnTo>
                    <a:pt x="30" y="6"/>
                  </a:lnTo>
                  <a:lnTo>
                    <a:pt x="30" y="14"/>
                  </a:lnTo>
                  <a:lnTo>
                    <a:pt x="34" y="28"/>
                  </a:lnTo>
                  <a:lnTo>
                    <a:pt x="36" y="26"/>
                  </a:lnTo>
                  <a:lnTo>
                    <a:pt x="38" y="24"/>
                  </a:lnTo>
                  <a:lnTo>
                    <a:pt x="40" y="20"/>
                  </a:lnTo>
                  <a:lnTo>
                    <a:pt x="40" y="18"/>
                  </a:lnTo>
                  <a:lnTo>
                    <a:pt x="42" y="14"/>
                  </a:lnTo>
                  <a:lnTo>
                    <a:pt x="44" y="12"/>
                  </a:lnTo>
                  <a:lnTo>
                    <a:pt x="46" y="12"/>
                  </a:lnTo>
                  <a:lnTo>
                    <a:pt x="48" y="14"/>
                  </a:lnTo>
                  <a:lnTo>
                    <a:pt x="48" y="18"/>
                  </a:lnTo>
                  <a:lnTo>
                    <a:pt x="52" y="34"/>
                  </a:lnTo>
                  <a:lnTo>
                    <a:pt x="54" y="46"/>
                  </a:lnTo>
                  <a:lnTo>
                    <a:pt x="54" y="5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05" name="Freeform 202"/>
            <p:cNvSpPr>
              <a:spLocks noChangeArrowheads="1"/>
            </p:cNvSpPr>
            <p:nvPr/>
          </p:nvSpPr>
          <p:spPr bwMode="auto">
            <a:xfrm>
              <a:off x="1394" y="1376"/>
              <a:ext cx="100" cy="272"/>
            </a:xfrm>
            <a:custGeom>
              <a:avLst/>
              <a:gdLst>
                <a:gd name="T0" fmla="*/ 40 w 100"/>
                <a:gd name="T1" fmla="*/ 170 h 272"/>
                <a:gd name="T2" fmla="*/ 26 w 100"/>
                <a:gd name="T3" fmla="*/ 166 h 272"/>
                <a:gd name="T4" fmla="*/ 26 w 100"/>
                <a:gd name="T5" fmla="*/ 156 h 272"/>
                <a:gd name="T6" fmla="*/ 26 w 100"/>
                <a:gd name="T7" fmla="*/ 142 h 272"/>
                <a:gd name="T8" fmla="*/ 24 w 100"/>
                <a:gd name="T9" fmla="*/ 136 h 272"/>
                <a:gd name="T10" fmla="*/ 20 w 100"/>
                <a:gd name="T11" fmla="*/ 130 h 272"/>
                <a:gd name="T12" fmla="*/ 16 w 100"/>
                <a:gd name="T13" fmla="*/ 120 h 272"/>
                <a:gd name="T14" fmla="*/ 10 w 100"/>
                <a:gd name="T15" fmla="*/ 112 h 272"/>
                <a:gd name="T16" fmla="*/ 8 w 100"/>
                <a:gd name="T17" fmla="*/ 108 h 272"/>
                <a:gd name="T18" fmla="*/ 4 w 100"/>
                <a:gd name="T19" fmla="*/ 102 h 272"/>
                <a:gd name="T20" fmla="*/ 2 w 100"/>
                <a:gd name="T21" fmla="*/ 94 h 272"/>
                <a:gd name="T22" fmla="*/ 2 w 100"/>
                <a:gd name="T23" fmla="*/ 90 h 272"/>
                <a:gd name="T24" fmla="*/ 4 w 100"/>
                <a:gd name="T25" fmla="*/ 82 h 272"/>
                <a:gd name="T26" fmla="*/ 2 w 100"/>
                <a:gd name="T27" fmla="*/ 78 h 272"/>
                <a:gd name="T28" fmla="*/ 0 w 100"/>
                <a:gd name="T29" fmla="*/ 74 h 272"/>
                <a:gd name="T30" fmla="*/ 2 w 100"/>
                <a:gd name="T31" fmla="*/ 70 h 272"/>
                <a:gd name="T32" fmla="*/ 4 w 100"/>
                <a:gd name="T33" fmla="*/ 72 h 272"/>
                <a:gd name="T34" fmla="*/ 6 w 100"/>
                <a:gd name="T35" fmla="*/ 72 h 272"/>
                <a:gd name="T36" fmla="*/ 8 w 100"/>
                <a:gd name="T37" fmla="*/ 74 h 272"/>
                <a:gd name="T38" fmla="*/ 10 w 100"/>
                <a:gd name="T39" fmla="*/ 70 h 272"/>
                <a:gd name="T40" fmla="*/ 6 w 100"/>
                <a:gd name="T41" fmla="*/ 56 h 272"/>
                <a:gd name="T42" fmla="*/ 8 w 100"/>
                <a:gd name="T43" fmla="*/ 56 h 272"/>
                <a:gd name="T44" fmla="*/ 10 w 100"/>
                <a:gd name="T45" fmla="*/ 58 h 272"/>
                <a:gd name="T46" fmla="*/ 16 w 100"/>
                <a:gd name="T47" fmla="*/ 60 h 272"/>
                <a:gd name="T48" fmla="*/ 22 w 100"/>
                <a:gd name="T49" fmla="*/ 58 h 272"/>
                <a:gd name="T50" fmla="*/ 22 w 100"/>
                <a:gd name="T51" fmla="*/ 56 h 272"/>
                <a:gd name="T52" fmla="*/ 26 w 100"/>
                <a:gd name="T53" fmla="*/ 54 h 272"/>
                <a:gd name="T54" fmla="*/ 28 w 100"/>
                <a:gd name="T55" fmla="*/ 48 h 272"/>
                <a:gd name="T56" fmla="*/ 32 w 100"/>
                <a:gd name="T57" fmla="*/ 40 h 272"/>
                <a:gd name="T58" fmla="*/ 36 w 100"/>
                <a:gd name="T59" fmla="*/ 34 h 272"/>
                <a:gd name="T60" fmla="*/ 36 w 100"/>
                <a:gd name="T61" fmla="*/ 30 h 272"/>
                <a:gd name="T62" fmla="*/ 40 w 100"/>
                <a:gd name="T63" fmla="*/ 26 h 272"/>
                <a:gd name="T64" fmla="*/ 66 w 100"/>
                <a:gd name="T65" fmla="*/ 0 h 272"/>
                <a:gd name="T66" fmla="*/ 74 w 100"/>
                <a:gd name="T67" fmla="*/ 8 h 272"/>
                <a:gd name="T68" fmla="*/ 84 w 100"/>
                <a:gd name="T69" fmla="*/ 34 h 272"/>
                <a:gd name="T70" fmla="*/ 82 w 100"/>
                <a:gd name="T71" fmla="*/ 36 h 272"/>
                <a:gd name="T72" fmla="*/ 76 w 100"/>
                <a:gd name="T73" fmla="*/ 52 h 272"/>
                <a:gd name="T74" fmla="*/ 72 w 100"/>
                <a:gd name="T75" fmla="*/ 72 h 272"/>
                <a:gd name="T76" fmla="*/ 76 w 100"/>
                <a:gd name="T77" fmla="*/ 76 h 272"/>
                <a:gd name="T78" fmla="*/ 80 w 100"/>
                <a:gd name="T79" fmla="*/ 80 h 272"/>
                <a:gd name="T80" fmla="*/ 90 w 100"/>
                <a:gd name="T81" fmla="*/ 78 h 272"/>
                <a:gd name="T82" fmla="*/ 96 w 100"/>
                <a:gd name="T83" fmla="*/ 98 h 272"/>
                <a:gd name="T84" fmla="*/ 90 w 100"/>
                <a:gd name="T85" fmla="*/ 102 h 272"/>
                <a:gd name="T86" fmla="*/ 82 w 100"/>
                <a:gd name="T87" fmla="*/ 112 h 272"/>
                <a:gd name="T88" fmla="*/ 84 w 100"/>
                <a:gd name="T89" fmla="*/ 138 h 272"/>
                <a:gd name="T90" fmla="*/ 82 w 100"/>
                <a:gd name="T91" fmla="*/ 138 h 272"/>
                <a:gd name="T92" fmla="*/ 80 w 100"/>
                <a:gd name="T93" fmla="*/ 142 h 272"/>
                <a:gd name="T94" fmla="*/ 80 w 100"/>
                <a:gd name="T95" fmla="*/ 150 h 272"/>
                <a:gd name="T96" fmla="*/ 80 w 100"/>
                <a:gd name="T97" fmla="*/ 158 h 272"/>
                <a:gd name="T98" fmla="*/ 80 w 100"/>
                <a:gd name="T99" fmla="*/ 168 h 272"/>
                <a:gd name="T100" fmla="*/ 84 w 100"/>
                <a:gd name="T101" fmla="*/ 182 h 272"/>
                <a:gd name="T102" fmla="*/ 84 w 100"/>
                <a:gd name="T103" fmla="*/ 210 h 272"/>
                <a:gd name="T104" fmla="*/ 84 w 100"/>
                <a:gd name="T105" fmla="*/ 224 h 272"/>
                <a:gd name="T106" fmla="*/ 82 w 100"/>
                <a:gd name="T107" fmla="*/ 244 h 272"/>
                <a:gd name="T108" fmla="*/ 76 w 100"/>
                <a:gd name="T109" fmla="*/ 272 h 272"/>
                <a:gd name="T110" fmla="*/ 72 w 100"/>
                <a:gd name="T111" fmla="*/ 262 h 272"/>
                <a:gd name="T112" fmla="*/ 74 w 100"/>
                <a:gd name="T113" fmla="*/ 226 h 272"/>
                <a:gd name="T114" fmla="*/ 74 w 100"/>
                <a:gd name="T115" fmla="*/ 206 h 272"/>
                <a:gd name="T116" fmla="*/ 70 w 100"/>
                <a:gd name="T117" fmla="*/ 168 h 27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00"/>
                <a:gd name="T178" fmla="*/ 0 h 272"/>
                <a:gd name="T179" fmla="*/ 100 w 100"/>
                <a:gd name="T180" fmla="*/ 272 h 27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00" h="272">
                  <a:moveTo>
                    <a:pt x="62" y="154"/>
                  </a:moveTo>
                  <a:lnTo>
                    <a:pt x="40" y="170"/>
                  </a:lnTo>
                  <a:lnTo>
                    <a:pt x="26" y="168"/>
                  </a:lnTo>
                  <a:lnTo>
                    <a:pt x="26" y="166"/>
                  </a:lnTo>
                  <a:lnTo>
                    <a:pt x="26" y="162"/>
                  </a:lnTo>
                  <a:lnTo>
                    <a:pt x="26" y="156"/>
                  </a:lnTo>
                  <a:lnTo>
                    <a:pt x="26" y="148"/>
                  </a:lnTo>
                  <a:lnTo>
                    <a:pt x="26" y="142"/>
                  </a:lnTo>
                  <a:lnTo>
                    <a:pt x="24" y="138"/>
                  </a:lnTo>
                  <a:lnTo>
                    <a:pt x="24" y="136"/>
                  </a:lnTo>
                  <a:lnTo>
                    <a:pt x="22" y="134"/>
                  </a:lnTo>
                  <a:lnTo>
                    <a:pt x="20" y="130"/>
                  </a:lnTo>
                  <a:lnTo>
                    <a:pt x="18" y="126"/>
                  </a:lnTo>
                  <a:lnTo>
                    <a:pt x="16" y="120"/>
                  </a:lnTo>
                  <a:lnTo>
                    <a:pt x="12" y="116"/>
                  </a:lnTo>
                  <a:lnTo>
                    <a:pt x="10" y="112"/>
                  </a:lnTo>
                  <a:lnTo>
                    <a:pt x="10" y="108"/>
                  </a:lnTo>
                  <a:lnTo>
                    <a:pt x="8" y="108"/>
                  </a:lnTo>
                  <a:lnTo>
                    <a:pt x="6" y="106"/>
                  </a:lnTo>
                  <a:lnTo>
                    <a:pt x="4" y="102"/>
                  </a:lnTo>
                  <a:lnTo>
                    <a:pt x="4" y="98"/>
                  </a:lnTo>
                  <a:lnTo>
                    <a:pt x="2" y="94"/>
                  </a:lnTo>
                  <a:lnTo>
                    <a:pt x="2" y="92"/>
                  </a:lnTo>
                  <a:lnTo>
                    <a:pt x="2" y="90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2" y="78"/>
                  </a:lnTo>
                  <a:lnTo>
                    <a:pt x="2" y="76"/>
                  </a:lnTo>
                  <a:lnTo>
                    <a:pt x="0" y="74"/>
                  </a:lnTo>
                  <a:lnTo>
                    <a:pt x="0" y="72"/>
                  </a:lnTo>
                  <a:lnTo>
                    <a:pt x="2" y="70"/>
                  </a:lnTo>
                  <a:lnTo>
                    <a:pt x="4" y="72"/>
                  </a:lnTo>
                  <a:lnTo>
                    <a:pt x="6" y="72"/>
                  </a:lnTo>
                  <a:lnTo>
                    <a:pt x="8" y="74"/>
                  </a:lnTo>
                  <a:lnTo>
                    <a:pt x="10" y="72"/>
                  </a:lnTo>
                  <a:lnTo>
                    <a:pt x="10" y="70"/>
                  </a:lnTo>
                  <a:lnTo>
                    <a:pt x="8" y="56"/>
                  </a:lnTo>
                  <a:lnTo>
                    <a:pt x="6" y="56"/>
                  </a:lnTo>
                  <a:lnTo>
                    <a:pt x="8" y="56"/>
                  </a:lnTo>
                  <a:lnTo>
                    <a:pt x="10" y="58"/>
                  </a:lnTo>
                  <a:lnTo>
                    <a:pt x="14" y="60"/>
                  </a:lnTo>
                  <a:lnTo>
                    <a:pt x="16" y="60"/>
                  </a:lnTo>
                  <a:lnTo>
                    <a:pt x="22" y="58"/>
                  </a:lnTo>
                  <a:lnTo>
                    <a:pt x="22" y="56"/>
                  </a:lnTo>
                  <a:lnTo>
                    <a:pt x="24" y="54"/>
                  </a:lnTo>
                  <a:lnTo>
                    <a:pt x="26" y="54"/>
                  </a:lnTo>
                  <a:lnTo>
                    <a:pt x="28" y="50"/>
                  </a:lnTo>
                  <a:lnTo>
                    <a:pt x="28" y="48"/>
                  </a:lnTo>
                  <a:lnTo>
                    <a:pt x="30" y="46"/>
                  </a:lnTo>
                  <a:lnTo>
                    <a:pt x="32" y="40"/>
                  </a:lnTo>
                  <a:lnTo>
                    <a:pt x="34" y="36"/>
                  </a:lnTo>
                  <a:lnTo>
                    <a:pt x="36" y="34"/>
                  </a:lnTo>
                  <a:lnTo>
                    <a:pt x="36" y="32"/>
                  </a:lnTo>
                  <a:lnTo>
                    <a:pt x="36" y="30"/>
                  </a:lnTo>
                  <a:lnTo>
                    <a:pt x="38" y="28"/>
                  </a:lnTo>
                  <a:lnTo>
                    <a:pt x="40" y="26"/>
                  </a:lnTo>
                  <a:lnTo>
                    <a:pt x="54" y="24"/>
                  </a:lnTo>
                  <a:lnTo>
                    <a:pt x="66" y="0"/>
                  </a:lnTo>
                  <a:lnTo>
                    <a:pt x="68" y="2"/>
                  </a:lnTo>
                  <a:lnTo>
                    <a:pt x="74" y="8"/>
                  </a:lnTo>
                  <a:lnTo>
                    <a:pt x="80" y="20"/>
                  </a:lnTo>
                  <a:lnTo>
                    <a:pt x="84" y="34"/>
                  </a:lnTo>
                  <a:lnTo>
                    <a:pt x="82" y="36"/>
                  </a:lnTo>
                  <a:lnTo>
                    <a:pt x="78" y="40"/>
                  </a:lnTo>
                  <a:lnTo>
                    <a:pt x="76" y="52"/>
                  </a:lnTo>
                  <a:lnTo>
                    <a:pt x="72" y="70"/>
                  </a:lnTo>
                  <a:lnTo>
                    <a:pt x="72" y="72"/>
                  </a:lnTo>
                  <a:lnTo>
                    <a:pt x="74" y="74"/>
                  </a:lnTo>
                  <a:lnTo>
                    <a:pt x="76" y="76"/>
                  </a:lnTo>
                  <a:lnTo>
                    <a:pt x="78" y="78"/>
                  </a:lnTo>
                  <a:lnTo>
                    <a:pt x="80" y="80"/>
                  </a:lnTo>
                  <a:lnTo>
                    <a:pt x="84" y="80"/>
                  </a:lnTo>
                  <a:lnTo>
                    <a:pt x="90" y="78"/>
                  </a:lnTo>
                  <a:lnTo>
                    <a:pt x="100" y="84"/>
                  </a:lnTo>
                  <a:lnTo>
                    <a:pt x="96" y="98"/>
                  </a:lnTo>
                  <a:lnTo>
                    <a:pt x="94" y="100"/>
                  </a:lnTo>
                  <a:lnTo>
                    <a:pt x="90" y="102"/>
                  </a:lnTo>
                  <a:lnTo>
                    <a:pt x="86" y="104"/>
                  </a:lnTo>
                  <a:lnTo>
                    <a:pt x="82" y="112"/>
                  </a:lnTo>
                  <a:lnTo>
                    <a:pt x="80" y="122"/>
                  </a:lnTo>
                  <a:lnTo>
                    <a:pt x="84" y="138"/>
                  </a:lnTo>
                  <a:lnTo>
                    <a:pt x="82" y="138"/>
                  </a:lnTo>
                  <a:lnTo>
                    <a:pt x="80" y="140"/>
                  </a:lnTo>
                  <a:lnTo>
                    <a:pt x="80" y="142"/>
                  </a:lnTo>
                  <a:lnTo>
                    <a:pt x="78" y="146"/>
                  </a:lnTo>
                  <a:lnTo>
                    <a:pt x="80" y="150"/>
                  </a:lnTo>
                  <a:lnTo>
                    <a:pt x="80" y="156"/>
                  </a:lnTo>
                  <a:lnTo>
                    <a:pt x="80" y="158"/>
                  </a:lnTo>
                  <a:lnTo>
                    <a:pt x="80" y="162"/>
                  </a:lnTo>
                  <a:lnTo>
                    <a:pt x="80" y="168"/>
                  </a:lnTo>
                  <a:lnTo>
                    <a:pt x="82" y="174"/>
                  </a:lnTo>
                  <a:lnTo>
                    <a:pt x="84" y="182"/>
                  </a:lnTo>
                  <a:lnTo>
                    <a:pt x="88" y="188"/>
                  </a:lnTo>
                  <a:lnTo>
                    <a:pt x="84" y="210"/>
                  </a:lnTo>
                  <a:lnTo>
                    <a:pt x="84" y="218"/>
                  </a:lnTo>
                  <a:lnTo>
                    <a:pt x="84" y="224"/>
                  </a:lnTo>
                  <a:lnTo>
                    <a:pt x="84" y="230"/>
                  </a:lnTo>
                  <a:lnTo>
                    <a:pt x="82" y="244"/>
                  </a:lnTo>
                  <a:lnTo>
                    <a:pt x="80" y="260"/>
                  </a:lnTo>
                  <a:lnTo>
                    <a:pt x="76" y="272"/>
                  </a:lnTo>
                  <a:lnTo>
                    <a:pt x="74" y="270"/>
                  </a:lnTo>
                  <a:lnTo>
                    <a:pt x="72" y="262"/>
                  </a:lnTo>
                  <a:lnTo>
                    <a:pt x="72" y="248"/>
                  </a:lnTo>
                  <a:lnTo>
                    <a:pt x="74" y="226"/>
                  </a:lnTo>
                  <a:lnTo>
                    <a:pt x="74" y="220"/>
                  </a:lnTo>
                  <a:lnTo>
                    <a:pt x="74" y="206"/>
                  </a:lnTo>
                  <a:lnTo>
                    <a:pt x="74" y="188"/>
                  </a:lnTo>
                  <a:lnTo>
                    <a:pt x="70" y="168"/>
                  </a:lnTo>
                  <a:lnTo>
                    <a:pt x="62" y="15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06" name="Freeform 203"/>
            <p:cNvSpPr>
              <a:spLocks noChangeArrowheads="1"/>
            </p:cNvSpPr>
            <p:nvPr/>
          </p:nvSpPr>
          <p:spPr bwMode="auto">
            <a:xfrm>
              <a:off x="1520" y="1438"/>
              <a:ext cx="90" cy="168"/>
            </a:xfrm>
            <a:custGeom>
              <a:avLst/>
              <a:gdLst>
                <a:gd name="T0" fmla="*/ 58 w 90"/>
                <a:gd name="T1" fmla="*/ 124 h 168"/>
                <a:gd name="T2" fmla="*/ 62 w 90"/>
                <a:gd name="T3" fmla="*/ 128 h 168"/>
                <a:gd name="T4" fmla="*/ 64 w 90"/>
                <a:gd name="T5" fmla="*/ 132 h 168"/>
                <a:gd name="T6" fmla="*/ 50 w 90"/>
                <a:gd name="T7" fmla="*/ 154 h 168"/>
                <a:gd name="T8" fmla="*/ 42 w 90"/>
                <a:gd name="T9" fmla="*/ 158 h 168"/>
                <a:gd name="T10" fmla="*/ 46 w 90"/>
                <a:gd name="T11" fmla="*/ 166 h 168"/>
                <a:gd name="T12" fmla="*/ 64 w 90"/>
                <a:gd name="T13" fmla="*/ 164 h 168"/>
                <a:gd name="T14" fmla="*/ 78 w 90"/>
                <a:gd name="T15" fmla="*/ 150 h 168"/>
                <a:gd name="T16" fmla="*/ 88 w 90"/>
                <a:gd name="T17" fmla="*/ 134 h 168"/>
                <a:gd name="T18" fmla="*/ 90 w 90"/>
                <a:gd name="T19" fmla="*/ 126 h 168"/>
                <a:gd name="T20" fmla="*/ 84 w 90"/>
                <a:gd name="T21" fmla="*/ 102 h 168"/>
                <a:gd name="T22" fmla="*/ 84 w 90"/>
                <a:gd name="T23" fmla="*/ 98 h 168"/>
                <a:gd name="T24" fmla="*/ 82 w 90"/>
                <a:gd name="T25" fmla="*/ 90 h 168"/>
                <a:gd name="T26" fmla="*/ 76 w 90"/>
                <a:gd name="T27" fmla="*/ 82 h 168"/>
                <a:gd name="T28" fmla="*/ 60 w 90"/>
                <a:gd name="T29" fmla="*/ 74 h 168"/>
                <a:gd name="T30" fmla="*/ 46 w 90"/>
                <a:gd name="T31" fmla="*/ 46 h 168"/>
                <a:gd name="T32" fmla="*/ 48 w 90"/>
                <a:gd name="T33" fmla="*/ 42 h 168"/>
                <a:gd name="T34" fmla="*/ 52 w 90"/>
                <a:gd name="T35" fmla="*/ 36 h 168"/>
                <a:gd name="T36" fmla="*/ 60 w 90"/>
                <a:gd name="T37" fmla="*/ 32 h 168"/>
                <a:gd name="T38" fmla="*/ 64 w 90"/>
                <a:gd name="T39" fmla="*/ 30 h 168"/>
                <a:gd name="T40" fmla="*/ 72 w 90"/>
                <a:gd name="T41" fmla="*/ 26 h 168"/>
                <a:gd name="T42" fmla="*/ 70 w 90"/>
                <a:gd name="T43" fmla="*/ 22 h 168"/>
                <a:gd name="T44" fmla="*/ 68 w 90"/>
                <a:gd name="T45" fmla="*/ 16 h 168"/>
                <a:gd name="T46" fmla="*/ 64 w 90"/>
                <a:gd name="T47" fmla="*/ 12 h 168"/>
                <a:gd name="T48" fmla="*/ 60 w 90"/>
                <a:gd name="T49" fmla="*/ 6 h 168"/>
                <a:gd name="T50" fmla="*/ 50 w 90"/>
                <a:gd name="T51" fmla="*/ 2 h 168"/>
                <a:gd name="T52" fmla="*/ 48 w 90"/>
                <a:gd name="T53" fmla="*/ 4 h 168"/>
                <a:gd name="T54" fmla="*/ 40 w 90"/>
                <a:gd name="T55" fmla="*/ 4 h 168"/>
                <a:gd name="T56" fmla="*/ 28 w 90"/>
                <a:gd name="T57" fmla="*/ 2 h 168"/>
                <a:gd name="T58" fmla="*/ 20 w 90"/>
                <a:gd name="T59" fmla="*/ 0 h 168"/>
                <a:gd name="T60" fmla="*/ 14 w 90"/>
                <a:gd name="T61" fmla="*/ 2 h 168"/>
                <a:gd name="T62" fmla="*/ 8 w 90"/>
                <a:gd name="T63" fmla="*/ 2 h 168"/>
                <a:gd name="T64" fmla="*/ 2 w 90"/>
                <a:gd name="T65" fmla="*/ 4 h 168"/>
                <a:gd name="T66" fmla="*/ 0 w 90"/>
                <a:gd name="T67" fmla="*/ 10 h 168"/>
                <a:gd name="T68" fmla="*/ 4 w 90"/>
                <a:gd name="T69" fmla="*/ 10 h 168"/>
                <a:gd name="T70" fmla="*/ 8 w 90"/>
                <a:gd name="T71" fmla="*/ 14 h 168"/>
                <a:gd name="T72" fmla="*/ 20 w 90"/>
                <a:gd name="T73" fmla="*/ 30 h 168"/>
                <a:gd name="T74" fmla="*/ 24 w 90"/>
                <a:gd name="T75" fmla="*/ 36 h 168"/>
                <a:gd name="T76" fmla="*/ 22 w 90"/>
                <a:gd name="T77" fmla="*/ 44 h 168"/>
                <a:gd name="T78" fmla="*/ 20 w 90"/>
                <a:gd name="T79" fmla="*/ 48 h 168"/>
                <a:gd name="T80" fmla="*/ 18 w 90"/>
                <a:gd name="T81" fmla="*/ 50 h 168"/>
                <a:gd name="T82" fmla="*/ 18 w 90"/>
                <a:gd name="T83" fmla="*/ 58 h 168"/>
                <a:gd name="T84" fmla="*/ 24 w 90"/>
                <a:gd name="T85" fmla="*/ 64 h 168"/>
                <a:gd name="T86" fmla="*/ 30 w 90"/>
                <a:gd name="T87" fmla="*/ 68 h 168"/>
                <a:gd name="T88" fmla="*/ 32 w 90"/>
                <a:gd name="T89" fmla="*/ 70 h 168"/>
                <a:gd name="T90" fmla="*/ 38 w 90"/>
                <a:gd name="T91" fmla="*/ 76 h 168"/>
                <a:gd name="T92" fmla="*/ 46 w 90"/>
                <a:gd name="T93" fmla="*/ 84 h 168"/>
                <a:gd name="T94" fmla="*/ 52 w 90"/>
                <a:gd name="T95" fmla="*/ 94 h 168"/>
                <a:gd name="T96" fmla="*/ 56 w 90"/>
                <a:gd name="T97" fmla="*/ 106 h 168"/>
                <a:gd name="T98" fmla="*/ 56 w 90"/>
                <a:gd name="T99" fmla="*/ 116 h 168"/>
                <a:gd name="T100" fmla="*/ 56 w 90"/>
                <a:gd name="T101" fmla="*/ 124 h 16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0"/>
                <a:gd name="T154" fmla="*/ 0 h 168"/>
                <a:gd name="T155" fmla="*/ 90 w 90"/>
                <a:gd name="T156" fmla="*/ 168 h 16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0" h="168">
                  <a:moveTo>
                    <a:pt x="56" y="124"/>
                  </a:moveTo>
                  <a:lnTo>
                    <a:pt x="58" y="124"/>
                  </a:lnTo>
                  <a:lnTo>
                    <a:pt x="60" y="126"/>
                  </a:lnTo>
                  <a:lnTo>
                    <a:pt x="62" y="128"/>
                  </a:lnTo>
                  <a:lnTo>
                    <a:pt x="64" y="132"/>
                  </a:lnTo>
                  <a:lnTo>
                    <a:pt x="60" y="150"/>
                  </a:lnTo>
                  <a:lnTo>
                    <a:pt x="50" y="154"/>
                  </a:lnTo>
                  <a:lnTo>
                    <a:pt x="46" y="158"/>
                  </a:lnTo>
                  <a:lnTo>
                    <a:pt x="42" y="158"/>
                  </a:lnTo>
                  <a:lnTo>
                    <a:pt x="38" y="168"/>
                  </a:lnTo>
                  <a:lnTo>
                    <a:pt x="46" y="166"/>
                  </a:lnTo>
                  <a:lnTo>
                    <a:pt x="62" y="168"/>
                  </a:lnTo>
                  <a:lnTo>
                    <a:pt x="64" y="164"/>
                  </a:lnTo>
                  <a:lnTo>
                    <a:pt x="70" y="158"/>
                  </a:lnTo>
                  <a:lnTo>
                    <a:pt x="78" y="150"/>
                  </a:lnTo>
                  <a:lnTo>
                    <a:pt x="86" y="140"/>
                  </a:lnTo>
                  <a:lnTo>
                    <a:pt x="88" y="134"/>
                  </a:lnTo>
                  <a:lnTo>
                    <a:pt x="90" y="130"/>
                  </a:lnTo>
                  <a:lnTo>
                    <a:pt x="90" y="126"/>
                  </a:lnTo>
                  <a:lnTo>
                    <a:pt x="88" y="124"/>
                  </a:lnTo>
                  <a:lnTo>
                    <a:pt x="84" y="102"/>
                  </a:lnTo>
                  <a:lnTo>
                    <a:pt x="84" y="100"/>
                  </a:lnTo>
                  <a:lnTo>
                    <a:pt x="84" y="98"/>
                  </a:lnTo>
                  <a:lnTo>
                    <a:pt x="84" y="94"/>
                  </a:lnTo>
                  <a:lnTo>
                    <a:pt x="82" y="90"/>
                  </a:lnTo>
                  <a:lnTo>
                    <a:pt x="80" y="86"/>
                  </a:lnTo>
                  <a:lnTo>
                    <a:pt x="76" y="82"/>
                  </a:lnTo>
                  <a:lnTo>
                    <a:pt x="70" y="78"/>
                  </a:lnTo>
                  <a:lnTo>
                    <a:pt x="60" y="74"/>
                  </a:lnTo>
                  <a:lnTo>
                    <a:pt x="46" y="54"/>
                  </a:lnTo>
                  <a:lnTo>
                    <a:pt x="46" y="46"/>
                  </a:lnTo>
                  <a:lnTo>
                    <a:pt x="48" y="44"/>
                  </a:lnTo>
                  <a:lnTo>
                    <a:pt x="48" y="42"/>
                  </a:lnTo>
                  <a:lnTo>
                    <a:pt x="50" y="40"/>
                  </a:lnTo>
                  <a:lnTo>
                    <a:pt x="52" y="36"/>
                  </a:lnTo>
                  <a:lnTo>
                    <a:pt x="56" y="34"/>
                  </a:lnTo>
                  <a:lnTo>
                    <a:pt x="60" y="32"/>
                  </a:lnTo>
                  <a:lnTo>
                    <a:pt x="64" y="30"/>
                  </a:lnTo>
                  <a:lnTo>
                    <a:pt x="68" y="28"/>
                  </a:lnTo>
                  <a:lnTo>
                    <a:pt x="72" y="26"/>
                  </a:lnTo>
                  <a:lnTo>
                    <a:pt x="70" y="24"/>
                  </a:lnTo>
                  <a:lnTo>
                    <a:pt x="70" y="22"/>
                  </a:lnTo>
                  <a:lnTo>
                    <a:pt x="68" y="18"/>
                  </a:lnTo>
                  <a:lnTo>
                    <a:pt x="68" y="16"/>
                  </a:lnTo>
                  <a:lnTo>
                    <a:pt x="64" y="12"/>
                  </a:lnTo>
                  <a:lnTo>
                    <a:pt x="62" y="10"/>
                  </a:lnTo>
                  <a:lnTo>
                    <a:pt x="60" y="6"/>
                  </a:lnTo>
                  <a:lnTo>
                    <a:pt x="56" y="4"/>
                  </a:lnTo>
                  <a:lnTo>
                    <a:pt x="50" y="2"/>
                  </a:lnTo>
                  <a:lnTo>
                    <a:pt x="48" y="4"/>
                  </a:lnTo>
                  <a:lnTo>
                    <a:pt x="46" y="4"/>
                  </a:lnTo>
                  <a:lnTo>
                    <a:pt x="40" y="4"/>
                  </a:lnTo>
                  <a:lnTo>
                    <a:pt x="34" y="4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6" y="12"/>
                  </a:lnTo>
                  <a:lnTo>
                    <a:pt x="8" y="14"/>
                  </a:lnTo>
                  <a:lnTo>
                    <a:pt x="10" y="26"/>
                  </a:lnTo>
                  <a:lnTo>
                    <a:pt x="20" y="30"/>
                  </a:lnTo>
                  <a:lnTo>
                    <a:pt x="22" y="34"/>
                  </a:lnTo>
                  <a:lnTo>
                    <a:pt x="24" y="36"/>
                  </a:lnTo>
                  <a:lnTo>
                    <a:pt x="24" y="40"/>
                  </a:lnTo>
                  <a:lnTo>
                    <a:pt x="22" y="44"/>
                  </a:lnTo>
                  <a:lnTo>
                    <a:pt x="22" y="46"/>
                  </a:lnTo>
                  <a:lnTo>
                    <a:pt x="20" y="48"/>
                  </a:lnTo>
                  <a:lnTo>
                    <a:pt x="18" y="50"/>
                  </a:lnTo>
                  <a:lnTo>
                    <a:pt x="16" y="54"/>
                  </a:lnTo>
                  <a:lnTo>
                    <a:pt x="18" y="58"/>
                  </a:lnTo>
                  <a:lnTo>
                    <a:pt x="22" y="60"/>
                  </a:lnTo>
                  <a:lnTo>
                    <a:pt x="24" y="64"/>
                  </a:lnTo>
                  <a:lnTo>
                    <a:pt x="28" y="66"/>
                  </a:lnTo>
                  <a:lnTo>
                    <a:pt x="30" y="68"/>
                  </a:lnTo>
                  <a:lnTo>
                    <a:pt x="32" y="70"/>
                  </a:lnTo>
                  <a:lnTo>
                    <a:pt x="34" y="72"/>
                  </a:lnTo>
                  <a:lnTo>
                    <a:pt x="38" y="76"/>
                  </a:lnTo>
                  <a:lnTo>
                    <a:pt x="42" y="80"/>
                  </a:lnTo>
                  <a:lnTo>
                    <a:pt x="46" y="84"/>
                  </a:lnTo>
                  <a:lnTo>
                    <a:pt x="50" y="88"/>
                  </a:lnTo>
                  <a:lnTo>
                    <a:pt x="52" y="94"/>
                  </a:lnTo>
                  <a:lnTo>
                    <a:pt x="54" y="100"/>
                  </a:lnTo>
                  <a:lnTo>
                    <a:pt x="56" y="106"/>
                  </a:lnTo>
                  <a:lnTo>
                    <a:pt x="56" y="112"/>
                  </a:lnTo>
                  <a:lnTo>
                    <a:pt x="56" y="116"/>
                  </a:lnTo>
                  <a:lnTo>
                    <a:pt x="56" y="118"/>
                  </a:lnTo>
                  <a:lnTo>
                    <a:pt x="56" y="12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07" name="Freeform 204"/>
            <p:cNvSpPr>
              <a:spLocks noChangeArrowheads="1"/>
            </p:cNvSpPr>
            <p:nvPr/>
          </p:nvSpPr>
          <p:spPr bwMode="auto">
            <a:xfrm>
              <a:off x="1470" y="1474"/>
              <a:ext cx="82" cy="208"/>
            </a:xfrm>
            <a:custGeom>
              <a:avLst/>
              <a:gdLst>
                <a:gd name="T0" fmla="*/ 18 w 82"/>
                <a:gd name="T1" fmla="*/ 2 h 208"/>
                <a:gd name="T2" fmla="*/ 10 w 82"/>
                <a:gd name="T3" fmla="*/ 6 h 208"/>
                <a:gd name="T4" fmla="*/ 4 w 82"/>
                <a:gd name="T5" fmla="*/ 24 h 208"/>
                <a:gd name="T6" fmla="*/ 6 w 82"/>
                <a:gd name="T7" fmla="*/ 40 h 208"/>
                <a:gd name="T8" fmla="*/ 4 w 82"/>
                <a:gd name="T9" fmla="*/ 42 h 208"/>
                <a:gd name="T10" fmla="*/ 2 w 82"/>
                <a:gd name="T11" fmla="*/ 48 h 208"/>
                <a:gd name="T12" fmla="*/ 4 w 82"/>
                <a:gd name="T13" fmla="*/ 58 h 208"/>
                <a:gd name="T14" fmla="*/ 4 w 82"/>
                <a:gd name="T15" fmla="*/ 64 h 208"/>
                <a:gd name="T16" fmla="*/ 6 w 82"/>
                <a:gd name="T17" fmla="*/ 76 h 208"/>
                <a:gd name="T18" fmla="*/ 12 w 82"/>
                <a:gd name="T19" fmla="*/ 90 h 208"/>
                <a:gd name="T20" fmla="*/ 8 w 82"/>
                <a:gd name="T21" fmla="*/ 120 h 208"/>
                <a:gd name="T22" fmla="*/ 8 w 82"/>
                <a:gd name="T23" fmla="*/ 132 h 208"/>
                <a:gd name="T24" fmla="*/ 4 w 82"/>
                <a:gd name="T25" fmla="*/ 162 h 208"/>
                <a:gd name="T26" fmla="*/ 0 w 82"/>
                <a:gd name="T27" fmla="*/ 174 h 208"/>
                <a:gd name="T28" fmla="*/ 0 w 82"/>
                <a:gd name="T29" fmla="*/ 176 h 208"/>
                <a:gd name="T30" fmla="*/ 2 w 82"/>
                <a:gd name="T31" fmla="*/ 178 h 208"/>
                <a:gd name="T32" fmla="*/ 8 w 82"/>
                <a:gd name="T33" fmla="*/ 186 h 208"/>
                <a:gd name="T34" fmla="*/ 24 w 82"/>
                <a:gd name="T35" fmla="*/ 200 h 208"/>
                <a:gd name="T36" fmla="*/ 50 w 82"/>
                <a:gd name="T37" fmla="*/ 208 h 208"/>
                <a:gd name="T38" fmla="*/ 46 w 82"/>
                <a:gd name="T39" fmla="*/ 192 h 208"/>
                <a:gd name="T40" fmla="*/ 20 w 82"/>
                <a:gd name="T41" fmla="*/ 166 h 208"/>
                <a:gd name="T42" fmla="*/ 14 w 82"/>
                <a:gd name="T43" fmla="*/ 148 h 208"/>
                <a:gd name="T44" fmla="*/ 18 w 82"/>
                <a:gd name="T45" fmla="*/ 128 h 208"/>
                <a:gd name="T46" fmla="*/ 22 w 82"/>
                <a:gd name="T47" fmla="*/ 108 h 208"/>
                <a:gd name="T48" fmla="*/ 24 w 82"/>
                <a:gd name="T49" fmla="*/ 90 h 208"/>
                <a:gd name="T50" fmla="*/ 26 w 82"/>
                <a:gd name="T51" fmla="*/ 86 h 208"/>
                <a:gd name="T52" fmla="*/ 28 w 82"/>
                <a:gd name="T53" fmla="*/ 82 h 208"/>
                <a:gd name="T54" fmla="*/ 32 w 82"/>
                <a:gd name="T55" fmla="*/ 84 h 208"/>
                <a:gd name="T56" fmla="*/ 34 w 82"/>
                <a:gd name="T57" fmla="*/ 90 h 208"/>
                <a:gd name="T58" fmla="*/ 42 w 82"/>
                <a:gd name="T59" fmla="*/ 110 h 208"/>
                <a:gd name="T60" fmla="*/ 48 w 82"/>
                <a:gd name="T61" fmla="*/ 112 h 208"/>
                <a:gd name="T62" fmla="*/ 48 w 82"/>
                <a:gd name="T63" fmla="*/ 92 h 208"/>
                <a:gd name="T64" fmla="*/ 56 w 82"/>
                <a:gd name="T65" fmla="*/ 82 h 208"/>
                <a:gd name="T66" fmla="*/ 64 w 82"/>
                <a:gd name="T67" fmla="*/ 80 h 208"/>
                <a:gd name="T68" fmla="*/ 74 w 82"/>
                <a:gd name="T69" fmla="*/ 82 h 208"/>
                <a:gd name="T70" fmla="*/ 82 w 82"/>
                <a:gd name="T71" fmla="*/ 82 h 208"/>
                <a:gd name="T72" fmla="*/ 82 w 82"/>
                <a:gd name="T73" fmla="*/ 74 h 208"/>
                <a:gd name="T74" fmla="*/ 80 w 82"/>
                <a:gd name="T75" fmla="*/ 62 h 208"/>
                <a:gd name="T76" fmla="*/ 80 w 82"/>
                <a:gd name="T77" fmla="*/ 58 h 208"/>
                <a:gd name="T78" fmla="*/ 74 w 82"/>
                <a:gd name="T79" fmla="*/ 46 h 208"/>
                <a:gd name="T80" fmla="*/ 64 w 82"/>
                <a:gd name="T81" fmla="*/ 34 h 208"/>
                <a:gd name="T82" fmla="*/ 60 w 82"/>
                <a:gd name="T83" fmla="*/ 32 h 208"/>
                <a:gd name="T84" fmla="*/ 54 w 82"/>
                <a:gd name="T85" fmla="*/ 30 h 208"/>
                <a:gd name="T86" fmla="*/ 50 w 82"/>
                <a:gd name="T87" fmla="*/ 32 h 208"/>
                <a:gd name="T88" fmla="*/ 44 w 82"/>
                <a:gd name="T89" fmla="*/ 36 h 208"/>
                <a:gd name="T90" fmla="*/ 38 w 82"/>
                <a:gd name="T91" fmla="*/ 36 h 208"/>
                <a:gd name="T92" fmla="*/ 38 w 82"/>
                <a:gd name="T93" fmla="*/ 34 h 208"/>
                <a:gd name="T94" fmla="*/ 40 w 82"/>
                <a:gd name="T95" fmla="*/ 28 h 208"/>
                <a:gd name="T96" fmla="*/ 42 w 82"/>
                <a:gd name="T97" fmla="*/ 18 h 208"/>
                <a:gd name="T98" fmla="*/ 40 w 82"/>
                <a:gd name="T99" fmla="*/ 10 h 208"/>
                <a:gd name="T100" fmla="*/ 30 w 82"/>
                <a:gd name="T101" fmla="*/ 10 h 208"/>
                <a:gd name="T102" fmla="*/ 28 w 82"/>
                <a:gd name="T103" fmla="*/ 4 h 208"/>
                <a:gd name="T104" fmla="*/ 24 w 82"/>
                <a:gd name="T105" fmla="*/ 0 h 208"/>
                <a:gd name="T106" fmla="*/ 20 w 82"/>
                <a:gd name="T107" fmla="*/ 0 h 20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82"/>
                <a:gd name="T163" fmla="*/ 0 h 208"/>
                <a:gd name="T164" fmla="*/ 82 w 82"/>
                <a:gd name="T165" fmla="*/ 208 h 20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82" h="208">
                  <a:moveTo>
                    <a:pt x="20" y="0"/>
                  </a:moveTo>
                  <a:lnTo>
                    <a:pt x="18" y="2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6" y="14"/>
                  </a:lnTo>
                  <a:lnTo>
                    <a:pt x="4" y="24"/>
                  </a:lnTo>
                  <a:lnTo>
                    <a:pt x="8" y="40"/>
                  </a:lnTo>
                  <a:lnTo>
                    <a:pt x="6" y="40"/>
                  </a:lnTo>
                  <a:lnTo>
                    <a:pt x="4" y="42"/>
                  </a:lnTo>
                  <a:lnTo>
                    <a:pt x="4" y="44"/>
                  </a:lnTo>
                  <a:lnTo>
                    <a:pt x="2" y="48"/>
                  </a:lnTo>
                  <a:lnTo>
                    <a:pt x="4" y="52"/>
                  </a:lnTo>
                  <a:lnTo>
                    <a:pt x="4" y="58"/>
                  </a:lnTo>
                  <a:lnTo>
                    <a:pt x="4" y="60"/>
                  </a:lnTo>
                  <a:lnTo>
                    <a:pt x="4" y="64"/>
                  </a:lnTo>
                  <a:lnTo>
                    <a:pt x="4" y="70"/>
                  </a:lnTo>
                  <a:lnTo>
                    <a:pt x="6" y="76"/>
                  </a:lnTo>
                  <a:lnTo>
                    <a:pt x="8" y="84"/>
                  </a:lnTo>
                  <a:lnTo>
                    <a:pt x="12" y="90"/>
                  </a:lnTo>
                  <a:lnTo>
                    <a:pt x="8" y="112"/>
                  </a:lnTo>
                  <a:lnTo>
                    <a:pt x="8" y="120"/>
                  </a:lnTo>
                  <a:lnTo>
                    <a:pt x="8" y="126"/>
                  </a:lnTo>
                  <a:lnTo>
                    <a:pt x="8" y="132"/>
                  </a:lnTo>
                  <a:lnTo>
                    <a:pt x="6" y="146"/>
                  </a:lnTo>
                  <a:lnTo>
                    <a:pt x="4" y="162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2" y="178"/>
                  </a:lnTo>
                  <a:lnTo>
                    <a:pt x="4" y="182"/>
                  </a:lnTo>
                  <a:lnTo>
                    <a:pt x="8" y="186"/>
                  </a:lnTo>
                  <a:lnTo>
                    <a:pt x="12" y="192"/>
                  </a:lnTo>
                  <a:lnTo>
                    <a:pt x="24" y="200"/>
                  </a:lnTo>
                  <a:lnTo>
                    <a:pt x="42" y="198"/>
                  </a:lnTo>
                  <a:lnTo>
                    <a:pt x="50" y="208"/>
                  </a:lnTo>
                  <a:lnTo>
                    <a:pt x="58" y="206"/>
                  </a:lnTo>
                  <a:lnTo>
                    <a:pt x="46" y="192"/>
                  </a:lnTo>
                  <a:lnTo>
                    <a:pt x="22" y="168"/>
                  </a:lnTo>
                  <a:lnTo>
                    <a:pt x="20" y="166"/>
                  </a:lnTo>
                  <a:lnTo>
                    <a:pt x="16" y="158"/>
                  </a:lnTo>
                  <a:lnTo>
                    <a:pt x="14" y="148"/>
                  </a:lnTo>
                  <a:lnTo>
                    <a:pt x="16" y="132"/>
                  </a:lnTo>
                  <a:lnTo>
                    <a:pt x="18" y="128"/>
                  </a:lnTo>
                  <a:lnTo>
                    <a:pt x="20" y="120"/>
                  </a:lnTo>
                  <a:lnTo>
                    <a:pt x="22" y="108"/>
                  </a:lnTo>
                  <a:lnTo>
                    <a:pt x="24" y="98"/>
                  </a:lnTo>
                  <a:lnTo>
                    <a:pt x="24" y="90"/>
                  </a:lnTo>
                  <a:lnTo>
                    <a:pt x="26" y="88"/>
                  </a:lnTo>
                  <a:lnTo>
                    <a:pt x="26" y="86"/>
                  </a:lnTo>
                  <a:lnTo>
                    <a:pt x="26" y="84"/>
                  </a:lnTo>
                  <a:lnTo>
                    <a:pt x="28" y="82"/>
                  </a:lnTo>
                  <a:lnTo>
                    <a:pt x="32" y="82"/>
                  </a:lnTo>
                  <a:lnTo>
                    <a:pt x="32" y="84"/>
                  </a:lnTo>
                  <a:lnTo>
                    <a:pt x="32" y="86"/>
                  </a:lnTo>
                  <a:lnTo>
                    <a:pt x="34" y="90"/>
                  </a:lnTo>
                  <a:lnTo>
                    <a:pt x="34" y="94"/>
                  </a:lnTo>
                  <a:lnTo>
                    <a:pt x="42" y="110"/>
                  </a:lnTo>
                  <a:lnTo>
                    <a:pt x="48" y="116"/>
                  </a:lnTo>
                  <a:lnTo>
                    <a:pt x="48" y="112"/>
                  </a:lnTo>
                  <a:lnTo>
                    <a:pt x="46" y="102"/>
                  </a:lnTo>
                  <a:lnTo>
                    <a:pt x="48" y="92"/>
                  </a:lnTo>
                  <a:lnTo>
                    <a:pt x="56" y="84"/>
                  </a:lnTo>
                  <a:lnTo>
                    <a:pt x="56" y="82"/>
                  </a:lnTo>
                  <a:lnTo>
                    <a:pt x="60" y="82"/>
                  </a:lnTo>
                  <a:lnTo>
                    <a:pt x="64" y="80"/>
                  </a:lnTo>
                  <a:lnTo>
                    <a:pt x="68" y="80"/>
                  </a:lnTo>
                  <a:lnTo>
                    <a:pt x="74" y="82"/>
                  </a:lnTo>
                  <a:lnTo>
                    <a:pt x="80" y="84"/>
                  </a:lnTo>
                  <a:lnTo>
                    <a:pt x="82" y="82"/>
                  </a:lnTo>
                  <a:lnTo>
                    <a:pt x="82" y="78"/>
                  </a:lnTo>
                  <a:lnTo>
                    <a:pt x="82" y="74"/>
                  </a:lnTo>
                  <a:lnTo>
                    <a:pt x="82" y="68"/>
                  </a:lnTo>
                  <a:lnTo>
                    <a:pt x="80" y="62"/>
                  </a:lnTo>
                  <a:lnTo>
                    <a:pt x="80" y="60"/>
                  </a:lnTo>
                  <a:lnTo>
                    <a:pt x="80" y="58"/>
                  </a:lnTo>
                  <a:lnTo>
                    <a:pt x="78" y="52"/>
                  </a:lnTo>
                  <a:lnTo>
                    <a:pt x="74" y="46"/>
                  </a:lnTo>
                  <a:lnTo>
                    <a:pt x="70" y="40"/>
                  </a:lnTo>
                  <a:lnTo>
                    <a:pt x="64" y="34"/>
                  </a:lnTo>
                  <a:lnTo>
                    <a:pt x="62" y="32"/>
                  </a:lnTo>
                  <a:lnTo>
                    <a:pt x="60" y="32"/>
                  </a:lnTo>
                  <a:lnTo>
                    <a:pt x="58" y="30"/>
                  </a:lnTo>
                  <a:lnTo>
                    <a:pt x="54" y="30"/>
                  </a:lnTo>
                  <a:lnTo>
                    <a:pt x="52" y="30"/>
                  </a:lnTo>
                  <a:lnTo>
                    <a:pt x="50" y="32"/>
                  </a:lnTo>
                  <a:lnTo>
                    <a:pt x="46" y="34"/>
                  </a:lnTo>
                  <a:lnTo>
                    <a:pt x="44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40" y="32"/>
                  </a:lnTo>
                  <a:lnTo>
                    <a:pt x="40" y="28"/>
                  </a:lnTo>
                  <a:lnTo>
                    <a:pt x="42" y="22"/>
                  </a:lnTo>
                  <a:lnTo>
                    <a:pt x="42" y="18"/>
                  </a:lnTo>
                  <a:lnTo>
                    <a:pt x="42" y="14"/>
                  </a:lnTo>
                  <a:lnTo>
                    <a:pt x="40" y="10"/>
                  </a:lnTo>
                  <a:lnTo>
                    <a:pt x="30" y="10"/>
                  </a:lnTo>
                  <a:lnTo>
                    <a:pt x="30" y="6"/>
                  </a:lnTo>
                  <a:lnTo>
                    <a:pt x="28" y="4"/>
                  </a:lnTo>
                  <a:lnTo>
                    <a:pt x="28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08" name="Freeform 205"/>
            <p:cNvSpPr>
              <a:spLocks noChangeArrowheads="1"/>
            </p:cNvSpPr>
            <p:nvPr/>
          </p:nvSpPr>
          <p:spPr bwMode="auto">
            <a:xfrm>
              <a:off x="1340" y="1364"/>
              <a:ext cx="70" cy="38"/>
            </a:xfrm>
            <a:custGeom>
              <a:avLst/>
              <a:gdLst>
                <a:gd name="T0" fmla="*/ 58 w 70"/>
                <a:gd name="T1" fmla="*/ 38 h 38"/>
                <a:gd name="T2" fmla="*/ 34 w 70"/>
                <a:gd name="T3" fmla="*/ 36 h 38"/>
                <a:gd name="T4" fmla="*/ 34 w 70"/>
                <a:gd name="T5" fmla="*/ 36 h 38"/>
                <a:gd name="T6" fmla="*/ 30 w 70"/>
                <a:gd name="T7" fmla="*/ 36 h 38"/>
                <a:gd name="T8" fmla="*/ 26 w 70"/>
                <a:gd name="T9" fmla="*/ 36 h 38"/>
                <a:gd name="T10" fmla="*/ 18 w 70"/>
                <a:gd name="T11" fmla="*/ 36 h 38"/>
                <a:gd name="T12" fmla="*/ 10 w 70"/>
                <a:gd name="T13" fmla="*/ 38 h 38"/>
                <a:gd name="T14" fmla="*/ 8 w 70"/>
                <a:gd name="T15" fmla="*/ 38 h 38"/>
                <a:gd name="T16" fmla="*/ 8 w 70"/>
                <a:gd name="T17" fmla="*/ 38 h 38"/>
                <a:gd name="T18" fmla="*/ 4 w 70"/>
                <a:gd name="T19" fmla="*/ 38 h 38"/>
                <a:gd name="T20" fmla="*/ 2 w 70"/>
                <a:gd name="T21" fmla="*/ 38 h 38"/>
                <a:gd name="T22" fmla="*/ 0 w 70"/>
                <a:gd name="T23" fmla="*/ 36 h 38"/>
                <a:gd name="T24" fmla="*/ 0 w 70"/>
                <a:gd name="T25" fmla="*/ 34 h 38"/>
                <a:gd name="T26" fmla="*/ 0 w 70"/>
                <a:gd name="T27" fmla="*/ 32 h 38"/>
                <a:gd name="T28" fmla="*/ 4 w 70"/>
                <a:gd name="T29" fmla="*/ 16 h 38"/>
                <a:gd name="T30" fmla="*/ 4 w 70"/>
                <a:gd name="T31" fmla="*/ 16 h 38"/>
                <a:gd name="T32" fmla="*/ 8 w 70"/>
                <a:gd name="T33" fmla="*/ 14 h 38"/>
                <a:gd name="T34" fmla="*/ 10 w 70"/>
                <a:gd name="T35" fmla="*/ 10 h 38"/>
                <a:gd name="T36" fmla="*/ 16 w 70"/>
                <a:gd name="T37" fmla="*/ 6 h 38"/>
                <a:gd name="T38" fmla="*/ 20 w 70"/>
                <a:gd name="T39" fmla="*/ 4 h 38"/>
                <a:gd name="T40" fmla="*/ 26 w 70"/>
                <a:gd name="T41" fmla="*/ 2 h 38"/>
                <a:gd name="T42" fmla="*/ 32 w 70"/>
                <a:gd name="T43" fmla="*/ 0 h 38"/>
                <a:gd name="T44" fmla="*/ 50 w 70"/>
                <a:gd name="T45" fmla="*/ 2 h 38"/>
                <a:gd name="T46" fmla="*/ 64 w 70"/>
                <a:gd name="T47" fmla="*/ 4 h 38"/>
                <a:gd name="T48" fmla="*/ 70 w 70"/>
                <a:gd name="T49" fmla="*/ 12 h 38"/>
                <a:gd name="T50" fmla="*/ 58 w 70"/>
                <a:gd name="T51" fmla="*/ 38 h 3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0"/>
                <a:gd name="T79" fmla="*/ 0 h 38"/>
                <a:gd name="T80" fmla="*/ 70 w 70"/>
                <a:gd name="T81" fmla="*/ 38 h 3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0" h="38">
                  <a:moveTo>
                    <a:pt x="58" y="38"/>
                  </a:moveTo>
                  <a:lnTo>
                    <a:pt x="34" y="36"/>
                  </a:lnTo>
                  <a:lnTo>
                    <a:pt x="30" y="36"/>
                  </a:lnTo>
                  <a:lnTo>
                    <a:pt x="26" y="36"/>
                  </a:lnTo>
                  <a:lnTo>
                    <a:pt x="18" y="36"/>
                  </a:lnTo>
                  <a:lnTo>
                    <a:pt x="10" y="38"/>
                  </a:lnTo>
                  <a:lnTo>
                    <a:pt x="8" y="38"/>
                  </a:lnTo>
                  <a:lnTo>
                    <a:pt x="4" y="38"/>
                  </a:lnTo>
                  <a:lnTo>
                    <a:pt x="2" y="38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4" y="16"/>
                  </a:lnTo>
                  <a:lnTo>
                    <a:pt x="8" y="14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20" y="4"/>
                  </a:lnTo>
                  <a:lnTo>
                    <a:pt x="26" y="2"/>
                  </a:lnTo>
                  <a:lnTo>
                    <a:pt x="32" y="0"/>
                  </a:lnTo>
                  <a:lnTo>
                    <a:pt x="50" y="2"/>
                  </a:lnTo>
                  <a:lnTo>
                    <a:pt x="64" y="4"/>
                  </a:lnTo>
                  <a:lnTo>
                    <a:pt x="70" y="12"/>
                  </a:lnTo>
                  <a:lnTo>
                    <a:pt x="58" y="3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09" name="Freeform 206"/>
            <p:cNvSpPr>
              <a:spLocks noChangeArrowheads="1"/>
            </p:cNvSpPr>
            <p:nvPr/>
          </p:nvSpPr>
          <p:spPr bwMode="auto">
            <a:xfrm>
              <a:off x="1238" y="1342"/>
              <a:ext cx="98" cy="52"/>
            </a:xfrm>
            <a:custGeom>
              <a:avLst/>
              <a:gdLst>
                <a:gd name="T0" fmla="*/ 8 w 98"/>
                <a:gd name="T1" fmla="*/ 0 h 52"/>
                <a:gd name="T2" fmla="*/ 8 w 98"/>
                <a:gd name="T3" fmla="*/ 0 h 52"/>
                <a:gd name="T4" fmla="*/ 6 w 98"/>
                <a:gd name="T5" fmla="*/ 2 h 52"/>
                <a:gd name="T6" fmla="*/ 4 w 98"/>
                <a:gd name="T7" fmla="*/ 4 h 52"/>
                <a:gd name="T8" fmla="*/ 2 w 98"/>
                <a:gd name="T9" fmla="*/ 6 h 52"/>
                <a:gd name="T10" fmla="*/ 0 w 98"/>
                <a:gd name="T11" fmla="*/ 10 h 52"/>
                <a:gd name="T12" fmla="*/ 0 w 98"/>
                <a:gd name="T13" fmla="*/ 12 h 52"/>
                <a:gd name="T14" fmla="*/ 2 w 98"/>
                <a:gd name="T15" fmla="*/ 16 h 52"/>
                <a:gd name="T16" fmla="*/ 8 w 98"/>
                <a:gd name="T17" fmla="*/ 20 h 52"/>
                <a:gd name="T18" fmla="*/ 8 w 98"/>
                <a:gd name="T19" fmla="*/ 20 h 52"/>
                <a:gd name="T20" fmla="*/ 8 w 98"/>
                <a:gd name="T21" fmla="*/ 22 h 52"/>
                <a:gd name="T22" fmla="*/ 10 w 98"/>
                <a:gd name="T23" fmla="*/ 22 h 52"/>
                <a:gd name="T24" fmla="*/ 10 w 98"/>
                <a:gd name="T25" fmla="*/ 24 h 52"/>
                <a:gd name="T26" fmla="*/ 14 w 98"/>
                <a:gd name="T27" fmla="*/ 28 h 52"/>
                <a:gd name="T28" fmla="*/ 18 w 98"/>
                <a:gd name="T29" fmla="*/ 32 h 52"/>
                <a:gd name="T30" fmla="*/ 26 w 98"/>
                <a:gd name="T31" fmla="*/ 36 h 52"/>
                <a:gd name="T32" fmla="*/ 42 w 98"/>
                <a:gd name="T33" fmla="*/ 42 h 52"/>
                <a:gd name="T34" fmla="*/ 64 w 98"/>
                <a:gd name="T35" fmla="*/ 48 h 52"/>
                <a:gd name="T36" fmla="*/ 96 w 98"/>
                <a:gd name="T37" fmla="*/ 52 h 52"/>
                <a:gd name="T38" fmla="*/ 98 w 98"/>
                <a:gd name="T39" fmla="*/ 34 h 52"/>
                <a:gd name="T40" fmla="*/ 82 w 98"/>
                <a:gd name="T41" fmla="*/ 32 h 52"/>
                <a:gd name="T42" fmla="*/ 36 w 98"/>
                <a:gd name="T43" fmla="*/ 22 h 52"/>
                <a:gd name="T44" fmla="*/ 24 w 98"/>
                <a:gd name="T45" fmla="*/ 12 h 52"/>
                <a:gd name="T46" fmla="*/ 8 w 98"/>
                <a:gd name="T47" fmla="*/ 0 h 5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8"/>
                <a:gd name="T73" fmla="*/ 0 h 52"/>
                <a:gd name="T74" fmla="*/ 98 w 98"/>
                <a:gd name="T75" fmla="*/ 52 h 5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8" h="52">
                  <a:moveTo>
                    <a:pt x="8" y="0"/>
                  </a:move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8" y="20"/>
                  </a:lnTo>
                  <a:lnTo>
                    <a:pt x="8" y="22"/>
                  </a:lnTo>
                  <a:lnTo>
                    <a:pt x="10" y="22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8" y="32"/>
                  </a:lnTo>
                  <a:lnTo>
                    <a:pt x="26" y="36"/>
                  </a:lnTo>
                  <a:lnTo>
                    <a:pt x="42" y="42"/>
                  </a:lnTo>
                  <a:lnTo>
                    <a:pt x="64" y="48"/>
                  </a:lnTo>
                  <a:lnTo>
                    <a:pt x="96" y="52"/>
                  </a:lnTo>
                  <a:lnTo>
                    <a:pt x="98" y="34"/>
                  </a:lnTo>
                  <a:lnTo>
                    <a:pt x="82" y="32"/>
                  </a:lnTo>
                  <a:lnTo>
                    <a:pt x="36" y="22"/>
                  </a:lnTo>
                  <a:lnTo>
                    <a:pt x="24" y="12"/>
                  </a:lnTo>
                  <a:lnTo>
                    <a:pt x="8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10" name="Freeform 207"/>
            <p:cNvSpPr>
              <a:spLocks noChangeArrowheads="1"/>
            </p:cNvSpPr>
            <p:nvPr/>
          </p:nvSpPr>
          <p:spPr bwMode="auto">
            <a:xfrm>
              <a:off x="1080" y="1264"/>
              <a:ext cx="378" cy="372"/>
            </a:xfrm>
            <a:custGeom>
              <a:avLst/>
              <a:gdLst>
                <a:gd name="T0" fmla="*/ 262 w 378"/>
                <a:gd name="T1" fmla="*/ 126 h 372"/>
                <a:gd name="T2" fmla="*/ 264 w 378"/>
                <a:gd name="T3" fmla="*/ 110 h 372"/>
                <a:gd name="T4" fmla="*/ 256 w 378"/>
                <a:gd name="T5" fmla="*/ 114 h 372"/>
                <a:gd name="T6" fmla="*/ 254 w 378"/>
                <a:gd name="T7" fmla="*/ 130 h 372"/>
                <a:gd name="T8" fmla="*/ 192 w 378"/>
                <a:gd name="T9" fmla="*/ 116 h 372"/>
                <a:gd name="T10" fmla="*/ 168 w 378"/>
                <a:gd name="T11" fmla="*/ 98 h 372"/>
                <a:gd name="T12" fmla="*/ 162 w 378"/>
                <a:gd name="T13" fmla="*/ 82 h 372"/>
                <a:gd name="T14" fmla="*/ 160 w 378"/>
                <a:gd name="T15" fmla="*/ 58 h 372"/>
                <a:gd name="T16" fmla="*/ 174 w 378"/>
                <a:gd name="T17" fmla="*/ 40 h 372"/>
                <a:gd name="T18" fmla="*/ 170 w 378"/>
                <a:gd name="T19" fmla="*/ 6 h 372"/>
                <a:gd name="T20" fmla="*/ 152 w 378"/>
                <a:gd name="T21" fmla="*/ 0 h 372"/>
                <a:gd name="T22" fmla="*/ 140 w 378"/>
                <a:gd name="T23" fmla="*/ 8 h 372"/>
                <a:gd name="T24" fmla="*/ 110 w 378"/>
                <a:gd name="T25" fmla="*/ 18 h 372"/>
                <a:gd name="T26" fmla="*/ 112 w 378"/>
                <a:gd name="T27" fmla="*/ 28 h 372"/>
                <a:gd name="T28" fmla="*/ 124 w 378"/>
                <a:gd name="T29" fmla="*/ 34 h 372"/>
                <a:gd name="T30" fmla="*/ 108 w 378"/>
                <a:gd name="T31" fmla="*/ 36 h 372"/>
                <a:gd name="T32" fmla="*/ 96 w 378"/>
                <a:gd name="T33" fmla="*/ 48 h 372"/>
                <a:gd name="T34" fmla="*/ 88 w 378"/>
                <a:gd name="T35" fmla="*/ 60 h 372"/>
                <a:gd name="T36" fmla="*/ 58 w 378"/>
                <a:gd name="T37" fmla="*/ 84 h 372"/>
                <a:gd name="T38" fmla="*/ 48 w 378"/>
                <a:gd name="T39" fmla="*/ 126 h 372"/>
                <a:gd name="T40" fmla="*/ 18 w 378"/>
                <a:gd name="T41" fmla="*/ 148 h 372"/>
                <a:gd name="T42" fmla="*/ 12 w 378"/>
                <a:gd name="T43" fmla="*/ 170 h 372"/>
                <a:gd name="T44" fmla="*/ 32 w 378"/>
                <a:gd name="T45" fmla="*/ 166 h 372"/>
                <a:gd name="T46" fmla="*/ 32 w 378"/>
                <a:gd name="T47" fmla="*/ 176 h 372"/>
                <a:gd name="T48" fmla="*/ 16 w 378"/>
                <a:gd name="T49" fmla="*/ 192 h 372"/>
                <a:gd name="T50" fmla="*/ 38 w 378"/>
                <a:gd name="T51" fmla="*/ 214 h 372"/>
                <a:gd name="T52" fmla="*/ 50 w 378"/>
                <a:gd name="T53" fmla="*/ 206 h 372"/>
                <a:gd name="T54" fmla="*/ 58 w 378"/>
                <a:gd name="T55" fmla="*/ 194 h 372"/>
                <a:gd name="T56" fmla="*/ 56 w 378"/>
                <a:gd name="T57" fmla="*/ 210 h 372"/>
                <a:gd name="T58" fmla="*/ 76 w 378"/>
                <a:gd name="T59" fmla="*/ 308 h 372"/>
                <a:gd name="T60" fmla="*/ 102 w 378"/>
                <a:gd name="T61" fmla="*/ 352 h 372"/>
                <a:gd name="T62" fmla="*/ 114 w 378"/>
                <a:gd name="T63" fmla="*/ 370 h 372"/>
                <a:gd name="T64" fmla="*/ 132 w 378"/>
                <a:gd name="T65" fmla="*/ 370 h 372"/>
                <a:gd name="T66" fmla="*/ 134 w 378"/>
                <a:gd name="T67" fmla="*/ 362 h 372"/>
                <a:gd name="T68" fmla="*/ 146 w 378"/>
                <a:gd name="T69" fmla="*/ 348 h 372"/>
                <a:gd name="T70" fmla="*/ 160 w 378"/>
                <a:gd name="T71" fmla="*/ 318 h 372"/>
                <a:gd name="T72" fmla="*/ 162 w 378"/>
                <a:gd name="T73" fmla="*/ 280 h 372"/>
                <a:gd name="T74" fmla="*/ 182 w 378"/>
                <a:gd name="T75" fmla="*/ 268 h 372"/>
                <a:gd name="T76" fmla="*/ 224 w 378"/>
                <a:gd name="T77" fmla="*/ 232 h 372"/>
                <a:gd name="T78" fmla="*/ 248 w 378"/>
                <a:gd name="T79" fmla="*/ 202 h 372"/>
                <a:gd name="T80" fmla="*/ 262 w 378"/>
                <a:gd name="T81" fmla="*/ 194 h 372"/>
                <a:gd name="T82" fmla="*/ 266 w 378"/>
                <a:gd name="T83" fmla="*/ 176 h 372"/>
                <a:gd name="T84" fmla="*/ 266 w 378"/>
                <a:gd name="T85" fmla="*/ 160 h 372"/>
                <a:gd name="T86" fmla="*/ 282 w 378"/>
                <a:gd name="T87" fmla="*/ 150 h 372"/>
                <a:gd name="T88" fmla="*/ 294 w 378"/>
                <a:gd name="T89" fmla="*/ 156 h 372"/>
                <a:gd name="T90" fmla="*/ 304 w 378"/>
                <a:gd name="T91" fmla="*/ 170 h 372"/>
                <a:gd name="T92" fmla="*/ 312 w 378"/>
                <a:gd name="T93" fmla="*/ 164 h 372"/>
                <a:gd name="T94" fmla="*/ 318 w 378"/>
                <a:gd name="T95" fmla="*/ 182 h 372"/>
                <a:gd name="T96" fmla="*/ 324 w 378"/>
                <a:gd name="T97" fmla="*/ 184 h 372"/>
                <a:gd name="T98" fmla="*/ 322 w 378"/>
                <a:gd name="T99" fmla="*/ 168 h 372"/>
                <a:gd name="T100" fmla="*/ 336 w 378"/>
                <a:gd name="T101" fmla="*/ 168 h 372"/>
                <a:gd name="T102" fmla="*/ 346 w 378"/>
                <a:gd name="T103" fmla="*/ 152 h 372"/>
                <a:gd name="T104" fmla="*/ 370 w 378"/>
                <a:gd name="T105" fmla="*/ 130 h 372"/>
                <a:gd name="T106" fmla="*/ 378 w 378"/>
                <a:gd name="T107" fmla="*/ 114 h 372"/>
                <a:gd name="T108" fmla="*/ 344 w 378"/>
                <a:gd name="T109" fmla="*/ 114 h 372"/>
                <a:gd name="T110" fmla="*/ 322 w 378"/>
                <a:gd name="T111" fmla="*/ 130 h 372"/>
                <a:gd name="T112" fmla="*/ 306 w 378"/>
                <a:gd name="T113" fmla="*/ 136 h 372"/>
                <a:gd name="T114" fmla="*/ 282 w 378"/>
                <a:gd name="T115" fmla="*/ 136 h 37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78"/>
                <a:gd name="T175" fmla="*/ 0 h 372"/>
                <a:gd name="T176" fmla="*/ 378 w 378"/>
                <a:gd name="T177" fmla="*/ 372 h 372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78" h="372">
                  <a:moveTo>
                    <a:pt x="264" y="138"/>
                  </a:moveTo>
                  <a:lnTo>
                    <a:pt x="262" y="136"/>
                  </a:lnTo>
                  <a:lnTo>
                    <a:pt x="260" y="134"/>
                  </a:lnTo>
                  <a:lnTo>
                    <a:pt x="260" y="130"/>
                  </a:lnTo>
                  <a:lnTo>
                    <a:pt x="262" y="128"/>
                  </a:lnTo>
                  <a:lnTo>
                    <a:pt x="262" y="126"/>
                  </a:lnTo>
                  <a:lnTo>
                    <a:pt x="262" y="122"/>
                  </a:lnTo>
                  <a:lnTo>
                    <a:pt x="264" y="118"/>
                  </a:lnTo>
                  <a:lnTo>
                    <a:pt x="264" y="114"/>
                  </a:lnTo>
                  <a:lnTo>
                    <a:pt x="264" y="110"/>
                  </a:lnTo>
                  <a:lnTo>
                    <a:pt x="262" y="110"/>
                  </a:lnTo>
                  <a:lnTo>
                    <a:pt x="260" y="110"/>
                  </a:lnTo>
                  <a:lnTo>
                    <a:pt x="258" y="110"/>
                  </a:lnTo>
                  <a:lnTo>
                    <a:pt x="258" y="112"/>
                  </a:lnTo>
                  <a:lnTo>
                    <a:pt x="256" y="112"/>
                  </a:lnTo>
                  <a:lnTo>
                    <a:pt x="256" y="114"/>
                  </a:lnTo>
                  <a:lnTo>
                    <a:pt x="256" y="116"/>
                  </a:lnTo>
                  <a:lnTo>
                    <a:pt x="256" y="120"/>
                  </a:lnTo>
                  <a:lnTo>
                    <a:pt x="254" y="122"/>
                  </a:lnTo>
                  <a:lnTo>
                    <a:pt x="254" y="126"/>
                  </a:lnTo>
                  <a:lnTo>
                    <a:pt x="254" y="128"/>
                  </a:lnTo>
                  <a:lnTo>
                    <a:pt x="254" y="130"/>
                  </a:lnTo>
                  <a:lnTo>
                    <a:pt x="226" y="126"/>
                  </a:lnTo>
                  <a:lnTo>
                    <a:pt x="218" y="122"/>
                  </a:lnTo>
                  <a:lnTo>
                    <a:pt x="206" y="120"/>
                  </a:lnTo>
                  <a:lnTo>
                    <a:pt x="196" y="118"/>
                  </a:lnTo>
                  <a:lnTo>
                    <a:pt x="192" y="116"/>
                  </a:lnTo>
                  <a:lnTo>
                    <a:pt x="186" y="114"/>
                  </a:lnTo>
                  <a:lnTo>
                    <a:pt x="180" y="112"/>
                  </a:lnTo>
                  <a:lnTo>
                    <a:pt x="176" y="108"/>
                  </a:lnTo>
                  <a:lnTo>
                    <a:pt x="172" y="104"/>
                  </a:lnTo>
                  <a:lnTo>
                    <a:pt x="168" y="102"/>
                  </a:lnTo>
                  <a:lnTo>
                    <a:pt x="168" y="98"/>
                  </a:lnTo>
                  <a:lnTo>
                    <a:pt x="166" y="98"/>
                  </a:lnTo>
                  <a:lnTo>
                    <a:pt x="162" y="94"/>
                  </a:lnTo>
                  <a:lnTo>
                    <a:pt x="160" y="90"/>
                  </a:lnTo>
                  <a:lnTo>
                    <a:pt x="158" y="88"/>
                  </a:lnTo>
                  <a:lnTo>
                    <a:pt x="160" y="84"/>
                  </a:lnTo>
                  <a:lnTo>
                    <a:pt x="162" y="82"/>
                  </a:lnTo>
                  <a:lnTo>
                    <a:pt x="164" y="80"/>
                  </a:lnTo>
                  <a:lnTo>
                    <a:pt x="166" y="78"/>
                  </a:lnTo>
                  <a:lnTo>
                    <a:pt x="162" y="72"/>
                  </a:lnTo>
                  <a:lnTo>
                    <a:pt x="160" y="64"/>
                  </a:lnTo>
                  <a:lnTo>
                    <a:pt x="160" y="58"/>
                  </a:lnTo>
                  <a:lnTo>
                    <a:pt x="162" y="52"/>
                  </a:lnTo>
                  <a:lnTo>
                    <a:pt x="164" y="48"/>
                  </a:lnTo>
                  <a:lnTo>
                    <a:pt x="166" y="44"/>
                  </a:lnTo>
                  <a:lnTo>
                    <a:pt x="170" y="42"/>
                  </a:lnTo>
                  <a:lnTo>
                    <a:pt x="172" y="40"/>
                  </a:lnTo>
                  <a:lnTo>
                    <a:pt x="174" y="40"/>
                  </a:lnTo>
                  <a:lnTo>
                    <a:pt x="168" y="28"/>
                  </a:lnTo>
                  <a:lnTo>
                    <a:pt x="174" y="22"/>
                  </a:lnTo>
                  <a:lnTo>
                    <a:pt x="172" y="20"/>
                  </a:lnTo>
                  <a:lnTo>
                    <a:pt x="170" y="14"/>
                  </a:lnTo>
                  <a:lnTo>
                    <a:pt x="170" y="10"/>
                  </a:lnTo>
                  <a:lnTo>
                    <a:pt x="170" y="6"/>
                  </a:lnTo>
                  <a:lnTo>
                    <a:pt x="168" y="6"/>
                  </a:lnTo>
                  <a:lnTo>
                    <a:pt x="168" y="2"/>
                  </a:lnTo>
                  <a:lnTo>
                    <a:pt x="164" y="0"/>
                  </a:lnTo>
                  <a:lnTo>
                    <a:pt x="160" y="0"/>
                  </a:lnTo>
                  <a:lnTo>
                    <a:pt x="156" y="0"/>
                  </a:lnTo>
                  <a:lnTo>
                    <a:pt x="152" y="0"/>
                  </a:lnTo>
                  <a:lnTo>
                    <a:pt x="150" y="0"/>
                  </a:lnTo>
                  <a:lnTo>
                    <a:pt x="146" y="2"/>
                  </a:lnTo>
                  <a:lnTo>
                    <a:pt x="144" y="2"/>
                  </a:lnTo>
                  <a:lnTo>
                    <a:pt x="140" y="6"/>
                  </a:lnTo>
                  <a:lnTo>
                    <a:pt x="140" y="8"/>
                  </a:lnTo>
                  <a:lnTo>
                    <a:pt x="138" y="12"/>
                  </a:lnTo>
                  <a:lnTo>
                    <a:pt x="126" y="14"/>
                  </a:lnTo>
                  <a:lnTo>
                    <a:pt x="120" y="14"/>
                  </a:lnTo>
                  <a:lnTo>
                    <a:pt x="114" y="16"/>
                  </a:lnTo>
                  <a:lnTo>
                    <a:pt x="110" y="18"/>
                  </a:lnTo>
                  <a:lnTo>
                    <a:pt x="108" y="20"/>
                  </a:lnTo>
                  <a:lnTo>
                    <a:pt x="106" y="22"/>
                  </a:lnTo>
                  <a:lnTo>
                    <a:pt x="106" y="24"/>
                  </a:lnTo>
                  <a:lnTo>
                    <a:pt x="106" y="26"/>
                  </a:lnTo>
                  <a:lnTo>
                    <a:pt x="108" y="26"/>
                  </a:lnTo>
                  <a:lnTo>
                    <a:pt x="112" y="28"/>
                  </a:lnTo>
                  <a:lnTo>
                    <a:pt x="114" y="28"/>
                  </a:lnTo>
                  <a:lnTo>
                    <a:pt x="116" y="28"/>
                  </a:lnTo>
                  <a:lnTo>
                    <a:pt x="118" y="28"/>
                  </a:lnTo>
                  <a:lnTo>
                    <a:pt x="120" y="30"/>
                  </a:lnTo>
                  <a:lnTo>
                    <a:pt x="124" y="32"/>
                  </a:lnTo>
                  <a:lnTo>
                    <a:pt x="124" y="34"/>
                  </a:lnTo>
                  <a:lnTo>
                    <a:pt x="124" y="36"/>
                  </a:lnTo>
                  <a:lnTo>
                    <a:pt x="124" y="38"/>
                  </a:lnTo>
                  <a:lnTo>
                    <a:pt x="122" y="36"/>
                  </a:lnTo>
                  <a:lnTo>
                    <a:pt x="118" y="36"/>
                  </a:lnTo>
                  <a:lnTo>
                    <a:pt x="114" y="36"/>
                  </a:lnTo>
                  <a:lnTo>
                    <a:pt x="108" y="36"/>
                  </a:lnTo>
                  <a:lnTo>
                    <a:pt x="106" y="38"/>
                  </a:lnTo>
                  <a:lnTo>
                    <a:pt x="102" y="38"/>
                  </a:lnTo>
                  <a:lnTo>
                    <a:pt x="98" y="40"/>
                  </a:lnTo>
                  <a:lnTo>
                    <a:pt x="96" y="44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6" y="52"/>
                  </a:lnTo>
                  <a:lnTo>
                    <a:pt x="96" y="54"/>
                  </a:lnTo>
                  <a:lnTo>
                    <a:pt x="90" y="54"/>
                  </a:lnTo>
                  <a:lnTo>
                    <a:pt x="90" y="58"/>
                  </a:lnTo>
                  <a:lnTo>
                    <a:pt x="88" y="60"/>
                  </a:lnTo>
                  <a:lnTo>
                    <a:pt x="84" y="64"/>
                  </a:lnTo>
                  <a:lnTo>
                    <a:pt x="82" y="68"/>
                  </a:lnTo>
                  <a:lnTo>
                    <a:pt x="78" y="70"/>
                  </a:lnTo>
                  <a:lnTo>
                    <a:pt x="76" y="72"/>
                  </a:lnTo>
                  <a:lnTo>
                    <a:pt x="76" y="74"/>
                  </a:lnTo>
                  <a:lnTo>
                    <a:pt x="58" y="84"/>
                  </a:lnTo>
                  <a:lnTo>
                    <a:pt x="46" y="94"/>
                  </a:lnTo>
                  <a:lnTo>
                    <a:pt x="40" y="104"/>
                  </a:lnTo>
                  <a:lnTo>
                    <a:pt x="38" y="112"/>
                  </a:lnTo>
                  <a:lnTo>
                    <a:pt x="38" y="118"/>
                  </a:lnTo>
                  <a:lnTo>
                    <a:pt x="40" y="122"/>
                  </a:lnTo>
                  <a:lnTo>
                    <a:pt x="48" y="126"/>
                  </a:lnTo>
                  <a:lnTo>
                    <a:pt x="44" y="146"/>
                  </a:lnTo>
                  <a:lnTo>
                    <a:pt x="38" y="146"/>
                  </a:lnTo>
                  <a:lnTo>
                    <a:pt x="24" y="146"/>
                  </a:lnTo>
                  <a:lnTo>
                    <a:pt x="22" y="146"/>
                  </a:lnTo>
                  <a:lnTo>
                    <a:pt x="20" y="146"/>
                  </a:lnTo>
                  <a:lnTo>
                    <a:pt x="18" y="148"/>
                  </a:lnTo>
                  <a:lnTo>
                    <a:pt x="16" y="148"/>
                  </a:lnTo>
                  <a:lnTo>
                    <a:pt x="0" y="166"/>
                  </a:lnTo>
                  <a:lnTo>
                    <a:pt x="2" y="168"/>
                  </a:lnTo>
                  <a:lnTo>
                    <a:pt x="6" y="170"/>
                  </a:lnTo>
                  <a:lnTo>
                    <a:pt x="12" y="170"/>
                  </a:lnTo>
                  <a:lnTo>
                    <a:pt x="18" y="170"/>
                  </a:lnTo>
                  <a:lnTo>
                    <a:pt x="24" y="168"/>
                  </a:lnTo>
                  <a:lnTo>
                    <a:pt x="26" y="168"/>
                  </a:lnTo>
                  <a:lnTo>
                    <a:pt x="28" y="166"/>
                  </a:lnTo>
                  <a:lnTo>
                    <a:pt x="30" y="166"/>
                  </a:lnTo>
                  <a:lnTo>
                    <a:pt x="32" y="166"/>
                  </a:lnTo>
                  <a:lnTo>
                    <a:pt x="36" y="166"/>
                  </a:lnTo>
                  <a:lnTo>
                    <a:pt x="36" y="168"/>
                  </a:lnTo>
                  <a:lnTo>
                    <a:pt x="34" y="170"/>
                  </a:lnTo>
                  <a:lnTo>
                    <a:pt x="32" y="176"/>
                  </a:lnTo>
                  <a:lnTo>
                    <a:pt x="28" y="180"/>
                  </a:lnTo>
                  <a:lnTo>
                    <a:pt x="24" y="184"/>
                  </a:lnTo>
                  <a:lnTo>
                    <a:pt x="20" y="188"/>
                  </a:lnTo>
                  <a:lnTo>
                    <a:pt x="16" y="190"/>
                  </a:lnTo>
                  <a:lnTo>
                    <a:pt x="16" y="192"/>
                  </a:lnTo>
                  <a:lnTo>
                    <a:pt x="16" y="194"/>
                  </a:lnTo>
                  <a:lnTo>
                    <a:pt x="18" y="198"/>
                  </a:lnTo>
                  <a:lnTo>
                    <a:pt x="20" y="202"/>
                  </a:lnTo>
                  <a:lnTo>
                    <a:pt x="24" y="206"/>
                  </a:lnTo>
                  <a:lnTo>
                    <a:pt x="30" y="210"/>
                  </a:lnTo>
                  <a:lnTo>
                    <a:pt x="38" y="214"/>
                  </a:lnTo>
                  <a:lnTo>
                    <a:pt x="40" y="214"/>
                  </a:lnTo>
                  <a:lnTo>
                    <a:pt x="42" y="214"/>
                  </a:lnTo>
                  <a:lnTo>
                    <a:pt x="44" y="214"/>
                  </a:lnTo>
                  <a:lnTo>
                    <a:pt x="46" y="210"/>
                  </a:lnTo>
                  <a:lnTo>
                    <a:pt x="50" y="206"/>
                  </a:lnTo>
                  <a:lnTo>
                    <a:pt x="50" y="204"/>
                  </a:lnTo>
                  <a:lnTo>
                    <a:pt x="50" y="200"/>
                  </a:lnTo>
                  <a:lnTo>
                    <a:pt x="52" y="196"/>
                  </a:lnTo>
                  <a:lnTo>
                    <a:pt x="54" y="194"/>
                  </a:lnTo>
                  <a:lnTo>
                    <a:pt x="58" y="192"/>
                  </a:lnTo>
                  <a:lnTo>
                    <a:pt x="58" y="194"/>
                  </a:lnTo>
                  <a:lnTo>
                    <a:pt x="56" y="196"/>
                  </a:lnTo>
                  <a:lnTo>
                    <a:pt x="56" y="200"/>
                  </a:lnTo>
                  <a:lnTo>
                    <a:pt x="56" y="204"/>
                  </a:lnTo>
                  <a:lnTo>
                    <a:pt x="58" y="206"/>
                  </a:lnTo>
                  <a:lnTo>
                    <a:pt x="58" y="208"/>
                  </a:lnTo>
                  <a:lnTo>
                    <a:pt x="56" y="210"/>
                  </a:lnTo>
                  <a:lnTo>
                    <a:pt x="56" y="212"/>
                  </a:lnTo>
                  <a:lnTo>
                    <a:pt x="56" y="216"/>
                  </a:lnTo>
                  <a:lnTo>
                    <a:pt x="56" y="220"/>
                  </a:lnTo>
                  <a:lnTo>
                    <a:pt x="56" y="228"/>
                  </a:lnTo>
                  <a:lnTo>
                    <a:pt x="60" y="258"/>
                  </a:lnTo>
                  <a:lnTo>
                    <a:pt x="76" y="308"/>
                  </a:lnTo>
                  <a:lnTo>
                    <a:pt x="92" y="336"/>
                  </a:lnTo>
                  <a:lnTo>
                    <a:pt x="94" y="336"/>
                  </a:lnTo>
                  <a:lnTo>
                    <a:pt x="96" y="340"/>
                  </a:lnTo>
                  <a:lnTo>
                    <a:pt x="98" y="344"/>
                  </a:lnTo>
                  <a:lnTo>
                    <a:pt x="102" y="352"/>
                  </a:lnTo>
                  <a:lnTo>
                    <a:pt x="104" y="354"/>
                  </a:lnTo>
                  <a:lnTo>
                    <a:pt x="108" y="358"/>
                  </a:lnTo>
                  <a:lnTo>
                    <a:pt x="110" y="362"/>
                  </a:lnTo>
                  <a:lnTo>
                    <a:pt x="112" y="366"/>
                  </a:lnTo>
                  <a:lnTo>
                    <a:pt x="114" y="370"/>
                  </a:lnTo>
                  <a:lnTo>
                    <a:pt x="116" y="372"/>
                  </a:lnTo>
                  <a:lnTo>
                    <a:pt x="120" y="372"/>
                  </a:lnTo>
                  <a:lnTo>
                    <a:pt x="126" y="372"/>
                  </a:lnTo>
                  <a:lnTo>
                    <a:pt x="130" y="372"/>
                  </a:lnTo>
                  <a:lnTo>
                    <a:pt x="132" y="372"/>
                  </a:lnTo>
                  <a:lnTo>
                    <a:pt x="132" y="370"/>
                  </a:lnTo>
                  <a:lnTo>
                    <a:pt x="132" y="368"/>
                  </a:lnTo>
                  <a:lnTo>
                    <a:pt x="134" y="364"/>
                  </a:lnTo>
                  <a:lnTo>
                    <a:pt x="134" y="362"/>
                  </a:lnTo>
                  <a:lnTo>
                    <a:pt x="138" y="358"/>
                  </a:lnTo>
                  <a:lnTo>
                    <a:pt x="140" y="356"/>
                  </a:lnTo>
                  <a:lnTo>
                    <a:pt x="144" y="354"/>
                  </a:lnTo>
                  <a:lnTo>
                    <a:pt x="146" y="352"/>
                  </a:lnTo>
                  <a:lnTo>
                    <a:pt x="146" y="348"/>
                  </a:lnTo>
                  <a:lnTo>
                    <a:pt x="150" y="346"/>
                  </a:lnTo>
                  <a:lnTo>
                    <a:pt x="152" y="344"/>
                  </a:lnTo>
                  <a:lnTo>
                    <a:pt x="154" y="342"/>
                  </a:lnTo>
                  <a:lnTo>
                    <a:pt x="156" y="338"/>
                  </a:lnTo>
                  <a:lnTo>
                    <a:pt x="158" y="330"/>
                  </a:lnTo>
                  <a:lnTo>
                    <a:pt x="160" y="318"/>
                  </a:lnTo>
                  <a:lnTo>
                    <a:pt x="158" y="308"/>
                  </a:lnTo>
                  <a:lnTo>
                    <a:pt x="156" y="302"/>
                  </a:lnTo>
                  <a:lnTo>
                    <a:pt x="156" y="296"/>
                  </a:lnTo>
                  <a:lnTo>
                    <a:pt x="156" y="290"/>
                  </a:lnTo>
                  <a:lnTo>
                    <a:pt x="158" y="284"/>
                  </a:lnTo>
                  <a:lnTo>
                    <a:pt x="162" y="280"/>
                  </a:lnTo>
                  <a:lnTo>
                    <a:pt x="166" y="278"/>
                  </a:lnTo>
                  <a:lnTo>
                    <a:pt x="168" y="276"/>
                  </a:lnTo>
                  <a:lnTo>
                    <a:pt x="170" y="276"/>
                  </a:lnTo>
                  <a:lnTo>
                    <a:pt x="174" y="274"/>
                  </a:lnTo>
                  <a:lnTo>
                    <a:pt x="178" y="270"/>
                  </a:lnTo>
                  <a:lnTo>
                    <a:pt x="182" y="268"/>
                  </a:lnTo>
                  <a:lnTo>
                    <a:pt x="184" y="266"/>
                  </a:lnTo>
                  <a:lnTo>
                    <a:pt x="190" y="260"/>
                  </a:lnTo>
                  <a:lnTo>
                    <a:pt x="198" y="252"/>
                  </a:lnTo>
                  <a:lnTo>
                    <a:pt x="208" y="244"/>
                  </a:lnTo>
                  <a:lnTo>
                    <a:pt x="218" y="236"/>
                  </a:lnTo>
                  <a:lnTo>
                    <a:pt x="224" y="232"/>
                  </a:lnTo>
                  <a:lnTo>
                    <a:pt x="226" y="230"/>
                  </a:lnTo>
                  <a:lnTo>
                    <a:pt x="232" y="228"/>
                  </a:lnTo>
                  <a:lnTo>
                    <a:pt x="236" y="222"/>
                  </a:lnTo>
                  <a:lnTo>
                    <a:pt x="242" y="216"/>
                  </a:lnTo>
                  <a:lnTo>
                    <a:pt x="246" y="210"/>
                  </a:lnTo>
                  <a:lnTo>
                    <a:pt x="248" y="202"/>
                  </a:lnTo>
                  <a:lnTo>
                    <a:pt x="250" y="200"/>
                  </a:lnTo>
                  <a:lnTo>
                    <a:pt x="250" y="198"/>
                  </a:lnTo>
                  <a:lnTo>
                    <a:pt x="254" y="196"/>
                  </a:lnTo>
                  <a:lnTo>
                    <a:pt x="258" y="194"/>
                  </a:lnTo>
                  <a:lnTo>
                    <a:pt x="262" y="194"/>
                  </a:lnTo>
                  <a:lnTo>
                    <a:pt x="270" y="196"/>
                  </a:lnTo>
                  <a:lnTo>
                    <a:pt x="270" y="182"/>
                  </a:lnTo>
                  <a:lnTo>
                    <a:pt x="270" y="180"/>
                  </a:lnTo>
                  <a:lnTo>
                    <a:pt x="268" y="176"/>
                  </a:lnTo>
                  <a:lnTo>
                    <a:pt x="266" y="176"/>
                  </a:lnTo>
                  <a:lnTo>
                    <a:pt x="266" y="174"/>
                  </a:lnTo>
                  <a:lnTo>
                    <a:pt x="264" y="172"/>
                  </a:lnTo>
                  <a:lnTo>
                    <a:pt x="264" y="168"/>
                  </a:lnTo>
                  <a:lnTo>
                    <a:pt x="264" y="164"/>
                  </a:lnTo>
                  <a:lnTo>
                    <a:pt x="266" y="162"/>
                  </a:lnTo>
                  <a:lnTo>
                    <a:pt x="266" y="160"/>
                  </a:lnTo>
                  <a:lnTo>
                    <a:pt x="266" y="158"/>
                  </a:lnTo>
                  <a:lnTo>
                    <a:pt x="268" y="154"/>
                  </a:lnTo>
                  <a:lnTo>
                    <a:pt x="268" y="152"/>
                  </a:lnTo>
                  <a:lnTo>
                    <a:pt x="270" y="150"/>
                  </a:lnTo>
                  <a:lnTo>
                    <a:pt x="274" y="150"/>
                  </a:lnTo>
                  <a:lnTo>
                    <a:pt x="282" y="150"/>
                  </a:lnTo>
                  <a:lnTo>
                    <a:pt x="288" y="150"/>
                  </a:lnTo>
                  <a:lnTo>
                    <a:pt x="290" y="150"/>
                  </a:lnTo>
                  <a:lnTo>
                    <a:pt x="292" y="152"/>
                  </a:lnTo>
                  <a:lnTo>
                    <a:pt x="294" y="156"/>
                  </a:lnTo>
                  <a:lnTo>
                    <a:pt x="294" y="164"/>
                  </a:lnTo>
                  <a:lnTo>
                    <a:pt x="298" y="178"/>
                  </a:lnTo>
                  <a:lnTo>
                    <a:pt x="300" y="176"/>
                  </a:lnTo>
                  <a:lnTo>
                    <a:pt x="302" y="174"/>
                  </a:lnTo>
                  <a:lnTo>
                    <a:pt x="304" y="170"/>
                  </a:lnTo>
                  <a:lnTo>
                    <a:pt x="304" y="168"/>
                  </a:lnTo>
                  <a:lnTo>
                    <a:pt x="306" y="164"/>
                  </a:lnTo>
                  <a:lnTo>
                    <a:pt x="308" y="162"/>
                  </a:lnTo>
                  <a:lnTo>
                    <a:pt x="310" y="162"/>
                  </a:lnTo>
                  <a:lnTo>
                    <a:pt x="312" y="164"/>
                  </a:lnTo>
                  <a:lnTo>
                    <a:pt x="312" y="168"/>
                  </a:lnTo>
                  <a:lnTo>
                    <a:pt x="314" y="176"/>
                  </a:lnTo>
                  <a:lnTo>
                    <a:pt x="316" y="184"/>
                  </a:lnTo>
                  <a:lnTo>
                    <a:pt x="316" y="182"/>
                  </a:lnTo>
                  <a:lnTo>
                    <a:pt x="318" y="182"/>
                  </a:lnTo>
                  <a:lnTo>
                    <a:pt x="320" y="182"/>
                  </a:lnTo>
                  <a:lnTo>
                    <a:pt x="320" y="184"/>
                  </a:lnTo>
                  <a:lnTo>
                    <a:pt x="322" y="184"/>
                  </a:lnTo>
                  <a:lnTo>
                    <a:pt x="324" y="184"/>
                  </a:lnTo>
                  <a:lnTo>
                    <a:pt x="324" y="182"/>
                  </a:lnTo>
                  <a:lnTo>
                    <a:pt x="324" y="178"/>
                  </a:lnTo>
                  <a:lnTo>
                    <a:pt x="322" y="174"/>
                  </a:lnTo>
                  <a:lnTo>
                    <a:pt x="322" y="170"/>
                  </a:lnTo>
                  <a:lnTo>
                    <a:pt x="322" y="168"/>
                  </a:lnTo>
                  <a:lnTo>
                    <a:pt x="324" y="168"/>
                  </a:lnTo>
                  <a:lnTo>
                    <a:pt x="328" y="170"/>
                  </a:lnTo>
                  <a:lnTo>
                    <a:pt x="330" y="172"/>
                  </a:lnTo>
                  <a:lnTo>
                    <a:pt x="332" y="172"/>
                  </a:lnTo>
                  <a:lnTo>
                    <a:pt x="334" y="170"/>
                  </a:lnTo>
                  <a:lnTo>
                    <a:pt x="336" y="168"/>
                  </a:lnTo>
                  <a:lnTo>
                    <a:pt x="338" y="166"/>
                  </a:lnTo>
                  <a:lnTo>
                    <a:pt x="340" y="164"/>
                  </a:lnTo>
                  <a:lnTo>
                    <a:pt x="342" y="164"/>
                  </a:lnTo>
                  <a:lnTo>
                    <a:pt x="344" y="160"/>
                  </a:lnTo>
                  <a:lnTo>
                    <a:pt x="344" y="156"/>
                  </a:lnTo>
                  <a:lnTo>
                    <a:pt x="346" y="152"/>
                  </a:lnTo>
                  <a:lnTo>
                    <a:pt x="348" y="146"/>
                  </a:lnTo>
                  <a:lnTo>
                    <a:pt x="350" y="142"/>
                  </a:lnTo>
                  <a:lnTo>
                    <a:pt x="354" y="140"/>
                  </a:lnTo>
                  <a:lnTo>
                    <a:pt x="358" y="138"/>
                  </a:lnTo>
                  <a:lnTo>
                    <a:pt x="368" y="134"/>
                  </a:lnTo>
                  <a:lnTo>
                    <a:pt x="370" y="130"/>
                  </a:lnTo>
                  <a:lnTo>
                    <a:pt x="370" y="128"/>
                  </a:lnTo>
                  <a:lnTo>
                    <a:pt x="372" y="126"/>
                  </a:lnTo>
                  <a:lnTo>
                    <a:pt x="374" y="124"/>
                  </a:lnTo>
                  <a:lnTo>
                    <a:pt x="374" y="120"/>
                  </a:lnTo>
                  <a:lnTo>
                    <a:pt x="376" y="116"/>
                  </a:lnTo>
                  <a:lnTo>
                    <a:pt x="378" y="114"/>
                  </a:lnTo>
                  <a:lnTo>
                    <a:pt x="378" y="110"/>
                  </a:lnTo>
                  <a:lnTo>
                    <a:pt x="378" y="108"/>
                  </a:lnTo>
                  <a:lnTo>
                    <a:pt x="376" y="108"/>
                  </a:lnTo>
                  <a:lnTo>
                    <a:pt x="366" y="110"/>
                  </a:lnTo>
                  <a:lnTo>
                    <a:pt x="354" y="112"/>
                  </a:lnTo>
                  <a:lnTo>
                    <a:pt x="344" y="114"/>
                  </a:lnTo>
                  <a:lnTo>
                    <a:pt x="330" y="112"/>
                  </a:lnTo>
                  <a:lnTo>
                    <a:pt x="328" y="116"/>
                  </a:lnTo>
                  <a:lnTo>
                    <a:pt x="326" y="120"/>
                  </a:lnTo>
                  <a:lnTo>
                    <a:pt x="324" y="124"/>
                  </a:lnTo>
                  <a:lnTo>
                    <a:pt x="322" y="130"/>
                  </a:lnTo>
                  <a:lnTo>
                    <a:pt x="320" y="134"/>
                  </a:lnTo>
                  <a:lnTo>
                    <a:pt x="318" y="136"/>
                  </a:lnTo>
                  <a:lnTo>
                    <a:pt x="316" y="138"/>
                  </a:lnTo>
                  <a:lnTo>
                    <a:pt x="314" y="138"/>
                  </a:lnTo>
                  <a:lnTo>
                    <a:pt x="310" y="138"/>
                  </a:lnTo>
                  <a:lnTo>
                    <a:pt x="306" y="136"/>
                  </a:lnTo>
                  <a:lnTo>
                    <a:pt x="302" y="136"/>
                  </a:lnTo>
                  <a:lnTo>
                    <a:pt x="298" y="136"/>
                  </a:lnTo>
                  <a:lnTo>
                    <a:pt x="294" y="138"/>
                  </a:lnTo>
                  <a:lnTo>
                    <a:pt x="290" y="136"/>
                  </a:lnTo>
                  <a:lnTo>
                    <a:pt x="284" y="136"/>
                  </a:lnTo>
                  <a:lnTo>
                    <a:pt x="282" y="136"/>
                  </a:lnTo>
                  <a:lnTo>
                    <a:pt x="280" y="136"/>
                  </a:lnTo>
                  <a:lnTo>
                    <a:pt x="264" y="13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11" name="Freeform 208"/>
            <p:cNvSpPr>
              <a:spLocks noChangeArrowheads="1"/>
            </p:cNvSpPr>
            <p:nvPr/>
          </p:nvSpPr>
          <p:spPr bwMode="auto">
            <a:xfrm>
              <a:off x="992" y="1220"/>
              <a:ext cx="196" cy="136"/>
            </a:xfrm>
            <a:custGeom>
              <a:avLst/>
              <a:gdLst>
                <a:gd name="T0" fmla="*/ 194 w 196"/>
                <a:gd name="T1" fmla="*/ 36 h 136"/>
                <a:gd name="T2" fmla="*/ 184 w 196"/>
                <a:gd name="T3" fmla="*/ 36 h 136"/>
                <a:gd name="T4" fmla="*/ 166 w 196"/>
                <a:gd name="T5" fmla="*/ 38 h 136"/>
                <a:gd name="T6" fmla="*/ 162 w 196"/>
                <a:gd name="T7" fmla="*/ 40 h 136"/>
                <a:gd name="T8" fmla="*/ 156 w 196"/>
                <a:gd name="T9" fmla="*/ 44 h 136"/>
                <a:gd name="T10" fmla="*/ 154 w 196"/>
                <a:gd name="T11" fmla="*/ 50 h 136"/>
                <a:gd name="T12" fmla="*/ 134 w 196"/>
                <a:gd name="T13" fmla="*/ 66 h 136"/>
                <a:gd name="T14" fmla="*/ 132 w 196"/>
                <a:gd name="T15" fmla="*/ 66 h 136"/>
                <a:gd name="T16" fmla="*/ 128 w 196"/>
                <a:gd name="T17" fmla="*/ 66 h 136"/>
                <a:gd name="T18" fmla="*/ 122 w 196"/>
                <a:gd name="T19" fmla="*/ 72 h 136"/>
                <a:gd name="T20" fmla="*/ 122 w 196"/>
                <a:gd name="T21" fmla="*/ 84 h 136"/>
                <a:gd name="T22" fmla="*/ 102 w 196"/>
                <a:gd name="T23" fmla="*/ 102 h 136"/>
                <a:gd name="T24" fmla="*/ 94 w 196"/>
                <a:gd name="T25" fmla="*/ 102 h 136"/>
                <a:gd name="T26" fmla="*/ 84 w 196"/>
                <a:gd name="T27" fmla="*/ 104 h 136"/>
                <a:gd name="T28" fmla="*/ 74 w 196"/>
                <a:gd name="T29" fmla="*/ 110 h 136"/>
                <a:gd name="T30" fmla="*/ 68 w 196"/>
                <a:gd name="T31" fmla="*/ 118 h 136"/>
                <a:gd name="T32" fmla="*/ 60 w 196"/>
                <a:gd name="T33" fmla="*/ 124 h 136"/>
                <a:gd name="T34" fmla="*/ 56 w 196"/>
                <a:gd name="T35" fmla="*/ 128 h 136"/>
                <a:gd name="T36" fmla="*/ 52 w 196"/>
                <a:gd name="T37" fmla="*/ 130 h 136"/>
                <a:gd name="T38" fmla="*/ 32 w 196"/>
                <a:gd name="T39" fmla="*/ 136 h 136"/>
                <a:gd name="T40" fmla="*/ 12 w 196"/>
                <a:gd name="T41" fmla="*/ 132 h 136"/>
                <a:gd name="T42" fmla="*/ 0 w 196"/>
                <a:gd name="T43" fmla="*/ 80 h 136"/>
                <a:gd name="T44" fmla="*/ 12 w 196"/>
                <a:gd name="T45" fmla="*/ 42 h 136"/>
                <a:gd name="T46" fmla="*/ 32 w 196"/>
                <a:gd name="T47" fmla="*/ 32 h 136"/>
                <a:gd name="T48" fmla="*/ 38 w 196"/>
                <a:gd name="T49" fmla="*/ 30 h 136"/>
                <a:gd name="T50" fmla="*/ 48 w 196"/>
                <a:gd name="T51" fmla="*/ 24 h 136"/>
                <a:gd name="T52" fmla="*/ 56 w 196"/>
                <a:gd name="T53" fmla="*/ 14 h 136"/>
                <a:gd name="T54" fmla="*/ 60 w 196"/>
                <a:gd name="T55" fmla="*/ 8 h 136"/>
                <a:gd name="T56" fmla="*/ 66 w 196"/>
                <a:gd name="T57" fmla="*/ 10 h 136"/>
                <a:gd name="T58" fmla="*/ 74 w 196"/>
                <a:gd name="T59" fmla="*/ 10 h 136"/>
                <a:gd name="T60" fmla="*/ 92 w 196"/>
                <a:gd name="T61" fmla="*/ 12 h 136"/>
                <a:gd name="T62" fmla="*/ 122 w 196"/>
                <a:gd name="T63" fmla="*/ 2 h 136"/>
                <a:gd name="T64" fmla="*/ 140 w 196"/>
                <a:gd name="T65" fmla="*/ 8 h 136"/>
                <a:gd name="T66" fmla="*/ 142 w 196"/>
                <a:gd name="T67" fmla="*/ 12 h 136"/>
                <a:gd name="T68" fmla="*/ 150 w 196"/>
                <a:gd name="T69" fmla="*/ 16 h 136"/>
                <a:gd name="T70" fmla="*/ 158 w 196"/>
                <a:gd name="T71" fmla="*/ 20 h 136"/>
                <a:gd name="T72" fmla="*/ 194 w 196"/>
                <a:gd name="T73" fmla="*/ 20 h 136"/>
                <a:gd name="T74" fmla="*/ 194 w 196"/>
                <a:gd name="T75" fmla="*/ 24 h 136"/>
                <a:gd name="T76" fmla="*/ 196 w 196"/>
                <a:gd name="T77" fmla="*/ 34 h 1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96"/>
                <a:gd name="T118" fmla="*/ 0 h 136"/>
                <a:gd name="T119" fmla="*/ 196 w 196"/>
                <a:gd name="T120" fmla="*/ 136 h 1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96" h="136">
                  <a:moveTo>
                    <a:pt x="196" y="36"/>
                  </a:moveTo>
                  <a:lnTo>
                    <a:pt x="194" y="36"/>
                  </a:lnTo>
                  <a:lnTo>
                    <a:pt x="190" y="36"/>
                  </a:lnTo>
                  <a:lnTo>
                    <a:pt x="184" y="36"/>
                  </a:lnTo>
                  <a:lnTo>
                    <a:pt x="176" y="36"/>
                  </a:lnTo>
                  <a:lnTo>
                    <a:pt x="166" y="38"/>
                  </a:lnTo>
                  <a:lnTo>
                    <a:pt x="162" y="40"/>
                  </a:lnTo>
                  <a:lnTo>
                    <a:pt x="160" y="42"/>
                  </a:lnTo>
                  <a:lnTo>
                    <a:pt x="156" y="44"/>
                  </a:lnTo>
                  <a:lnTo>
                    <a:pt x="154" y="46"/>
                  </a:lnTo>
                  <a:lnTo>
                    <a:pt x="154" y="50"/>
                  </a:lnTo>
                  <a:lnTo>
                    <a:pt x="138" y="56"/>
                  </a:lnTo>
                  <a:lnTo>
                    <a:pt x="134" y="66"/>
                  </a:lnTo>
                  <a:lnTo>
                    <a:pt x="132" y="66"/>
                  </a:lnTo>
                  <a:lnTo>
                    <a:pt x="130" y="66"/>
                  </a:lnTo>
                  <a:lnTo>
                    <a:pt x="128" y="66"/>
                  </a:lnTo>
                  <a:lnTo>
                    <a:pt x="124" y="68"/>
                  </a:lnTo>
                  <a:lnTo>
                    <a:pt x="122" y="72"/>
                  </a:lnTo>
                  <a:lnTo>
                    <a:pt x="122" y="76"/>
                  </a:lnTo>
                  <a:lnTo>
                    <a:pt x="122" y="84"/>
                  </a:lnTo>
                  <a:lnTo>
                    <a:pt x="104" y="102"/>
                  </a:lnTo>
                  <a:lnTo>
                    <a:pt x="102" y="102"/>
                  </a:lnTo>
                  <a:lnTo>
                    <a:pt x="98" y="102"/>
                  </a:lnTo>
                  <a:lnTo>
                    <a:pt x="94" y="102"/>
                  </a:lnTo>
                  <a:lnTo>
                    <a:pt x="88" y="104"/>
                  </a:lnTo>
                  <a:lnTo>
                    <a:pt x="84" y="104"/>
                  </a:lnTo>
                  <a:lnTo>
                    <a:pt x="78" y="108"/>
                  </a:lnTo>
                  <a:lnTo>
                    <a:pt x="74" y="110"/>
                  </a:lnTo>
                  <a:lnTo>
                    <a:pt x="72" y="114"/>
                  </a:lnTo>
                  <a:lnTo>
                    <a:pt x="68" y="118"/>
                  </a:lnTo>
                  <a:lnTo>
                    <a:pt x="64" y="122"/>
                  </a:lnTo>
                  <a:lnTo>
                    <a:pt x="60" y="124"/>
                  </a:lnTo>
                  <a:lnTo>
                    <a:pt x="58" y="128"/>
                  </a:lnTo>
                  <a:lnTo>
                    <a:pt x="56" y="128"/>
                  </a:lnTo>
                  <a:lnTo>
                    <a:pt x="54" y="130"/>
                  </a:lnTo>
                  <a:lnTo>
                    <a:pt x="52" y="130"/>
                  </a:lnTo>
                  <a:lnTo>
                    <a:pt x="44" y="134"/>
                  </a:lnTo>
                  <a:lnTo>
                    <a:pt x="32" y="136"/>
                  </a:lnTo>
                  <a:lnTo>
                    <a:pt x="20" y="134"/>
                  </a:lnTo>
                  <a:lnTo>
                    <a:pt x="12" y="132"/>
                  </a:lnTo>
                  <a:lnTo>
                    <a:pt x="2" y="110"/>
                  </a:lnTo>
                  <a:lnTo>
                    <a:pt x="0" y="80"/>
                  </a:lnTo>
                  <a:lnTo>
                    <a:pt x="10" y="64"/>
                  </a:lnTo>
                  <a:lnTo>
                    <a:pt x="12" y="42"/>
                  </a:lnTo>
                  <a:lnTo>
                    <a:pt x="28" y="42"/>
                  </a:lnTo>
                  <a:lnTo>
                    <a:pt x="32" y="32"/>
                  </a:lnTo>
                  <a:lnTo>
                    <a:pt x="34" y="32"/>
                  </a:lnTo>
                  <a:lnTo>
                    <a:pt x="38" y="30"/>
                  </a:lnTo>
                  <a:lnTo>
                    <a:pt x="42" y="28"/>
                  </a:lnTo>
                  <a:lnTo>
                    <a:pt x="48" y="24"/>
                  </a:lnTo>
                  <a:lnTo>
                    <a:pt x="52" y="20"/>
                  </a:lnTo>
                  <a:lnTo>
                    <a:pt x="56" y="14"/>
                  </a:lnTo>
                  <a:lnTo>
                    <a:pt x="58" y="8"/>
                  </a:lnTo>
                  <a:lnTo>
                    <a:pt x="60" y="8"/>
                  </a:lnTo>
                  <a:lnTo>
                    <a:pt x="62" y="10"/>
                  </a:lnTo>
                  <a:lnTo>
                    <a:pt x="66" y="10"/>
                  </a:lnTo>
                  <a:lnTo>
                    <a:pt x="70" y="10"/>
                  </a:lnTo>
                  <a:lnTo>
                    <a:pt x="74" y="10"/>
                  </a:lnTo>
                  <a:lnTo>
                    <a:pt x="80" y="10"/>
                  </a:lnTo>
                  <a:lnTo>
                    <a:pt x="92" y="12"/>
                  </a:lnTo>
                  <a:lnTo>
                    <a:pt x="108" y="10"/>
                  </a:lnTo>
                  <a:lnTo>
                    <a:pt x="122" y="2"/>
                  </a:lnTo>
                  <a:lnTo>
                    <a:pt x="132" y="0"/>
                  </a:lnTo>
                  <a:lnTo>
                    <a:pt x="140" y="8"/>
                  </a:lnTo>
                  <a:lnTo>
                    <a:pt x="140" y="10"/>
                  </a:lnTo>
                  <a:lnTo>
                    <a:pt x="142" y="12"/>
                  </a:lnTo>
                  <a:lnTo>
                    <a:pt x="146" y="14"/>
                  </a:lnTo>
                  <a:lnTo>
                    <a:pt x="150" y="16"/>
                  </a:lnTo>
                  <a:lnTo>
                    <a:pt x="154" y="18"/>
                  </a:lnTo>
                  <a:lnTo>
                    <a:pt x="158" y="20"/>
                  </a:lnTo>
                  <a:lnTo>
                    <a:pt x="162" y="20"/>
                  </a:lnTo>
                  <a:lnTo>
                    <a:pt x="194" y="20"/>
                  </a:lnTo>
                  <a:lnTo>
                    <a:pt x="194" y="22"/>
                  </a:lnTo>
                  <a:lnTo>
                    <a:pt x="194" y="24"/>
                  </a:lnTo>
                  <a:lnTo>
                    <a:pt x="194" y="30"/>
                  </a:lnTo>
                  <a:lnTo>
                    <a:pt x="196" y="34"/>
                  </a:lnTo>
                  <a:lnTo>
                    <a:pt x="196" y="3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12" name="Freeform 209"/>
            <p:cNvSpPr>
              <a:spLocks noChangeArrowheads="1"/>
            </p:cNvSpPr>
            <p:nvPr/>
          </p:nvSpPr>
          <p:spPr bwMode="auto">
            <a:xfrm>
              <a:off x="1784" y="1094"/>
              <a:ext cx="116" cy="172"/>
            </a:xfrm>
            <a:custGeom>
              <a:avLst/>
              <a:gdLst>
                <a:gd name="T0" fmla="*/ 112 w 116"/>
                <a:gd name="T1" fmla="*/ 4 h 172"/>
                <a:gd name="T2" fmla="*/ 94 w 116"/>
                <a:gd name="T3" fmla="*/ 20 h 172"/>
                <a:gd name="T4" fmla="*/ 76 w 116"/>
                <a:gd name="T5" fmla="*/ 34 h 172"/>
                <a:gd name="T6" fmla="*/ 66 w 116"/>
                <a:gd name="T7" fmla="*/ 42 h 172"/>
                <a:gd name="T8" fmla="*/ 58 w 116"/>
                <a:gd name="T9" fmla="*/ 48 h 172"/>
                <a:gd name="T10" fmla="*/ 54 w 116"/>
                <a:gd name="T11" fmla="*/ 50 h 172"/>
                <a:gd name="T12" fmla="*/ 18 w 116"/>
                <a:gd name="T13" fmla="*/ 46 h 172"/>
                <a:gd name="T14" fmla="*/ 16 w 116"/>
                <a:gd name="T15" fmla="*/ 52 h 172"/>
                <a:gd name="T16" fmla="*/ 18 w 116"/>
                <a:gd name="T17" fmla="*/ 60 h 172"/>
                <a:gd name="T18" fmla="*/ 18 w 116"/>
                <a:gd name="T19" fmla="*/ 64 h 172"/>
                <a:gd name="T20" fmla="*/ 18 w 116"/>
                <a:gd name="T21" fmla="*/ 70 h 172"/>
                <a:gd name="T22" fmla="*/ 10 w 116"/>
                <a:gd name="T23" fmla="*/ 72 h 172"/>
                <a:gd name="T24" fmla="*/ 4 w 116"/>
                <a:gd name="T25" fmla="*/ 70 h 172"/>
                <a:gd name="T26" fmla="*/ 0 w 116"/>
                <a:gd name="T27" fmla="*/ 70 h 172"/>
                <a:gd name="T28" fmla="*/ 12 w 116"/>
                <a:gd name="T29" fmla="*/ 90 h 172"/>
                <a:gd name="T30" fmla="*/ 16 w 116"/>
                <a:gd name="T31" fmla="*/ 112 h 172"/>
                <a:gd name="T32" fmla="*/ 20 w 116"/>
                <a:gd name="T33" fmla="*/ 114 h 172"/>
                <a:gd name="T34" fmla="*/ 26 w 116"/>
                <a:gd name="T35" fmla="*/ 120 h 172"/>
                <a:gd name="T36" fmla="*/ 34 w 116"/>
                <a:gd name="T37" fmla="*/ 124 h 172"/>
                <a:gd name="T38" fmla="*/ 40 w 116"/>
                <a:gd name="T39" fmla="*/ 128 h 172"/>
                <a:gd name="T40" fmla="*/ 42 w 116"/>
                <a:gd name="T41" fmla="*/ 132 h 172"/>
                <a:gd name="T42" fmla="*/ 42 w 116"/>
                <a:gd name="T43" fmla="*/ 134 h 172"/>
                <a:gd name="T44" fmla="*/ 42 w 116"/>
                <a:gd name="T45" fmla="*/ 140 h 172"/>
                <a:gd name="T46" fmla="*/ 40 w 116"/>
                <a:gd name="T47" fmla="*/ 156 h 172"/>
                <a:gd name="T48" fmla="*/ 42 w 116"/>
                <a:gd name="T49" fmla="*/ 164 h 172"/>
                <a:gd name="T50" fmla="*/ 48 w 116"/>
                <a:gd name="T51" fmla="*/ 170 h 172"/>
                <a:gd name="T52" fmla="*/ 56 w 116"/>
                <a:gd name="T53" fmla="*/ 172 h 172"/>
                <a:gd name="T54" fmla="*/ 64 w 116"/>
                <a:gd name="T55" fmla="*/ 172 h 172"/>
                <a:gd name="T56" fmla="*/ 72 w 116"/>
                <a:gd name="T57" fmla="*/ 166 h 172"/>
                <a:gd name="T58" fmla="*/ 76 w 116"/>
                <a:gd name="T59" fmla="*/ 160 h 172"/>
                <a:gd name="T60" fmla="*/ 78 w 116"/>
                <a:gd name="T61" fmla="*/ 136 h 172"/>
                <a:gd name="T62" fmla="*/ 76 w 116"/>
                <a:gd name="T63" fmla="*/ 120 h 172"/>
                <a:gd name="T64" fmla="*/ 70 w 116"/>
                <a:gd name="T65" fmla="*/ 112 h 172"/>
                <a:gd name="T66" fmla="*/ 66 w 116"/>
                <a:gd name="T67" fmla="*/ 108 h 172"/>
                <a:gd name="T68" fmla="*/ 62 w 116"/>
                <a:gd name="T69" fmla="*/ 106 h 172"/>
                <a:gd name="T70" fmla="*/ 54 w 116"/>
                <a:gd name="T71" fmla="*/ 96 h 172"/>
                <a:gd name="T72" fmla="*/ 54 w 116"/>
                <a:gd name="T73" fmla="*/ 90 h 172"/>
                <a:gd name="T74" fmla="*/ 56 w 116"/>
                <a:gd name="T75" fmla="*/ 86 h 172"/>
                <a:gd name="T76" fmla="*/ 58 w 116"/>
                <a:gd name="T77" fmla="*/ 84 h 172"/>
                <a:gd name="T78" fmla="*/ 60 w 116"/>
                <a:gd name="T79" fmla="*/ 84 h 172"/>
                <a:gd name="T80" fmla="*/ 86 w 116"/>
                <a:gd name="T81" fmla="*/ 56 h 172"/>
                <a:gd name="T82" fmla="*/ 98 w 116"/>
                <a:gd name="T83" fmla="*/ 42 h 172"/>
                <a:gd name="T84" fmla="*/ 110 w 116"/>
                <a:gd name="T85" fmla="*/ 20 h 172"/>
                <a:gd name="T86" fmla="*/ 114 w 116"/>
                <a:gd name="T87" fmla="*/ 8 h 17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6"/>
                <a:gd name="T133" fmla="*/ 0 h 172"/>
                <a:gd name="T134" fmla="*/ 116 w 116"/>
                <a:gd name="T135" fmla="*/ 172 h 17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6" h="172">
                  <a:moveTo>
                    <a:pt x="116" y="0"/>
                  </a:moveTo>
                  <a:lnTo>
                    <a:pt x="112" y="4"/>
                  </a:lnTo>
                  <a:lnTo>
                    <a:pt x="104" y="10"/>
                  </a:lnTo>
                  <a:lnTo>
                    <a:pt x="94" y="20"/>
                  </a:lnTo>
                  <a:lnTo>
                    <a:pt x="84" y="28"/>
                  </a:lnTo>
                  <a:lnTo>
                    <a:pt x="76" y="34"/>
                  </a:lnTo>
                  <a:lnTo>
                    <a:pt x="70" y="38"/>
                  </a:lnTo>
                  <a:lnTo>
                    <a:pt x="66" y="42"/>
                  </a:lnTo>
                  <a:lnTo>
                    <a:pt x="62" y="46"/>
                  </a:lnTo>
                  <a:lnTo>
                    <a:pt x="58" y="48"/>
                  </a:lnTo>
                  <a:lnTo>
                    <a:pt x="54" y="48"/>
                  </a:lnTo>
                  <a:lnTo>
                    <a:pt x="54" y="50"/>
                  </a:lnTo>
                  <a:lnTo>
                    <a:pt x="22" y="46"/>
                  </a:lnTo>
                  <a:lnTo>
                    <a:pt x="18" y="46"/>
                  </a:lnTo>
                  <a:lnTo>
                    <a:pt x="18" y="48"/>
                  </a:lnTo>
                  <a:lnTo>
                    <a:pt x="16" y="52"/>
                  </a:lnTo>
                  <a:lnTo>
                    <a:pt x="16" y="56"/>
                  </a:lnTo>
                  <a:lnTo>
                    <a:pt x="18" y="60"/>
                  </a:lnTo>
                  <a:lnTo>
                    <a:pt x="18" y="62"/>
                  </a:lnTo>
                  <a:lnTo>
                    <a:pt x="18" y="64"/>
                  </a:lnTo>
                  <a:lnTo>
                    <a:pt x="20" y="66"/>
                  </a:lnTo>
                  <a:lnTo>
                    <a:pt x="18" y="70"/>
                  </a:lnTo>
                  <a:lnTo>
                    <a:pt x="14" y="72"/>
                  </a:lnTo>
                  <a:lnTo>
                    <a:pt x="10" y="72"/>
                  </a:lnTo>
                  <a:lnTo>
                    <a:pt x="8" y="72"/>
                  </a:lnTo>
                  <a:lnTo>
                    <a:pt x="4" y="70"/>
                  </a:lnTo>
                  <a:lnTo>
                    <a:pt x="2" y="70"/>
                  </a:lnTo>
                  <a:lnTo>
                    <a:pt x="0" y="70"/>
                  </a:lnTo>
                  <a:lnTo>
                    <a:pt x="0" y="92"/>
                  </a:lnTo>
                  <a:lnTo>
                    <a:pt x="12" y="90"/>
                  </a:lnTo>
                  <a:lnTo>
                    <a:pt x="22" y="98"/>
                  </a:lnTo>
                  <a:lnTo>
                    <a:pt x="16" y="112"/>
                  </a:lnTo>
                  <a:lnTo>
                    <a:pt x="18" y="112"/>
                  </a:lnTo>
                  <a:lnTo>
                    <a:pt x="20" y="114"/>
                  </a:lnTo>
                  <a:lnTo>
                    <a:pt x="22" y="116"/>
                  </a:lnTo>
                  <a:lnTo>
                    <a:pt x="26" y="120"/>
                  </a:lnTo>
                  <a:lnTo>
                    <a:pt x="30" y="122"/>
                  </a:lnTo>
                  <a:lnTo>
                    <a:pt x="34" y="124"/>
                  </a:lnTo>
                  <a:lnTo>
                    <a:pt x="36" y="126"/>
                  </a:lnTo>
                  <a:lnTo>
                    <a:pt x="40" y="128"/>
                  </a:lnTo>
                  <a:lnTo>
                    <a:pt x="42" y="130"/>
                  </a:lnTo>
                  <a:lnTo>
                    <a:pt x="42" y="132"/>
                  </a:lnTo>
                  <a:lnTo>
                    <a:pt x="42" y="134"/>
                  </a:lnTo>
                  <a:lnTo>
                    <a:pt x="42" y="136"/>
                  </a:lnTo>
                  <a:lnTo>
                    <a:pt x="42" y="140"/>
                  </a:lnTo>
                  <a:lnTo>
                    <a:pt x="42" y="148"/>
                  </a:lnTo>
                  <a:lnTo>
                    <a:pt x="40" y="156"/>
                  </a:lnTo>
                  <a:lnTo>
                    <a:pt x="40" y="160"/>
                  </a:lnTo>
                  <a:lnTo>
                    <a:pt x="42" y="164"/>
                  </a:lnTo>
                  <a:lnTo>
                    <a:pt x="46" y="168"/>
                  </a:lnTo>
                  <a:lnTo>
                    <a:pt x="48" y="170"/>
                  </a:lnTo>
                  <a:lnTo>
                    <a:pt x="52" y="170"/>
                  </a:lnTo>
                  <a:lnTo>
                    <a:pt x="56" y="172"/>
                  </a:lnTo>
                  <a:lnTo>
                    <a:pt x="60" y="172"/>
                  </a:lnTo>
                  <a:lnTo>
                    <a:pt x="64" y="172"/>
                  </a:lnTo>
                  <a:lnTo>
                    <a:pt x="68" y="168"/>
                  </a:lnTo>
                  <a:lnTo>
                    <a:pt x="72" y="166"/>
                  </a:lnTo>
                  <a:lnTo>
                    <a:pt x="74" y="162"/>
                  </a:lnTo>
                  <a:lnTo>
                    <a:pt x="76" y="160"/>
                  </a:lnTo>
                  <a:lnTo>
                    <a:pt x="78" y="136"/>
                  </a:lnTo>
                  <a:lnTo>
                    <a:pt x="78" y="128"/>
                  </a:lnTo>
                  <a:lnTo>
                    <a:pt x="76" y="120"/>
                  </a:lnTo>
                  <a:lnTo>
                    <a:pt x="74" y="116"/>
                  </a:lnTo>
                  <a:lnTo>
                    <a:pt x="70" y="112"/>
                  </a:lnTo>
                  <a:lnTo>
                    <a:pt x="68" y="108"/>
                  </a:lnTo>
                  <a:lnTo>
                    <a:pt x="66" y="108"/>
                  </a:lnTo>
                  <a:lnTo>
                    <a:pt x="64" y="106"/>
                  </a:lnTo>
                  <a:lnTo>
                    <a:pt x="62" y="106"/>
                  </a:lnTo>
                  <a:lnTo>
                    <a:pt x="58" y="100"/>
                  </a:lnTo>
                  <a:lnTo>
                    <a:pt x="54" y="96"/>
                  </a:lnTo>
                  <a:lnTo>
                    <a:pt x="54" y="92"/>
                  </a:lnTo>
                  <a:lnTo>
                    <a:pt x="54" y="90"/>
                  </a:lnTo>
                  <a:lnTo>
                    <a:pt x="54" y="88"/>
                  </a:lnTo>
                  <a:lnTo>
                    <a:pt x="56" y="86"/>
                  </a:lnTo>
                  <a:lnTo>
                    <a:pt x="58" y="86"/>
                  </a:lnTo>
                  <a:lnTo>
                    <a:pt x="58" y="84"/>
                  </a:lnTo>
                  <a:lnTo>
                    <a:pt x="60" y="84"/>
                  </a:lnTo>
                  <a:lnTo>
                    <a:pt x="74" y="70"/>
                  </a:lnTo>
                  <a:lnTo>
                    <a:pt x="86" y="56"/>
                  </a:lnTo>
                  <a:lnTo>
                    <a:pt x="94" y="46"/>
                  </a:lnTo>
                  <a:lnTo>
                    <a:pt x="98" y="42"/>
                  </a:lnTo>
                  <a:lnTo>
                    <a:pt x="104" y="32"/>
                  </a:lnTo>
                  <a:lnTo>
                    <a:pt x="110" y="20"/>
                  </a:lnTo>
                  <a:lnTo>
                    <a:pt x="114" y="12"/>
                  </a:lnTo>
                  <a:lnTo>
                    <a:pt x="114" y="8"/>
                  </a:lnTo>
                  <a:lnTo>
                    <a:pt x="116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13" name="Freeform 210"/>
            <p:cNvSpPr>
              <a:spLocks noChangeArrowheads="1"/>
            </p:cNvSpPr>
            <p:nvPr/>
          </p:nvSpPr>
          <p:spPr bwMode="auto">
            <a:xfrm>
              <a:off x="1350" y="980"/>
              <a:ext cx="420" cy="174"/>
            </a:xfrm>
            <a:custGeom>
              <a:avLst/>
              <a:gdLst>
                <a:gd name="T0" fmla="*/ 26 w 420"/>
                <a:gd name="T1" fmla="*/ 20 h 174"/>
                <a:gd name="T2" fmla="*/ 26 w 420"/>
                <a:gd name="T3" fmla="*/ 18 h 174"/>
                <a:gd name="T4" fmla="*/ 30 w 420"/>
                <a:gd name="T5" fmla="*/ 14 h 174"/>
                <a:gd name="T6" fmla="*/ 36 w 420"/>
                <a:gd name="T7" fmla="*/ 10 h 174"/>
                <a:gd name="T8" fmla="*/ 48 w 420"/>
                <a:gd name="T9" fmla="*/ 12 h 174"/>
                <a:gd name="T10" fmla="*/ 58 w 420"/>
                <a:gd name="T11" fmla="*/ 14 h 174"/>
                <a:gd name="T12" fmla="*/ 78 w 420"/>
                <a:gd name="T13" fmla="*/ 18 h 174"/>
                <a:gd name="T14" fmla="*/ 106 w 420"/>
                <a:gd name="T15" fmla="*/ 42 h 174"/>
                <a:gd name="T16" fmla="*/ 108 w 420"/>
                <a:gd name="T17" fmla="*/ 40 h 174"/>
                <a:gd name="T18" fmla="*/ 114 w 420"/>
                <a:gd name="T19" fmla="*/ 36 h 174"/>
                <a:gd name="T20" fmla="*/ 120 w 420"/>
                <a:gd name="T21" fmla="*/ 28 h 174"/>
                <a:gd name="T22" fmla="*/ 122 w 420"/>
                <a:gd name="T23" fmla="*/ 20 h 174"/>
                <a:gd name="T24" fmla="*/ 128 w 420"/>
                <a:gd name="T25" fmla="*/ 18 h 174"/>
                <a:gd name="T26" fmla="*/ 136 w 420"/>
                <a:gd name="T27" fmla="*/ 14 h 174"/>
                <a:gd name="T28" fmla="*/ 154 w 420"/>
                <a:gd name="T29" fmla="*/ 0 h 174"/>
                <a:gd name="T30" fmla="*/ 178 w 420"/>
                <a:gd name="T31" fmla="*/ 4 h 174"/>
                <a:gd name="T32" fmla="*/ 200 w 420"/>
                <a:gd name="T33" fmla="*/ 2 h 174"/>
                <a:gd name="T34" fmla="*/ 234 w 420"/>
                <a:gd name="T35" fmla="*/ 12 h 174"/>
                <a:gd name="T36" fmla="*/ 256 w 420"/>
                <a:gd name="T37" fmla="*/ 24 h 174"/>
                <a:gd name="T38" fmla="*/ 274 w 420"/>
                <a:gd name="T39" fmla="*/ 26 h 174"/>
                <a:gd name="T40" fmla="*/ 304 w 420"/>
                <a:gd name="T41" fmla="*/ 18 h 174"/>
                <a:gd name="T42" fmla="*/ 318 w 420"/>
                <a:gd name="T43" fmla="*/ 10 h 174"/>
                <a:gd name="T44" fmla="*/ 322 w 420"/>
                <a:gd name="T45" fmla="*/ 4 h 174"/>
                <a:gd name="T46" fmla="*/ 322 w 420"/>
                <a:gd name="T47" fmla="*/ 2 h 174"/>
                <a:gd name="T48" fmla="*/ 342 w 420"/>
                <a:gd name="T49" fmla="*/ 6 h 174"/>
                <a:gd name="T50" fmla="*/ 378 w 420"/>
                <a:gd name="T51" fmla="*/ 22 h 174"/>
                <a:gd name="T52" fmla="*/ 372 w 420"/>
                <a:gd name="T53" fmla="*/ 60 h 174"/>
                <a:gd name="T54" fmla="*/ 382 w 420"/>
                <a:gd name="T55" fmla="*/ 60 h 174"/>
                <a:gd name="T56" fmla="*/ 394 w 420"/>
                <a:gd name="T57" fmla="*/ 60 h 174"/>
                <a:gd name="T58" fmla="*/ 404 w 420"/>
                <a:gd name="T59" fmla="*/ 60 h 174"/>
                <a:gd name="T60" fmla="*/ 412 w 420"/>
                <a:gd name="T61" fmla="*/ 64 h 174"/>
                <a:gd name="T62" fmla="*/ 418 w 420"/>
                <a:gd name="T63" fmla="*/ 68 h 174"/>
                <a:gd name="T64" fmla="*/ 420 w 420"/>
                <a:gd name="T65" fmla="*/ 74 h 174"/>
                <a:gd name="T66" fmla="*/ 414 w 420"/>
                <a:gd name="T67" fmla="*/ 78 h 174"/>
                <a:gd name="T68" fmla="*/ 404 w 420"/>
                <a:gd name="T69" fmla="*/ 84 h 174"/>
                <a:gd name="T70" fmla="*/ 390 w 420"/>
                <a:gd name="T71" fmla="*/ 88 h 174"/>
                <a:gd name="T72" fmla="*/ 374 w 420"/>
                <a:gd name="T73" fmla="*/ 92 h 174"/>
                <a:gd name="T74" fmla="*/ 360 w 420"/>
                <a:gd name="T75" fmla="*/ 100 h 174"/>
                <a:gd name="T76" fmla="*/ 360 w 420"/>
                <a:gd name="T77" fmla="*/ 104 h 174"/>
                <a:gd name="T78" fmla="*/ 358 w 420"/>
                <a:gd name="T79" fmla="*/ 112 h 174"/>
                <a:gd name="T80" fmla="*/ 354 w 420"/>
                <a:gd name="T81" fmla="*/ 120 h 174"/>
                <a:gd name="T82" fmla="*/ 344 w 420"/>
                <a:gd name="T83" fmla="*/ 128 h 174"/>
                <a:gd name="T84" fmla="*/ 322 w 420"/>
                <a:gd name="T85" fmla="*/ 136 h 174"/>
                <a:gd name="T86" fmla="*/ 280 w 420"/>
                <a:gd name="T87" fmla="*/ 144 h 174"/>
                <a:gd name="T88" fmla="*/ 246 w 420"/>
                <a:gd name="T89" fmla="*/ 152 h 174"/>
                <a:gd name="T90" fmla="*/ 232 w 420"/>
                <a:gd name="T91" fmla="*/ 158 h 174"/>
                <a:gd name="T92" fmla="*/ 204 w 420"/>
                <a:gd name="T93" fmla="*/ 172 h 174"/>
                <a:gd name="T94" fmla="*/ 176 w 420"/>
                <a:gd name="T95" fmla="*/ 172 h 174"/>
                <a:gd name="T96" fmla="*/ 162 w 420"/>
                <a:gd name="T97" fmla="*/ 162 h 174"/>
                <a:gd name="T98" fmla="*/ 144 w 420"/>
                <a:gd name="T99" fmla="*/ 160 h 174"/>
                <a:gd name="T100" fmla="*/ 116 w 420"/>
                <a:gd name="T101" fmla="*/ 162 h 174"/>
                <a:gd name="T102" fmla="*/ 88 w 420"/>
                <a:gd name="T103" fmla="*/ 160 h 174"/>
                <a:gd name="T104" fmla="*/ 76 w 420"/>
                <a:gd name="T105" fmla="*/ 148 h 174"/>
                <a:gd name="T106" fmla="*/ 76 w 420"/>
                <a:gd name="T107" fmla="*/ 134 h 174"/>
                <a:gd name="T108" fmla="*/ 66 w 420"/>
                <a:gd name="T109" fmla="*/ 108 h 174"/>
                <a:gd name="T110" fmla="*/ 44 w 420"/>
                <a:gd name="T111" fmla="*/ 94 h 174"/>
                <a:gd name="T112" fmla="*/ 16 w 420"/>
                <a:gd name="T113" fmla="*/ 78 h 174"/>
                <a:gd name="T114" fmla="*/ 0 w 420"/>
                <a:gd name="T115" fmla="*/ 50 h 17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420"/>
                <a:gd name="T175" fmla="*/ 0 h 174"/>
                <a:gd name="T176" fmla="*/ 420 w 420"/>
                <a:gd name="T177" fmla="*/ 174 h 17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420" h="174">
                  <a:moveTo>
                    <a:pt x="4" y="32"/>
                  </a:moveTo>
                  <a:lnTo>
                    <a:pt x="26" y="20"/>
                  </a:lnTo>
                  <a:lnTo>
                    <a:pt x="26" y="18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2" y="12"/>
                  </a:lnTo>
                  <a:lnTo>
                    <a:pt x="36" y="10"/>
                  </a:lnTo>
                  <a:lnTo>
                    <a:pt x="40" y="10"/>
                  </a:lnTo>
                  <a:lnTo>
                    <a:pt x="48" y="12"/>
                  </a:lnTo>
                  <a:lnTo>
                    <a:pt x="56" y="14"/>
                  </a:lnTo>
                  <a:lnTo>
                    <a:pt x="58" y="14"/>
                  </a:lnTo>
                  <a:lnTo>
                    <a:pt x="68" y="14"/>
                  </a:lnTo>
                  <a:lnTo>
                    <a:pt x="78" y="18"/>
                  </a:lnTo>
                  <a:lnTo>
                    <a:pt x="88" y="24"/>
                  </a:lnTo>
                  <a:lnTo>
                    <a:pt x="106" y="42"/>
                  </a:lnTo>
                  <a:lnTo>
                    <a:pt x="108" y="40"/>
                  </a:lnTo>
                  <a:lnTo>
                    <a:pt x="112" y="40"/>
                  </a:lnTo>
                  <a:lnTo>
                    <a:pt x="114" y="36"/>
                  </a:lnTo>
                  <a:lnTo>
                    <a:pt x="118" y="34"/>
                  </a:lnTo>
                  <a:lnTo>
                    <a:pt x="120" y="28"/>
                  </a:lnTo>
                  <a:lnTo>
                    <a:pt x="120" y="22"/>
                  </a:lnTo>
                  <a:lnTo>
                    <a:pt x="122" y="20"/>
                  </a:lnTo>
                  <a:lnTo>
                    <a:pt x="126" y="18"/>
                  </a:lnTo>
                  <a:lnTo>
                    <a:pt x="128" y="18"/>
                  </a:lnTo>
                  <a:lnTo>
                    <a:pt x="132" y="18"/>
                  </a:lnTo>
                  <a:lnTo>
                    <a:pt x="136" y="14"/>
                  </a:lnTo>
                  <a:lnTo>
                    <a:pt x="144" y="6"/>
                  </a:lnTo>
                  <a:lnTo>
                    <a:pt x="154" y="0"/>
                  </a:lnTo>
                  <a:lnTo>
                    <a:pt x="166" y="0"/>
                  </a:lnTo>
                  <a:lnTo>
                    <a:pt x="178" y="4"/>
                  </a:lnTo>
                  <a:lnTo>
                    <a:pt x="190" y="4"/>
                  </a:lnTo>
                  <a:lnTo>
                    <a:pt x="200" y="2"/>
                  </a:lnTo>
                  <a:lnTo>
                    <a:pt x="216" y="4"/>
                  </a:lnTo>
                  <a:lnTo>
                    <a:pt x="234" y="12"/>
                  </a:lnTo>
                  <a:lnTo>
                    <a:pt x="254" y="24"/>
                  </a:lnTo>
                  <a:lnTo>
                    <a:pt x="256" y="24"/>
                  </a:lnTo>
                  <a:lnTo>
                    <a:pt x="262" y="26"/>
                  </a:lnTo>
                  <a:lnTo>
                    <a:pt x="274" y="26"/>
                  </a:lnTo>
                  <a:lnTo>
                    <a:pt x="292" y="22"/>
                  </a:lnTo>
                  <a:lnTo>
                    <a:pt x="304" y="18"/>
                  </a:lnTo>
                  <a:lnTo>
                    <a:pt x="312" y="14"/>
                  </a:lnTo>
                  <a:lnTo>
                    <a:pt x="318" y="10"/>
                  </a:lnTo>
                  <a:lnTo>
                    <a:pt x="320" y="6"/>
                  </a:lnTo>
                  <a:lnTo>
                    <a:pt x="322" y="4"/>
                  </a:lnTo>
                  <a:lnTo>
                    <a:pt x="322" y="2"/>
                  </a:lnTo>
                  <a:lnTo>
                    <a:pt x="330" y="2"/>
                  </a:lnTo>
                  <a:lnTo>
                    <a:pt x="342" y="6"/>
                  </a:lnTo>
                  <a:lnTo>
                    <a:pt x="356" y="14"/>
                  </a:lnTo>
                  <a:lnTo>
                    <a:pt x="378" y="22"/>
                  </a:lnTo>
                  <a:lnTo>
                    <a:pt x="372" y="60"/>
                  </a:lnTo>
                  <a:lnTo>
                    <a:pt x="376" y="60"/>
                  </a:lnTo>
                  <a:lnTo>
                    <a:pt x="382" y="60"/>
                  </a:lnTo>
                  <a:lnTo>
                    <a:pt x="388" y="60"/>
                  </a:lnTo>
                  <a:lnTo>
                    <a:pt x="394" y="60"/>
                  </a:lnTo>
                  <a:lnTo>
                    <a:pt x="398" y="60"/>
                  </a:lnTo>
                  <a:lnTo>
                    <a:pt x="404" y="60"/>
                  </a:lnTo>
                  <a:lnTo>
                    <a:pt x="408" y="62"/>
                  </a:lnTo>
                  <a:lnTo>
                    <a:pt x="412" y="64"/>
                  </a:lnTo>
                  <a:lnTo>
                    <a:pt x="416" y="66"/>
                  </a:lnTo>
                  <a:lnTo>
                    <a:pt x="418" y="68"/>
                  </a:lnTo>
                  <a:lnTo>
                    <a:pt x="420" y="72"/>
                  </a:lnTo>
                  <a:lnTo>
                    <a:pt x="420" y="74"/>
                  </a:lnTo>
                  <a:lnTo>
                    <a:pt x="420" y="76"/>
                  </a:lnTo>
                  <a:lnTo>
                    <a:pt x="414" y="78"/>
                  </a:lnTo>
                  <a:lnTo>
                    <a:pt x="410" y="82"/>
                  </a:lnTo>
                  <a:lnTo>
                    <a:pt x="404" y="84"/>
                  </a:lnTo>
                  <a:lnTo>
                    <a:pt x="398" y="86"/>
                  </a:lnTo>
                  <a:lnTo>
                    <a:pt x="390" y="88"/>
                  </a:lnTo>
                  <a:lnTo>
                    <a:pt x="382" y="88"/>
                  </a:lnTo>
                  <a:lnTo>
                    <a:pt x="374" y="92"/>
                  </a:lnTo>
                  <a:lnTo>
                    <a:pt x="366" y="96"/>
                  </a:lnTo>
                  <a:lnTo>
                    <a:pt x="360" y="100"/>
                  </a:lnTo>
                  <a:lnTo>
                    <a:pt x="360" y="104"/>
                  </a:lnTo>
                  <a:lnTo>
                    <a:pt x="360" y="106"/>
                  </a:lnTo>
                  <a:lnTo>
                    <a:pt x="358" y="112"/>
                  </a:lnTo>
                  <a:lnTo>
                    <a:pt x="358" y="116"/>
                  </a:lnTo>
                  <a:lnTo>
                    <a:pt x="354" y="120"/>
                  </a:lnTo>
                  <a:lnTo>
                    <a:pt x="350" y="126"/>
                  </a:lnTo>
                  <a:lnTo>
                    <a:pt x="344" y="128"/>
                  </a:lnTo>
                  <a:lnTo>
                    <a:pt x="338" y="132"/>
                  </a:lnTo>
                  <a:lnTo>
                    <a:pt x="322" y="136"/>
                  </a:lnTo>
                  <a:lnTo>
                    <a:pt x="302" y="140"/>
                  </a:lnTo>
                  <a:lnTo>
                    <a:pt x="280" y="144"/>
                  </a:lnTo>
                  <a:lnTo>
                    <a:pt x="262" y="148"/>
                  </a:lnTo>
                  <a:lnTo>
                    <a:pt x="246" y="152"/>
                  </a:lnTo>
                  <a:lnTo>
                    <a:pt x="238" y="154"/>
                  </a:lnTo>
                  <a:lnTo>
                    <a:pt x="232" y="158"/>
                  </a:lnTo>
                  <a:lnTo>
                    <a:pt x="218" y="166"/>
                  </a:lnTo>
                  <a:lnTo>
                    <a:pt x="204" y="172"/>
                  </a:lnTo>
                  <a:lnTo>
                    <a:pt x="186" y="174"/>
                  </a:lnTo>
                  <a:lnTo>
                    <a:pt x="176" y="172"/>
                  </a:lnTo>
                  <a:lnTo>
                    <a:pt x="170" y="166"/>
                  </a:lnTo>
                  <a:lnTo>
                    <a:pt x="162" y="162"/>
                  </a:lnTo>
                  <a:lnTo>
                    <a:pt x="156" y="160"/>
                  </a:lnTo>
                  <a:lnTo>
                    <a:pt x="144" y="160"/>
                  </a:lnTo>
                  <a:lnTo>
                    <a:pt x="132" y="162"/>
                  </a:lnTo>
                  <a:lnTo>
                    <a:pt x="116" y="162"/>
                  </a:lnTo>
                  <a:lnTo>
                    <a:pt x="102" y="162"/>
                  </a:lnTo>
                  <a:lnTo>
                    <a:pt x="88" y="160"/>
                  </a:lnTo>
                  <a:lnTo>
                    <a:pt x="80" y="156"/>
                  </a:lnTo>
                  <a:lnTo>
                    <a:pt x="76" y="148"/>
                  </a:lnTo>
                  <a:lnTo>
                    <a:pt x="76" y="144"/>
                  </a:lnTo>
                  <a:lnTo>
                    <a:pt x="76" y="134"/>
                  </a:lnTo>
                  <a:lnTo>
                    <a:pt x="72" y="120"/>
                  </a:lnTo>
                  <a:lnTo>
                    <a:pt x="66" y="108"/>
                  </a:lnTo>
                  <a:lnTo>
                    <a:pt x="56" y="100"/>
                  </a:lnTo>
                  <a:lnTo>
                    <a:pt x="44" y="94"/>
                  </a:lnTo>
                  <a:lnTo>
                    <a:pt x="30" y="88"/>
                  </a:lnTo>
                  <a:lnTo>
                    <a:pt x="16" y="78"/>
                  </a:lnTo>
                  <a:lnTo>
                    <a:pt x="6" y="66"/>
                  </a:lnTo>
                  <a:lnTo>
                    <a:pt x="0" y="50"/>
                  </a:lnTo>
                  <a:lnTo>
                    <a:pt x="4" y="3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14" name="Freeform 211"/>
            <p:cNvSpPr>
              <a:spLocks noChangeArrowheads="1"/>
            </p:cNvSpPr>
            <p:nvPr/>
          </p:nvSpPr>
          <p:spPr bwMode="auto">
            <a:xfrm>
              <a:off x="1158" y="926"/>
              <a:ext cx="790" cy="574"/>
            </a:xfrm>
            <a:custGeom>
              <a:avLst/>
              <a:gdLst>
                <a:gd name="T0" fmla="*/ 258 w 790"/>
                <a:gd name="T1" fmla="*/ 162 h 574"/>
                <a:gd name="T2" fmla="*/ 310 w 790"/>
                <a:gd name="T3" fmla="*/ 218 h 574"/>
                <a:gd name="T4" fmla="*/ 396 w 790"/>
                <a:gd name="T5" fmla="*/ 226 h 574"/>
                <a:gd name="T6" fmla="*/ 514 w 790"/>
                <a:gd name="T7" fmla="*/ 190 h 574"/>
                <a:gd name="T8" fmla="*/ 584 w 790"/>
                <a:gd name="T9" fmla="*/ 142 h 574"/>
                <a:gd name="T10" fmla="*/ 606 w 790"/>
                <a:gd name="T11" fmla="*/ 118 h 574"/>
                <a:gd name="T12" fmla="*/ 588 w 790"/>
                <a:gd name="T13" fmla="*/ 56 h 574"/>
                <a:gd name="T14" fmla="*/ 658 w 790"/>
                <a:gd name="T15" fmla="*/ 8 h 574"/>
                <a:gd name="T16" fmla="*/ 678 w 790"/>
                <a:gd name="T17" fmla="*/ 52 h 574"/>
                <a:gd name="T18" fmla="*/ 712 w 790"/>
                <a:gd name="T19" fmla="*/ 90 h 574"/>
                <a:gd name="T20" fmla="*/ 734 w 790"/>
                <a:gd name="T21" fmla="*/ 108 h 574"/>
                <a:gd name="T22" fmla="*/ 762 w 790"/>
                <a:gd name="T23" fmla="*/ 104 h 574"/>
                <a:gd name="T24" fmla="*/ 790 w 790"/>
                <a:gd name="T25" fmla="*/ 78 h 574"/>
                <a:gd name="T26" fmla="*/ 778 w 790"/>
                <a:gd name="T27" fmla="*/ 120 h 574"/>
                <a:gd name="T28" fmla="*/ 698 w 790"/>
                <a:gd name="T29" fmla="*/ 208 h 574"/>
                <a:gd name="T30" fmla="*/ 660 w 790"/>
                <a:gd name="T31" fmla="*/ 216 h 574"/>
                <a:gd name="T32" fmla="*/ 644 w 790"/>
                <a:gd name="T33" fmla="*/ 224 h 574"/>
                <a:gd name="T34" fmla="*/ 636 w 790"/>
                <a:gd name="T35" fmla="*/ 242 h 574"/>
                <a:gd name="T36" fmla="*/ 618 w 790"/>
                <a:gd name="T37" fmla="*/ 270 h 574"/>
                <a:gd name="T38" fmla="*/ 600 w 790"/>
                <a:gd name="T39" fmla="*/ 268 h 574"/>
                <a:gd name="T40" fmla="*/ 596 w 790"/>
                <a:gd name="T41" fmla="*/ 254 h 574"/>
                <a:gd name="T42" fmla="*/ 556 w 790"/>
                <a:gd name="T43" fmla="*/ 264 h 574"/>
                <a:gd name="T44" fmla="*/ 560 w 790"/>
                <a:gd name="T45" fmla="*/ 282 h 574"/>
                <a:gd name="T46" fmla="*/ 590 w 790"/>
                <a:gd name="T47" fmla="*/ 294 h 574"/>
                <a:gd name="T48" fmla="*/ 624 w 790"/>
                <a:gd name="T49" fmla="*/ 298 h 574"/>
                <a:gd name="T50" fmla="*/ 592 w 790"/>
                <a:gd name="T51" fmla="*/ 316 h 574"/>
                <a:gd name="T52" fmla="*/ 582 w 790"/>
                <a:gd name="T53" fmla="*/ 336 h 574"/>
                <a:gd name="T54" fmla="*/ 608 w 790"/>
                <a:gd name="T55" fmla="*/ 390 h 574"/>
                <a:gd name="T56" fmla="*/ 614 w 790"/>
                <a:gd name="T57" fmla="*/ 422 h 574"/>
                <a:gd name="T58" fmla="*/ 560 w 790"/>
                <a:gd name="T59" fmla="*/ 502 h 574"/>
                <a:gd name="T60" fmla="*/ 482 w 790"/>
                <a:gd name="T61" fmla="*/ 534 h 574"/>
                <a:gd name="T62" fmla="*/ 468 w 790"/>
                <a:gd name="T63" fmla="*/ 546 h 574"/>
                <a:gd name="T64" fmla="*/ 454 w 790"/>
                <a:gd name="T65" fmla="*/ 574 h 574"/>
                <a:gd name="T66" fmla="*/ 460 w 790"/>
                <a:gd name="T67" fmla="*/ 548 h 574"/>
                <a:gd name="T68" fmla="*/ 442 w 790"/>
                <a:gd name="T69" fmla="*/ 532 h 574"/>
                <a:gd name="T70" fmla="*/ 408 w 790"/>
                <a:gd name="T71" fmla="*/ 516 h 574"/>
                <a:gd name="T72" fmla="*/ 372 w 790"/>
                <a:gd name="T73" fmla="*/ 514 h 574"/>
                <a:gd name="T74" fmla="*/ 358 w 790"/>
                <a:gd name="T75" fmla="*/ 524 h 574"/>
                <a:gd name="T76" fmla="*/ 356 w 790"/>
                <a:gd name="T77" fmla="*/ 542 h 574"/>
                <a:gd name="T78" fmla="*/ 338 w 790"/>
                <a:gd name="T79" fmla="*/ 548 h 574"/>
                <a:gd name="T80" fmla="*/ 334 w 790"/>
                <a:gd name="T81" fmla="*/ 534 h 574"/>
                <a:gd name="T82" fmla="*/ 308 w 790"/>
                <a:gd name="T83" fmla="*/ 520 h 574"/>
                <a:gd name="T84" fmla="*/ 304 w 790"/>
                <a:gd name="T85" fmla="*/ 452 h 574"/>
                <a:gd name="T86" fmla="*/ 232 w 790"/>
                <a:gd name="T87" fmla="*/ 440 h 574"/>
                <a:gd name="T88" fmla="*/ 186 w 790"/>
                <a:gd name="T89" fmla="*/ 454 h 574"/>
                <a:gd name="T90" fmla="*/ 180 w 790"/>
                <a:gd name="T91" fmla="*/ 450 h 574"/>
                <a:gd name="T92" fmla="*/ 92 w 790"/>
                <a:gd name="T93" fmla="*/ 380 h 574"/>
                <a:gd name="T94" fmla="*/ 90 w 790"/>
                <a:gd name="T95" fmla="*/ 346 h 574"/>
                <a:gd name="T96" fmla="*/ 60 w 790"/>
                <a:gd name="T97" fmla="*/ 330 h 574"/>
                <a:gd name="T98" fmla="*/ 22 w 790"/>
                <a:gd name="T99" fmla="*/ 308 h 574"/>
                <a:gd name="T100" fmla="*/ 10 w 790"/>
                <a:gd name="T101" fmla="*/ 282 h 574"/>
                <a:gd name="T102" fmla="*/ 0 w 790"/>
                <a:gd name="T103" fmla="*/ 266 h 574"/>
                <a:gd name="T104" fmla="*/ 40 w 790"/>
                <a:gd name="T105" fmla="*/ 246 h 574"/>
                <a:gd name="T106" fmla="*/ 60 w 790"/>
                <a:gd name="T107" fmla="*/ 240 h 574"/>
                <a:gd name="T108" fmla="*/ 84 w 790"/>
                <a:gd name="T109" fmla="*/ 212 h 574"/>
                <a:gd name="T110" fmla="*/ 74 w 790"/>
                <a:gd name="T111" fmla="*/ 188 h 574"/>
                <a:gd name="T112" fmla="*/ 90 w 790"/>
                <a:gd name="T113" fmla="*/ 176 h 574"/>
                <a:gd name="T114" fmla="*/ 110 w 790"/>
                <a:gd name="T115" fmla="*/ 164 h 574"/>
                <a:gd name="T116" fmla="*/ 134 w 790"/>
                <a:gd name="T117" fmla="*/ 130 h 574"/>
                <a:gd name="T118" fmla="*/ 164 w 790"/>
                <a:gd name="T119" fmla="*/ 102 h 574"/>
                <a:gd name="T120" fmla="*/ 180 w 790"/>
                <a:gd name="T121" fmla="*/ 86 h 57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790"/>
                <a:gd name="T184" fmla="*/ 0 h 574"/>
                <a:gd name="T185" fmla="*/ 790 w 790"/>
                <a:gd name="T186" fmla="*/ 574 h 574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790" h="574">
                  <a:moveTo>
                    <a:pt x="194" y="86"/>
                  </a:moveTo>
                  <a:lnTo>
                    <a:pt x="192" y="104"/>
                  </a:lnTo>
                  <a:lnTo>
                    <a:pt x="198" y="120"/>
                  </a:lnTo>
                  <a:lnTo>
                    <a:pt x="208" y="132"/>
                  </a:lnTo>
                  <a:lnTo>
                    <a:pt x="222" y="142"/>
                  </a:lnTo>
                  <a:lnTo>
                    <a:pt x="236" y="148"/>
                  </a:lnTo>
                  <a:lnTo>
                    <a:pt x="248" y="154"/>
                  </a:lnTo>
                  <a:lnTo>
                    <a:pt x="258" y="162"/>
                  </a:lnTo>
                  <a:lnTo>
                    <a:pt x="264" y="174"/>
                  </a:lnTo>
                  <a:lnTo>
                    <a:pt x="268" y="188"/>
                  </a:lnTo>
                  <a:lnTo>
                    <a:pt x="270" y="198"/>
                  </a:lnTo>
                  <a:lnTo>
                    <a:pt x="270" y="202"/>
                  </a:lnTo>
                  <a:lnTo>
                    <a:pt x="272" y="210"/>
                  </a:lnTo>
                  <a:lnTo>
                    <a:pt x="280" y="214"/>
                  </a:lnTo>
                  <a:lnTo>
                    <a:pt x="294" y="216"/>
                  </a:lnTo>
                  <a:lnTo>
                    <a:pt x="310" y="218"/>
                  </a:lnTo>
                  <a:lnTo>
                    <a:pt x="324" y="216"/>
                  </a:lnTo>
                  <a:lnTo>
                    <a:pt x="338" y="214"/>
                  </a:lnTo>
                  <a:lnTo>
                    <a:pt x="348" y="214"/>
                  </a:lnTo>
                  <a:lnTo>
                    <a:pt x="356" y="216"/>
                  </a:lnTo>
                  <a:lnTo>
                    <a:pt x="362" y="222"/>
                  </a:lnTo>
                  <a:lnTo>
                    <a:pt x="368" y="226"/>
                  </a:lnTo>
                  <a:lnTo>
                    <a:pt x="380" y="228"/>
                  </a:lnTo>
                  <a:lnTo>
                    <a:pt x="396" y="226"/>
                  </a:lnTo>
                  <a:lnTo>
                    <a:pt x="412" y="220"/>
                  </a:lnTo>
                  <a:lnTo>
                    <a:pt x="424" y="212"/>
                  </a:lnTo>
                  <a:lnTo>
                    <a:pt x="432" y="208"/>
                  </a:lnTo>
                  <a:lnTo>
                    <a:pt x="440" y="206"/>
                  </a:lnTo>
                  <a:lnTo>
                    <a:pt x="454" y="202"/>
                  </a:lnTo>
                  <a:lnTo>
                    <a:pt x="474" y="198"/>
                  </a:lnTo>
                  <a:lnTo>
                    <a:pt x="494" y="194"/>
                  </a:lnTo>
                  <a:lnTo>
                    <a:pt x="514" y="190"/>
                  </a:lnTo>
                  <a:lnTo>
                    <a:pt x="530" y="186"/>
                  </a:lnTo>
                  <a:lnTo>
                    <a:pt x="542" y="180"/>
                  </a:lnTo>
                  <a:lnTo>
                    <a:pt x="548" y="172"/>
                  </a:lnTo>
                  <a:lnTo>
                    <a:pt x="552" y="164"/>
                  </a:lnTo>
                  <a:lnTo>
                    <a:pt x="552" y="156"/>
                  </a:lnTo>
                  <a:lnTo>
                    <a:pt x="552" y="154"/>
                  </a:lnTo>
                  <a:lnTo>
                    <a:pt x="568" y="146"/>
                  </a:lnTo>
                  <a:lnTo>
                    <a:pt x="584" y="142"/>
                  </a:lnTo>
                  <a:lnTo>
                    <a:pt x="590" y="142"/>
                  </a:lnTo>
                  <a:lnTo>
                    <a:pt x="596" y="140"/>
                  </a:lnTo>
                  <a:lnTo>
                    <a:pt x="604" y="138"/>
                  </a:lnTo>
                  <a:lnTo>
                    <a:pt x="608" y="134"/>
                  </a:lnTo>
                  <a:lnTo>
                    <a:pt x="612" y="130"/>
                  </a:lnTo>
                  <a:lnTo>
                    <a:pt x="612" y="126"/>
                  </a:lnTo>
                  <a:lnTo>
                    <a:pt x="610" y="122"/>
                  </a:lnTo>
                  <a:lnTo>
                    <a:pt x="606" y="118"/>
                  </a:lnTo>
                  <a:lnTo>
                    <a:pt x="600" y="116"/>
                  </a:lnTo>
                  <a:lnTo>
                    <a:pt x="596" y="114"/>
                  </a:lnTo>
                  <a:lnTo>
                    <a:pt x="592" y="114"/>
                  </a:lnTo>
                  <a:lnTo>
                    <a:pt x="590" y="114"/>
                  </a:lnTo>
                  <a:lnTo>
                    <a:pt x="562" y="114"/>
                  </a:lnTo>
                  <a:lnTo>
                    <a:pt x="570" y="76"/>
                  </a:lnTo>
                  <a:lnTo>
                    <a:pt x="588" y="60"/>
                  </a:lnTo>
                  <a:lnTo>
                    <a:pt x="588" y="56"/>
                  </a:lnTo>
                  <a:lnTo>
                    <a:pt x="588" y="46"/>
                  </a:lnTo>
                  <a:lnTo>
                    <a:pt x="590" y="34"/>
                  </a:lnTo>
                  <a:lnTo>
                    <a:pt x="594" y="20"/>
                  </a:lnTo>
                  <a:lnTo>
                    <a:pt x="602" y="8"/>
                  </a:lnTo>
                  <a:lnTo>
                    <a:pt x="614" y="2"/>
                  </a:lnTo>
                  <a:lnTo>
                    <a:pt x="634" y="0"/>
                  </a:lnTo>
                  <a:lnTo>
                    <a:pt x="648" y="2"/>
                  </a:lnTo>
                  <a:lnTo>
                    <a:pt x="658" y="8"/>
                  </a:lnTo>
                  <a:lnTo>
                    <a:pt x="664" y="20"/>
                  </a:lnTo>
                  <a:lnTo>
                    <a:pt x="666" y="22"/>
                  </a:lnTo>
                  <a:lnTo>
                    <a:pt x="666" y="24"/>
                  </a:lnTo>
                  <a:lnTo>
                    <a:pt x="668" y="30"/>
                  </a:lnTo>
                  <a:lnTo>
                    <a:pt x="672" y="36"/>
                  </a:lnTo>
                  <a:lnTo>
                    <a:pt x="674" y="42"/>
                  </a:lnTo>
                  <a:lnTo>
                    <a:pt x="676" y="50"/>
                  </a:lnTo>
                  <a:lnTo>
                    <a:pt x="678" y="52"/>
                  </a:lnTo>
                  <a:lnTo>
                    <a:pt x="686" y="60"/>
                  </a:lnTo>
                  <a:lnTo>
                    <a:pt x="694" y="70"/>
                  </a:lnTo>
                  <a:lnTo>
                    <a:pt x="700" y="80"/>
                  </a:lnTo>
                  <a:lnTo>
                    <a:pt x="702" y="92"/>
                  </a:lnTo>
                  <a:lnTo>
                    <a:pt x="704" y="92"/>
                  </a:lnTo>
                  <a:lnTo>
                    <a:pt x="706" y="92"/>
                  </a:lnTo>
                  <a:lnTo>
                    <a:pt x="708" y="90"/>
                  </a:lnTo>
                  <a:lnTo>
                    <a:pt x="712" y="90"/>
                  </a:lnTo>
                  <a:lnTo>
                    <a:pt x="716" y="90"/>
                  </a:lnTo>
                  <a:lnTo>
                    <a:pt x="722" y="92"/>
                  </a:lnTo>
                  <a:lnTo>
                    <a:pt x="726" y="94"/>
                  </a:lnTo>
                  <a:lnTo>
                    <a:pt x="730" y="98"/>
                  </a:lnTo>
                  <a:lnTo>
                    <a:pt x="732" y="104"/>
                  </a:lnTo>
                  <a:lnTo>
                    <a:pt x="734" y="106"/>
                  </a:lnTo>
                  <a:lnTo>
                    <a:pt x="734" y="108"/>
                  </a:lnTo>
                  <a:lnTo>
                    <a:pt x="736" y="112"/>
                  </a:lnTo>
                  <a:lnTo>
                    <a:pt x="738" y="114"/>
                  </a:lnTo>
                  <a:lnTo>
                    <a:pt x="742" y="114"/>
                  </a:lnTo>
                  <a:lnTo>
                    <a:pt x="746" y="114"/>
                  </a:lnTo>
                  <a:lnTo>
                    <a:pt x="752" y="112"/>
                  </a:lnTo>
                  <a:lnTo>
                    <a:pt x="758" y="108"/>
                  </a:lnTo>
                  <a:lnTo>
                    <a:pt x="760" y="108"/>
                  </a:lnTo>
                  <a:lnTo>
                    <a:pt x="762" y="104"/>
                  </a:lnTo>
                  <a:lnTo>
                    <a:pt x="764" y="100"/>
                  </a:lnTo>
                  <a:lnTo>
                    <a:pt x="768" y="94"/>
                  </a:lnTo>
                  <a:lnTo>
                    <a:pt x="774" y="90"/>
                  </a:lnTo>
                  <a:lnTo>
                    <a:pt x="778" y="84"/>
                  </a:lnTo>
                  <a:lnTo>
                    <a:pt x="784" y="80"/>
                  </a:lnTo>
                  <a:lnTo>
                    <a:pt x="790" y="78"/>
                  </a:lnTo>
                  <a:lnTo>
                    <a:pt x="790" y="80"/>
                  </a:lnTo>
                  <a:lnTo>
                    <a:pt x="790" y="82"/>
                  </a:lnTo>
                  <a:lnTo>
                    <a:pt x="790" y="86"/>
                  </a:lnTo>
                  <a:lnTo>
                    <a:pt x="790" y="90"/>
                  </a:lnTo>
                  <a:lnTo>
                    <a:pt x="788" y="96"/>
                  </a:lnTo>
                  <a:lnTo>
                    <a:pt x="786" y="104"/>
                  </a:lnTo>
                  <a:lnTo>
                    <a:pt x="784" y="108"/>
                  </a:lnTo>
                  <a:lnTo>
                    <a:pt x="778" y="120"/>
                  </a:lnTo>
                  <a:lnTo>
                    <a:pt x="772" y="132"/>
                  </a:lnTo>
                  <a:lnTo>
                    <a:pt x="762" y="144"/>
                  </a:lnTo>
                  <a:lnTo>
                    <a:pt x="752" y="156"/>
                  </a:lnTo>
                  <a:lnTo>
                    <a:pt x="744" y="164"/>
                  </a:lnTo>
                  <a:lnTo>
                    <a:pt x="740" y="174"/>
                  </a:lnTo>
                  <a:lnTo>
                    <a:pt x="720" y="190"/>
                  </a:lnTo>
                  <a:lnTo>
                    <a:pt x="698" y="208"/>
                  </a:lnTo>
                  <a:lnTo>
                    <a:pt x="696" y="210"/>
                  </a:lnTo>
                  <a:lnTo>
                    <a:pt x="694" y="212"/>
                  </a:lnTo>
                  <a:lnTo>
                    <a:pt x="690" y="214"/>
                  </a:lnTo>
                  <a:lnTo>
                    <a:pt x="686" y="216"/>
                  </a:lnTo>
                  <a:lnTo>
                    <a:pt x="680" y="218"/>
                  </a:lnTo>
                  <a:lnTo>
                    <a:pt x="672" y="218"/>
                  </a:lnTo>
                  <a:lnTo>
                    <a:pt x="666" y="218"/>
                  </a:lnTo>
                  <a:lnTo>
                    <a:pt x="660" y="216"/>
                  </a:lnTo>
                  <a:lnTo>
                    <a:pt x="656" y="216"/>
                  </a:lnTo>
                  <a:lnTo>
                    <a:pt x="654" y="216"/>
                  </a:lnTo>
                  <a:lnTo>
                    <a:pt x="652" y="216"/>
                  </a:lnTo>
                  <a:lnTo>
                    <a:pt x="648" y="216"/>
                  </a:lnTo>
                  <a:lnTo>
                    <a:pt x="646" y="218"/>
                  </a:lnTo>
                  <a:lnTo>
                    <a:pt x="644" y="220"/>
                  </a:lnTo>
                  <a:lnTo>
                    <a:pt x="644" y="224"/>
                  </a:lnTo>
                  <a:lnTo>
                    <a:pt x="646" y="228"/>
                  </a:lnTo>
                  <a:lnTo>
                    <a:pt x="646" y="232"/>
                  </a:lnTo>
                  <a:lnTo>
                    <a:pt x="646" y="236"/>
                  </a:lnTo>
                  <a:lnTo>
                    <a:pt x="646" y="238"/>
                  </a:lnTo>
                  <a:lnTo>
                    <a:pt x="644" y="240"/>
                  </a:lnTo>
                  <a:lnTo>
                    <a:pt x="642" y="242"/>
                  </a:lnTo>
                  <a:lnTo>
                    <a:pt x="638" y="242"/>
                  </a:lnTo>
                  <a:lnTo>
                    <a:pt x="636" y="242"/>
                  </a:lnTo>
                  <a:lnTo>
                    <a:pt x="632" y="240"/>
                  </a:lnTo>
                  <a:lnTo>
                    <a:pt x="630" y="240"/>
                  </a:lnTo>
                  <a:lnTo>
                    <a:pt x="628" y="240"/>
                  </a:lnTo>
                  <a:lnTo>
                    <a:pt x="628" y="262"/>
                  </a:lnTo>
                  <a:lnTo>
                    <a:pt x="626" y="264"/>
                  </a:lnTo>
                  <a:lnTo>
                    <a:pt x="622" y="268"/>
                  </a:lnTo>
                  <a:lnTo>
                    <a:pt x="618" y="270"/>
                  </a:lnTo>
                  <a:lnTo>
                    <a:pt x="612" y="274"/>
                  </a:lnTo>
                  <a:lnTo>
                    <a:pt x="608" y="276"/>
                  </a:lnTo>
                  <a:lnTo>
                    <a:pt x="606" y="276"/>
                  </a:lnTo>
                  <a:lnTo>
                    <a:pt x="604" y="276"/>
                  </a:lnTo>
                  <a:lnTo>
                    <a:pt x="602" y="274"/>
                  </a:lnTo>
                  <a:lnTo>
                    <a:pt x="600" y="274"/>
                  </a:lnTo>
                  <a:lnTo>
                    <a:pt x="600" y="272"/>
                  </a:lnTo>
                  <a:lnTo>
                    <a:pt x="600" y="268"/>
                  </a:lnTo>
                  <a:lnTo>
                    <a:pt x="602" y="264"/>
                  </a:lnTo>
                  <a:lnTo>
                    <a:pt x="606" y="262"/>
                  </a:lnTo>
                  <a:lnTo>
                    <a:pt x="608" y="258"/>
                  </a:lnTo>
                  <a:lnTo>
                    <a:pt x="608" y="256"/>
                  </a:lnTo>
                  <a:lnTo>
                    <a:pt x="608" y="254"/>
                  </a:lnTo>
                  <a:lnTo>
                    <a:pt x="604" y="252"/>
                  </a:lnTo>
                  <a:lnTo>
                    <a:pt x="600" y="252"/>
                  </a:lnTo>
                  <a:lnTo>
                    <a:pt x="596" y="254"/>
                  </a:lnTo>
                  <a:lnTo>
                    <a:pt x="592" y="256"/>
                  </a:lnTo>
                  <a:lnTo>
                    <a:pt x="586" y="260"/>
                  </a:lnTo>
                  <a:lnTo>
                    <a:pt x="582" y="264"/>
                  </a:lnTo>
                  <a:lnTo>
                    <a:pt x="574" y="266"/>
                  </a:lnTo>
                  <a:lnTo>
                    <a:pt x="568" y="266"/>
                  </a:lnTo>
                  <a:lnTo>
                    <a:pt x="562" y="266"/>
                  </a:lnTo>
                  <a:lnTo>
                    <a:pt x="558" y="266"/>
                  </a:lnTo>
                  <a:lnTo>
                    <a:pt x="556" y="264"/>
                  </a:lnTo>
                  <a:lnTo>
                    <a:pt x="554" y="264"/>
                  </a:lnTo>
                  <a:lnTo>
                    <a:pt x="552" y="266"/>
                  </a:lnTo>
                  <a:lnTo>
                    <a:pt x="550" y="268"/>
                  </a:lnTo>
                  <a:lnTo>
                    <a:pt x="550" y="270"/>
                  </a:lnTo>
                  <a:lnTo>
                    <a:pt x="552" y="274"/>
                  </a:lnTo>
                  <a:lnTo>
                    <a:pt x="554" y="278"/>
                  </a:lnTo>
                  <a:lnTo>
                    <a:pt x="560" y="282"/>
                  </a:lnTo>
                  <a:lnTo>
                    <a:pt x="566" y="286"/>
                  </a:lnTo>
                  <a:lnTo>
                    <a:pt x="570" y="290"/>
                  </a:lnTo>
                  <a:lnTo>
                    <a:pt x="574" y="294"/>
                  </a:lnTo>
                  <a:lnTo>
                    <a:pt x="578" y="296"/>
                  </a:lnTo>
                  <a:lnTo>
                    <a:pt x="580" y="296"/>
                  </a:lnTo>
                  <a:lnTo>
                    <a:pt x="584" y="294"/>
                  </a:lnTo>
                  <a:lnTo>
                    <a:pt x="590" y="294"/>
                  </a:lnTo>
                  <a:lnTo>
                    <a:pt x="594" y="292"/>
                  </a:lnTo>
                  <a:lnTo>
                    <a:pt x="600" y="292"/>
                  </a:lnTo>
                  <a:lnTo>
                    <a:pt x="604" y="290"/>
                  </a:lnTo>
                  <a:lnTo>
                    <a:pt x="610" y="290"/>
                  </a:lnTo>
                  <a:lnTo>
                    <a:pt x="616" y="292"/>
                  </a:lnTo>
                  <a:lnTo>
                    <a:pt x="620" y="294"/>
                  </a:lnTo>
                  <a:lnTo>
                    <a:pt x="622" y="296"/>
                  </a:lnTo>
                  <a:lnTo>
                    <a:pt x="624" y="298"/>
                  </a:lnTo>
                  <a:lnTo>
                    <a:pt x="624" y="300"/>
                  </a:lnTo>
                  <a:lnTo>
                    <a:pt x="620" y="302"/>
                  </a:lnTo>
                  <a:lnTo>
                    <a:pt x="616" y="304"/>
                  </a:lnTo>
                  <a:lnTo>
                    <a:pt x="610" y="306"/>
                  </a:lnTo>
                  <a:lnTo>
                    <a:pt x="604" y="308"/>
                  </a:lnTo>
                  <a:lnTo>
                    <a:pt x="600" y="312"/>
                  </a:lnTo>
                  <a:lnTo>
                    <a:pt x="596" y="314"/>
                  </a:lnTo>
                  <a:lnTo>
                    <a:pt x="592" y="316"/>
                  </a:lnTo>
                  <a:lnTo>
                    <a:pt x="590" y="316"/>
                  </a:lnTo>
                  <a:lnTo>
                    <a:pt x="588" y="318"/>
                  </a:lnTo>
                  <a:lnTo>
                    <a:pt x="584" y="320"/>
                  </a:lnTo>
                  <a:lnTo>
                    <a:pt x="582" y="324"/>
                  </a:lnTo>
                  <a:lnTo>
                    <a:pt x="580" y="326"/>
                  </a:lnTo>
                  <a:lnTo>
                    <a:pt x="580" y="332"/>
                  </a:lnTo>
                  <a:lnTo>
                    <a:pt x="582" y="336"/>
                  </a:lnTo>
                  <a:lnTo>
                    <a:pt x="586" y="342"/>
                  </a:lnTo>
                  <a:lnTo>
                    <a:pt x="590" y="348"/>
                  </a:lnTo>
                  <a:lnTo>
                    <a:pt x="594" y="352"/>
                  </a:lnTo>
                  <a:lnTo>
                    <a:pt x="596" y="358"/>
                  </a:lnTo>
                  <a:lnTo>
                    <a:pt x="598" y="362"/>
                  </a:lnTo>
                  <a:lnTo>
                    <a:pt x="600" y="364"/>
                  </a:lnTo>
                  <a:lnTo>
                    <a:pt x="600" y="366"/>
                  </a:lnTo>
                  <a:lnTo>
                    <a:pt x="608" y="390"/>
                  </a:lnTo>
                  <a:lnTo>
                    <a:pt x="610" y="390"/>
                  </a:lnTo>
                  <a:lnTo>
                    <a:pt x="610" y="394"/>
                  </a:lnTo>
                  <a:lnTo>
                    <a:pt x="612" y="398"/>
                  </a:lnTo>
                  <a:lnTo>
                    <a:pt x="614" y="402"/>
                  </a:lnTo>
                  <a:lnTo>
                    <a:pt x="614" y="406"/>
                  </a:lnTo>
                  <a:lnTo>
                    <a:pt x="614" y="412"/>
                  </a:lnTo>
                  <a:lnTo>
                    <a:pt x="614" y="416"/>
                  </a:lnTo>
                  <a:lnTo>
                    <a:pt x="614" y="422"/>
                  </a:lnTo>
                  <a:lnTo>
                    <a:pt x="612" y="426"/>
                  </a:lnTo>
                  <a:lnTo>
                    <a:pt x="610" y="430"/>
                  </a:lnTo>
                  <a:lnTo>
                    <a:pt x="606" y="434"/>
                  </a:lnTo>
                  <a:lnTo>
                    <a:pt x="606" y="436"/>
                  </a:lnTo>
                  <a:lnTo>
                    <a:pt x="604" y="438"/>
                  </a:lnTo>
                  <a:lnTo>
                    <a:pt x="592" y="458"/>
                  </a:lnTo>
                  <a:lnTo>
                    <a:pt x="582" y="482"/>
                  </a:lnTo>
                  <a:lnTo>
                    <a:pt x="560" y="502"/>
                  </a:lnTo>
                  <a:lnTo>
                    <a:pt x="544" y="512"/>
                  </a:lnTo>
                  <a:lnTo>
                    <a:pt x="540" y="520"/>
                  </a:lnTo>
                  <a:lnTo>
                    <a:pt x="536" y="520"/>
                  </a:lnTo>
                  <a:lnTo>
                    <a:pt x="526" y="522"/>
                  </a:lnTo>
                  <a:lnTo>
                    <a:pt x="514" y="522"/>
                  </a:lnTo>
                  <a:lnTo>
                    <a:pt x="502" y="520"/>
                  </a:lnTo>
                  <a:lnTo>
                    <a:pt x="494" y="532"/>
                  </a:lnTo>
                  <a:lnTo>
                    <a:pt x="482" y="534"/>
                  </a:lnTo>
                  <a:lnTo>
                    <a:pt x="480" y="534"/>
                  </a:lnTo>
                  <a:lnTo>
                    <a:pt x="478" y="534"/>
                  </a:lnTo>
                  <a:lnTo>
                    <a:pt x="474" y="536"/>
                  </a:lnTo>
                  <a:lnTo>
                    <a:pt x="472" y="536"/>
                  </a:lnTo>
                  <a:lnTo>
                    <a:pt x="470" y="540"/>
                  </a:lnTo>
                  <a:lnTo>
                    <a:pt x="468" y="542"/>
                  </a:lnTo>
                  <a:lnTo>
                    <a:pt x="468" y="546"/>
                  </a:lnTo>
                  <a:lnTo>
                    <a:pt x="470" y="552"/>
                  </a:lnTo>
                  <a:lnTo>
                    <a:pt x="470" y="558"/>
                  </a:lnTo>
                  <a:lnTo>
                    <a:pt x="470" y="564"/>
                  </a:lnTo>
                  <a:lnTo>
                    <a:pt x="470" y="568"/>
                  </a:lnTo>
                  <a:lnTo>
                    <a:pt x="470" y="570"/>
                  </a:lnTo>
                  <a:lnTo>
                    <a:pt x="468" y="572"/>
                  </a:lnTo>
                  <a:lnTo>
                    <a:pt x="456" y="574"/>
                  </a:lnTo>
                  <a:lnTo>
                    <a:pt x="454" y="574"/>
                  </a:lnTo>
                  <a:lnTo>
                    <a:pt x="452" y="572"/>
                  </a:lnTo>
                  <a:lnTo>
                    <a:pt x="450" y="570"/>
                  </a:lnTo>
                  <a:lnTo>
                    <a:pt x="450" y="566"/>
                  </a:lnTo>
                  <a:lnTo>
                    <a:pt x="450" y="564"/>
                  </a:lnTo>
                  <a:lnTo>
                    <a:pt x="452" y="560"/>
                  </a:lnTo>
                  <a:lnTo>
                    <a:pt x="456" y="556"/>
                  </a:lnTo>
                  <a:lnTo>
                    <a:pt x="458" y="552"/>
                  </a:lnTo>
                  <a:lnTo>
                    <a:pt x="460" y="548"/>
                  </a:lnTo>
                  <a:lnTo>
                    <a:pt x="460" y="544"/>
                  </a:lnTo>
                  <a:lnTo>
                    <a:pt x="458" y="540"/>
                  </a:lnTo>
                  <a:lnTo>
                    <a:pt x="456" y="538"/>
                  </a:lnTo>
                  <a:lnTo>
                    <a:pt x="452" y="536"/>
                  </a:lnTo>
                  <a:lnTo>
                    <a:pt x="448" y="536"/>
                  </a:lnTo>
                  <a:lnTo>
                    <a:pt x="444" y="534"/>
                  </a:lnTo>
                  <a:lnTo>
                    <a:pt x="442" y="532"/>
                  </a:lnTo>
                  <a:lnTo>
                    <a:pt x="438" y="534"/>
                  </a:lnTo>
                  <a:lnTo>
                    <a:pt x="434" y="536"/>
                  </a:lnTo>
                  <a:lnTo>
                    <a:pt x="434" y="538"/>
                  </a:lnTo>
                  <a:lnTo>
                    <a:pt x="432" y="538"/>
                  </a:lnTo>
                  <a:lnTo>
                    <a:pt x="430" y="528"/>
                  </a:lnTo>
                  <a:lnTo>
                    <a:pt x="418" y="516"/>
                  </a:lnTo>
                  <a:lnTo>
                    <a:pt x="412" y="514"/>
                  </a:lnTo>
                  <a:lnTo>
                    <a:pt x="408" y="516"/>
                  </a:lnTo>
                  <a:lnTo>
                    <a:pt x="402" y="516"/>
                  </a:lnTo>
                  <a:lnTo>
                    <a:pt x="396" y="516"/>
                  </a:lnTo>
                  <a:lnTo>
                    <a:pt x="390" y="516"/>
                  </a:lnTo>
                  <a:lnTo>
                    <a:pt x="386" y="514"/>
                  </a:lnTo>
                  <a:lnTo>
                    <a:pt x="382" y="514"/>
                  </a:lnTo>
                  <a:lnTo>
                    <a:pt x="378" y="514"/>
                  </a:lnTo>
                  <a:lnTo>
                    <a:pt x="372" y="514"/>
                  </a:lnTo>
                  <a:lnTo>
                    <a:pt x="370" y="516"/>
                  </a:lnTo>
                  <a:lnTo>
                    <a:pt x="368" y="516"/>
                  </a:lnTo>
                  <a:lnTo>
                    <a:pt x="364" y="516"/>
                  </a:lnTo>
                  <a:lnTo>
                    <a:pt x="362" y="518"/>
                  </a:lnTo>
                  <a:lnTo>
                    <a:pt x="362" y="520"/>
                  </a:lnTo>
                  <a:lnTo>
                    <a:pt x="362" y="522"/>
                  </a:lnTo>
                  <a:lnTo>
                    <a:pt x="358" y="524"/>
                  </a:lnTo>
                  <a:lnTo>
                    <a:pt x="356" y="526"/>
                  </a:lnTo>
                  <a:lnTo>
                    <a:pt x="356" y="528"/>
                  </a:lnTo>
                  <a:lnTo>
                    <a:pt x="356" y="532"/>
                  </a:lnTo>
                  <a:lnTo>
                    <a:pt x="358" y="538"/>
                  </a:lnTo>
                  <a:lnTo>
                    <a:pt x="356" y="542"/>
                  </a:lnTo>
                  <a:lnTo>
                    <a:pt x="356" y="544"/>
                  </a:lnTo>
                  <a:lnTo>
                    <a:pt x="354" y="544"/>
                  </a:lnTo>
                  <a:lnTo>
                    <a:pt x="352" y="544"/>
                  </a:lnTo>
                  <a:lnTo>
                    <a:pt x="350" y="544"/>
                  </a:lnTo>
                  <a:lnTo>
                    <a:pt x="348" y="544"/>
                  </a:lnTo>
                  <a:lnTo>
                    <a:pt x="342" y="546"/>
                  </a:lnTo>
                  <a:lnTo>
                    <a:pt x="338" y="548"/>
                  </a:lnTo>
                  <a:lnTo>
                    <a:pt x="334" y="548"/>
                  </a:lnTo>
                  <a:lnTo>
                    <a:pt x="332" y="548"/>
                  </a:lnTo>
                  <a:lnTo>
                    <a:pt x="332" y="546"/>
                  </a:lnTo>
                  <a:lnTo>
                    <a:pt x="332" y="542"/>
                  </a:lnTo>
                  <a:lnTo>
                    <a:pt x="334" y="538"/>
                  </a:lnTo>
                  <a:lnTo>
                    <a:pt x="334" y="536"/>
                  </a:lnTo>
                  <a:lnTo>
                    <a:pt x="334" y="534"/>
                  </a:lnTo>
                  <a:lnTo>
                    <a:pt x="326" y="528"/>
                  </a:lnTo>
                  <a:lnTo>
                    <a:pt x="320" y="530"/>
                  </a:lnTo>
                  <a:lnTo>
                    <a:pt x="316" y="530"/>
                  </a:lnTo>
                  <a:lnTo>
                    <a:pt x="312" y="528"/>
                  </a:lnTo>
                  <a:lnTo>
                    <a:pt x="310" y="526"/>
                  </a:lnTo>
                  <a:lnTo>
                    <a:pt x="308" y="524"/>
                  </a:lnTo>
                  <a:lnTo>
                    <a:pt x="308" y="522"/>
                  </a:lnTo>
                  <a:lnTo>
                    <a:pt x="308" y="520"/>
                  </a:lnTo>
                  <a:lnTo>
                    <a:pt x="312" y="498"/>
                  </a:lnTo>
                  <a:lnTo>
                    <a:pt x="316" y="488"/>
                  </a:lnTo>
                  <a:lnTo>
                    <a:pt x="320" y="484"/>
                  </a:lnTo>
                  <a:lnTo>
                    <a:pt x="316" y="470"/>
                  </a:lnTo>
                  <a:lnTo>
                    <a:pt x="310" y="458"/>
                  </a:lnTo>
                  <a:lnTo>
                    <a:pt x="304" y="452"/>
                  </a:lnTo>
                  <a:lnTo>
                    <a:pt x="300" y="450"/>
                  </a:lnTo>
                  <a:lnTo>
                    <a:pt x="300" y="448"/>
                  </a:lnTo>
                  <a:lnTo>
                    <a:pt x="298" y="448"/>
                  </a:lnTo>
                  <a:lnTo>
                    <a:pt x="264" y="452"/>
                  </a:lnTo>
                  <a:lnTo>
                    <a:pt x="252" y="450"/>
                  </a:lnTo>
                  <a:lnTo>
                    <a:pt x="248" y="446"/>
                  </a:lnTo>
                  <a:lnTo>
                    <a:pt x="242" y="442"/>
                  </a:lnTo>
                  <a:lnTo>
                    <a:pt x="232" y="440"/>
                  </a:lnTo>
                  <a:lnTo>
                    <a:pt x="222" y="440"/>
                  </a:lnTo>
                  <a:lnTo>
                    <a:pt x="216" y="438"/>
                  </a:lnTo>
                  <a:lnTo>
                    <a:pt x="208" y="440"/>
                  </a:lnTo>
                  <a:lnTo>
                    <a:pt x="200" y="444"/>
                  </a:lnTo>
                  <a:lnTo>
                    <a:pt x="196" y="446"/>
                  </a:lnTo>
                  <a:lnTo>
                    <a:pt x="192" y="450"/>
                  </a:lnTo>
                  <a:lnTo>
                    <a:pt x="188" y="452"/>
                  </a:lnTo>
                  <a:lnTo>
                    <a:pt x="186" y="454"/>
                  </a:lnTo>
                  <a:lnTo>
                    <a:pt x="186" y="452"/>
                  </a:lnTo>
                  <a:lnTo>
                    <a:pt x="184" y="450"/>
                  </a:lnTo>
                  <a:lnTo>
                    <a:pt x="184" y="448"/>
                  </a:lnTo>
                  <a:lnTo>
                    <a:pt x="182" y="450"/>
                  </a:lnTo>
                  <a:lnTo>
                    <a:pt x="180" y="450"/>
                  </a:lnTo>
                  <a:lnTo>
                    <a:pt x="178" y="450"/>
                  </a:lnTo>
                  <a:lnTo>
                    <a:pt x="178" y="452"/>
                  </a:lnTo>
                  <a:lnTo>
                    <a:pt x="114" y="438"/>
                  </a:lnTo>
                  <a:lnTo>
                    <a:pt x="88" y="416"/>
                  </a:lnTo>
                  <a:lnTo>
                    <a:pt x="82" y="402"/>
                  </a:lnTo>
                  <a:lnTo>
                    <a:pt x="82" y="392"/>
                  </a:lnTo>
                  <a:lnTo>
                    <a:pt x="88" y="384"/>
                  </a:lnTo>
                  <a:lnTo>
                    <a:pt x="92" y="380"/>
                  </a:lnTo>
                  <a:lnTo>
                    <a:pt x="94" y="380"/>
                  </a:lnTo>
                  <a:lnTo>
                    <a:pt x="88" y="366"/>
                  </a:lnTo>
                  <a:lnTo>
                    <a:pt x="96" y="362"/>
                  </a:lnTo>
                  <a:lnTo>
                    <a:pt x="94" y="358"/>
                  </a:lnTo>
                  <a:lnTo>
                    <a:pt x="92" y="354"/>
                  </a:lnTo>
                  <a:lnTo>
                    <a:pt x="92" y="350"/>
                  </a:lnTo>
                  <a:lnTo>
                    <a:pt x="90" y="348"/>
                  </a:lnTo>
                  <a:lnTo>
                    <a:pt x="90" y="346"/>
                  </a:lnTo>
                  <a:lnTo>
                    <a:pt x="88" y="342"/>
                  </a:lnTo>
                  <a:lnTo>
                    <a:pt x="86" y="340"/>
                  </a:lnTo>
                  <a:lnTo>
                    <a:pt x="82" y="338"/>
                  </a:lnTo>
                  <a:lnTo>
                    <a:pt x="76" y="336"/>
                  </a:lnTo>
                  <a:lnTo>
                    <a:pt x="72" y="336"/>
                  </a:lnTo>
                  <a:lnTo>
                    <a:pt x="66" y="334"/>
                  </a:lnTo>
                  <a:lnTo>
                    <a:pt x="62" y="332"/>
                  </a:lnTo>
                  <a:lnTo>
                    <a:pt x="60" y="330"/>
                  </a:lnTo>
                  <a:lnTo>
                    <a:pt x="58" y="328"/>
                  </a:lnTo>
                  <a:lnTo>
                    <a:pt x="50" y="330"/>
                  </a:lnTo>
                  <a:lnTo>
                    <a:pt x="30" y="332"/>
                  </a:lnTo>
                  <a:lnTo>
                    <a:pt x="28" y="314"/>
                  </a:lnTo>
                  <a:lnTo>
                    <a:pt x="26" y="312"/>
                  </a:lnTo>
                  <a:lnTo>
                    <a:pt x="24" y="310"/>
                  </a:lnTo>
                  <a:lnTo>
                    <a:pt x="22" y="308"/>
                  </a:lnTo>
                  <a:lnTo>
                    <a:pt x="20" y="304"/>
                  </a:lnTo>
                  <a:lnTo>
                    <a:pt x="18" y="300"/>
                  </a:lnTo>
                  <a:lnTo>
                    <a:pt x="16" y="294"/>
                  </a:lnTo>
                  <a:lnTo>
                    <a:pt x="16" y="290"/>
                  </a:lnTo>
                  <a:lnTo>
                    <a:pt x="14" y="286"/>
                  </a:lnTo>
                  <a:lnTo>
                    <a:pt x="12" y="284"/>
                  </a:lnTo>
                  <a:lnTo>
                    <a:pt x="10" y="282"/>
                  </a:lnTo>
                  <a:lnTo>
                    <a:pt x="6" y="282"/>
                  </a:lnTo>
                  <a:lnTo>
                    <a:pt x="4" y="280"/>
                  </a:lnTo>
                  <a:lnTo>
                    <a:pt x="2" y="280"/>
                  </a:lnTo>
                  <a:lnTo>
                    <a:pt x="0" y="276"/>
                  </a:lnTo>
                  <a:lnTo>
                    <a:pt x="0" y="272"/>
                  </a:lnTo>
                  <a:lnTo>
                    <a:pt x="0" y="270"/>
                  </a:lnTo>
                  <a:lnTo>
                    <a:pt x="0" y="266"/>
                  </a:lnTo>
                  <a:lnTo>
                    <a:pt x="0" y="264"/>
                  </a:lnTo>
                  <a:lnTo>
                    <a:pt x="2" y="260"/>
                  </a:lnTo>
                  <a:lnTo>
                    <a:pt x="4" y="256"/>
                  </a:lnTo>
                  <a:lnTo>
                    <a:pt x="8" y="254"/>
                  </a:lnTo>
                  <a:lnTo>
                    <a:pt x="12" y="252"/>
                  </a:lnTo>
                  <a:lnTo>
                    <a:pt x="18" y="252"/>
                  </a:lnTo>
                  <a:lnTo>
                    <a:pt x="28" y="254"/>
                  </a:lnTo>
                  <a:lnTo>
                    <a:pt x="40" y="246"/>
                  </a:lnTo>
                  <a:lnTo>
                    <a:pt x="42" y="244"/>
                  </a:lnTo>
                  <a:lnTo>
                    <a:pt x="44" y="242"/>
                  </a:lnTo>
                  <a:lnTo>
                    <a:pt x="48" y="242"/>
                  </a:lnTo>
                  <a:lnTo>
                    <a:pt x="54" y="240"/>
                  </a:lnTo>
                  <a:lnTo>
                    <a:pt x="56" y="240"/>
                  </a:lnTo>
                  <a:lnTo>
                    <a:pt x="60" y="240"/>
                  </a:lnTo>
                  <a:lnTo>
                    <a:pt x="64" y="238"/>
                  </a:lnTo>
                  <a:lnTo>
                    <a:pt x="70" y="236"/>
                  </a:lnTo>
                  <a:lnTo>
                    <a:pt x="74" y="232"/>
                  </a:lnTo>
                  <a:lnTo>
                    <a:pt x="78" y="226"/>
                  </a:lnTo>
                  <a:lnTo>
                    <a:pt x="80" y="220"/>
                  </a:lnTo>
                  <a:lnTo>
                    <a:pt x="82" y="218"/>
                  </a:lnTo>
                  <a:lnTo>
                    <a:pt x="82" y="216"/>
                  </a:lnTo>
                  <a:lnTo>
                    <a:pt x="84" y="212"/>
                  </a:lnTo>
                  <a:lnTo>
                    <a:pt x="84" y="208"/>
                  </a:lnTo>
                  <a:lnTo>
                    <a:pt x="84" y="206"/>
                  </a:lnTo>
                  <a:lnTo>
                    <a:pt x="84" y="202"/>
                  </a:lnTo>
                  <a:lnTo>
                    <a:pt x="80" y="202"/>
                  </a:lnTo>
                  <a:lnTo>
                    <a:pt x="78" y="198"/>
                  </a:lnTo>
                  <a:lnTo>
                    <a:pt x="76" y="196"/>
                  </a:lnTo>
                  <a:lnTo>
                    <a:pt x="74" y="192"/>
                  </a:lnTo>
                  <a:lnTo>
                    <a:pt x="74" y="188"/>
                  </a:lnTo>
                  <a:lnTo>
                    <a:pt x="74" y="186"/>
                  </a:lnTo>
                  <a:lnTo>
                    <a:pt x="80" y="184"/>
                  </a:lnTo>
                  <a:lnTo>
                    <a:pt x="84" y="182"/>
                  </a:lnTo>
                  <a:lnTo>
                    <a:pt x="86" y="182"/>
                  </a:lnTo>
                  <a:lnTo>
                    <a:pt x="88" y="180"/>
                  </a:lnTo>
                  <a:lnTo>
                    <a:pt x="90" y="178"/>
                  </a:lnTo>
                  <a:lnTo>
                    <a:pt x="90" y="176"/>
                  </a:lnTo>
                  <a:lnTo>
                    <a:pt x="90" y="174"/>
                  </a:lnTo>
                  <a:lnTo>
                    <a:pt x="90" y="172"/>
                  </a:lnTo>
                  <a:lnTo>
                    <a:pt x="94" y="172"/>
                  </a:lnTo>
                  <a:lnTo>
                    <a:pt x="98" y="170"/>
                  </a:lnTo>
                  <a:lnTo>
                    <a:pt x="102" y="170"/>
                  </a:lnTo>
                  <a:lnTo>
                    <a:pt x="106" y="168"/>
                  </a:lnTo>
                  <a:lnTo>
                    <a:pt x="110" y="164"/>
                  </a:lnTo>
                  <a:lnTo>
                    <a:pt x="112" y="158"/>
                  </a:lnTo>
                  <a:lnTo>
                    <a:pt x="116" y="152"/>
                  </a:lnTo>
                  <a:lnTo>
                    <a:pt x="116" y="146"/>
                  </a:lnTo>
                  <a:lnTo>
                    <a:pt x="116" y="142"/>
                  </a:lnTo>
                  <a:lnTo>
                    <a:pt x="120" y="136"/>
                  </a:lnTo>
                  <a:lnTo>
                    <a:pt x="124" y="134"/>
                  </a:lnTo>
                  <a:lnTo>
                    <a:pt x="128" y="132"/>
                  </a:lnTo>
                  <a:lnTo>
                    <a:pt x="134" y="130"/>
                  </a:lnTo>
                  <a:lnTo>
                    <a:pt x="140" y="130"/>
                  </a:lnTo>
                  <a:lnTo>
                    <a:pt x="144" y="128"/>
                  </a:lnTo>
                  <a:lnTo>
                    <a:pt x="146" y="124"/>
                  </a:lnTo>
                  <a:lnTo>
                    <a:pt x="148" y="120"/>
                  </a:lnTo>
                  <a:lnTo>
                    <a:pt x="150" y="114"/>
                  </a:lnTo>
                  <a:lnTo>
                    <a:pt x="154" y="110"/>
                  </a:lnTo>
                  <a:lnTo>
                    <a:pt x="158" y="104"/>
                  </a:lnTo>
                  <a:lnTo>
                    <a:pt x="164" y="102"/>
                  </a:lnTo>
                  <a:lnTo>
                    <a:pt x="172" y="100"/>
                  </a:lnTo>
                  <a:lnTo>
                    <a:pt x="176" y="100"/>
                  </a:lnTo>
                  <a:lnTo>
                    <a:pt x="178" y="98"/>
                  </a:lnTo>
                  <a:lnTo>
                    <a:pt x="180" y="96"/>
                  </a:lnTo>
                  <a:lnTo>
                    <a:pt x="180" y="94"/>
                  </a:lnTo>
                  <a:lnTo>
                    <a:pt x="180" y="92"/>
                  </a:lnTo>
                  <a:lnTo>
                    <a:pt x="180" y="90"/>
                  </a:lnTo>
                  <a:lnTo>
                    <a:pt x="180" y="86"/>
                  </a:lnTo>
                  <a:lnTo>
                    <a:pt x="182" y="82"/>
                  </a:lnTo>
                  <a:lnTo>
                    <a:pt x="186" y="80"/>
                  </a:lnTo>
                  <a:lnTo>
                    <a:pt x="190" y="76"/>
                  </a:lnTo>
                  <a:lnTo>
                    <a:pt x="194" y="74"/>
                  </a:lnTo>
                  <a:lnTo>
                    <a:pt x="216" y="74"/>
                  </a:lnTo>
                  <a:lnTo>
                    <a:pt x="194" y="8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15" name="Freeform 212"/>
            <p:cNvSpPr>
              <a:spLocks noChangeArrowheads="1"/>
            </p:cNvSpPr>
            <p:nvPr/>
          </p:nvSpPr>
          <p:spPr bwMode="auto">
            <a:xfrm>
              <a:off x="1516" y="1554"/>
              <a:ext cx="68" cy="56"/>
            </a:xfrm>
            <a:custGeom>
              <a:avLst/>
              <a:gdLst>
                <a:gd name="T0" fmla="*/ 2 w 68"/>
                <a:gd name="T1" fmla="*/ 36 h 56"/>
                <a:gd name="T2" fmla="*/ 2 w 68"/>
                <a:gd name="T3" fmla="*/ 32 h 56"/>
                <a:gd name="T4" fmla="*/ 0 w 68"/>
                <a:gd name="T5" fmla="*/ 22 h 56"/>
                <a:gd name="T6" fmla="*/ 2 w 68"/>
                <a:gd name="T7" fmla="*/ 10 h 56"/>
                <a:gd name="T8" fmla="*/ 10 w 68"/>
                <a:gd name="T9" fmla="*/ 4 h 56"/>
                <a:gd name="T10" fmla="*/ 10 w 68"/>
                <a:gd name="T11" fmla="*/ 2 h 56"/>
                <a:gd name="T12" fmla="*/ 12 w 68"/>
                <a:gd name="T13" fmla="*/ 2 h 56"/>
                <a:gd name="T14" fmla="*/ 14 w 68"/>
                <a:gd name="T15" fmla="*/ 2 h 56"/>
                <a:gd name="T16" fmla="*/ 16 w 68"/>
                <a:gd name="T17" fmla="*/ 0 h 56"/>
                <a:gd name="T18" fmla="*/ 22 w 68"/>
                <a:gd name="T19" fmla="*/ 0 h 56"/>
                <a:gd name="T20" fmla="*/ 28 w 68"/>
                <a:gd name="T21" fmla="*/ 2 h 56"/>
                <a:gd name="T22" fmla="*/ 34 w 68"/>
                <a:gd name="T23" fmla="*/ 4 h 56"/>
                <a:gd name="T24" fmla="*/ 42 w 68"/>
                <a:gd name="T25" fmla="*/ 10 h 56"/>
                <a:gd name="T26" fmla="*/ 44 w 68"/>
                <a:gd name="T27" fmla="*/ 8 h 56"/>
                <a:gd name="T28" fmla="*/ 46 w 68"/>
                <a:gd name="T29" fmla="*/ 8 h 56"/>
                <a:gd name="T30" fmla="*/ 50 w 68"/>
                <a:gd name="T31" fmla="*/ 8 h 56"/>
                <a:gd name="T32" fmla="*/ 54 w 68"/>
                <a:gd name="T33" fmla="*/ 8 h 56"/>
                <a:gd name="T34" fmla="*/ 58 w 68"/>
                <a:gd name="T35" fmla="*/ 8 h 56"/>
                <a:gd name="T36" fmla="*/ 60 w 68"/>
                <a:gd name="T37" fmla="*/ 8 h 56"/>
                <a:gd name="T38" fmla="*/ 64 w 68"/>
                <a:gd name="T39" fmla="*/ 10 h 56"/>
                <a:gd name="T40" fmla="*/ 66 w 68"/>
                <a:gd name="T41" fmla="*/ 12 h 56"/>
                <a:gd name="T42" fmla="*/ 68 w 68"/>
                <a:gd name="T43" fmla="*/ 16 h 56"/>
                <a:gd name="T44" fmla="*/ 68 w 68"/>
                <a:gd name="T45" fmla="*/ 18 h 56"/>
                <a:gd name="T46" fmla="*/ 66 w 68"/>
                <a:gd name="T47" fmla="*/ 22 h 56"/>
                <a:gd name="T48" fmla="*/ 66 w 68"/>
                <a:gd name="T49" fmla="*/ 26 h 56"/>
                <a:gd name="T50" fmla="*/ 64 w 68"/>
                <a:gd name="T51" fmla="*/ 30 h 56"/>
                <a:gd name="T52" fmla="*/ 64 w 68"/>
                <a:gd name="T53" fmla="*/ 32 h 56"/>
                <a:gd name="T54" fmla="*/ 64 w 68"/>
                <a:gd name="T55" fmla="*/ 34 h 56"/>
                <a:gd name="T56" fmla="*/ 54 w 68"/>
                <a:gd name="T57" fmla="*/ 38 h 56"/>
                <a:gd name="T58" fmla="*/ 50 w 68"/>
                <a:gd name="T59" fmla="*/ 42 h 56"/>
                <a:gd name="T60" fmla="*/ 46 w 68"/>
                <a:gd name="T61" fmla="*/ 42 h 56"/>
                <a:gd name="T62" fmla="*/ 42 w 68"/>
                <a:gd name="T63" fmla="*/ 52 h 56"/>
                <a:gd name="T64" fmla="*/ 24 w 68"/>
                <a:gd name="T65" fmla="*/ 56 h 56"/>
                <a:gd name="T66" fmla="*/ 2 w 68"/>
                <a:gd name="T67" fmla="*/ 36 h 5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68"/>
                <a:gd name="T103" fmla="*/ 0 h 56"/>
                <a:gd name="T104" fmla="*/ 68 w 68"/>
                <a:gd name="T105" fmla="*/ 56 h 5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68" h="56">
                  <a:moveTo>
                    <a:pt x="2" y="36"/>
                  </a:moveTo>
                  <a:lnTo>
                    <a:pt x="2" y="32"/>
                  </a:lnTo>
                  <a:lnTo>
                    <a:pt x="0" y="22"/>
                  </a:lnTo>
                  <a:lnTo>
                    <a:pt x="2" y="10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8" y="2"/>
                  </a:lnTo>
                  <a:lnTo>
                    <a:pt x="34" y="4"/>
                  </a:lnTo>
                  <a:lnTo>
                    <a:pt x="42" y="10"/>
                  </a:lnTo>
                  <a:lnTo>
                    <a:pt x="44" y="8"/>
                  </a:lnTo>
                  <a:lnTo>
                    <a:pt x="46" y="8"/>
                  </a:lnTo>
                  <a:lnTo>
                    <a:pt x="50" y="8"/>
                  </a:lnTo>
                  <a:lnTo>
                    <a:pt x="54" y="8"/>
                  </a:lnTo>
                  <a:lnTo>
                    <a:pt x="58" y="8"/>
                  </a:lnTo>
                  <a:lnTo>
                    <a:pt x="60" y="8"/>
                  </a:lnTo>
                  <a:lnTo>
                    <a:pt x="64" y="10"/>
                  </a:lnTo>
                  <a:lnTo>
                    <a:pt x="66" y="12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6" y="22"/>
                  </a:lnTo>
                  <a:lnTo>
                    <a:pt x="66" y="26"/>
                  </a:lnTo>
                  <a:lnTo>
                    <a:pt x="64" y="30"/>
                  </a:lnTo>
                  <a:lnTo>
                    <a:pt x="64" y="32"/>
                  </a:lnTo>
                  <a:lnTo>
                    <a:pt x="64" y="34"/>
                  </a:lnTo>
                  <a:lnTo>
                    <a:pt x="54" y="38"/>
                  </a:lnTo>
                  <a:lnTo>
                    <a:pt x="50" y="42"/>
                  </a:lnTo>
                  <a:lnTo>
                    <a:pt x="46" y="42"/>
                  </a:lnTo>
                  <a:lnTo>
                    <a:pt x="42" y="52"/>
                  </a:lnTo>
                  <a:lnTo>
                    <a:pt x="24" y="56"/>
                  </a:lnTo>
                  <a:lnTo>
                    <a:pt x="2" y="3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16" name="Freeform 213"/>
            <p:cNvSpPr>
              <a:spLocks noChangeArrowheads="1"/>
            </p:cNvSpPr>
            <p:nvPr/>
          </p:nvSpPr>
          <p:spPr bwMode="auto">
            <a:xfrm>
              <a:off x="1870" y="1280"/>
              <a:ext cx="36" cy="44"/>
            </a:xfrm>
            <a:custGeom>
              <a:avLst/>
              <a:gdLst>
                <a:gd name="T0" fmla="*/ 6 w 36"/>
                <a:gd name="T1" fmla="*/ 0 h 44"/>
                <a:gd name="T2" fmla="*/ 6 w 36"/>
                <a:gd name="T3" fmla="*/ 2 h 44"/>
                <a:gd name="T4" fmla="*/ 2 w 36"/>
                <a:gd name="T5" fmla="*/ 4 h 44"/>
                <a:gd name="T6" fmla="*/ 0 w 36"/>
                <a:gd name="T7" fmla="*/ 6 h 44"/>
                <a:gd name="T8" fmla="*/ 0 w 36"/>
                <a:gd name="T9" fmla="*/ 10 h 44"/>
                <a:gd name="T10" fmla="*/ 2 w 36"/>
                <a:gd name="T11" fmla="*/ 12 h 44"/>
                <a:gd name="T12" fmla="*/ 4 w 36"/>
                <a:gd name="T13" fmla="*/ 16 h 44"/>
                <a:gd name="T14" fmla="*/ 8 w 36"/>
                <a:gd name="T15" fmla="*/ 20 h 44"/>
                <a:gd name="T16" fmla="*/ 10 w 36"/>
                <a:gd name="T17" fmla="*/ 24 h 44"/>
                <a:gd name="T18" fmla="*/ 14 w 36"/>
                <a:gd name="T19" fmla="*/ 28 h 44"/>
                <a:gd name="T20" fmla="*/ 16 w 36"/>
                <a:gd name="T21" fmla="*/ 32 h 44"/>
                <a:gd name="T22" fmla="*/ 16 w 36"/>
                <a:gd name="T23" fmla="*/ 32 h 44"/>
                <a:gd name="T24" fmla="*/ 16 w 36"/>
                <a:gd name="T25" fmla="*/ 34 h 44"/>
                <a:gd name="T26" fmla="*/ 16 w 36"/>
                <a:gd name="T27" fmla="*/ 36 h 44"/>
                <a:gd name="T28" fmla="*/ 16 w 36"/>
                <a:gd name="T29" fmla="*/ 38 h 44"/>
                <a:gd name="T30" fmla="*/ 18 w 36"/>
                <a:gd name="T31" fmla="*/ 40 h 44"/>
                <a:gd name="T32" fmla="*/ 18 w 36"/>
                <a:gd name="T33" fmla="*/ 42 h 44"/>
                <a:gd name="T34" fmla="*/ 22 w 36"/>
                <a:gd name="T35" fmla="*/ 44 h 44"/>
                <a:gd name="T36" fmla="*/ 26 w 36"/>
                <a:gd name="T37" fmla="*/ 44 h 44"/>
                <a:gd name="T38" fmla="*/ 30 w 36"/>
                <a:gd name="T39" fmla="*/ 42 h 44"/>
                <a:gd name="T40" fmla="*/ 34 w 36"/>
                <a:gd name="T41" fmla="*/ 38 h 44"/>
                <a:gd name="T42" fmla="*/ 34 w 36"/>
                <a:gd name="T43" fmla="*/ 34 h 44"/>
                <a:gd name="T44" fmla="*/ 34 w 36"/>
                <a:gd name="T45" fmla="*/ 30 h 44"/>
                <a:gd name="T46" fmla="*/ 34 w 36"/>
                <a:gd name="T47" fmla="*/ 26 h 44"/>
                <a:gd name="T48" fmla="*/ 34 w 36"/>
                <a:gd name="T49" fmla="*/ 22 h 44"/>
                <a:gd name="T50" fmla="*/ 34 w 36"/>
                <a:gd name="T51" fmla="*/ 18 h 44"/>
                <a:gd name="T52" fmla="*/ 34 w 36"/>
                <a:gd name="T53" fmla="*/ 16 h 44"/>
                <a:gd name="T54" fmla="*/ 36 w 36"/>
                <a:gd name="T55" fmla="*/ 14 h 44"/>
                <a:gd name="T56" fmla="*/ 34 w 36"/>
                <a:gd name="T57" fmla="*/ 14 h 44"/>
                <a:gd name="T58" fmla="*/ 32 w 36"/>
                <a:gd name="T59" fmla="*/ 12 h 44"/>
                <a:gd name="T60" fmla="*/ 28 w 36"/>
                <a:gd name="T61" fmla="*/ 10 h 44"/>
                <a:gd name="T62" fmla="*/ 24 w 36"/>
                <a:gd name="T63" fmla="*/ 6 h 44"/>
                <a:gd name="T64" fmla="*/ 20 w 36"/>
                <a:gd name="T65" fmla="*/ 4 h 44"/>
                <a:gd name="T66" fmla="*/ 18 w 36"/>
                <a:gd name="T67" fmla="*/ 4 h 44"/>
                <a:gd name="T68" fmla="*/ 12 w 36"/>
                <a:gd name="T69" fmla="*/ 4 h 44"/>
                <a:gd name="T70" fmla="*/ 10 w 36"/>
                <a:gd name="T71" fmla="*/ 2 h 44"/>
                <a:gd name="T72" fmla="*/ 8 w 36"/>
                <a:gd name="T73" fmla="*/ 2 h 44"/>
                <a:gd name="T74" fmla="*/ 6 w 36"/>
                <a:gd name="T75" fmla="*/ 0 h 4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6"/>
                <a:gd name="T115" fmla="*/ 0 h 44"/>
                <a:gd name="T116" fmla="*/ 36 w 36"/>
                <a:gd name="T117" fmla="*/ 44 h 4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6" h="44">
                  <a:moveTo>
                    <a:pt x="6" y="0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4" y="16"/>
                  </a:lnTo>
                  <a:lnTo>
                    <a:pt x="8" y="20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6" y="32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6" y="38"/>
                  </a:lnTo>
                  <a:lnTo>
                    <a:pt x="18" y="40"/>
                  </a:lnTo>
                  <a:lnTo>
                    <a:pt x="18" y="42"/>
                  </a:lnTo>
                  <a:lnTo>
                    <a:pt x="22" y="44"/>
                  </a:lnTo>
                  <a:lnTo>
                    <a:pt x="26" y="44"/>
                  </a:lnTo>
                  <a:lnTo>
                    <a:pt x="30" y="42"/>
                  </a:lnTo>
                  <a:lnTo>
                    <a:pt x="34" y="38"/>
                  </a:lnTo>
                  <a:lnTo>
                    <a:pt x="34" y="34"/>
                  </a:lnTo>
                  <a:lnTo>
                    <a:pt x="34" y="30"/>
                  </a:lnTo>
                  <a:lnTo>
                    <a:pt x="34" y="26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4" y="16"/>
                  </a:lnTo>
                  <a:lnTo>
                    <a:pt x="36" y="14"/>
                  </a:lnTo>
                  <a:lnTo>
                    <a:pt x="34" y="14"/>
                  </a:lnTo>
                  <a:lnTo>
                    <a:pt x="32" y="12"/>
                  </a:lnTo>
                  <a:lnTo>
                    <a:pt x="28" y="10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17" name="Freeform 214"/>
            <p:cNvSpPr>
              <a:spLocks noChangeArrowheads="1"/>
            </p:cNvSpPr>
            <p:nvPr/>
          </p:nvSpPr>
          <p:spPr bwMode="auto">
            <a:xfrm>
              <a:off x="1882" y="1158"/>
              <a:ext cx="144" cy="122"/>
            </a:xfrm>
            <a:custGeom>
              <a:avLst/>
              <a:gdLst>
                <a:gd name="T0" fmla="*/ 0 w 144"/>
                <a:gd name="T1" fmla="*/ 114 h 122"/>
                <a:gd name="T2" fmla="*/ 22 w 144"/>
                <a:gd name="T3" fmla="*/ 114 h 122"/>
                <a:gd name="T4" fmla="*/ 58 w 144"/>
                <a:gd name="T5" fmla="*/ 106 h 122"/>
                <a:gd name="T6" fmla="*/ 62 w 144"/>
                <a:gd name="T7" fmla="*/ 118 h 122"/>
                <a:gd name="T8" fmla="*/ 66 w 144"/>
                <a:gd name="T9" fmla="*/ 120 h 122"/>
                <a:gd name="T10" fmla="*/ 74 w 144"/>
                <a:gd name="T11" fmla="*/ 120 h 122"/>
                <a:gd name="T12" fmla="*/ 82 w 144"/>
                <a:gd name="T13" fmla="*/ 114 h 122"/>
                <a:gd name="T14" fmla="*/ 86 w 144"/>
                <a:gd name="T15" fmla="*/ 110 h 122"/>
                <a:gd name="T16" fmla="*/ 102 w 144"/>
                <a:gd name="T17" fmla="*/ 104 h 122"/>
                <a:gd name="T18" fmla="*/ 106 w 144"/>
                <a:gd name="T19" fmla="*/ 100 h 122"/>
                <a:gd name="T20" fmla="*/ 116 w 144"/>
                <a:gd name="T21" fmla="*/ 94 h 122"/>
                <a:gd name="T22" fmla="*/ 124 w 144"/>
                <a:gd name="T23" fmla="*/ 88 h 122"/>
                <a:gd name="T24" fmla="*/ 128 w 144"/>
                <a:gd name="T25" fmla="*/ 82 h 122"/>
                <a:gd name="T26" fmla="*/ 132 w 144"/>
                <a:gd name="T27" fmla="*/ 76 h 122"/>
                <a:gd name="T28" fmla="*/ 136 w 144"/>
                <a:gd name="T29" fmla="*/ 68 h 122"/>
                <a:gd name="T30" fmla="*/ 138 w 144"/>
                <a:gd name="T31" fmla="*/ 60 h 122"/>
                <a:gd name="T32" fmla="*/ 138 w 144"/>
                <a:gd name="T33" fmla="*/ 52 h 122"/>
                <a:gd name="T34" fmla="*/ 136 w 144"/>
                <a:gd name="T35" fmla="*/ 44 h 122"/>
                <a:gd name="T36" fmla="*/ 136 w 144"/>
                <a:gd name="T37" fmla="*/ 42 h 122"/>
                <a:gd name="T38" fmla="*/ 140 w 144"/>
                <a:gd name="T39" fmla="*/ 38 h 122"/>
                <a:gd name="T40" fmla="*/ 144 w 144"/>
                <a:gd name="T41" fmla="*/ 30 h 122"/>
                <a:gd name="T42" fmla="*/ 144 w 144"/>
                <a:gd name="T43" fmla="*/ 20 h 122"/>
                <a:gd name="T44" fmla="*/ 142 w 144"/>
                <a:gd name="T45" fmla="*/ 8 h 122"/>
                <a:gd name="T46" fmla="*/ 140 w 144"/>
                <a:gd name="T47" fmla="*/ 0 h 122"/>
                <a:gd name="T48" fmla="*/ 138 w 144"/>
                <a:gd name="T49" fmla="*/ 0 h 122"/>
                <a:gd name="T50" fmla="*/ 132 w 144"/>
                <a:gd name="T51" fmla="*/ 2 h 122"/>
                <a:gd name="T52" fmla="*/ 122 w 144"/>
                <a:gd name="T53" fmla="*/ 8 h 122"/>
                <a:gd name="T54" fmla="*/ 116 w 144"/>
                <a:gd name="T55" fmla="*/ 18 h 122"/>
                <a:gd name="T56" fmla="*/ 114 w 144"/>
                <a:gd name="T57" fmla="*/ 32 h 122"/>
                <a:gd name="T58" fmla="*/ 112 w 144"/>
                <a:gd name="T59" fmla="*/ 44 h 122"/>
                <a:gd name="T60" fmla="*/ 108 w 144"/>
                <a:gd name="T61" fmla="*/ 48 h 122"/>
                <a:gd name="T62" fmla="*/ 102 w 144"/>
                <a:gd name="T63" fmla="*/ 58 h 122"/>
                <a:gd name="T64" fmla="*/ 94 w 144"/>
                <a:gd name="T65" fmla="*/ 68 h 122"/>
                <a:gd name="T66" fmla="*/ 82 w 144"/>
                <a:gd name="T67" fmla="*/ 76 h 122"/>
                <a:gd name="T68" fmla="*/ 72 w 144"/>
                <a:gd name="T69" fmla="*/ 84 h 122"/>
                <a:gd name="T70" fmla="*/ 64 w 144"/>
                <a:gd name="T71" fmla="*/ 90 h 122"/>
                <a:gd name="T72" fmla="*/ 40 w 144"/>
                <a:gd name="T73" fmla="*/ 90 h 122"/>
                <a:gd name="T74" fmla="*/ 6 w 144"/>
                <a:gd name="T75" fmla="*/ 106 h 12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44"/>
                <a:gd name="T115" fmla="*/ 0 h 122"/>
                <a:gd name="T116" fmla="*/ 144 w 144"/>
                <a:gd name="T117" fmla="*/ 122 h 12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44" h="122">
                  <a:moveTo>
                    <a:pt x="6" y="106"/>
                  </a:moveTo>
                  <a:lnTo>
                    <a:pt x="0" y="114"/>
                  </a:lnTo>
                  <a:lnTo>
                    <a:pt x="14" y="118"/>
                  </a:lnTo>
                  <a:lnTo>
                    <a:pt x="22" y="114"/>
                  </a:lnTo>
                  <a:lnTo>
                    <a:pt x="38" y="110"/>
                  </a:lnTo>
                  <a:lnTo>
                    <a:pt x="58" y="106"/>
                  </a:lnTo>
                  <a:lnTo>
                    <a:pt x="62" y="118"/>
                  </a:lnTo>
                  <a:lnTo>
                    <a:pt x="62" y="120"/>
                  </a:lnTo>
                  <a:lnTo>
                    <a:pt x="66" y="120"/>
                  </a:lnTo>
                  <a:lnTo>
                    <a:pt x="68" y="122"/>
                  </a:lnTo>
                  <a:lnTo>
                    <a:pt x="74" y="120"/>
                  </a:lnTo>
                  <a:lnTo>
                    <a:pt x="78" y="116"/>
                  </a:lnTo>
                  <a:lnTo>
                    <a:pt x="82" y="114"/>
                  </a:lnTo>
                  <a:lnTo>
                    <a:pt x="84" y="110"/>
                  </a:lnTo>
                  <a:lnTo>
                    <a:pt x="86" y="110"/>
                  </a:lnTo>
                  <a:lnTo>
                    <a:pt x="100" y="106"/>
                  </a:lnTo>
                  <a:lnTo>
                    <a:pt x="102" y="104"/>
                  </a:lnTo>
                  <a:lnTo>
                    <a:pt x="104" y="104"/>
                  </a:lnTo>
                  <a:lnTo>
                    <a:pt x="106" y="100"/>
                  </a:lnTo>
                  <a:lnTo>
                    <a:pt x="112" y="98"/>
                  </a:lnTo>
                  <a:lnTo>
                    <a:pt x="116" y="94"/>
                  </a:lnTo>
                  <a:lnTo>
                    <a:pt x="120" y="90"/>
                  </a:lnTo>
                  <a:lnTo>
                    <a:pt x="124" y="88"/>
                  </a:lnTo>
                  <a:lnTo>
                    <a:pt x="126" y="84"/>
                  </a:lnTo>
                  <a:lnTo>
                    <a:pt x="128" y="82"/>
                  </a:lnTo>
                  <a:lnTo>
                    <a:pt x="130" y="80"/>
                  </a:lnTo>
                  <a:lnTo>
                    <a:pt x="132" y="76"/>
                  </a:lnTo>
                  <a:lnTo>
                    <a:pt x="134" y="72"/>
                  </a:lnTo>
                  <a:lnTo>
                    <a:pt x="136" y="68"/>
                  </a:lnTo>
                  <a:lnTo>
                    <a:pt x="138" y="64"/>
                  </a:lnTo>
                  <a:lnTo>
                    <a:pt x="138" y="60"/>
                  </a:lnTo>
                  <a:lnTo>
                    <a:pt x="138" y="58"/>
                  </a:lnTo>
                  <a:lnTo>
                    <a:pt x="138" y="52"/>
                  </a:lnTo>
                  <a:lnTo>
                    <a:pt x="136" y="48"/>
                  </a:lnTo>
                  <a:lnTo>
                    <a:pt x="136" y="44"/>
                  </a:lnTo>
                  <a:lnTo>
                    <a:pt x="136" y="42"/>
                  </a:lnTo>
                  <a:lnTo>
                    <a:pt x="138" y="40"/>
                  </a:lnTo>
                  <a:lnTo>
                    <a:pt x="140" y="38"/>
                  </a:lnTo>
                  <a:lnTo>
                    <a:pt x="142" y="34"/>
                  </a:lnTo>
                  <a:lnTo>
                    <a:pt x="144" y="30"/>
                  </a:lnTo>
                  <a:lnTo>
                    <a:pt x="144" y="26"/>
                  </a:lnTo>
                  <a:lnTo>
                    <a:pt x="144" y="20"/>
                  </a:lnTo>
                  <a:lnTo>
                    <a:pt x="142" y="14"/>
                  </a:lnTo>
                  <a:lnTo>
                    <a:pt x="142" y="8"/>
                  </a:lnTo>
                  <a:lnTo>
                    <a:pt x="140" y="4"/>
                  </a:lnTo>
                  <a:lnTo>
                    <a:pt x="140" y="0"/>
                  </a:lnTo>
                  <a:lnTo>
                    <a:pt x="138" y="0"/>
                  </a:lnTo>
                  <a:lnTo>
                    <a:pt x="136" y="0"/>
                  </a:lnTo>
                  <a:lnTo>
                    <a:pt x="132" y="2"/>
                  </a:lnTo>
                  <a:lnTo>
                    <a:pt x="126" y="4"/>
                  </a:lnTo>
                  <a:lnTo>
                    <a:pt x="122" y="8"/>
                  </a:lnTo>
                  <a:lnTo>
                    <a:pt x="118" y="12"/>
                  </a:lnTo>
                  <a:lnTo>
                    <a:pt x="116" y="18"/>
                  </a:lnTo>
                  <a:lnTo>
                    <a:pt x="114" y="26"/>
                  </a:lnTo>
                  <a:lnTo>
                    <a:pt x="114" y="32"/>
                  </a:lnTo>
                  <a:lnTo>
                    <a:pt x="112" y="38"/>
                  </a:lnTo>
                  <a:lnTo>
                    <a:pt x="112" y="44"/>
                  </a:lnTo>
                  <a:lnTo>
                    <a:pt x="110" y="46"/>
                  </a:lnTo>
                  <a:lnTo>
                    <a:pt x="108" y="48"/>
                  </a:lnTo>
                  <a:lnTo>
                    <a:pt x="106" y="52"/>
                  </a:lnTo>
                  <a:lnTo>
                    <a:pt x="102" y="58"/>
                  </a:lnTo>
                  <a:lnTo>
                    <a:pt x="98" y="62"/>
                  </a:lnTo>
                  <a:lnTo>
                    <a:pt x="94" y="68"/>
                  </a:lnTo>
                  <a:lnTo>
                    <a:pt x="88" y="72"/>
                  </a:lnTo>
                  <a:lnTo>
                    <a:pt x="82" y="76"/>
                  </a:lnTo>
                  <a:lnTo>
                    <a:pt x="76" y="80"/>
                  </a:lnTo>
                  <a:lnTo>
                    <a:pt x="72" y="84"/>
                  </a:lnTo>
                  <a:lnTo>
                    <a:pt x="68" y="88"/>
                  </a:lnTo>
                  <a:lnTo>
                    <a:pt x="64" y="90"/>
                  </a:lnTo>
                  <a:lnTo>
                    <a:pt x="40" y="90"/>
                  </a:lnTo>
                  <a:lnTo>
                    <a:pt x="22" y="96"/>
                  </a:lnTo>
                  <a:lnTo>
                    <a:pt x="6" y="10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18" name="Freeform 215"/>
            <p:cNvSpPr>
              <a:spLocks noChangeArrowheads="1"/>
            </p:cNvSpPr>
            <p:nvPr/>
          </p:nvSpPr>
          <p:spPr bwMode="auto">
            <a:xfrm>
              <a:off x="1902" y="1274"/>
              <a:ext cx="24" cy="16"/>
            </a:xfrm>
            <a:custGeom>
              <a:avLst/>
              <a:gdLst>
                <a:gd name="T0" fmla="*/ 8 w 24"/>
                <a:gd name="T1" fmla="*/ 0 h 16"/>
                <a:gd name="T2" fmla="*/ 0 w 24"/>
                <a:gd name="T3" fmla="*/ 10 h 16"/>
                <a:gd name="T4" fmla="*/ 8 w 24"/>
                <a:gd name="T5" fmla="*/ 16 h 16"/>
                <a:gd name="T6" fmla="*/ 18 w 24"/>
                <a:gd name="T7" fmla="*/ 8 h 16"/>
                <a:gd name="T8" fmla="*/ 24 w 24"/>
                <a:gd name="T9" fmla="*/ 2 h 16"/>
                <a:gd name="T10" fmla="*/ 8 w 24"/>
                <a:gd name="T11" fmla="*/ 0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16"/>
                <a:gd name="T20" fmla="*/ 24 w 24"/>
                <a:gd name="T21" fmla="*/ 16 h 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16">
                  <a:moveTo>
                    <a:pt x="8" y="0"/>
                  </a:moveTo>
                  <a:lnTo>
                    <a:pt x="0" y="10"/>
                  </a:lnTo>
                  <a:lnTo>
                    <a:pt x="8" y="16"/>
                  </a:lnTo>
                  <a:lnTo>
                    <a:pt x="18" y="8"/>
                  </a:lnTo>
                  <a:lnTo>
                    <a:pt x="24" y="2"/>
                  </a:lnTo>
                  <a:lnTo>
                    <a:pt x="8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19" name="Freeform 216"/>
            <p:cNvSpPr>
              <a:spLocks noChangeArrowheads="1"/>
            </p:cNvSpPr>
            <p:nvPr/>
          </p:nvSpPr>
          <p:spPr bwMode="auto">
            <a:xfrm>
              <a:off x="2000" y="1084"/>
              <a:ext cx="78" cy="60"/>
            </a:xfrm>
            <a:custGeom>
              <a:avLst/>
              <a:gdLst>
                <a:gd name="T0" fmla="*/ 36 w 78"/>
                <a:gd name="T1" fmla="*/ 6 h 60"/>
                <a:gd name="T2" fmla="*/ 36 w 78"/>
                <a:gd name="T3" fmla="*/ 6 h 60"/>
                <a:gd name="T4" fmla="*/ 34 w 78"/>
                <a:gd name="T5" fmla="*/ 4 h 60"/>
                <a:gd name="T6" fmla="*/ 32 w 78"/>
                <a:gd name="T7" fmla="*/ 2 h 60"/>
                <a:gd name="T8" fmla="*/ 30 w 78"/>
                <a:gd name="T9" fmla="*/ 0 h 60"/>
                <a:gd name="T10" fmla="*/ 28 w 78"/>
                <a:gd name="T11" fmla="*/ 0 h 60"/>
                <a:gd name="T12" fmla="*/ 26 w 78"/>
                <a:gd name="T13" fmla="*/ 2 h 60"/>
                <a:gd name="T14" fmla="*/ 24 w 78"/>
                <a:gd name="T15" fmla="*/ 4 h 60"/>
                <a:gd name="T16" fmla="*/ 22 w 78"/>
                <a:gd name="T17" fmla="*/ 12 h 60"/>
                <a:gd name="T18" fmla="*/ 20 w 78"/>
                <a:gd name="T19" fmla="*/ 18 h 60"/>
                <a:gd name="T20" fmla="*/ 20 w 78"/>
                <a:gd name="T21" fmla="*/ 22 h 60"/>
                <a:gd name="T22" fmla="*/ 20 w 78"/>
                <a:gd name="T23" fmla="*/ 26 h 60"/>
                <a:gd name="T24" fmla="*/ 18 w 78"/>
                <a:gd name="T25" fmla="*/ 28 h 60"/>
                <a:gd name="T26" fmla="*/ 16 w 78"/>
                <a:gd name="T27" fmla="*/ 32 h 60"/>
                <a:gd name="T28" fmla="*/ 12 w 78"/>
                <a:gd name="T29" fmla="*/ 36 h 60"/>
                <a:gd name="T30" fmla="*/ 10 w 78"/>
                <a:gd name="T31" fmla="*/ 42 h 60"/>
                <a:gd name="T32" fmla="*/ 6 w 78"/>
                <a:gd name="T33" fmla="*/ 46 h 60"/>
                <a:gd name="T34" fmla="*/ 4 w 78"/>
                <a:gd name="T35" fmla="*/ 48 h 60"/>
                <a:gd name="T36" fmla="*/ 2 w 78"/>
                <a:gd name="T37" fmla="*/ 50 h 60"/>
                <a:gd name="T38" fmla="*/ 0 w 78"/>
                <a:gd name="T39" fmla="*/ 52 h 60"/>
                <a:gd name="T40" fmla="*/ 0 w 78"/>
                <a:gd name="T41" fmla="*/ 54 h 60"/>
                <a:gd name="T42" fmla="*/ 0 w 78"/>
                <a:gd name="T43" fmla="*/ 56 h 60"/>
                <a:gd name="T44" fmla="*/ 4 w 78"/>
                <a:gd name="T45" fmla="*/ 56 h 60"/>
                <a:gd name="T46" fmla="*/ 8 w 78"/>
                <a:gd name="T47" fmla="*/ 58 h 60"/>
                <a:gd name="T48" fmla="*/ 14 w 78"/>
                <a:gd name="T49" fmla="*/ 58 h 60"/>
                <a:gd name="T50" fmla="*/ 20 w 78"/>
                <a:gd name="T51" fmla="*/ 58 h 60"/>
                <a:gd name="T52" fmla="*/ 26 w 78"/>
                <a:gd name="T53" fmla="*/ 58 h 60"/>
                <a:gd name="T54" fmla="*/ 30 w 78"/>
                <a:gd name="T55" fmla="*/ 56 h 60"/>
                <a:gd name="T56" fmla="*/ 32 w 78"/>
                <a:gd name="T57" fmla="*/ 56 h 60"/>
                <a:gd name="T58" fmla="*/ 38 w 78"/>
                <a:gd name="T59" fmla="*/ 60 h 60"/>
                <a:gd name="T60" fmla="*/ 48 w 78"/>
                <a:gd name="T61" fmla="*/ 58 h 60"/>
                <a:gd name="T62" fmla="*/ 48 w 78"/>
                <a:gd name="T63" fmla="*/ 58 h 60"/>
                <a:gd name="T64" fmla="*/ 50 w 78"/>
                <a:gd name="T65" fmla="*/ 56 h 60"/>
                <a:gd name="T66" fmla="*/ 52 w 78"/>
                <a:gd name="T67" fmla="*/ 52 h 60"/>
                <a:gd name="T68" fmla="*/ 54 w 78"/>
                <a:gd name="T69" fmla="*/ 50 h 60"/>
                <a:gd name="T70" fmla="*/ 56 w 78"/>
                <a:gd name="T71" fmla="*/ 46 h 60"/>
                <a:gd name="T72" fmla="*/ 60 w 78"/>
                <a:gd name="T73" fmla="*/ 44 h 60"/>
                <a:gd name="T74" fmla="*/ 62 w 78"/>
                <a:gd name="T75" fmla="*/ 44 h 60"/>
                <a:gd name="T76" fmla="*/ 64 w 78"/>
                <a:gd name="T77" fmla="*/ 44 h 60"/>
                <a:gd name="T78" fmla="*/ 66 w 78"/>
                <a:gd name="T79" fmla="*/ 42 h 60"/>
                <a:gd name="T80" fmla="*/ 70 w 78"/>
                <a:gd name="T81" fmla="*/ 40 h 60"/>
                <a:gd name="T82" fmla="*/ 72 w 78"/>
                <a:gd name="T83" fmla="*/ 38 h 60"/>
                <a:gd name="T84" fmla="*/ 74 w 78"/>
                <a:gd name="T85" fmla="*/ 36 h 60"/>
                <a:gd name="T86" fmla="*/ 76 w 78"/>
                <a:gd name="T87" fmla="*/ 34 h 60"/>
                <a:gd name="T88" fmla="*/ 78 w 78"/>
                <a:gd name="T89" fmla="*/ 32 h 60"/>
                <a:gd name="T90" fmla="*/ 78 w 78"/>
                <a:gd name="T91" fmla="*/ 32 h 60"/>
                <a:gd name="T92" fmla="*/ 78 w 78"/>
                <a:gd name="T93" fmla="*/ 30 h 60"/>
                <a:gd name="T94" fmla="*/ 78 w 78"/>
                <a:gd name="T95" fmla="*/ 26 h 60"/>
                <a:gd name="T96" fmla="*/ 78 w 78"/>
                <a:gd name="T97" fmla="*/ 24 h 60"/>
                <a:gd name="T98" fmla="*/ 76 w 78"/>
                <a:gd name="T99" fmla="*/ 22 h 60"/>
                <a:gd name="T100" fmla="*/ 74 w 78"/>
                <a:gd name="T101" fmla="*/ 20 h 60"/>
                <a:gd name="T102" fmla="*/ 72 w 78"/>
                <a:gd name="T103" fmla="*/ 22 h 60"/>
                <a:gd name="T104" fmla="*/ 70 w 78"/>
                <a:gd name="T105" fmla="*/ 24 h 60"/>
                <a:gd name="T106" fmla="*/ 66 w 78"/>
                <a:gd name="T107" fmla="*/ 26 h 60"/>
                <a:gd name="T108" fmla="*/ 64 w 78"/>
                <a:gd name="T109" fmla="*/ 26 h 60"/>
                <a:gd name="T110" fmla="*/ 62 w 78"/>
                <a:gd name="T111" fmla="*/ 26 h 60"/>
                <a:gd name="T112" fmla="*/ 58 w 78"/>
                <a:gd name="T113" fmla="*/ 24 h 60"/>
                <a:gd name="T114" fmla="*/ 52 w 78"/>
                <a:gd name="T115" fmla="*/ 22 h 60"/>
                <a:gd name="T116" fmla="*/ 46 w 78"/>
                <a:gd name="T117" fmla="*/ 20 h 60"/>
                <a:gd name="T118" fmla="*/ 42 w 78"/>
                <a:gd name="T119" fmla="*/ 16 h 60"/>
                <a:gd name="T120" fmla="*/ 38 w 78"/>
                <a:gd name="T121" fmla="*/ 12 h 60"/>
                <a:gd name="T122" fmla="*/ 36 w 78"/>
                <a:gd name="T123" fmla="*/ 6 h 6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78"/>
                <a:gd name="T187" fmla="*/ 0 h 60"/>
                <a:gd name="T188" fmla="*/ 78 w 78"/>
                <a:gd name="T189" fmla="*/ 60 h 60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78" h="60">
                  <a:moveTo>
                    <a:pt x="36" y="6"/>
                  </a:moveTo>
                  <a:lnTo>
                    <a:pt x="36" y="6"/>
                  </a:lnTo>
                  <a:lnTo>
                    <a:pt x="34" y="4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24" y="4"/>
                  </a:lnTo>
                  <a:lnTo>
                    <a:pt x="22" y="12"/>
                  </a:lnTo>
                  <a:lnTo>
                    <a:pt x="20" y="18"/>
                  </a:lnTo>
                  <a:lnTo>
                    <a:pt x="20" y="22"/>
                  </a:lnTo>
                  <a:lnTo>
                    <a:pt x="20" y="26"/>
                  </a:lnTo>
                  <a:lnTo>
                    <a:pt x="18" y="28"/>
                  </a:lnTo>
                  <a:lnTo>
                    <a:pt x="16" y="32"/>
                  </a:lnTo>
                  <a:lnTo>
                    <a:pt x="12" y="36"/>
                  </a:lnTo>
                  <a:lnTo>
                    <a:pt x="10" y="42"/>
                  </a:lnTo>
                  <a:lnTo>
                    <a:pt x="6" y="46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0" y="52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4" y="56"/>
                  </a:lnTo>
                  <a:lnTo>
                    <a:pt x="8" y="58"/>
                  </a:lnTo>
                  <a:lnTo>
                    <a:pt x="14" y="58"/>
                  </a:lnTo>
                  <a:lnTo>
                    <a:pt x="20" y="58"/>
                  </a:lnTo>
                  <a:lnTo>
                    <a:pt x="26" y="58"/>
                  </a:lnTo>
                  <a:lnTo>
                    <a:pt x="30" y="56"/>
                  </a:lnTo>
                  <a:lnTo>
                    <a:pt x="32" y="56"/>
                  </a:lnTo>
                  <a:lnTo>
                    <a:pt x="38" y="60"/>
                  </a:lnTo>
                  <a:lnTo>
                    <a:pt x="48" y="58"/>
                  </a:lnTo>
                  <a:lnTo>
                    <a:pt x="50" y="56"/>
                  </a:lnTo>
                  <a:lnTo>
                    <a:pt x="52" y="52"/>
                  </a:lnTo>
                  <a:lnTo>
                    <a:pt x="54" y="50"/>
                  </a:lnTo>
                  <a:lnTo>
                    <a:pt x="56" y="46"/>
                  </a:lnTo>
                  <a:lnTo>
                    <a:pt x="60" y="44"/>
                  </a:lnTo>
                  <a:lnTo>
                    <a:pt x="62" y="44"/>
                  </a:lnTo>
                  <a:lnTo>
                    <a:pt x="64" y="44"/>
                  </a:lnTo>
                  <a:lnTo>
                    <a:pt x="66" y="42"/>
                  </a:lnTo>
                  <a:lnTo>
                    <a:pt x="70" y="40"/>
                  </a:lnTo>
                  <a:lnTo>
                    <a:pt x="72" y="38"/>
                  </a:lnTo>
                  <a:lnTo>
                    <a:pt x="74" y="36"/>
                  </a:lnTo>
                  <a:lnTo>
                    <a:pt x="76" y="34"/>
                  </a:lnTo>
                  <a:lnTo>
                    <a:pt x="78" y="32"/>
                  </a:lnTo>
                  <a:lnTo>
                    <a:pt x="78" y="30"/>
                  </a:lnTo>
                  <a:lnTo>
                    <a:pt x="78" y="26"/>
                  </a:lnTo>
                  <a:lnTo>
                    <a:pt x="78" y="24"/>
                  </a:lnTo>
                  <a:lnTo>
                    <a:pt x="76" y="22"/>
                  </a:lnTo>
                  <a:lnTo>
                    <a:pt x="74" y="20"/>
                  </a:lnTo>
                  <a:lnTo>
                    <a:pt x="72" y="22"/>
                  </a:lnTo>
                  <a:lnTo>
                    <a:pt x="70" y="24"/>
                  </a:lnTo>
                  <a:lnTo>
                    <a:pt x="66" y="26"/>
                  </a:lnTo>
                  <a:lnTo>
                    <a:pt x="64" y="26"/>
                  </a:lnTo>
                  <a:lnTo>
                    <a:pt x="62" y="26"/>
                  </a:lnTo>
                  <a:lnTo>
                    <a:pt x="58" y="24"/>
                  </a:lnTo>
                  <a:lnTo>
                    <a:pt x="52" y="22"/>
                  </a:lnTo>
                  <a:lnTo>
                    <a:pt x="46" y="20"/>
                  </a:lnTo>
                  <a:lnTo>
                    <a:pt x="42" y="16"/>
                  </a:lnTo>
                  <a:lnTo>
                    <a:pt x="38" y="12"/>
                  </a:lnTo>
                  <a:lnTo>
                    <a:pt x="36" y="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20" name="Freeform 217"/>
            <p:cNvSpPr>
              <a:spLocks noChangeArrowheads="1"/>
            </p:cNvSpPr>
            <p:nvPr/>
          </p:nvSpPr>
          <p:spPr bwMode="auto">
            <a:xfrm>
              <a:off x="1160" y="1254"/>
              <a:ext cx="80" cy="34"/>
            </a:xfrm>
            <a:custGeom>
              <a:avLst/>
              <a:gdLst>
                <a:gd name="T0" fmla="*/ 58 w 80"/>
                <a:gd name="T1" fmla="*/ 0 h 34"/>
                <a:gd name="T2" fmla="*/ 52 w 80"/>
                <a:gd name="T3" fmla="*/ 2 h 34"/>
                <a:gd name="T4" fmla="*/ 38 w 80"/>
                <a:gd name="T5" fmla="*/ 2 h 34"/>
                <a:gd name="T6" fmla="*/ 24 w 80"/>
                <a:gd name="T7" fmla="*/ 2 h 34"/>
                <a:gd name="T8" fmla="*/ 16 w 80"/>
                <a:gd name="T9" fmla="*/ 2 h 34"/>
                <a:gd name="T10" fmla="*/ 0 w 80"/>
                <a:gd name="T11" fmla="*/ 16 h 34"/>
                <a:gd name="T12" fmla="*/ 0 w 80"/>
                <a:gd name="T13" fmla="*/ 22 h 34"/>
                <a:gd name="T14" fmla="*/ 0 w 80"/>
                <a:gd name="T15" fmla="*/ 22 h 34"/>
                <a:gd name="T16" fmla="*/ 2 w 80"/>
                <a:gd name="T17" fmla="*/ 24 h 34"/>
                <a:gd name="T18" fmla="*/ 2 w 80"/>
                <a:gd name="T19" fmla="*/ 28 h 34"/>
                <a:gd name="T20" fmla="*/ 4 w 80"/>
                <a:gd name="T21" fmla="*/ 30 h 34"/>
                <a:gd name="T22" fmla="*/ 6 w 80"/>
                <a:gd name="T23" fmla="*/ 30 h 34"/>
                <a:gd name="T24" fmla="*/ 8 w 80"/>
                <a:gd name="T25" fmla="*/ 30 h 34"/>
                <a:gd name="T26" fmla="*/ 12 w 80"/>
                <a:gd name="T27" fmla="*/ 28 h 34"/>
                <a:gd name="T28" fmla="*/ 16 w 80"/>
                <a:gd name="T29" fmla="*/ 28 h 34"/>
                <a:gd name="T30" fmla="*/ 20 w 80"/>
                <a:gd name="T31" fmla="*/ 30 h 34"/>
                <a:gd name="T32" fmla="*/ 26 w 80"/>
                <a:gd name="T33" fmla="*/ 34 h 34"/>
                <a:gd name="T34" fmla="*/ 26 w 80"/>
                <a:gd name="T35" fmla="*/ 32 h 34"/>
                <a:gd name="T36" fmla="*/ 30 w 80"/>
                <a:gd name="T37" fmla="*/ 28 h 34"/>
                <a:gd name="T38" fmla="*/ 40 w 80"/>
                <a:gd name="T39" fmla="*/ 26 h 34"/>
                <a:gd name="T40" fmla="*/ 58 w 80"/>
                <a:gd name="T41" fmla="*/ 24 h 34"/>
                <a:gd name="T42" fmla="*/ 58 w 80"/>
                <a:gd name="T43" fmla="*/ 24 h 34"/>
                <a:gd name="T44" fmla="*/ 58 w 80"/>
                <a:gd name="T45" fmla="*/ 22 h 34"/>
                <a:gd name="T46" fmla="*/ 58 w 80"/>
                <a:gd name="T47" fmla="*/ 20 h 34"/>
                <a:gd name="T48" fmla="*/ 60 w 80"/>
                <a:gd name="T49" fmla="*/ 16 h 34"/>
                <a:gd name="T50" fmla="*/ 62 w 80"/>
                <a:gd name="T51" fmla="*/ 14 h 34"/>
                <a:gd name="T52" fmla="*/ 66 w 80"/>
                <a:gd name="T53" fmla="*/ 12 h 34"/>
                <a:gd name="T54" fmla="*/ 72 w 80"/>
                <a:gd name="T55" fmla="*/ 10 h 34"/>
                <a:gd name="T56" fmla="*/ 80 w 80"/>
                <a:gd name="T57" fmla="*/ 10 h 34"/>
                <a:gd name="T58" fmla="*/ 78 w 80"/>
                <a:gd name="T59" fmla="*/ 8 h 34"/>
                <a:gd name="T60" fmla="*/ 76 w 80"/>
                <a:gd name="T61" fmla="*/ 8 h 34"/>
                <a:gd name="T62" fmla="*/ 70 w 80"/>
                <a:gd name="T63" fmla="*/ 8 h 34"/>
                <a:gd name="T64" fmla="*/ 64 w 80"/>
                <a:gd name="T65" fmla="*/ 6 h 34"/>
                <a:gd name="T66" fmla="*/ 60 w 80"/>
                <a:gd name="T67" fmla="*/ 4 h 34"/>
                <a:gd name="T68" fmla="*/ 58 w 80"/>
                <a:gd name="T69" fmla="*/ 0 h 3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80"/>
                <a:gd name="T106" fmla="*/ 0 h 34"/>
                <a:gd name="T107" fmla="*/ 80 w 80"/>
                <a:gd name="T108" fmla="*/ 34 h 3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80" h="34">
                  <a:moveTo>
                    <a:pt x="58" y="0"/>
                  </a:moveTo>
                  <a:lnTo>
                    <a:pt x="52" y="2"/>
                  </a:lnTo>
                  <a:lnTo>
                    <a:pt x="38" y="2"/>
                  </a:lnTo>
                  <a:lnTo>
                    <a:pt x="24" y="2"/>
                  </a:lnTo>
                  <a:lnTo>
                    <a:pt x="16" y="2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2" y="24"/>
                  </a:lnTo>
                  <a:lnTo>
                    <a:pt x="2" y="28"/>
                  </a:lnTo>
                  <a:lnTo>
                    <a:pt x="4" y="30"/>
                  </a:lnTo>
                  <a:lnTo>
                    <a:pt x="6" y="30"/>
                  </a:lnTo>
                  <a:lnTo>
                    <a:pt x="8" y="30"/>
                  </a:lnTo>
                  <a:lnTo>
                    <a:pt x="12" y="28"/>
                  </a:lnTo>
                  <a:lnTo>
                    <a:pt x="16" y="28"/>
                  </a:lnTo>
                  <a:lnTo>
                    <a:pt x="20" y="30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30" y="28"/>
                  </a:lnTo>
                  <a:lnTo>
                    <a:pt x="40" y="26"/>
                  </a:lnTo>
                  <a:lnTo>
                    <a:pt x="58" y="24"/>
                  </a:lnTo>
                  <a:lnTo>
                    <a:pt x="58" y="22"/>
                  </a:lnTo>
                  <a:lnTo>
                    <a:pt x="58" y="20"/>
                  </a:lnTo>
                  <a:lnTo>
                    <a:pt x="60" y="16"/>
                  </a:lnTo>
                  <a:lnTo>
                    <a:pt x="62" y="14"/>
                  </a:lnTo>
                  <a:lnTo>
                    <a:pt x="66" y="12"/>
                  </a:lnTo>
                  <a:lnTo>
                    <a:pt x="72" y="10"/>
                  </a:lnTo>
                  <a:lnTo>
                    <a:pt x="80" y="10"/>
                  </a:lnTo>
                  <a:lnTo>
                    <a:pt x="78" y="8"/>
                  </a:lnTo>
                  <a:lnTo>
                    <a:pt x="76" y="8"/>
                  </a:lnTo>
                  <a:lnTo>
                    <a:pt x="70" y="8"/>
                  </a:lnTo>
                  <a:lnTo>
                    <a:pt x="64" y="6"/>
                  </a:lnTo>
                  <a:lnTo>
                    <a:pt x="60" y="4"/>
                  </a:lnTo>
                  <a:lnTo>
                    <a:pt x="58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21" name="Freeform 218"/>
            <p:cNvSpPr>
              <a:spLocks noChangeArrowheads="1"/>
            </p:cNvSpPr>
            <p:nvPr/>
          </p:nvSpPr>
          <p:spPr bwMode="auto">
            <a:xfrm>
              <a:off x="1160" y="1254"/>
              <a:ext cx="80" cy="34"/>
            </a:xfrm>
            <a:custGeom>
              <a:avLst/>
              <a:gdLst>
                <a:gd name="T0" fmla="*/ 56 w 80"/>
                <a:gd name="T1" fmla="*/ 0 h 34"/>
                <a:gd name="T2" fmla="*/ 50 w 80"/>
                <a:gd name="T3" fmla="*/ 2 h 34"/>
                <a:gd name="T4" fmla="*/ 38 w 80"/>
                <a:gd name="T5" fmla="*/ 2 h 34"/>
                <a:gd name="T6" fmla="*/ 24 w 80"/>
                <a:gd name="T7" fmla="*/ 2 h 34"/>
                <a:gd name="T8" fmla="*/ 16 w 80"/>
                <a:gd name="T9" fmla="*/ 2 h 34"/>
                <a:gd name="T10" fmla="*/ 0 w 80"/>
                <a:gd name="T11" fmla="*/ 16 h 34"/>
                <a:gd name="T12" fmla="*/ 0 w 80"/>
                <a:gd name="T13" fmla="*/ 22 h 34"/>
                <a:gd name="T14" fmla="*/ 0 w 80"/>
                <a:gd name="T15" fmla="*/ 22 h 34"/>
                <a:gd name="T16" fmla="*/ 2 w 80"/>
                <a:gd name="T17" fmla="*/ 24 h 34"/>
                <a:gd name="T18" fmla="*/ 2 w 80"/>
                <a:gd name="T19" fmla="*/ 28 h 34"/>
                <a:gd name="T20" fmla="*/ 4 w 80"/>
                <a:gd name="T21" fmla="*/ 30 h 34"/>
                <a:gd name="T22" fmla="*/ 6 w 80"/>
                <a:gd name="T23" fmla="*/ 30 h 34"/>
                <a:gd name="T24" fmla="*/ 8 w 80"/>
                <a:gd name="T25" fmla="*/ 30 h 34"/>
                <a:gd name="T26" fmla="*/ 12 w 80"/>
                <a:gd name="T27" fmla="*/ 28 h 34"/>
                <a:gd name="T28" fmla="*/ 16 w 80"/>
                <a:gd name="T29" fmla="*/ 28 h 34"/>
                <a:gd name="T30" fmla="*/ 20 w 80"/>
                <a:gd name="T31" fmla="*/ 30 h 34"/>
                <a:gd name="T32" fmla="*/ 26 w 80"/>
                <a:gd name="T33" fmla="*/ 34 h 34"/>
                <a:gd name="T34" fmla="*/ 26 w 80"/>
                <a:gd name="T35" fmla="*/ 32 h 34"/>
                <a:gd name="T36" fmla="*/ 30 w 80"/>
                <a:gd name="T37" fmla="*/ 28 h 34"/>
                <a:gd name="T38" fmla="*/ 40 w 80"/>
                <a:gd name="T39" fmla="*/ 26 h 34"/>
                <a:gd name="T40" fmla="*/ 58 w 80"/>
                <a:gd name="T41" fmla="*/ 24 h 34"/>
                <a:gd name="T42" fmla="*/ 58 w 80"/>
                <a:gd name="T43" fmla="*/ 24 h 34"/>
                <a:gd name="T44" fmla="*/ 58 w 80"/>
                <a:gd name="T45" fmla="*/ 22 h 34"/>
                <a:gd name="T46" fmla="*/ 58 w 80"/>
                <a:gd name="T47" fmla="*/ 20 h 34"/>
                <a:gd name="T48" fmla="*/ 60 w 80"/>
                <a:gd name="T49" fmla="*/ 16 h 34"/>
                <a:gd name="T50" fmla="*/ 62 w 80"/>
                <a:gd name="T51" fmla="*/ 14 h 34"/>
                <a:gd name="T52" fmla="*/ 66 w 80"/>
                <a:gd name="T53" fmla="*/ 12 h 34"/>
                <a:gd name="T54" fmla="*/ 72 w 80"/>
                <a:gd name="T55" fmla="*/ 10 h 34"/>
                <a:gd name="T56" fmla="*/ 80 w 80"/>
                <a:gd name="T57" fmla="*/ 10 h 34"/>
                <a:gd name="T58" fmla="*/ 78 w 80"/>
                <a:gd name="T59" fmla="*/ 8 h 34"/>
                <a:gd name="T60" fmla="*/ 74 w 80"/>
                <a:gd name="T61" fmla="*/ 8 h 34"/>
                <a:gd name="T62" fmla="*/ 70 w 80"/>
                <a:gd name="T63" fmla="*/ 8 h 34"/>
                <a:gd name="T64" fmla="*/ 64 w 80"/>
                <a:gd name="T65" fmla="*/ 6 h 34"/>
                <a:gd name="T66" fmla="*/ 60 w 80"/>
                <a:gd name="T67" fmla="*/ 4 h 34"/>
                <a:gd name="T68" fmla="*/ 56 w 80"/>
                <a:gd name="T69" fmla="*/ 0 h 3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80"/>
                <a:gd name="T106" fmla="*/ 0 h 34"/>
                <a:gd name="T107" fmla="*/ 80 w 80"/>
                <a:gd name="T108" fmla="*/ 34 h 3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80" h="34">
                  <a:moveTo>
                    <a:pt x="56" y="0"/>
                  </a:moveTo>
                  <a:lnTo>
                    <a:pt x="50" y="2"/>
                  </a:lnTo>
                  <a:lnTo>
                    <a:pt x="38" y="2"/>
                  </a:lnTo>
                  <a:lnTo>
                    <a:pt x="24" y="2"/>
                  </a:lnTo>
                  <a:lnTo>
                    <a:pt x="16" y="2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2" y="24"/>
                  </a:lnTo>
                  <a:lnTo>
                    <a:pt x="2" y="28"/>
                  </a:lnTo>
                  <a:lnTo>
                    <a:pt x="4" y="30"/>
                  </a:lnTo>
                  <a:lnTo>
                    <a:pt x="6" y="30"/>
                  </a:lnTo>
                  <a:lnTo>
                    <a:pt x="8" y="30"/>
                  </a:lnTo>
                  <a:lnTo>
                    <a:pt x="12" y="28"/>
                  </a:lnTo>
                  <a:lnTo>
                    <a:pt x="16" y="28"/>
                  </a:lnTo>
                  <a:lnTo>
                    <a:pt x="20" y="30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30" y="28"/>
                  </a:lnTo>
                  <a:lnTo>
                    <a:pt x="40" y="26"/>
                  </a:lnTo>
                  <a:lnTo>
                    <a:pt x="58" y="24"/>
                  </a:lnTo>
                  <a:lnTo>
                    <a:pt x="58" y="22"/>
                  </a:lnTo>
                  <a:lnTo>
                    <a:pt x="58" y="20"/>
                  </a:lnTo>
                  <a:lnTo>
                    <a:pt x="60" y="16"/>
                  </a:lnTo>
                  <a:lnTo>
                    <a:pt x="62" y="14"/>
                  </a:lnTo>
                  <a:lnTo>
                    <a:pt x="66" y="12"/>
                  </a:lnTo>
                  <a:lnTo>
                    <a:pt x="72" y="10"/>
                  </a:lnTo>
                  <a:lnTo>
                    <a:pt x="80" y="10"/>
                  </a:lnTo>
                  <a:lnTo>
                    <a:pt x="78" y="8"/>
                  </a:lnTo>
                  <a:lnTo>
                    <a:pt x="74" y="8"/>
                  </a:lnTo>
                  <a:lnTo>
                    <a:pt x="70" y="8"/>
                  </a:lnTo>
                  <a:lnTo>
                    <a:pt x="64" y="6"/>
                  </a:lnTo>
                  <a:lnTo>
                    <a:pt x="60" y="4"/>
                  </a:lnTo>
                  <a:lnTo>
                    <a:pt x="56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22" name="Freeform 219"/>
            <p:cNvSpPr>
              <a:spLocks noChangeArrowheads="1"/>
            </p:cNvSpPr>
            <p:nvPr/>
          </p:nvSpPr>
          <p:spPr bwMode="auto">
            <a:xfrm>
              <a:off x="308" y="410"/>
              <a:ext cx="336" cy="412"/>
            </a:xfrm>
            <a:custGeom>
              <a:avLst/>
              <a:gdLst>
                <a:gd name="T0" fmla="*/ 302 w 336"/>
                <a:gd name="T1" fmla="*/ 44 h 412"/>
                <a:gd name="T2" fmla="*/ 314 w 336"/>
                <a:gd name="T3" fmla="*/ 42 h 412"/>
                <a:gd name="T4" fmla="*/ 312 w 336"/>
                <a:gd name="T5" fmla="*/ 42 h 412"/>
                <a:gd name="T6" fmla="*/ 326 w 336"/>
                <a:gd name="T7" fmla="*/ 38 h 412"/>
                <a:gd name="T8" fmla="*/ 330 w 336"/>
                <a:gd name="T9" fmla="*/ 22 h 412"/>
                <a:gd name="T10" fmla="*/ 302 w 336"/>
                <a:gd name="T11" fmla="*/ 4 h 412"/>
                <a:gd name="T12" fmla="*/ 250 w 336"/>
                <a:gd name="T13" fmla="*/ 8 h 412"/>
                <a:gd name="T14" fmla="*/ 230 w 336"/>
                <a:gd name="T15" fmla="*/ 14 h 412"/>
                <a:gd name="T16" fmla="*/ 218 w 336"/>
                <a:gd name="T17" fmla="*/ 20 h 412"/>
                <a:gd name="T18" fmla="*/ 214 w 336"/>
                <a:gd name="T19" fmla="*/ 26 h 412"/>
                <a:gd name="T20" fmla="*/ 204 w 336"/>
                <a:gd name="T21" fmla="*/ 36 h 412"/>
                <a:gd name="T22" fmla="*/ 194 w 336"/>
                <a:gd name="T23" fmla="*/ 34 h 412"/>
                <a:gd name="T24" fmla="*/ 186 w 336"/>
                <a:gd name="T25" fmla="*/ 34 h 412"/>
                <a:gd name="T26" fmla="*/ 176 w 336"/>
                <a:gd name="T27" fmla="*/ 48 h 412"/>
                <a:gd name="T28" fmla="*/ 158 w 336"/>
                <a:gd name="T29" fmla="*/ 58 h 412"/>
                <a:gd name="T30" fmla="*/ 148 w 336"/>
                <a:gd name="T31" fmla="*/ 76 h 412"/>
                <a:gd name="T32" fmla="*/ 136 w 336"/>
                <a:gd name="T33" fmla="*/ 114 h 412"/>
                <a:gd name="T34" fmla="*/ 106 w 336"/>
                <a:gd name="T35" fmla="*/ 170 h 412"/>
                <a:gd name="T36" fmla="*/ 94 w 336"/>
                <a:gd name="T37" fmla="*/ 200 h 412"/>
                <a:gd name="T38" fmla="*/ 72 w 336"/>
                <a:gd name="T39" fmla="*/ 230 h 412"/>
                <a:gd name="T40" fmla="*/ 26 w 336"/>
                <a:gd name="T41" fmla="*/ 278 h 412"/>
                <a:gd name="T42" fmla="*/ 16 w 336"/>
                <a:gd name="T43" fmla="*/ 284 h 412"/>
                <a:gd name="T44" fmla="*/ 8 w 336"/>
                <a:gd name="T45" fmla="*/ 300 h 412"/>
                <a:gd name="T46" fmla="*/ 4 w 336"/>
                <a:gd name="T47" fmla="*/ 334 h 412"/>
                <a:gd name="T48" fmla="*/ 10 w 336"/>
                <a:gd name="T49" fmla="*/ 344 h 412"/>
                <a:gd name="T50" fmla="*/ 6 w 336"/>
                <a:gd name="T51" fmla="*/ 352 h 412"/>
                <a:gd name="T52" fmla="*/ 2 w 336"/>
                <a:gd name="T53" fmla="*/ 364 h 412"/>
                <a:gd name="T54" fmla="*/ 4 w 336"/>
                <a:gd name="T55" fmla="*/ 384 h 412"/>
                <a:gd name="T56" fmla="*/ 10 w 336"/>
                <a:gd name="T57" fmla="*/ 400 h 412"/>
                <a:gd name="T58" fmla="*/ 28 w 336"/>
                <a:gd name="T59" fmla="*/ 412 h 412"/>
                <a:gd name="T60" fmla="*/ 46 w 336"/>
                <a:gd name="T61" fmla="*/ 402 h 412"/>
                <a:gd name="T62" fmla="*/ 54 w 336"/>
                <a:gd name="T63" fmla="*/ 390 h 412"/>
                <a:gd name="T64" fmla="*/ 58 w 336"/>
                <a:gd name="T65" fmla="*/ 376 h 412"/>
                <a:gd name="T66" fmla="*/ 68 w 336"/>
                <a:gd name="T67" fmla="*/ 370 h 412"/>
                <a:gd name="T68" fmla="*/ 76 w 336"/>
                <a:gd name="T69" fmla="*/ 358 h 412"/>
                <a:gd name="T70" fmla="*/ 80 w 336"/>
                <a:gd name="T71" fmla="*/ 342 h 412"/>
                <a:gd name="T72" fmla="*/ 92 w 336"/>
                <a:gd name="T73" fmla="*/ 354 h 412"/>
                <a:gd name="T74" fmla="*/ 100 w 336"/>
                <a:gd name="T75" fmla="*/ 318 h 412"/>
                <a:gd name="T76" fmla="*/ 102 w 336"/>
                <a:gd name="T77" fmla="*/ 260 h 412"/>
                <a:gd name="T78" fmla="*/ 132 w 336"/>
                <a:gd name="T79" fmla="*/ 198 h 412"/>
                <a:gd name="T80" fmla="*/ 140 w 336"/>
                <a:gd name="T81" fmla="*/ 178 h 412"/>
                <a:gd name="T82" fmla="*/ 154 w 336"/>
                <a:gd name="T83" fmla="*/ 162 h 412"/>
                <a:gd name="T84" fmla="*/ 162 w 336"/>
                <a:gd name="T85" fmla="*/ 134 h 412"/>
                <a:gd name="T86" fmla="*/ 170 w 336"/>
                <a:gd name="T87" fmla="*/ 112 h 412"/>
                <a:gd name="T88" fmla="*/ 224 w 336"/>
                <a:gd name="T89" fmla="*/ 64 h 412"/>
                <a:gd name="T90" fmla="*/ 238 w 336"/>
                <a:gd name="T91" fmla="*/ 66 h 412"/>
                <a:gd name="T92" fmla="*/ 264 w 336"/>
                <a:gd name="T93" fmla="*/ 70 h 412"/>
                <a:gd name="T94" fmla="*/ 276 w 336"/>
                <a:gd name="T95" fmla="*/ 64 h 412"/>
                <a:gd name="T96" fmla="*/ 278 w 336"/>
                <a:gd name="T97" fmla="*/ 56 h 412"/>
                <a:gd name="T98" fmla="*/ 294 w 336"/>
                <a:gd name="T99" fmla="*/ 50 h 412"/>
                <a:gd name="T100" fmla="*/ 328 w 336"/>
                <a:gd name="T101" fmla="*/ 64 h 412"/>
                <a:gd name="T102" fmla="*/ 326 w 336"/>
                <a:gd name="T103" fmla="*/ 52 h 41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336"/>
                <a:gd name="T157" fmla="*/ 0 h 412"/>
                <a:gd name="T158" fmla="*/ 336 w 336"/>
                <a:gd name="T159" fmla="*/ 412 h 41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336" h="412">
                  <a:moveTo>
                    <a:pt x="326" y="52"/>
                  </a:moveTo>
                  <a:lnTo>
                    <a:pt x="314" y="48"/>
                  </a:lnTo>
                  <a:lnTo>
                    <a:pt x="308" y="46"/>
                  </a:lnTo>
                  <a:lnTo>
                    <a:pt x="302" y="44"/>
                  </a:lnTo>
                  <a:lnTo>
                    <a:pt x="300" y="44"/>
                  </a:lnTo>
                  <a:lnTo>
                    <a:pt x="298" y="44"/>
                  </a:lnTo>
                  <a:lnTo>
                    <a:pt x="314" y="42"/>
                  </a:lnTo>
                  <a:lnTo>
                    <a:pt x="312" y="42"/>
                  </a:lnTo>
                  <a:lnTo>
                    <a:pt x="314" y="42"/>
                  </a:lnTo>
                  <a:lnTo>
                    <a:pt x="318" y="42"/>
                  </a:lnTo>
                  <a:lnTo>
                    <a:pt x="322" y="40"/>
                  </a:lnTo>
                  <a:lnTo>
                    <a:pt x="326" y="38"/>
                  </a:lnTo>
                  <a:lnTo>
                    <a:pt x="328" y="34"/>
                  </a:lnTo>
                  <a:lnTo>
                    <a:pt x="328" y="30"/>
                  </a:lnTo>
                  <a:lnTo>
                    <a:pt x="330" y="26"/>
                  </a:lnTo>
                  <a:lnTo>
                    <a:pt x="330" y="22"/>
                  </a:lnTo>
                  <a:lnTo>
                    <a:pt x="314" y="20"/>
                  </a:lnTo>
                  <a:lnTo>
                    <a:pt x="310" y="10"/>
                  </a:lnTo>
                  <a:lnTo>
                    <a:pt x="302" y="4"/>
                  </a:lnTo>
                  <a:lnTo>
                    <a:pt x="282" y="6"/>
                  </a:lnTo>
                  <a:lnTo>
                    <a:pt x="258" y="0"/>
                  </a:lnTo>
                  <a:lnTo>
                    <a:pt x="256" y="4"/>
                  </a:lnTo>
                  <a:lnTo>
                    <a:pt x="250" y="8"/>
                  </a:lnTo>
                  <a:lnTo>
                    <a:pt x="246" y="12"/>
                  </a:lnTo>
                  <a:lnTo>
                    <a:pt x="240" y="12"/>
                  </a:lnTo>
                  <a:lnTo>
                    <a:pt x="234" y="14"/>
                  </a:lnTo>
                  <a:lnTo>
                    <a:pt x="230" y="14"/>
                  </a:lnTo>
                  <a:lnTo>
                    <a:pt x="224" y="16"/>
                  </a:lnTo>
                  <a:lnTo>
                    <a:pt x="220" y="18"/>
                  </a:lnTo>
                  <a:lnTo>
                    <a:pt x="218" y="20"/>
                  </a:lnTo>
                  <a:lnTo>
                    <a:pt x="216" y="22"/>
                  </a:lnTo>
                  <a:lnTo>
                    <a:pt x="214" y="26"/>
                  </a:lnTo>
                  <a:lnTo>
                    <a:pt x="214" y="28"/>
                  </a:lnTo>
                  <a:lnTo>
                    <a:pt x="212" y="32"/>
                  </a:lnTo>
                  <a:lnTo>
                    <a:pt x="208" y="36"/>
                  </a:lnTo>
                  <a:lnTo>
                    <a:pt x="204" y="36"/>
                  </a:lnTo>
                  <a:lnTo>
                    <a:pt x="200" y="36"/>
                  </a:lnTo>
                  <a:lnTo>
                    <a:pt x="196" y="36"/>
                  </a:lnTo>
                  <a:lnTo>
                    <a:pt x="196" y="34"/>
                  </a:lnTo>
                  <a:lnTo>
                    <a:pt x="194" y="34"/>
                  </a:lnTo>
                  <a:lnTo>
                    <a:pt x="194" y="32"/>
                  </a:lnTo>
                  <a:lnTo>
                    <a:pt x="190" y="32"/>
                  </a:lnTo>
                  <a:lnTo>
                    <a:pt x="186" y="34"/>
                  </a:lnTo>
                  <a:lnTo>
                    <a:pt x="182" y="38"/>
                  </a:lnTo>
                  <a:lnTo>
                    <a:pt x="178" y="42"/>
                  </a:lnTo>
                  <a:lnTo>
                    <a:pt x="176" y="46"/>
                  </a:lnTo>
                  <a:lnTo>
                    <a:pt x="176" y="48"/>
                  </a:lnTo>
                  <a:lnTo>
                    <a:pt x="174" y="48"/>
                  </a:lnTo>
                  <a:lnTo>
                    <a:pt x="168" y="54"/>
                  </a:lnTo>
                  <a:lnTo>
                    <a:pt x="162" y="56"/>
                  </a:lnTo>
                  <a:lnTo>
                    <a:pt x="158" y="58"/>
                  </a:lnTo>
                  <a:lnTo>
                    <a:pt x="154" y="62"/>
                  </a:lnTo>
                  <a:lnTo>
                    <a:pt x="152" y="66"/>
                  </a:lnTo>
                  <a:lnTo>
                    <a:pt x="150" y="70"/>
                  </a:lnTo>
                  <a:lnTo>
                    <a:pt x="148" y="76"/>
                  </a:lnTo>
                  <a:lnTo>
                    <a:pt x="148" y="80"/>
                  </a:lnTo>
                  <a:lnTo>
                    <a:pt x="148" y="82"/>
                  </a:lnTo>
                  <a:lnTo>
                    <a:pt x="136" y="114"/>
                  </a:lnTo>
                  <a:lnTo>
                    <a:pt x="116" y="150"/>
                  </a:lnTo>
                  <a:lnTo>
                    <a:pt x="114" y="152"/>
                  </a:lnTo>
                  <a:lnTo>
                    <a:pt x="110" y="160"/>
                  </a:lnTo>
                  <a:lnTo>
                    <a:pt x="106" y="170"/>
                  </a:lnTo>
                  <a:lnTo>
                    <a:pt x="102" y="180"/>
                  </a:lnTo>
                  <a:lnTo>
                    <a:pt x="100" y="184"/>
                  </a:lnTo>
                  <a:lnTo>
                    <a:pt x="98" y="190"/>
                  </a:lnTo>
                  <a:lnTo>
                    <a:pt x="94" y="200"/>
                  </a:lnTo>
                  <a:lnTo>
                    <a:pt x="88" y="212"/>
                  </a:lnTo>
                  <a:lnTo>
                    <a:pt x="84" y="220"/>
                  </a:lnTo>
                  <a:lnTo>
                    <a:pt x="82" y="224"/>
                  </a:lnTo>
                  <a:lnTo>
                    <a:pt x="72" y="230"/>
                  </a:lnTo>
                  <a:lnTo>
                    <a:pt x="54" y="254"/>
                  </a:lnTo>
                  <a:lnTo>
                    <a:pt x="32" y="268"/>
                  </a:lnTo>
                  <a:lnTo>
                    <a:pt x="30" y="274"/>
                  </a:lnTo>
                  <a:lnTo>
                    <a:pt x="26" y="278"/>
                  </a:lnTo>
                  <a:lnTo>
                    <a:pt x="22" y="280"/>
                  </a:lnTo>
                  <a:lnTo>
                    <a:pt x="20" y="282"/>
                  </a:lnTo>
                  <a:lnTo>
                    <a:pt x="16" y="284"/>
                  </a:lnTo>
                  <a:lnTo>
                    <a:pt x="14" y="290"/>
                  </a:lnTo>
                  <a:lnTo>
                    <a:pt x="12" y="294"/>
                  </a:lnTo>
                  <a:lnTo>
                    <a:pt x="10" y="298"/>
                  </a:lnTo>
                  <a:lnTo>
                    <a:pt x="8" y="300"/>
                  </a:lnTo>
                  <a:lnTo>
                    <a:pt x="2" y="312"/>
                  </a:lnTo>
                  <a:lnTo>
                    <a:pt x="0" y="324"/>
                  </a:lnTo>
                  <a:lnTo>
                    <a:pt x="4" y="334"/>
                  </a:lnTo>
                  <a:lnTo>
                    <a:pt x="8" y="338"/>
                  </a:lnTo>
                  <a:lnTo>
                    <a:pt x="10" y="340"/>
                  </a:lnTo>
                  <a:lnTo>
                    <a:pt x="10" y="342"/>
                  </a:lnTo>
                  <a:lnTo>
                    <a:pt x="10" y="344"/>
                  </a:lnTo>
                  <a:lnTo>
                    <a:pt x="8" y="344"/>
                  </a:lnTo>
                  <a:lnTo>
                    <a:pt x="8" y="346"/>
                  </a:lnTo>
                  <a:lnTo>
                    <a:pt x="6" y="348"/>
                  </a:lnTo>
                  <a:lnTo>
                    <a:pt x="6" y="352"/>
                  </a:lnTo>
                  <a:lnTo>
                    <a:pt x="6" y="356"/>
                  </a:lnTo>
                  <a:lnTo>
                    <a:pt x="6" y="358"/>
                  </a:lnTo>
                  <a:lnTo>
                    <a:pt x="2" y="364"/>
                  </a:lnTo>
                  <a:lnTo>
                    <a:pt x="2" y="370"/>
                  </a:lnTo>
                  <a:lnTo>
                    <a:pt x="2" y="376"/>
                  </a:lnTo>
                  <a:lnTo>
                    <a:pt x="2" y="380"/>
                  </a:lnTo>
                  <a:lnTo>
                    <a:pt x="4" y="384"/>
                  </a:lnTo>
                  <a:lnTo>
                    <a:pt x="4" y="386"/>
                  </a:lnTo>
                  <a:lnTo>
                    <a:pt x="4" y="388"/>
                  </a:lnTo>
                  <a:lnTo>
                    <a:pt x="8" y="394"/>
                  </a:lnTo>
                  <a:lnTo>
                    <a:pt x="10" y="400"/>
                  </a:lnTo>
                  <a:lnTo>
                    <a:pt x="16" y="404"/>
                  </a:lnTo>
                  <a:lnTo>
                    <a:pt x="20" y="408"/>
                  </a:lnTo>
                  <a:lnTo>
                    <a:pt x="24" y="410"/>
                  </a:lnTo>
                  <a:lnTo>
                    <a:pt x="28" y="412"/>
                  </a:lnTo>
                  <a:lnTo>
                    <a:pt x="30" y="412"/>
                  </a:lnTo>
                  <a:lnTo>
                    <a:pt x="36" y="410"/>
                  </a:lnTo>
                  <a:lnTo>
                    <a:pt x="42" y="406"/>
                  </a:lnTo>
                  <a:lnTo>
                    <a:pt x="46" y="402"/>
                  </a:lnTo>
                  <a:lnTo>
                    <a:pt x="50" y="398"/>
                  </a:lnTo>
                  <a:lnTo>
                    <a:pt x="52" y="394"/>
                  </a:lnTo>
                  <a:lnTo>
                    <a:pt x="54" y="392"/>
                  </a:lnTo>
                  <a:lnTo>
                    <a:pt x="54" y="390"/>
                  </a:lnTo>
                  <a:lnTo>
                    <a:pt x="54" y="384"/>
                  </a:lnTo>
                  <a:lnTo>
                    <a:pt x="56" y="380"/>
                  </a:lnTo>
                  <a:lnTo>
                    <a:pt x="56" y="376"/>
                  </a:lnTo>
                  <a:lnTo>
                    <a:pt x="58" y="376"/>
                  </a:lnTo>
                  <a:lnTo>
                    <a:pt x="58" y="374"/>
                  </a:lnTo>
                  <a:lnTo>
                    <a:pt x="62" y="374"/>
                  </a:lnTo>
                  <a:lnTo>
                    <a:pt x="64" y="372"/>
                  </a:lnTo>
                  <a:lnTo>
                    <a:pt x="68" y="370"/>
                  </a:lnTo>
                  <a:lnTo>
                    <a:pt x="70" y="368"/>
                  </a:lnTo>
                  <a:lnTo>
                    <a:pt x="70" y="366"/>
                  </a:lnTo>
                  <a:lnTo>
                    <a:pt x="72" y="364"/>
                  </a:lnTo>
                  <a:lnTo>
                    <a:pt x="76" y="358"/>
                  </a:lnTo>
                  <a:lnTo>
                    <a:pt x="78" y="352"/>
                  </a:lnTo>
                  <a:lnTo>
                    <a:pt x="80" y="346"/>
                  </a:lnTo>
                  <a:lnTo>
                    <a:pt x="80" y="344"/>
                  </a:lnTo>
                  <a:lnTo>
                    <a:pt x="80" y="342"/>
                  </a:lnTo>
                  <a:lnTo>
                    <a:pt x="80" y="340"/>
                  </a:lnTo>
                  <a:lnTo>
                    <a:pt x="86" y="356"/>
                  </a:lnTo>
                  <a:lnTo>
                    <a:pt x="88" y="356"/>
                  </a:lnTo>
                  <a:lnTo>
                    <a:pt x="92" y="354"/>
                  </a:lnTo>
                  <a:lnTo>
                    <a:pt x="96" y="350"/>
                  </a:lnTo>
                  <a:lnTo>
                    <a:pt x="100" y="340"/>
                  </a:lnTo>
                  <a:lnTo>
                    <a:pt x="100" y="324"/>
                  </a:lnTo>
                  <a:lnTo>
                    <a:pt x="100" y="318"/>
                  </a:lnTo>
                  <a:lnTo>
                    <a:pt x="100" y="306"/>
                  </a:lnTo>
                  <a:lnTo>
                    <a:pt x="102" y="290"/>
                  </a:lnTo>
                  <a:lnTo>
                    <a:pt x="102" y="274"/>
                  </a:lnTo>
                  <a:lnTo>
                    <a:pt x="102" y="260"/>
                  </a:lnTo>
                  <a:lnTo>
                    <a:pt x="98" y="254"/>
                  </a:lnTo>
                  <a:lnTo>
                    <a:pt x="120" y="240"/>
                  </a:lnTo>
                  <a:lnTo>
                    <a:pt x="122" y="216"/>
                  </a:lnTo>
                  <a:lnTo>
                    <a:pt x="132" y="198"/>
                  </a:lnTo>
                  <a:lnTo>
                    <a:pt x="134" y="182"/>
                  </a:lnTo>
                  <a:lnTo>
                    <a:pt x="136" y="182"/>
                  </a:lnTo>
                  <a:lnTo>
                    <a:pt x="138" y="182"/>
                  </a:lnTo>
                  <a:lnTo>
                    <a:pt x="140" y="178"/>
                  </a:lnTo>
                  <a:lnTo>
                    <a:pt x="144" y="174"/>
                  </a:lnTo>
                  <a:lnTo>
                    <a:pt x="148" y="170"/>
                  </a:lnTo>
                  <a:lnTo>
                    <a:pt x="152" y="166"/>
                  </a:lnTo>
                  <a:lnTo>
                    <a:pt x="154" y="162"/>
                  </a:lnTo>
                  <a:lnTo>
                    <a:pt x="158" y="158"/>
                  </a:lnTo>
                  <a:lnTo>
                    <a:pt x="158" y="136"/>
                  </a:lnTo>
                  <a:lnTo>
                    <a:pt x="160" y="134"/>
                  </a:lnTo>
                  <a:lnTo>
                    <a:pt x="162" y="134"/>
                  </a:lnTo>
                  <a:lnTo>
                    <a:pt x="164" y="130"/>
                  </a:lnTo>
                  <a:lnTo>
                    <a:pt x="166" y="124"/>
                  </a:lnTo>
                  <a:lnTo>
                    <a:pt x="166" y="122"/>
                  </a:lnTo>
                  <a:lnTo>
                    <a:pt x="170" y="112"/>
                  </a:lnTo>
                  <a:lnTo>
                    <a:pt x="178" y="98"/>
                  </a:lnTo>
                  <a:lnTo>
                    <a:pt x="196" y="82"/>
                  </a:lnTo>
                  <a:lnTo>
                    <a:pt x="224" y="64"/>
                  </a:lnTo>
                  <a:lnTo>
                    <a:pt x="226" y="64"/>
                  </a:lnTo>
                  <a:lnTo>
                    <a:pt x="230" y="64"/>
                  </a:lnTo>
                  <a:lnTo>
                    <a:pt x="234" y="64"/>
                  </a:lnTo>
                  <a:lnTo>
                    <a:pt x="238" y="66"/>
                  </a:lnTo>
                  <a:lnTo>
                    <a:pt x="242" y="70"/>
                  </a:lnTo>
                  <a:lnTo>
                    <a:pt x="260" y="72"/>
                  </a:lnTo>
                  <a:lnTo>
                    <a:pt x="264" y="70"/>
                  </a:lnTo>
                  <a:lnTo>
                    <a:pt x="266" y="70"/>
                  </a:lnTo>
                  <a:lnTo>
                    <a:pt x="270" y="68"/>
                  </a:lnTo>
                  <a:lnTo>
                    <a:pt x="272" y="66"/>
                  </a:lnTo>
                  <a:lnTo>
                    <a:pt x="276" y="64"/>
                  </a:lnTo>
                  <a:lnTo>
                    <a:pt x="276" y="60"/>
                  </a:lnTo>
                  <a:lnTo>
                    <a:pt x="276" y="58"/>
                  </a:lnTo>
                  <a:lnTo>
                    <a:pt x="278" y="56"/>
                  </a:lnTo>
                  <a:lnTo>
                    <a:pt x="280" y="52"/>
                  </a:lnTo>
                  <a:lnTo>
                    <a:pt x="284" y="50"/>
                  </a:lnTo>
                  <a:lnTo>
                    <a:pt x="288" y="50"/>
                  </a:lnTo>
                  <a:lnTo>
                    <a:pt x="294" y="50"/>
                  </a:lnTo>
                  <a:lnTo>
                    <a:pt x="326" y="66"/>
                  </a:lnTo>
                  <a:lnTo>
                    <a:pt x="328" y="64"/>
                  </a:lnTo>
                  <a:lnTo>
                    <a:pt x="328" y="62"/>
                  </a:lnTo>
                  <a:lnTo>
                    <a:pt x="328" y="56"/>
                  </a:lnTo>
                  <a:lnTo>
                    <a:pt x="336" y="56"/>
                  </a:lnTo>
                  <a:lnTo>
                    <a:pt x="326" y="5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23" name="Freeform 220"/>
            <p:cNvSpPr>
              <a:spLocks noChangeArrowheads="1"/>
            </p:cNvSpPr>
            <p:nvPr/>
          </p:nvSpPr>
          <p:spPr bwMode="auto">
            <a:xfrm>
              <a:off x="122" y="1108"/>
              <a:ext cx="158" cy="132"/>
            </a:xfrm>
            <a:custGeom>
              <a:avLst/>
              <a:gdLst>
                <a:gd name="T0" fmla="*/ 154 w 158"/>
                <a:gd name="T1" fmla="*/ 46 h 132"/>
                <a:gd name="T2" fmla="*/ 146 w 158"/>
                <a:gd name="T3" fmla="*/ 46 h 132"/>
                <a:gd name="T4" fmla="*/ 136 w 158"/>
                <a:gd name="T5" fmla="*/ 48 h 132"/>
                <a:gd name="T6" fmla="*/ 132 w 158"/>
                <a:gd name="T7" fmla="*/ 54 h 132"/>
                <a:gd name="T8" fmla="*/ 126 w 158"/>
                <a:gd name="T9" fmla="*/ 58 h 132"/>
                <a:gd name="T10" fmla="*/ 120 w 158"/>
                <a:gd name="T11" fmla="*/ 66 h 132"/>
                <a:gd name="T12" fmla="*/ 120 w 158"/>
                <a:gd name="T13" fmla="*/ 74 h 132"/>
                <a:gd name="T14" fmla="*/ 120 w 158"/>
                <a:gd name="T15" fmla="*/ 78 h 132"/>
                <a:gd name="T16" fmla="*/ 116 w 158"/>
                <a:gd name="T17" fmla="*/ 84 h 132"/>
                <a:gd name="T18" fmla="*/ 110 w 158"/>
                <a:gd name="T19" fmla="*/ 92 h 132"/>
                <a:gd name="T20" fmla="*/ 96 w 158"/>
                <a:gd name="T21" fmla="*/ 118 h 132"/>
                <a:gd name="T22" fmla="*/ 92 w 158"/>
                <a:gd name="T23" fmla="*/ 118 h 132"/>
                <a:gd name="T24" fmla="*/ 78 w 158"/>
                <a:gd name="T25" fmla="*/ 118 h 132"/>
                <a:gd name="T26" fmla="*/ 68 w 158"/>
                <a:gd name="T27" fmla="*/ 116 h 132"/>
                <a:gd name="T28" fmla="*/ 60 w 158"/>
                <a:gd name="T29" fmla="*/ 118 h 132"/>
                <a:gd name="T30" fmla="*/ 52 w 158"/>
                <a:gd name="T31" fmla="*/ 120 h 132"/>
                <a:gd name="T32" fmla="*/ 50 w 158"/>
                <a:gd name="T33" fmla="*/ 122 h 132"/>
                <a:gd name="T34" fmla="*/ 44 w 158"/>
                <a:gd name="T35" fmla="*/ 120 h 132"/>
                <a:gd name="T36" fmla="*/ 38 w 158"/>
                <a:gd name="T37" fmla="*/ 120 h 132"/>
                <a:gd name="T38" fmla="*/ 32 w 158"/>
                <a:gd name="T39" fmla="*/ 124 h 132"/>
                <a:gd name="T40" fmla="*/ 30 w 158"/>
                <a:gd name="T41" fmla="*/ 132 h 132"/>
                <a:gd name="T42" fmla="*/ 26 w 158"/>
                <a:gd name="T43" fmla="*/ 132 h 132"/>
                <a:gd name="T44" fmla="*/ 20 w 158"/>
                <a:gd name="T45" fmla="*/ 128 h 132"/>
                <a:gd name="T46" fmla="*/ 18 w 158"/>
                <a:gd name="T47" fmla="*/ 122 h 132"/>
                <a:gd name="T48" fmla="*/ 16 w 158"/>
                <a:gd name="T49" fmla="*/ 120 h 132"/>
                <a:gd name="T50" fmla="*/ 16 w 158"/>
                <a:gd name="T51" fmla="*/ 118 h 132"/>
                <a:gd name="T52" fmla="*/ 16 w 158"/>
                <a:gd name="T53" fmla="*/ 118 h 132"/>
                <a:gd name="T54" fmla="*/ 16 w 158"/>
                <a:gd name="T55" fmla="*/ 114 h 132"/>
                <a:gd name="T56" fmla="*/ 20 w 158"/>
                <a:gd name="T57" fmla="*/ 104 h 132"/>
                <a:gd name="T58" fmla="*/ 24 w 158"/>
                <a:gd name="T59" fmla="*/ 102 h 132"/>
                <a:gd name="T60" fmla="*/ 30 w 158"/>
                <a:gd name="T61" fmla="*/ 98 h 132"/>
                <a:gd name="T62" fmla="*/ 28 w 158"/>
                <a:gd name="T63" fmla="*/ 88 h 132"/>
                <a:gd name="T64" fmla="*/ 30 w 158"/>
                <a:gd name="T65" fmla="*/ 70 h 132"/>
                <a:gd name="T66" fmla="*/ 30 w 158"/>
                <a:gd name="T67" fmla="*/ 50 h 132"/>
                <a:gd name="T68" fmla="*/ 32 w 158"/>
                <a:gd name="T69" fmla="*/ 42 h 132"/>
                <a:gd name="T70" fmla="*/ 38 w 158"/>
                <a:gd name="T71" fmla="*/ 38 h 132"/>
                <a:gd name="T72" fmla="*/ 38 w 158"/>
                <a:gd name="T73" fmla="*/ 34 h 132"/>
                <a:gd name="T74" fmla="*/ 36 w 158"/>
                <a:gd name="T75" fmla="*/ 32 h 132"/>
                <a:gd name="T76" fmla="*/ 28 w 158"/>
                <a:gd name="T77" fmla="*/ 28 h 132"/>
                <a:gd name="T78" fmla="*/ 26 w 158"/>
                <a:gd name="T79" fmla="*/ 28 h 132"/>
                <a:gd name="T80" fmla="*/ 24 w 158"/>
                <a:gd name="T81" fmla="*/ 28 h 132"/>
                <a:gd name="T82" fmla="*/ 10 w 158"/>
                <a:gd name="T83" fmla="*/ 30 h 132"/>
                <a:gd name="T84" fmla="*/ 4 w 158"/>
                <a:gd name="T85" fmla="*/ 24 h 132"/>
                <a:gd name="T86" fmla="*/ 4 w 158"/>
                <a:gd name="T87" fmla="*/ 20 h 132"/>
                <a:gd name="T88" fmla="*/ 0 w 158"/>
                <a:gd name="T89" fmla="*/ 14 h 132"/>
                <a:gd name="T90" fmla="*/ 2 w 158"/>
                <a:gd name="T91" fmla="*/ 12 h 132"/>
                <a:gd name="T92" fmla="*/ 4 w 158"/>
                <a:gd name="T93" fmla="*/ 10 h 132"/>
                <a:gd name="T94" fmla="*/ 18 w 158"/>
                <a:gd name="T95" fmla="*/ 0 h 132"/>
                <a:gd name="T96" fmla="*/ 22 w 158"/>
                <a:gd name="T97" fmla="*/ 0 h 132"/>
                <a:gd name="T98" fmla="*/ 26 w 158"/>
                <a:gd name="T99" fmla="*/ 2 h 132"/>
                <a:gd name="T100" fmla="*/ 58 w 158"/>
                <a:gd name="T101" fmla="*/ 6 h 132"/>
                <a:gd name="T102" fmla="*/ 84 w 158"/>
                <a:gd name="T103" fmla="*/ 8 h 132"/>
                <a:gd name="T104" fmla="*/ 98 w 158"/>
                <a:gd name="T105" fmla="*/ 6 h 132"/>
                <a:gd name="T106" fmla="*/ 102 w 158"/>
                <a:gd name="T107" fmla="*/ 8 h 132"/>
                <a:gd name="T108" fmla="*/ 102 w 158"/>
                <a:gd name="T109" fmla="*/ 12 h 132"/>
                <a:gd name="T110" fmla="*/ 106 w 158"/>
                <a:gd name="T111" fmla="*/ 14 h 132"/>
                <a:gd name="T112" fmla="*/ 112 w 158"/>
                <a:gd name="T113" fmla="*/ 18 h 132"/>
                <a:gd name="T114" fmla="*/ 114 w 158"/>
                <a:gd name="T115" fmla="*/ 18 h 132"/>
                <a:gd name="T116" fmla="*/ 120 w 158"/>
                <a:gd name="T117" fmla="*/ 22 h 132"/>
                <a:gd name="T118" fmla="*/ 126 w 158"/>
                <a:gd name="T119" fmla="*/ 28 h 132"/>
                <a:gd name="T120" fmla="*/ 134 w 158"/>
                <a:gd name="T121" fmla="*/ 36 h 132"/>
                <a:gd name="T122" fmla="*/ 152 w 158"/>
                <a:gd name="T123" fmla="*/ 42 h 132"/>
                <a:gd name="T124" fmla="*/ 154 w 158"/>
                <a:gd name="T125" fmla="*/ 46 h 13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58"/>
                <a:gd name="T190" fmla="*/ 0 h 132"/>
                <a:gd name="T191" fmla="*/ 158 w 158"/>
                <a:gd name="T192" fmla="*/ 132 h 13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58" h="132">
                  <a:moveTo>
                    <a:pt x="154" y="46"/>
                  </a:moveTo>
                  <a:lnTo>
                    <a:pt x="154" y="46"/>
                  </a:lnTo>
                  <a:lnTo>
                    <a:pt x="150" y="46"/>
                  </a:lnTo>
                  <a:lnTo>
                    <a:pt x="146" y="46"/>
                  </a:lnTo>
                  <a:lnTo>
                    <a:pt x="142" y="46"/>
                  </a:lnTo>
                  <a:lnTo>
                    <a:pt x="136" y="48"/>
                  </a:lnTo>
                  <a:lnTo>
                    <a:pt x="132" y="52"/>
                  </a:lnTo>
                  <a:lnTo>
                    <a:pt x="132" y="54"/>
                  </a:lnTo>
                  <a:lnTo>
                    <a:pt x="130" y="54"/>
                  </a:lnTo>
                  <a:lnTo>
                    <a:pt x="126" y="58"/>
                  </a:lnTo>
                  <a:lnTo>
                    <a:pt x="122" y="62"/>
                  </a:lnTo>
                  <a:lnTo>
                    <a:pt x="120" y="66"/>
                  </a:lnTo>
                  <a:lnTo>
                    <a:pt x="118" y="70"/>
                  </a:lnTo>
                  <a:lnTo>
                    <a:pt x="120" y="74"/>
                  </a:lnTo>
                  <a:lnTo>
                    <a:pt x="122" y="78"/>
                  </a:lnTo>
                  <a:lnTo>
                    <a:pt x="120" y="78"/>
                  </a:lnTo>
                  <a:lnTo>
                    <a:pt x="118" y="80"/>
                  </a:lnTo>
                  <a:lnTo>
                    <a:pt x="116" y="84"/>
                  </a:lnTo>
                  <a:lnTo>
                    <a:pt x="112" y="88"/>
                  </a:lnTo>
                  <a:lnTo>
                    <a:pt x="110" y="92"/>
                  </a:lnTo>
                  <a:lnTo>
                    <a:pt x="106" y="96"/>
                  </a:lnTo>
                  <a:lnTo>
                    <a:pt x="96" y="118"/>
                  </a:lnTo>
                  <a:lnTo>
                    <a:pt x="94" y="118"/>
                  </a:lnTo>
                  <a:lnTo>
                    <a:pt x="92" y="118"/>
                  </a:lnTo>
                  <a:lnTo>
                    <a:pt x="86" y="118"/>
                  </a:lnTo>
                  <a:lnTo>
                    <a:pt x="78" y="118"/>
                  </a:lnTo>
                  <a:lnTo>
                    <a:pt x="68" y="116"/>
                  </a:lnTo>
                  <a:lnTo>
                    <a:pt x="64" y="116"/>
                  </a:lnTo>
                  <a:lnTo>
                    <a:pt x="60" y="118"/>
                  </a:lnTo>
                  <a:lnTo>
                    <a:pt x="56" y="118"/>
                  </a:lnTo>
                  <a:lnTo>
                    <a:pt x="52" y="120"/>
                  </a:lnTo>
                  <a:lnTo>
                    <a:pt x="50" y="122"/>
                  </a:lnTo>
                  <a:lnTo>
                    <a:pt x="48" y="120"/>
                  </a:lnTo>
                  <a:lnTo>
                    <a:pt x="44" y="120"/>
                  </a:lnTo>
                  <a:lnTo>
                    <a:pt x="40" y="120"/>
                  </a:lnTo>
                  <a:lnTo>
                    <a:pt x="38" y="120"/>
                  </a:lnTo>
                  <a:lnTo>
                    <a:pt x="34" y="122"/>
                  </a:lnTo>
                  <a:lnTo>
                    <a:pt x="32" y="124"/>
                  </a:lnTo>
                  <a:lnTo>
                    <a:pt x="30" y="128"/>
                  </a:lnTo>
                  <a:lnTo>
                    <a:pt x="30" y="132"/>
                  </a:lnTo>
                  <a:lnTo>
                    <a:pt x="28" y="132"/>
                  </a:lnTo>
                  <a:lnTo>
                    <a:pt x="26" y="132"/>
                  </a:lnTo>
                  <a:lnTo>
                    <a:pt x="24" y="130"/>
                  </a:lnTo>
                  <a:lnTo>
                    <a:pt x="20" y="128"/>
                  </a:lnTo>
                  <a:lnTo>
                    <a:pt x="18" y="126"/>
                  </a:lnTo>
                  <a:lnTo>
                    <a:pt x="18" y="122"/>
                  </a:lnTo>
                  <a:lnTo>
                    <a:pt x="16" y="122"/>
                  </a:lnTo>
                  <a:lnTo>
                    <a:pt x="16" y="120"/>
                  </a:lnTo>
                  <a:lnTo>
                    <a:pt x="16" y="118"/>
                  </a:lnTo>
                  <a:lnTo>
                    <a:pt x="16" y="116"/>
                  </a:lnTo>
                  <a:lnTo>
                    <a:pt x="16" y="114"/>
                  </a:lnTo>
                  <a:lnTo>
                    <a:pt x="18" y="108"/>
                  </a:lnTo>
                  <a:lnTo>
                    <a:pt x="20" y="104"/>
                  </a:lnTo>
                  <a:lnTo>
                    <a:pt x="22" y="102"/>
                  </a:lnTo>
                  <a:lnTo>
                    <a:pt x="24" y="102"/>
                  </a:lnTo>
                  <a:lnTo>
                    <a:pt x="26" y="102"/>
                  </a:lnTo>
                  <a:lnTo>
                    <a:pt x="30" y="98"/>
                  </a:lnTo>
                  <a:lnTo>
                    <a:pt x="24" y="92"/>
                  </a:lnTo>
                  <a:lnTo>
                    <a:pt x="28" y="88"/>
                  </a:lnTo>
                  <a:lnTo>
                    <a:pt x="30" y="80"/>
                  </a:lnTo>
                  <a:lnTo>
                    <a:pt x="30" y="70"/>
                  </a:lnTo>
                  <a:lnTo>
                    <a:pt x="26" y="60"/>
                  </a:lnTo>
                  <a:lnTo>
                    <a:pt x="30" y="50"/>
                  </a:lnTo>
                  <a:lnTo>
                    <a:pt x="32" y="42"/>
                  </a:lnTo>
                  <a:lnTo>
                    <a:pt x="36" y="40"/>
                  </a:lnTo>
                  <a:lnTo>
                    <a:pt x="38" y="38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6" y="32"/>
                  </a:lnTo>
                  <a:lnTo>
                    <a:pt x="28" y="28"/>
                  </a:lnTo>
                  <a:lnTo>
                    <a:pt x="26" y="28"/>
                  </a:lnTo>
                  <a:lnTo>
                    <a:pt x="24" y="28"/>
                  </a:lnTo>
                  <a:lnTo>
                    <a:pt x="26" y="28"/>
                  </a:lnTo>
                  <a:lnTo>
                    <a:pt x="10" y="30"/>
                  </a:lnTo>
                  <a:lnTo>
                    <a:pt x="4" y="28"/>
                  </a:lnTo>
                  <a:lnTo>
                    <a:pt x="4" y="24"/>
                  </a:lnTo>
                  <a:lnTo>
                    <a:pt x="4" y="22"/>
                  </a:lnTo>
                  <a:lnTo>
                    <a:pt x="4" y="20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6" y="2"/>
                  </a:lnTo>
                  <a:lnTo>
                    <a:pt x="54" y="6"/>
                  </a:lnTo>
                  <a:lnTo>
                    <a:pt x="58" y="6"/>
                  </a:lnTo>
                  <a:lnTo>
                    <a:pt x="72" y="6"/>
                  </a:lnTo>
                  <a:lnTo>
                    <a:pt x="84" y="8"/>
                  </a:lnTo>
                  <a:lnTo>
                    <a:pt x="98" y="4"/>
                  </a:lnTo>
                  <a:lnTo>
                    <a:pt x="98" y="6"/>
                  </a:lnTo>
                  <a:lnTo>
                    <a:pt x="100" y="6"/>
                  </a:lnTo>
                  <a:lnTo>
                    <a:pt x="102" y="8"/>
                  </a:lnTo>
                  <a:lnTo>
                    <a:pt x="102" y="10"/>
                  </a:lnTo>
                  <a:lnTo>
                    <a:pt x="102" y="12"/>
                  </a:lnTo>
                  <a:lnTo>
                    <a:pt x="104" y="12"/>
                  </a:lnTo>
                  <a:lnTo>
                    <a:pt x="106" y="14"/>
                  </a:lnTo>
                  <a:lnTo>
                    <a:pt x="108" y="16"/>
                  </a:lnTo>
                  <a:lnTo>
                    <a:pt x="112" y="18"/>
                  </a:lnTo>
                  <a:lnTo>
                    <a:pt x="114" y="18"/>
                  </a:lnTo>
                  <a:lnTo>
                    <a:pt x="116" y="20"/>
                  </a:lnTo>
                  <a:lnTo>
                    <a:pt x="120" y="22"/>
                  </a:lnTo>
                  <a:lnTo>
                    <a:pt x="122" y="24"/>
                  </a:lnTo>
                  <a:lnTo>
                    <a:pt x="126" y="28"/>
                  </a:lnTo>
                  <a:lnTo>
                    <a:pt x="126" y="26"/>
                  </a:lnTo>
                  <a:lnTo>
                    <a:pt x="134" y="36"/>
                  </a:lnTo>
                  <a:lnTo>
                    <a:pt x="152" y="42"/>
                  </a:lnTo>
                  <a:lnTo>
                    <a:pt x="158" y="44"/>
                  </a:lnTo>
                  <a:lnTo>
                    <a:pt x="154" y="4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24" name="Freeform 221"/>
            <p:cNvSpPr>
              <a:spLocks noChangeArrowheads="1"/>
            </p:cNvSpPr>
            <p:nvPr/>
          </p:nvSpPr>
          <p:spPr bwMode="auto">
            <a:xfrm>
              <a:off x="322" y="1070"/>
              <a:ext cx="156" cy="146"/>
            </a:xfrm>
            <a:custGeom>
              <a:avLst/>
              <a:gdLst>
                <a:gd name="T0" fmla="*/ 94 w 156"/>
                <a:gd name="T1" fmla="*/ 14 h 146"/>
                <a:gd name="T2" fmla="*/ 92 w 156"/>
                <a:gd name="T3" fmla="*/ 16 h 146"/>
                <a:gd name="T4" fmla="*/ 92 w 156"/>
                <a:gd name="T5" fmla="*/ 16 h 146"/>
                <a:gd name="T6" fmla="*/ 94 w 156"/>
                <a:gd name="T7" fmla="*/ 18 h 146"/>
                <a:gd name="T8" fmla="*/ 94 w 156"/>
                <a:gd name="T9" fmla="*/ 20 h 146"/>
                <a:gd name="T10" fmla="*/ 76 w 156"/>
                <a:gd name="T11" fmla="*/ 28 h 146"/>
                <a:gd name="T12" fmla="*/ 78 w 156"/>
                <a:gd name="T13" fmla="*/ 32 h 146"/>
                <a:gd name="T14" fmla="*/ 84 w 156"/>
                <a:gd name="T15" fmla="*/ 38 h 146"/>
                <a:gd name="T16" fmla="*/ 94 w 156"/>
                <a:gd name="T17" fmla="*/ 46 h 146"/>
                <a:gd name="T18" fmla="*/ 104 w 156"/>
                <a:gd name="T19" fmla="*/ 52 h 146"/>
                <a:gd name="T20" fmla="*/ 102 w 156"/>
                <a:gd name="T21" fmla="*/ 56 h 146"/>
                <a:gd name="T22" fmla="*/ 104 w 156"/>
                <a:gd name="T23" fmla="*/ 62 h 146"/>
                <a:gd name="T24" fmla="*/ 138 w 156"/>
                <a:gd name="T25" fmla="*/ 90 h 146"/>
                <a:gd name="T26" fmla="*/ 156 w 156"/>
                <a:gd name="T27" fmla="*/ 120 h 146"/>
                <a:gd name="T28" fmla="*/ 144 w 156"/>
                <a:gd name="T29" fmla="*/ 118 h 146"/>
                <a:gd name="T30" fmla="*/ 134 w 156"/>
                <a:gd name="T31" fmla="*/ 122 h 146"/>
                <a:gd name="T32" fmla="*/ 130 w 156"/>
                <a:gd name="T33" fmla="*/ 134 h 146"/>
                <a:gd name="T34" fmla="*/ 124 w 156"/>
                <a:gd name="T35" fmla="*/ 146 h 146"/>
                <a:gd name="T36" fmla="*/ 120 w 156"/>
                <a:gd name="T37" fmla="*/ 134 h 146"/>
                <a:gd name="T38" fmla="*/ 118 w 156"/>
                <a:gd name="T39" fmla="*/ 132 h 146"/>
                <a:gd name="T40" fmla="*/ 116 w 156"/>
                <a:gd name="T41" fmla="*/ 130 h 146"/>
                <a:gd name="T42" fmla="*/ 118 w 156"/>
                <a:gd name="T43" fmla="*/ 128 h 146"/>
                <a:gd name="T44" fmla="*/ 122 w 156"/>
                <a:gd name="T45" fmla="*/ 112 h 146"/>
                <a:gd name="T46" fmla="*/ 110 w 156"/>
                <a:gd name="T47" fmla="*/ 106 h 146"/>
                <a:gd name="T48" fmla="*/ 80 w 156"/>
                <a:gd name="T49" fmla="*/ 84 h 146"/>
                <a:gd name="T50" fmla="*/ 50 w 156"/>
                <a:gd name="T51" fmla="*/ 54 h 146"/>
                <a:gd name="T52" fmla="*/ 50 w 156"/>
                <a:gd name="T53" fmla="*/ 50 h 146"/>
                <a:gd name="T54" fmla="*/ 48 w 156"/>
                <a:gd name="T55" fmla="*/ 44 h 146"/>
                <a:gd name="T56" fmla="*/ 44 w 156"/>
                <a:gd name="T57" fmla="*/ 40 h 146"/>
                <a:gd name="T58" fmla="*/ 18 w 156"/>
                <a:gd name="T59" fmla="*/ 48 h 146"/>
                <a:gd name="T60" fmla="*/ 12 w 156"/>
                <a:gd name="T61" fmla="*/ 48 h 146"/>
                <a:gd name="T62" fmla="*/ 4 w 156"/>
                <a:gd name="T63" fmla="*/ 34 h 146"/>
                <a:gd name="T64" fmla="*/ 2 w 156"/>
                <a:gd name="T65" fmla="*/ 32 h 146"/>
                <a:gd name="T66" fmla="*/ 0 w 156"/>
                <a:gd name="T67" fmla="*/ 22 h 146"/>
                <a:gd name="T68" fmla="*/ 12 w 156"/>
                <a:gd name="T69" fmla="*/ 22 h 146"/>
                <a:gd name="T70" fmla="*/ 16 w 156"/>
                <a:gd name="T71" fmla="*/ 24 h 146"/>
                <a:gd name="T72" fmla="*/ 24 w 156"/>
                <a:gd name="T73" fmla="*/ 12 h 146"/>
                <a:gd name="T74" fmla="*/ 30 w 156"/>
                <a:gd name="T75" fmla="*/ 10 h 146"/>
                <a:gd name="T76" fmla="*/ 30 w 156"/>
                <a:gd name="T77" fmla="*/ 14 h 146"/>
                <a:gd name="T78" fmla="*/ 32 w 156"/>
                <a:gd name="T79" fmla="*/ 16 h 146"/>
                <a:gd name="T80" fmla="*/ 36 w 156"/>
                <a:gd name="T81" fmla="*/ 14 h 146"/>
                <a:gd name="T82" fmla="*/ 40 w 156"/>
                <a:gd name="T83" fmla="*/ 12 h 146"/>
                <a:gd name="T84" fmla="*/ 42 w 156"/>
                <a:gd name="T85" fmla="*/ 10 h 146"/>
                <a:gd name="T86" fmla="*/ 44 w 156"/>
                <a:gd name="T87" fmla="*/ 8 h 146"/>
                <a:gd name="T88" fmla="*/ 44 w 156"/>
                <a:gd name="T89" fmla="*/ 10 h 146"/>
                <a:gd name="T90" fmla="*/ 46 w 156"/>
                <a:gd name="T91" fmla="*/ 12 h 146"/>
                <a:gd name="T92" fmla="*/ 48 w 156"/>
                <a:gd name="T93" fmla="*/ 10 h 146"/>
                <a:gd name="T94" fmla="*/ 48 w 156"/>
                <a:gd name="T95" fmla="*/ 8 h 146"/>
                <a:gd name="T96" fmla="*/ 46 w 156"/>
                <a:gd name="T97" fmla="*/ 4 h 146"/>
                <a:gd name="T98" fmla="*/ 48 w 156"/>
                <a:gd name="T99" fmla="*/ 4 h 146"/>
                <a:gd name="T100" fmla="*/ 50 w 156"/>
                <a:gd name="T101" fmla="*/ 2 h 146"/>
                <a:gd name="T102" fmla="*/ 54 w 156"/>
                <a:gd name="T103" fmla="*/ 0 h 146"/>
                <a:gd name="T104" fmla="*/ 58 w 156"/>
                <a:gd name="T105" fmla="*/ 0 h 146"/>
                <a:gd name="T106" fmla="*/ 62 w 156"/>
                <a:gd name="T107" fmla="*/ 0 h 146"/>
                <a:gd name="T108" fmla="*/ 66 w 156"/>
                <a:gd name="T109" fmla="*/ 0 h 146"/>
                <a:gd name="T110" fmla="*/ 72 w 156"/>
                <a:gd name="T111" fmla="*/ 0 h 146"/>
                <a:gd name="T112" fmla="*/ 74 w 156"/>
                <a:gd name="T113" fmla="*/ 4 h 146"/>
                <a:gd name="T114" fmla="*/ 80 w 156"/>
                <a:gd name="T115" fmla="*/ 8 h 146"/>
                <a:gd name="T116" fmla="*/ 88 w 156"/>
                <a:gd name="T117" fmla="*/ 12 h 146"/>
                <a:gd name="T118" fmla="*/ 94 w 156"/>
                <a:gd name="T119" fmla="*/ 14 h 14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56"/>
                <a:gd name="T181" fmla="*/ 0 h 146"/>
                <a:gd name="T182" fmla="*/ 156 w 156"/>
                <a:gd name="T183" fmla="*/ 146 h 14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56" h="146">
                  <a:moveTo>
                    <a:pt x="94" y="14"/>
                  </a:moveTo>
                  <a:lnTo>
                    <a:pt x="94" y="14"/>
                  </a:lnTo>
                  <a:lnTo>
                    <a:pt x="92" y="16"/>
                  </a:lnTo>
                  <a:lnTo>
                    <a:pt x="94" y="18"/>
                  </a:lnTo>
                  <a:lnTo>
                    <a:pt x="94" y="20"/>
                  </a:lnTo>
                  <a:lnTo>
                    <a:pt x="84" y="24"/>
                  </a:lnTo>
                  <a:lnTo>
                    <a:pt x="76" y="28"/>
                  </a:lnTo>
                  <a:lnTo>
                    <a:pt x="78" y="32"/>
                  </a:lnTo>
                  <a:lnTo>
                    <a:pt x="82" y="34"/>
                  </a:lnTo>
                  <a:lnTo>
                    <a:pt x="84" y="38"/>
                  </a:lnTo>
                  <a:lnTo>
                    <a:pt x="88" y="42"/>
                  </a:lnTo>
                  <a:lnTo>
                    <a:pt x="94" y="46"/>
                  </a:lnTo>
                  <a:lnTo>
                    <a:pt x="98" y="50"/>
                  </a:lnTo>
                  <a:lnTo>
                    <a:pt x="104" y="52"/>
                  </a:lnTo>
                  <a:lnTo>
                    <a:pt x="102" y="56"/>
                  </a:lnTo>
                  <a:lnTo>
                    <a:pt x="104" y="58"/>
                  </a:lnTo>
                  <a:lnTo>
                    <a:pt x="104" y="62"/>
                  </a:lnTo>
                  <a:lnTo>
                    <a:pt x="108" y="64"/>
                  </a:lnTo>
                  <a:lnTo>
                    <a:pt x="138" y="90"/>
                  </a:lnTo>
                  <a:lnTo>
                    <a:pt x="148" y="102"/>
                  </a:lnTo>
                  <a:lnTo>
                    <a:pt x="156" y="120"/>
                  </a:lnTo>
                  <a:lnTo>
                    <a:pt x="152" y="126"/>
                  </a:lnTo>
                  <a:lnTo>
                    <a:pt x="144" y="118"/>
                  </a:lnTo>
                  <a:lnTo>
                    <a:pt x="138" y="118"/>
                  </a:lnTo>
                  <a:lnTo>
                    <a:pt x="134" y="122"/>
                  </a:lnTo>
                  <a:lnTo>
                    <a:pt x="138" y="132"/>
                  </a:lnTo>
                  <a:lnTo>
                    <a:pt x="130" y="134"/>
                  </a:lnTo>
                  <a:lnTo>
                    <a:pt x="130" y="142"/>
                  </a:lnTo>
                  <a:lnTo>
                    <a:pt x="124" y="146"/>
                  </a:lnTo>
                  <a:lnTo>
                    <a:pt x="118" y="142"/>
                  </a:lnTo>
                  <a:lnTo>
                    <a:pt x="120" y="134"/>
                  </a:lnTo>
                  <a:lnTo>
                    <a:pt x="118" y="132"/>
                  </a:lnTo>
                  <a:lnTo>
                    <a:pt x="116" y="130"/>
                  </a:lnTo>
                  <a:lnTo>
                    <a:pt x="116" y="128"/>
                  </a:lnTo>
                  <a:lnTo>
                    <a:pt x="118" y="128"/>
                  </a:lnTo>
                  <a:lnTo>
                    <a:pt x="122" y="128"/>
                  </a:lnTo>
                  <a:lnTo>
                    <a:pt x="122" y="112"/>
                  </a:lnTo>
                  <a:lnTo>
                    <a:pt x="114" y="110"/>
                  </a:lnTo>
                  <a:lnTo>
                    <a:pt x="110" y="106"/>
                  </a:lnTo>
                  <a:lnTo>
                    <a:pt x="88" y="92"/>
                  </a:lnTo>
                  <a:lnTo>
                    <a:pt x="80" y="84"/>
                  </a:lnTo>
                  <a:lnTo>
                    <a:pt x="74" y="74"/>
                  </a:lnTo>
                  <a:lnTo>
                    <a:pt x="50" y="54"/>
                  </a:lnTo>
                  <a:lnTo>
                    <a:pt x="50" y="52"/>
                  </a:lnTo>
                  <a:lnTo>
                    <a:pt x="50" y="50"/>
                  </a:lnTo>
                  <a:lnTo>
                    <a:pt x="50" y="48"/>
                  </a:lnTo>
                  <a:lnTo>
                    <a:pt x="48" y="44"/>
                  </a:lnTo>
                  <a:lnTo>
                    <a:pt x="46" y="42"/>
                  </a:lnTo>
                  <a:lnTo>
                    <a:pt x="44" y="40"/>
                  </a:lnTo>
                  <a:lnTo>
                    <a:pt x="38" y="38"/>
                  </a:lnTo>
                  <a:lnTo>
                    <a:pt x="18" y="48"/>
                  </a:lnTo>
                  <a:lnTo>
                    <a:pt x="12" y="48"/>
                  </a:lnTo>
                  <a:lnTo>
                    <a:pt x="12" y="42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0" y="28"/>
                  </a:lnTo>
                  <a:lnTo>
                    <a:pt x="0" y="22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4" y="24"/>
                  </a:lnTo>
                  <a:lnTo>
                    <a:pt x="16" y="24"/>
                  </a:lnTo>
                  <a:lnTo>
                    <a:pt x="28" y="16"/>
                  </a:lnTo>
                  <a:lnTo>
                    <a:pt x="24" y="12"/>
                  </a:lnTo>
                  <a:lnTo>
                    <a:pt x="30" y="10"/>
                  </a:lnTo>
                  <a:lnTo>
                    <a:pt x="30" y="12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4" y="14"/>
                  </a:lnTo>
                  <a:lnTo>
                    <a:pt x="36" y="14"/>
                  </a:lnTo>
                  <a:lnTo>
                    <a:pt x="40" y="12"/>
                  </a:lnTo>
                  <a:lnTo>
                    <a:pt x="40" y="10"/>
                  </a:lnTo>
                  <a:lnTo>
                    <a:pt x="42" y="10"/>
                  </a:lnTo>
                  <a:lnTo>
                    <a:pt x="46" y="6"/>
                  </a:lnTo>
                  <a:lnTo>
                    <a:pt x="44" y="8"/>
                  </a:lnTo>
                  <a:lnTo>
                    <a:pt x="44" y="10"/>
                  </a:lnTo>
                  <a:lnTo>
                    <a:pt x="46" y="12"/>
                  </a:lnTo>
                  <a:lnTo>
                    <a:pt x="48" y="12"/>
                  </a:lnTo>
                  <a:lnTo>
                    <a:pt x="48" y="10"/>
                  </a:lnTo>
                  <a:lnTo>
                    <a:pt x="48" y="8"/>
                  </a:lnTo>
                  <a:lnTo>
                    <a:pt x="48" y="6"/>
                  </a:lnTo>
                  <a:lnTo>
                    <a:pt x="46" y="4"/>
                  </a:lnTo>
                  <a:lnTo>
                    <a:pt x="48" y="4"/>
                  </a:lnTo>
                  <a:lnTo>
                    <a:pt x="50" y="4"/>
                  </a:lnTo>
                  <a:lnTo>
                    <a:pt x="50" y="2"/>
                  </a:lnTo>
                  <a:lnTo>
                    <a:pt x="52" y="2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62" y="0"/>
                  </a:lnTo>
                  <a:lnTo>
                    <a:pt x="64" y="0"/>
                  </a:lnTo>
                  <a:lnTo>
                    <a:pt x="66" y="0"/>
                  </a:lnTo>
                  <a:lnTo>
                    <a:pt x="70" y="0"/>
                  </a:lnTo>
                  <a:lnTo>
                    <a:pt x="72" y="0"/>
                  </a:lnTo>
                  <a:lnTo>
                    <a:pt x="74" y="4"/>
                  </a:lnTo>
                  <a:lnTo>
                    <a:pt x="76" y="6"/>
                  </a:lnTo>
                  <a:lnTo>
                    <a:pt x="80" y="8"/>
                  </a:lnTo>
                  <a:lnTo>
                    <a:pt x="84" y="10"/>
                  </a:lnTo>
                  <a:lnTo>
                    <a:pt x="88" y="12"/>
                  </a:lnTo>
                  <a:lnTo>
                    <a:pt x="92" y="12"/>
                  </a:lnTo>
                  <a:lnTo>
                    <a:pt x="94" y="1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25" name="Freeform 222"/>
            <p:cNvSpPr>
              <a:spLocks noChangeArrowheads="1"/>
            </p:cNvSpPr>
            <p:nvPr/>
          </p:nvSpPr>
          <p:spPr bwMode="auto">
            <a:xfrm>
              <a:off x="396" y="1206"/>
              <a:ext cx="42" cy="24"/>
            </a:xfrm>
            <a:custGeom>
              <a:avLst/>
              <a:gdLst>
                <a:gd name="T0" fmla="*/ 6 w 42"/>
                <a:gd name="T1" fmla="*/ 4 h 24"/>
                <a:gd name="T2" fmla="*/ 0 w 42"/>
                <a:gd name="T3" fmla="*/ 6 h 24"/>
                <a:gd name="T4" fmla="*/ 0 w 42"/>
                <a:gd name="T5" fmla="*/ 6 h 24"/>
                <a:gd name="T6" fmla="*/ 0 w 42"/>
                <a:gd name="T7" fmla="*/ 6 h 24"/>
                <a:gd name="T8" fmla="*/ 0 w 42"/>
                <a:gd name="T9" fmla="*/ 8 h 24"/>
                <a:gd name="T10" fmla="*/ 2 w 42"/>
                <a:gd name="T11" fmla="*/ 10 h 24"/>
                <a:gd name="T12" fmla="*/ 22 w 42"/>
                <a:gd name="T13" fmla="*/ 16 h 24"/>
                <a:gd name="T14" fmla="*/ 22 w 42"/>
                <a:gd name="T15" fmla="*/ 16 h 24"/>
                <a:gd name="T16" fmla="*/ 24 w 42"/>
                <a:gd name="T17" fmla="*/ 20 h 24"/>
                <a:gd name="T18" fmla="*/ 26 w 42"/>
                <a:gd name="T19" fmla="*/ 22 h 24"/>
                <a:gd name="T20" fmla="*/ 28 w 42"/>
                <a:gd name="T21" fmla="*/ 24 h 24"/>
                <a:gd name="T22" fmla="*/ 30 w 42"/>
                <a:gd name="T23" fmla="*/ 22 h 24"/>
                <a:gd name="T24" fmla="*/ 34 w 42"/>
                <a:gd name="T25" fmla="*/ 20 h 24"/>
                <a:gd name="T26" fmla="*/ 38 w 42"/>
                <a:gd name="T27" fmla="*/ 18 h 24"/>
                <a:gd name="T28" fmla="*/ 38 w 42"/>
                <a:gd name="T29" fmla="*/ 18 h 24"/>
                <a:gd name="T30" fmla="*/ 38 w 42"/>
                <a:gd name="T31" fmla="*/ 16 h 24"/>
                <a:gd name="T32" fmla="*/ 38 w 42"/>
                <a:gd name="T33" fmla="*/ 14 h 24"/>
                <a:gd name="T34" fmla="*/ 38 w 42"/>
                <a:gd name="T35" fmla="*/ 12 h 24"/>
                <a:gd name="T36" fmla="*/ 36 w 42"/>
                <a:gd name="T37" fmla="*/ 12 h 24"/>
                <a:gd name="T38" fmla="*/ 40 w 42"/>
                <a:gd name="T39" fmla="*/ 4 h 24"/>
                <a:gd name="T40" fmla="*/ 40 w 42"/>
                <a:gd name="T41" fmla="*/ 4 h 24"/>
                <a:gd name="T42" fmla="*/ 42 w 42"/>
                <a:gd name="T43" fmla="*/ 2 h 24"/>
                <a:gd name="T44" fmla="*/ 42 w 42"/>
                <a:gd name="T45" fmla="*/ 2 h 24"/>
                <a:gd name="T46" fmla="*/ 40 w 42"/>
                <a:gd name="T47" fmla="*/ 0 h 24"/>
                <a:gd name="T48" fmla="*/ 38 w 42"/>
                <a:gd name="T49" fmla="*/ 0 h 24"/>
                <a:gd name="T50" fmla="*/ 36 w 42"/>
                <a:gd name="T51" fmla="*/ 0 h 24"/>
                <a:gd name="T52" fmla="*/ 34 w 42"/>
                <a:gd name="T53" fmla="*/ 2 h 24"/>
                <a:gd name="T54" fmla="*/ 32 w 42"/>
                <a:gd name="T55" fmla="*/ 2 h 24"/>
                <a:gd name="T56" fmla="*/ 28 w 42"/>
                <a:gd name="T57" fmla="*/ 4 h 24"/>
                <a:gd name="T58" fmla="*/ 26 w 42"/>
                <a:gd name="T59" fmla="*/ 4 h 24"/>
                <a:gd name="T60" fmla="*/ 22 w 42"/>
                <a:gd name="T61" fmla="*/ 4 h 24"/>
                <a:gd name="T62" fmla="*/ 18 w 42"/>
                <a:gd name="T63" fmla="*/ 4 h 24"/>
                <a:gd name="T64" fmla="*/ 12 w 42"/>
                <a:gd name="T65" fmla="*/ 4 h 24"/>
                <a:gd name="T66" fmla="*/ 8 w 42"/>
                <a:gd name="T67" fmla="*/ 4 h 24"/>
                <a:gd name="T68" fmla="*/ 6 w 42"/>
                <a:gd name="T69" fmla="*/ 4 h 2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2"/>
                <a:gd name="T106" fmla="*/ 0 h 24"/>
                <a:gd name="T107" fmla="*/ 42 w 42"/>
                <a:gd name="T108" fmla="*/ 24 h 2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2" h="24">
                  <a:moveTo>
                    <a:pt x="6" y="4"/>
                  </a:move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2" y="16"/>
                  </a:lnTo>
                  <a:lnTo>
                    <a:pt x="24" y="20"/>
                  </a:lnTo>
                  <a:lnTo>
                    <a:pt x="26" y="22"/>
                  </a:lnTo>
                  <a:lnTo>
                    <a:pt x="28" y="24"/>
                  </a:lnTo>
                  <a:lnTo>
                    <a:pt x="30" y="22"/>
                  </a:lnTo>
                  <a:lnTo>
                    <a:pt x="34" y="20"/>
                  </a:lnTo>
                  <a:lnTo>
                    <a:pt x="38" y="18"/>
                  </a:lnTo>
                  <a:lnTo>
                    <a:pt x="38" y="16"/>
                  </a:lnTo>
                  <a:lnTo>
                    <a:pt x="38" y="14"/>
                  </a:lnTo>
                  <a:lnTo>
                    <a:pt x="38" y="12"/>
                  </a:lnTo>
                  <a:lnTo>
                    <a:pt x="36" y="12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2" y="2"/>
                  </a:lnTo>
                  <a:lnTo>
                    <a:pt x="28" y="4"/>
                  </a:lnTo>
                  <a:lnTo>
                    <a:pt x="26" y="4"/>
                  </a:lnTo>
                  <a:lnTo>
                    <a:pt x="22" y="4"/>
                  </a:lnTo>
                  <a:lnTo>
                    <a:pt x="18" y="4"/>
                  </a:lnTo>
                  <a:lnTo>
                    <a:pt x="12" y="4"/>
                  </a:lnTo>
                  <a:lnTo>
                    <a:pt x="8" y="4"/>
                  </a:lnTo>
                  <a:lnTo>
                    <a:pt x="6" y="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26" name="Freeform 223"/>
            <p:cNvSpPr>
              <a:spLocks noChangeArrowheads="1"/>
            </p:cNvSpPr>
            <p:nvPr/>
          </p:nvSpPr>
          <p:spPr bwMode="auto">
            <a:xfrm>
              <a:off x="346" y="1154"/>
              <a:ext cx="20" cy="42"/>
            </a:xfrm>
            <a:custGeom>
              <a:avLst/>
              <a:gdLst>
                <a:gd name="T0" fmla="*/ 14 w 20"/>
                <a:gd name="T1" fmla="*/ 0 h 42"/>
                <a:gd name="T2" fmla="*/ 14 w 20"/>
                <a:gd name="T3" fmla="*/ 2 h 42"/>
                <a:gd name="T4" fmla="*/ 12 w 20"/>
                <a:gd name="T5" fmla="*/ 2 h 42"/>
                <a:gd name="T6" fmla="*/ 10 w 20"/>
                <a:gd name="T7" fmla="*/ 4 h 42"/>
                <a:gd name="T8" fmla="*/ 8 w 20"/>
                <a:gd name="T9" fmla="*/ 6 h 42"/>
                <a:gd name="T10" fmla="*/ 4 w 20"/>
                <a:gd name="T11" fmla="*/ 6 h 42"/>
                <a:gd name="T12" fmla="*/ 2 w 20"/>
                <a:gd name="T13" fmla="*/ 6 h 42"/>
                <a:gd name="T14" fmla="*/ 2 w 20"/>
                <a:gd name="T15" fmla="*/ 4 h 42"/>
                <a:gd name="T16" fmla="*/ 0 w 20"/>
                <a:gd name="T17" fmla="*/ 4 h 42"/>
                <a:gd name="T18" fmla="*/ 0 w 20"/>
                <a:gd name="T19" fmla="*/ 4 h 42"/>
                <a:gd name="T20" fmla="*/ 2 w 20"/>
                <a:gd name="T21" fmla="*/ 8 h 42"/>
                <a:gd name="T22" fmla="*/ 2 w 20"/>
                <a:gd name="T23" fmla="*/ 12 h 42"/>
                <a:gd name="T24" fmla="*/ 2 w 20"/>
                <a:gd name="T25" fmla="*/ 16 h 42"/>
                <a:gd name="T26" fmla="*/ 0 w 20"/>
                <a:gd name="T27" fmla="*/ 20 h 42"/>
                <a:gd name="T28" fmla="*/ 0 w 20"/>
                <a:gd name="T29" fmla="*/ 38 h 42"/>
                <a:gd name="T30" fmla="*/ 0 w 20"/>
                <a:gd name="T31" fmla="*/ 38 h 42"/>
                <a:gd name="T32" fmla="*/ 4 w 20"/>
                <a:gd name="T33" fmla="*/ 40 h 42"/>
                <a:gd name="T34" fmla="*/ 8 w 20"/>
                <a:gd name="T35" fmla="*/ 40 h 42"/>
                <a:gd name="T36" fmla="*/ 12 w 20"/>
                <a:gd name="T37" fmla="*/ 42 h 42"/>
                <a:gd name="T38" fmla="*/ 12 w 20"/>
                <a:gd name="T39" fmla="*/ 38 h 42"/>
                <a:gd name="T40" fmla="*/ 12 w 20"/>
                <a:gd name="T41" fmla="*/ 36 h 42"/>
                <a:gd name="T42" fmla="*/ 14 w 20"/>
                <a:gd name="T43" fmla="*/ 36 h 42"/>
                <a:gd name="T44" fmla="*/ 16 w 20"/>
                <a:gd name="T45" fmla="*/ 34 h 42"/>
                <a:gd name="T46" fmla="*/ 18 w 20"/>
                <a:gd name="T47" fmla="*/ 34 h 42"/>
                <a:gd name="T48" fmla="*/ 18 w 20"/>
                <a:gd name="T49" fmla="*/ 20 h 42"/>
                <a:gd name="T50" fmla="*/ 18 w 20"/>
                <a:gd name="T51" fmla="*/ 18 h 42"/>
                <a:gd name="T52" fmla="*/ 20 w 20"/>
                <a:gd name="T53" fmla="*/ 16 h 42"/>
                <a:gd name="T54" fmla="*/ 20 w 20"/>
                <a:gd name="T55" fmla="*/ 16 h 42"/>
                <a:gd name="T56" fmla="*/ 20 w 20"/>
                <a:gd name="T57" fmla="*/ 14 h 42"/>
                <a:gd name="T58" fmla="*/ 20 w 20"/>
                <a:gd name="T59" fmla="*/ 10 h 42"/>
                <a:gd name="T60" fmla="*/ 20 w 20"/>
                <a:gd name="T61" fmla="*/ 6 h 42"/>
                <a:gd name="T62" fmla="*/ 18 w 20"/>
                <a:gd name="T63" fmla="*/ 4 h 42"/>
                <a:gd name="T64" fmla="*/ 14 w 20"/>
                <a:gd name="T65" fmla="*/ 0 h 4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0"/>
                <a:gd name="T100" fmla="*/ 0 h 42"/>
                <a:gd name="T101" fmla="*/ 20 w 20"/>
                <a:gd name="T102" fmla="*/ 42 h 4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0" h="42">
                  <a:moveTo>
                    <a:pt x="14" y="0"/>
                  </a:moveTo>
                  <a:lnTo>
                    <a:pt x="14" y="2"/>
                  </a:lnTo>
                  <a:lnTo>
                    <a:pt x="12" y="2"/>
                  </a:lnTo>
                  <a:lnTo>
                    <a:pt x="10" y="4"/>
                  </a:lnTo>
                  <a:lnTo>
                    <a:pt x="8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2" y="8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0" y="38"/>
                  </a:lnTo>
                  <a:lnTo>
                    <a:pt x="4" y="40"/>
                  </a:lnTo>
                  <a:lnTo>
                    <a:pt x="8" y="40"/>
                  </a:lnTo>
                  <a:lnTo>
                    <a:pt x="12" y="42"/>
                  </a:lnTo>
                  <a:lnTo>
                    <a:pt x="12" y="38"/>
                  </a:lnTo>
                  <a:lnTo>
                    <a:pt x="12" y="36"/>
                  </a:lnTo>
                  <a:lnTo>
                    <a:pt x="14" y="36"/>
                  </a:lnTo>
                  <a:lnTo>
                    <a:pt x="16" y="34"/>
                  </a:lnTo>
                  <a:lnTo>
                    <a:pt x="18" y="34"/>
                  </a:lnTo>
                  <a:lnTo>
                    <a:pt x="18" y="20"/>
                  </a:lnTo>
                  <a:lnTo>
                    <a:pt x="18" y="18"/>
                  </a:lnTo>
                  <a:lnTo>
                    <a:pt x="20" y="16"/>
                  </a:lnTo>
                  <a:lnTo>
                    <a:pt x="20" y="14"/>
                  </a:lnTo>
                  <a:lnTo>
                    <a:pt x="20" y="10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14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27" name="Freeform 224"/>
            <p:cNvSpPr>
              <a:spLocks noChangeArrowheads="1"/>
            </p:cNvSpPr>
            <p:nvPr/>
          </p:nvSpPr>
          <p:spPr bwMode="auto">
            <a:xfrm>
              <a:off x="350" y="1122"/>
              <a:ext cx="18" cy="28"/>
            </a:xfrm>
            <a:custGeom>
              <a:avLst/>
              <a:gdLst>
                <a:gd name="T0" fmla="*/ 8 w 18"/>
                <a:gd name="T1" fmla="*/ 4 h 28"/>
                <a:gd name="T2" fmla="*/ 6 w 18"/>
                <a:gd name="T3" fmla="*/ 4 h 28"/>
                <a:gd name="T4" fmla="*/ 6 w 18"/>
                <a:gd name="T5" fmla="*/ 4 h 28"/>
                <a:gd name="T6" fmla="*/ 4 w 18"/>
                <a:gd name="T7" fmla="*/ 4 h 28"/>
                <a:gd name="T8" fmla="*/ 2 w 18"/>
                <a:gd name="T9" fmla="*/ 6 h 28"/>
                <a:gd name="T10" fmla="*/ 0 w 18"/>
                <a:gd name="T11" fmla="*/ 8 h 28"/>
                <a:gd name="T12" fmla="*/ 2 w 18"/>
                <a:gd name="T13" fmla="*/ 10 h 28"/>
                <a:gd name="T14" fmla="*/ 2 w 18"/>
                <a:gd name="T15" fmla="*/ 12 h 28"/>
                <a:gd name="T16" fmla="*/ 2 w 18"/>
                <a:gd name="T17" fmla="*/ 16 h 28"/>
                <a:gd name="T18" fmla="*/ 4 w 18"/>
                <a:gd name="T19" fmla="*/ 20 h 28"/>
                <a:gd name="T20" fmla="*/ 6 w 18"/>
                <a:gd name="T21" fmla="*/ 22 h 28"/>
                <a:gd name="T22" fmla="*/ 12 w 18"/>
                <a:gd name="T23" fmla="*/ 28 h 28"/>
                <a:gd name="T24" fmla="*/ 12 w 18"/>
                <a:gd name="T25" fmla="*/ 28 h 28"/>
                <a:gd name="T26" fmla="*/ 14 w 18"/>
                <a:gd name="T27" fmla="*/ 24 h 28"/>
                <a:gd name="T28" fmla="*/ 14 w 18"/>
                <a:gd name="T29" fmla="*/ 22 h 28"/>
                <a:gd name="T30" fmla="*/ 16 w 18"/>
                <a:gd name="T31" fmla="*/ 18 h 28"/>
                <a:gd name="T32" fmla="*/ 18 w 18"/>
                <a:gd name="T33" fmla="*/ 18 h 28"/>
                <a:gd name="T34" fmla="*/ 18 w 18"/>
                <a:gd name="T35" fmla="*/ 16 h 28"/>
                <a:gd name="T36" fmla="*/ 18 w 18"/>
                <a:gd name="T37" fmla="*/ 14 h 28"/>
                <a:gd name="T38" fmla="*/ 16 w 18"/>
                <a:gd name="T39" fmla="*/ 10 h 28"/>
                <a:gd name="T40" fmla="*/ 16 w 18"/>
                <a:gd name="T41" fmla="*/ 6 h 28"/>
                <a:gd name="T42" fmla="*/ 14 w 18"/>
                <a:gd name="T43" fmla="*/ 4 h 28"/>
                <a:gd name="T44" fmla="*/ 10 w 18"/>
                <a:gd name="T45" fmla="*/ 0 h 28"/>
                <a:gd name="T46" fmla="*/ 8 w 18"/>
                <a:gd name="T47" fmla="*/ 4 h 2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8"/>
                <a:gd name="T73" fmla="*/ 0 h 28"/>
                <a:gd name="T74" fmla="*/ 18 w 18"/>
                <a:gd name="T75" fmla="*/ 28 h 2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8" h="28">
                  <a:moveTo>
                    <a:pt x="8" y="4"/>
                  </a:moveTo>
                  <a:lnTo>
                    <a:pt x="6" y="4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12" y="28"/>
                  </a:lnTo>
                  <a:lnTo>
                    <a:pt x="14" y="24"/>
                  </a:lnTo>
                  <a:lnTo>
                    <a:pt x="14" y="22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18" y="16"/>
                  </a:lnTo>
                  <a:lnTo>
                    <a:pt x="18" y="14"/>
                  </a:lnTo>
                  <a:lnTo>
                    <a:pt x="16" y="10"/>
                  </a:lnTo>
                  <a:lnTo>
                    <a:pt x="16" y="6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8" y="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28" name="Freeform 225"/>
            <p:cNvSpPr>
              <a:spLocks noChangeArrowheads="1"/>
            </p:cNvSpPr>
            <p:nvPr/>
          </p:nvSpPr>
          <p:spPr bwMode="auto">
            <a:xfrm>
              <a:off x="360" y="1014"/>
              <a:ext cx="102" cy="60"/>
            </a:xfrm>
            <a:custGeom>
              <a:avLst/>
              <a:gdLst>
                <a:gd name="T0" fmla="*/ 34 w 102"/>
                <a:gd name="T1" fmla="*/ 58 h 60"/>
                <a:gd name="T2" fmla="*/ 32 w 102"/>
                <a:gd name="T3" fmla="*/ 56 h 60"/>
                <a:gd name="T4" fmla="*/ 28 w 102"/>
                <a:gd name="T5" fmla="*/ 56 h 60"/>
                <a:gd name="T6" fmla="*/ 20 w 102"/>
                <a:gd name="T7" fmla="*/ 56 h 60"/>
                <a:gd name="T8" fmla="*/ 16 w 102"/>
                <a:gd name="T9" fmla="*/ 56 h 60"/>
                <a:gd name="T10" fmla="*/ 12 w 102"/>
                <a:gd name="T11" fmla="*/ 58 h 60"/>
                <a:gd name="T12" fmla="*/ 10 w 102"/>
                <a:gd name="T13" fmla="*/ 60 h 60"/>
                <a:gd name="T14" fmla="*/ 10 w 102"/>
                <a:gd name="T15" fmla="*/ 56 h 60"/>
                <a:gd name="T16" fmla="*/ 8 w 102"/>
                <a:gd name="T17" fmla="*/ 56 h 60"/>
                <a:gd name="T18" fmla="*/ 8 w 102"/>
                <a:gd name="T19" fmla="*/ 52 h 60"/>
                <a:gd name="T20" fmla="*/ 8 w 102"/>
                <a:gd name="T21" fmla="*/ 38 h 60"/>
                <a:gd name="T22" fmla="*/ 28 w 102"/>
                <a:gd name="T23" fmla="*/ 34 h 60"/>
                <a:gd name="T24" fmla="*/ 28 w 102"/>
                <a:gd name="T25" fmla="*/ 26 h 60"/>
                <a:gd name="T26" fmla="*/ 38 w 102"/>
                <a:gd name="T27" fmla="*/ 12 h 60"/>
                <a:gd name="T28" fmla="*/ 50 w 102"/>
                <a:gd name="T29" fmla="*/ 4 h 60"/>
                <a:gd name="T30" fmla="*/ 52 w 102"/>
                <a:gd name="T31" fmla="*/ 0 h 60"/>
                <a:gd name="T32" fmla="*/ 54 w 102"/>
                <a:gd name="T33" fmla="*/ 0 h 60"/>
                <a:gd name="T34" fmla="*/ 58 w 102"/>
                <a:gd name="T35" fmla="*/ 4 h 60"/>
                <a:gd name="T36" fmla="*/ 60 w 102"/>
                <a:gd name="T37" fmla="*/ 4 h 60"/>
                <a:gd name="T38" fmla="*/ 68 w 102"/>
                <a:gd name="T39" fmla="*/ 4 h 60"/>
                <a:gd name="T40" fmla="*/ 72 w 102"/>
                <a:gd name="T41" fmla="*/ 0 h 60"/>
                <a:gd name="T42" fmla="*/ 80 w 102"/>
                <a:gd name="T43" fmla="*/ 2 h 60"/>
                <a:gd name="T44" fmla="*/ 80 w 102"/>
                <a:gd name="T45" fmla="*/ 4 h 60"/>
                <a:gd name="T46" fmla="*/ 86 w 102"/>
                <a:gd name="T47" fmla="*/ 8 h 60"/>
                <a:gd name="T48" fmla="*/ 92 w 102"/>
                <a:gd name="T49" fmla="*/ 8 h 60"/>
                <a:gd name="T50" fmla="*/ 96 w 102"/>
                <a:gd name="T51" fmla="*/ 8 h 60"/>
                <a:gd name="T52" fmla="*/ 102 w 102"/>
                <a:gd name="T53" fmla="*/ 18 h 60"/>
                <a:gd name="T54" fmla="*/ 98 w 102"/>
                <a:gd name="T55" fmla="*/ 20 h 60"/>
                <a:gd name="T56" fmla="*/ 96 w 102"/>
                <a:gd name="T57" fmla="*/ 28 h 60"/>
                <a:gd name="T58" fmla="*/ 96 w 102"/>
                <a:gd name="T59" fmla="*/ 34 h 60"/>
                <a:gd name="T60" fmla="*/ 92 w 102"/>
                <a:gd name="T61" fmla="*/ 38 h 60"/>
                <a:gd name="T62" fmla="*/ 92 w 102"/>
                <a:gd name="T63" fmla="*/ 44 h 60"/>
                <a:gd name="T64" fmla="*/ 44 w 102"/>
                <a:gd name="T65" fmla="*/ 56 h 60"/>
                <a:gd name="T66" fmla="*/ 36 w 102"/>
                <a:gd name="T67" fmla="*/ 60 h 6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02"/>
                <a:gd name="T103" fmla="*/ 0 h 60"/>
                <a:gd name="T104" fmla="*/ 102 w 102"/>
                <a:gd name="T105" fmla="*/ 60 h 6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02" h="60">
                  <a:moveTo>
                    <a:pt x="36" y="60"/>
                  </a:moveTo>
                  <a:lnTo>
                    <a:pt x="34" y="58"/>
                  </a:lnTo>
                  <a:lnTo>
                    <a:pt x="34" y="56"/>
                  </a:lnTo>
                  <a:lnTo>
                    <a:pt x="32" y="56"/>
                  </a:lnTo>
                  <a:lnTo>
                    <a:pt x="28" y="56"/>
                  </a:lnTo>
                  <a:lnTo>
                    <a:pt x="24" y="56"/>
                  </a:lnTo>
                  <a:lnTo>
                    <a:pt x="20" y="56"/>
                  </a:lnTo>
                  <a:lnTo>
                    <a:pt x="16" y="56"/>
                  </a:lnTo>
                  <a:lnTo>
                    <a:pt x="14" y="58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0" y="60"/>
                  </a:lnTo>
                  <a:lnTo>
                    <a:pt x="10" y="58"/>
                  </a:lnTo>
                  <a:lnTo>
                    <a:pt x="10" y="56"/>
                  </a:lnTo>
                  <a:lnTo>
                    <a:pt x="8" y="56"/>
                  </a:lnTo>
                  <a:lnTo>
                    <a:pt x="6" y="56"/>
                  </a:lnTo>
                  <a:lnTo>
                    <a:pt x="8" y="52"/>
                  </a:lnTo>
                  <a:lnTo>
                    <a:pt x="0" y="38"/>
                  </a:lnTo>
                  <a:lnTo>
                    <a:pt x="8" y="38"/>
                  </a:lnTo>
                  <a:lnTo>
                    <a:pt x="20" y="30"/>
                  </a:lnTo>
                  <a:lnTo>
                    <a:pt x="28" y="34"/>
                  </a:lnTo>
                  <a:lnTo>
                    <a:pt x="30" y="30"/>
                  </a:lnTo>
                  <a:lnTo>
                    <a:pt x="28" y="26"/>
                  </a:lnTo>
                  <a:lnTo>
                    <a:pt x="28" y="16"/>
                  </a:lnTo>
                  <a:lnTo>
                    <a:pt x="38" y="12"/>
                  </a:lnTo>
                  <a:lnTo>
                    <a:pt x="44" y="8"/>
                  </a:lnTo>
                  <a:lnTo>
                    <a:pt x="50" y="4"/>
                  </a:lnTo>
                  <a:lnTo>
                    <a:pt x="52" y="2"/>
                  </a:lnTo>
                  <a:lnTo>
                    <a:pt x="52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58" y="4"/>
                  </a:lnTo>
                  <a:lnTo>
                    <a:pt x="60" y="4"/>
                  </a:lnTo>
                  <a:lnTo>
                    <a:pt x="64" y="4"/>
                  </a:lnTo>
                  <a:lnTo>
                    <a:pt x="68" y="4"/>
                  </a:lnTo>
                  <a:lnTo>
                    <a:pt x="70" y="4"/>
                  </a:lnTo>
                  <a:lnTo>
                    <a:pt x="72" y="0"/>
                  </a:lnTo>
                  <a:lnTo>
                    <a:pt x="80" y="0"/>
                  </a:lnTo>
                  <a:lnTo>
                    <a:pt x="80" y="2"/>
                  </a:lnTo>
                  <a:lnTo>
                    <a:pt x="80" y="4"/>
                  </a:lnTo>
                  <a:lnTo>
                    <a:pt x="82" y="6"/>
                  </a:lnTo>
                  <a:lnTo>
                    <a:pt x="86" y="8"/>
                  </a:lnTo>
                  <a:lnTo>
                    <a:pt x="88" y="8"/>
                  </a:lnTo>
                  <a:lnTo>
                    <a:pt x="92" y="8"/>
                  </a:lnTo>
                  <a:lnTo>
                    <a:pt x="96" y="8"/>
                  </a:lnTo>
                  <a:lnTo>
                    <a:pt x="102" y="16"/>
                  </a:lnTo>
                  <a:lnTo>
                    <a:pt x="102" y="18"/>
                  </a:lnTo>
                  <a:lnTo>
                    <a:pt x="100" y="18"/>
                  </a:lnTo>
                  <a:lnTo>
                    <a:pt x="98" y="20"/>
                  </a:lnTo>
                  <a:lnTo>
                    <a:pt x="96" y="24"/>
                  </a:lnTo>
                  <a:lnTo>
                    <a:pt x="96" y="28"/>
                  </a:lnTo>
                  <a:lnTo>
                    <a:pt x="96" y="32"/>
                  </a:lnTo>
                  <a:lnTo>
                    <a:pt x="96" y="34"/>
                  </a:lnTo>
                  <a:lnTo>
                    <a:pt x="94" y="36"/>
                  </a:lnTo>
                  <a:lnTo>
                    <a:pt x="92" y="38"/>
                  </a:lnTo>
                  <a:lnTo>
                    <a:pt x="90" y="40"/>
                  </a:lnTo>
                  <a:lnTo>
                    <a:pt x="92" y="44"/>
                  </a:lnTo>
                  <a:lnTo>
                    <a:pt x="68" y="46"/>
                  </a:lnTo>
                  <a:lnTo>
                    <a:pt x="44" y="56"/>
                  </a:lnTo>
                  <a:lnTo>
                    <a:pt x="40" y="58"/>
                  </a:lnTo>
                  <a:lnTo>
                    <a:pt x="36" y="6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29" name="Freeform 226"/>
            <p:cNvSpPr>
              <a:spLocks noChangeArrowheads="1"/>
            </p:cNvSpPr>
            <p:nvPr/>
          </p:nvSpPr>
          <p:spPr bwMode="auto">
            <a:xfrm>
              <a:off x="316" y="1052"/>
              <a:ext cx="54" cy="42"/>
            </a:xfrm>
            <a:custGeom>
              <a:avLst/>
              <a:gdLst>
                <a:gd name="T0" fmla="*/ 30 w 54"/>
                <a:gd name="T1" fmla="*/ 6 h 42"/>
                <a:gd name="T2" fmla="*/ 20 w 54"/>
                <a:gd name="T3" fmla="*/ 8 h 42"/>
                <a:gd name="T4" fmla="*/ 8 w 54"/>
                <a:gd name="T5" fmla="*/ 16 h 42"/>
                <a:gd name="T6" fmla="*/ 0 w 54"/>
                <a:gd name="T7" fmla="*/ 30 h 42"/>
                <a:gd name="T8" fmla="*/ 2 w 54"/>
                <a:gd name="T9" fmla="*/ 30 h 42"/>
                <a:gd name="T10" fmla="*/ 2 w 54"/>
                <a:gd name="T11" fmla="*/ 28 h 42"/>
                <a:gd name="T12" fmla="*/ 4 w 54"/>
                <a:gd name="T13" fmla="*/ 28 h 42"/>
                <a:gd name="T14" fmla="*/ 6 w 54"/>
                <a:gd name="T15" fmla="*/ 28 h 42"/>
                <a:gd name="T16" fmla="*/ 6 w 54"/>
                <a:gd name="T17" fmla="*/ 28 h 42"/>
                <a:gd name="T18" fmla="*/ 8 w 54"/>
                <a:gd name="T19" fmla="*/ 30 h 42"/>
                <a:gd name="T20" fmla="*/ 8 w 54"/>
                <a:gd name="T21" fmla="*/ 34 h 42"/>
                <a:gd name="T22" fmla="*/ 6 w 54"/>
                <a:gd name="T23" fmla="*/ 40 h 42"/>
                <a:gd name="T24" fmla="*/ 8 w 54"/>
                <a:gd name="T25" fmla="*/ 40 h 42"/>
                <a:gd name="T26" fmla="*/ 12 w 54"/>
                <a:gd name="T27" fmla="*/ 40 h 42"/>
                <a:gd name="T28" fmla="*/ 16 w 54"/>
                <a:gd name="T29" fmla="*/ 40 h 42"/>
                <a:gd name="T30" fmla="*/ 20 w 54"/>
                <a:gd name="T31" fmla="*/ 42 h 42"/>
                <a:gd name="T32" fmla="*/ 22 w 54"/>
                <a:gd name="T33" fmla="*/ 42 h 42"/>
                <a:gd name="T34" fmla="*/ 34 w 54"/>
                <a:gd name="T35" fmla="*/ 34 h 42"/>
                <a:gd name="T36" fmla="*/ 30 w 54"/>
                <a:gd name="T37" fmla="*/ 30 h 42"/>
                <a:gd name="T38" fmla="*/ 36 w 54"/>
                <a:gd name="T39" fmla="*/ 28 h 42"/>
                <a:gd name="T40" fmla="*/ 36 w 54"/>
                <a:gd name="T41" fmla="*/ 28 h 42"/>
                <a:gd name="T42" fmla="*/ 36 w 54"/>
                <a:gd name="T43" fmla="*/ 30 h 42"/>
                <a:gd name="T44" fmla="*/ 36 w 54"/>
                <a:gd name="T45" fmla="*/ 32 h 42"/>
                <a:gd name="T46" fmla="*/ 36 w 54"/>
                <a:gd name="T47" fmla="*/ 32 h 42"/>
                <a:gd name="T48" fmla="*/ 38 w 54"/>
                <a:gd name="T49" fmla="*/ 34 h 42"/>
                <a:gd name="T50" fmla="*/ 40 w 54"/>
                <a:gd name="T51" fmla="*/ 32 h 42"/>
                <a:gd name="T52" fmla="*/ 42 w 54"/>
                <a:gd name="T53" fmla="*/ 32 h 42"/>
                <a:gd name="T54" fmla="*/ 44 w 54"/>
                <a:gd name="T55" fmla="*/ 32 h 42"/>
                <a:gd name="T56" fmla="*/ 46 w 54"/>
                <a:gd name="T57" fmla="*/ 30 h 42"/>
                <a:gd name="T58" fmla="*/ 48 w 54"/>
                <a:gd name="T59" fmla="*/ 28 h 42"/>
                <a:gd name="T60" fmla="*/ 52 w 54"/>
                <a:gd name="T61" fmla="*/ 24 h 42"/>
                <a:gd name="T62" fmla="*/ 50 w 54"/>
                <a:gd name="T63" fmla="*/ 26 h 42"/>
                <a:gd name="T64" fmla="*/ 50 w 54"/>
                <a:gd name="T65" fmla="*/ 26 h 42"/>
                <a:gd name="T66" fmla="*/ 50 w 54"/>
                <a:gd name="T67" fmla="*/ 28 h 42"/>
                <a:gd name="T68" fmla="*/ 52 w 54"/>
                <a:gd name="T69" fmla="*/ 30 h 42"/>
                <a:gd name="T70" fmla="*/ 52 w 54"/>
                <a:gd name="T71" fmla="*/ 30 h 42"/>
                <a:gd name="T72" fmla="*/ 54 w 54"/>
                <a:gd name="T73" fmla="*/ 30 h 42"/>
                <a:gd name="T74" fmla="*/ 54 w 54"/>
                <a:gd name="T75" fmla="*/ 26 h 42"/>
                <a:gd name="T76" fmla="*/ 54 w 54"/>
                <a:gd name="T77" fmla="*/ 26 h 42"/>
                <a:gd name="T78" fmla="*/ 54 w 54"/>
                <a:gd name="T79" fmla="*/ 24 h 42"/>
                <a:gd name="T80" fmla="*/ 52 w 54"/>
                <a:gd name="T81" fmla="*/ 24 h 42"/>
                <a:gd name="T82" fmla="*/ 54 w 54"/>
                <a:gd name="T83" fmla="*/ 22 h 42"/>
                <a:gd name="T84" fmla="*/ 54 w 54"/>
                <a:gd name="T85" fmla="*/ 22 h 42"/>
                <a:gd name="T86" fmla="*/ 54 w 54"/>
                <a:gd name="T87" fmla="*/ 20 h 42"/>
                <a:gd name="T88" fmla="*/ 54 w 54"/>
                <a:gd name="T89" fmla="*/ 20 h 42"/>
                <a:gd name="T90" fmla="*/ 54 w 54"/>
                <a:gd name="T91" fmla="*/ 18 h 42"/>
                <a:gd name="T92" fmla="*/ 52 w 54"/>
                <a:gd name="T93" fmla="*/ 18 h 42"/>
                <a:gd name="T94" fmla="*/ 50 w 54"/>
                <a:gd name="T95" fmla="*/ 18 h 42"/>
                <a:gd name="T96" fmla="*/ 50 w 54"/>
                <a:gd name="T97" fmla="*/ 18 h 42"/>
                <a:gd name="T98" fmla="*/ 50 w 54"/>
                <a:gd name="T99" fmla="*/ 18 h 42"/>
                <a:gd name="T100" fmla="*/ 50 w 54"/>
                <a:gd name="T101" fmla="*/ 18 h 42"/>
                <a:gd name="T102" fmla="*/ 52 w 54"/>
                <a:gd name="T103" fmla="*/ 14 h 42"/>
                <a:gd name="T104" fmla="*/ 44 w 54"/>
                <a:gd name="T105" fmla="*/ 0 h 42"/>
                <a:gd name="T106" fmla="*/ 38 w 54"/>
                <a:gd name="T107" fmla="*/ 4 h 42"/>
                <a:gd name="T108" fmla="*/ 30 w 54"/>
                <a:gd name="T109" fmla="*/ 6 h 4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54"/>
                <a:gd name="T166" fmla="*/ 0 h 42"/>
                <a:gd name="T167" fmla="*/ 54 w 54"/>
                <a:gd name="T168" fmla="*/ 42 h 4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54" h="42">
                  <a:moveTo>
                    <a:pt x="30" y="6"/>
                  </a:moveTo>
                  <a:lnTo>
                    <a:pt x="20" y="8"/>
                  </a:lnTo>
                  <a:lnTo>
                    <a:pt x="8" y="16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8" y="30"/>
                  </a:lnTo>
                  <a:lnTo>
                    <a:pt x="8" y="34"/>
                  </a:lnTo>
                  <a:lnTo>
                    <a:pt x="6" y="40"/>
                  </a:lnTo>
                  <a:lnTo>
                    <a:pt x="8" y="40"/>
                  </a:lnTo>
                  <a:lnTo>
                    <a:pt x="12" y="40"/>
                  </a:lnTo>
                  <a:lnTo>
                    <a:pt x="16" y="40"/>
                  </a:lnTo>
                  <a:lnTo>
                    <a:pt x="20" y="42"/>
                  </a:lnTo>
                  <a:lnTo>
                    <a:pt x="22" y="42"/>
                  </a:lnTo>
                  <a:lnTo>
                    <a:pt x="34" y="34"/>
                  </a:lnTo>
                  <a:lnTo>
                    <a:pt x="30" y="30"/>
                  </a:lnTo>
                  <a:lnTo>
                    <a:pt x="36" y="28"/>
                  </a:lnTo>
                  <a:lnTo>
                    <a:pt x="36" y="30"/>
                  </a:lnTo>
                  <a:lnTo>
                    <a:pt x="36" y="32"/>
                  </a:lnTo>
                  <a:lnTo>
                    <a:pt x="38" y="34"/>
                  </a:lnTo>
                  <a:lnTo>
                    <a:pt x="40" y="32"/>
                  </a:lnTo>
                  <a:lnTo>
                    <a:pt x="42" y="32"/>
                  </a:lnTo>
                  <a:lnTo>
                    <a:pt x="44" y="32"/>
                  </a:lnTo>
                  <a:lnTo>
                    <a:pt x="46" y="30"/>
                  </a:lnTo>
                  <a:lnTo>
                    <a:pt x="48" y="28"/>
                  </a:lnTo>
                  <a:lnTo>
                    <a:pt x="52" y="24"/>
                  </a:lnTo>
                  <a:lnTo>
                    <a:pt x="50" y="26"/>
                  </a:lnTo>
                  <a:lnTo>
                    <a:pt x="50" y="28"/>
                  </a:lnTo>
                  <a:lnTo>
                    <a:pt x="52" y="30"/>
                  </a:lnTo>
                  <a:lnTo>
                    <a:pt x="54" y="30"/>
                  </a:lnTo>
                  <a:lnTo>
                    <a:pt x="54" y="26"/>
                  </a:lnTo>
                  <a:lnTo>
                    <a:pt x="54" y="24"/>
                  </a:lnTo>
                  <a:lnTo>
                    <a:pt x="52" y="24"/>
                  </a:lnTo>
                  <a:lnTo>
                    <a:pt x="54" y="22"/>
                  </a:lnTo>
                  <a:lnTo>
                    <a:pt x="54" y="20"/>
                  </a:lnTo>
                  <a:lnTo>
                    <a:pt x="54" y="18"/>
                  </a:lnTo>
                  <a:lnTo>
                    <a:pt x="52" y="18"/>
                  </a:lnTo>
                  <a:lnTo>
                    <a:pt x="50" y="18"/>
                  </a:lnTo>
                  <a:lnTo>
                    <a:pt x="52" y="14"/>
                  </a:lnTo>
                  <a:lnTo>
                    <a:pt x="44" y="0"/>
                  </a:lnTo>
                  <a:lnTo>
                    <a:pt x="38" y="4"/>
                  </a:lnTo>
                  <a:lnTo>
                    <a:pt x="30" y="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30" name="Freeform 227"/>
            <p:cNvSpPr>
              <a:spLocks noChangeArrowheads="1"/>
            </p:cNvSpPr>
            <p:nvPr/>
          </p:nvSpPr>
          <p:spPr bwMode="auto">
            <a:xfrm>
              <a:off x="184" y="970"/>
              <a:ext cx="158" cy="182"/>
            </a:xfrm>
            <a:custGeom>
              <a:avLst/>
              <a:gdLst>
                <a:gd name="T0" fmla="*/ 138 w 158"/>
                <a:gd name="T1" fmla="*/ 120 h 182"/>
                <a:gd name="T2" fmla="*/ 140 w 158"/>
                <a:gd name="T3" fmla="*/ 130 h 182"/>
                <a:gd name="T4" fmla="*/ 150 w 158"/>
                <a:gd name="T5" fmla="*/ 144 h 182"/>
                <a:gd name="T6" fmla="*/ 138 w 158"/>
                <a:gd name="T7" fmla="*/ 156 h 182"/>
                <a:gd name="T8" fmla="*/ 122 w 158"/>
                <a:gd name="T9" fmla="*/ 156 h 182"/>
                <a:gd name="T10" fmla="*/ 102 w 158"/>
                <a:gd name="T11" fmla="*/ 158 h 182"/>
                <a:gd name="T12" fmla="*/ 100 w 158"/>
                <a:gd name="T13" fmla="*/ 170 h 182"/>
                <a:gd name="T14" fmla="*/ 90 w 158"/>
                <a:gd name="T15" fmla="*/ 180 h 182"/>
                <a:gd name="T16" fmla="*/ 64 w 158"/>
                <a:gd name="T17" fmla="*/ 164 h 182"/>
                <a:gd name="T18" fmla="*/ 58 w 158"/>
                <a:gd name="T19" fmla="*/ 160 h 182"/>
                <a:gd name="T20" fmla="*/ 52 w 158"/>
                <a:gd name="T21" fmla="*/ 158 h 182"/>
                <a:gd name="T22" fmla="*/ 44 w 158"/>
                <a:gd name="T23" fmla="*/ 152 h 182"/>
                <a:gd name="T24" fmla="*/ 40 w 158"/>
                <a:gd name="T25" fmla="*/ 148 h 182"/>
                <a:gd name="T26" fmla="*/ 36 w 158"/>
                <a:gd name="T27" fmla="*/ 144 h 182"/>
                <a:gd name="T28" fmla="*/ 40 w 158"/>
                <a:gd name="T29" fmla="*/ 94 h 182"/>
                <a:gd name="T30" fmla="*/ 38 w 158"/>
                <a:gd name="T31" fmla="*/ 86 h 182"/>
                <a:gd name="T32" fmla="*/ 32 w 158"/>
                <a:gd name="T33" fmla="*/ 78 h 182"/>
                <a:gd name="T34" fmla="*/ 2 w 158"/>
                <a:gd name="T35" fmla="*/ 60 h 182"/>
                <a:gd name="T36" fmla="*/ 0 w 158"/>
                <a:gd name="T37" fmla="*/ 56 h 182"/>
                <a:gd name="T38" fmla="*/ 4 w 158"/>
                <a:gd name="T39" fmla="*/ 48 h 182"/>
                <a:gd name="T40" fmla="*/ 22 w 158"/>
                <a:gd name="T41" fmla="*/ 36 h 182"/>
                <a:gd name="T42" fmla="*/ 30 w 158"/>
                <a:gd name="T43" fmla="*/ 36 h 182"/>
                <a:gd name="T44" fmla="*/ 44 w 158"/>
                <a:gd name="T45" fmla="*/ 32 h 182"/>
                <a:gd name="T46" fmla="*/ 54 w 158"/>
                <a:gd name="T47" fmla="*/ 28 h 182"/>
                <a:gd name="T48" fmla="*/ 70 w 158"/>
                <a:gd name="T49" fmla="*/ 16 h 182"/>
                <a:gd name="T50" fmla="*/ 80 w 158"/>
                <a:gd name="T51" fmla="*/ 12 h 182"/>
                <a:gd name="T52" fmla="*/ 92 w 158"/>
                <a:gd name="T53" fmla="*/ 4 h 182"/>
                <a:gd name="T54" fmla="*/ 98 w 158"/>
                <a:gd name="T55" fmla="*/ 4 h 182"/>
                <a:gd name="T56" fmla="*/ 106 w 158"/>
                <a:gd name="T57" fmla="*/ 14 h 182"/>
                <a:gd name="T58" fmla="*/ 110 w 158"/>
                <a:gd name="T59" fmla="*/ 18 h 182"/>
                <a:gd name="T60" fmla="*/ 110 w 158"/>
                <a:gd name="T61" fmla="*/ 26 h 182"/>
                <a:gd name="T62" fmla="*/ 118 w 158"/>
                <a:gd name="T63" fmla="*/ 32 h 182"/>
                <a:gd name="T64" fmla="*/ 122 w 158"/>
                <a:gd name="T65" fmla="*/ 40 h 182"/>
                <a:gd name="T66" fmla="*/ 126 w 158"/>
                <a:gd name="T67" fmla="*/ 46 h 182"/>
                <a:gd name="T68" fmla="*/ 134 w 158"/>
                <a:gd name="T69" fmla="*/ 52 h 182"/>
                <a:gd name="T70" fmla="*/ 142 w 158"/>
                <a:gd name="T71" fmla="*/ 56 h 182"/>
                <a:gd name="T72" fmla="*/ 156 w 158"/>
                <a:gd name="T73" fmla="*/ 62 h 182"/>
                <a:gd name="T74" fmla="*/ 158 w 158"/>
                <a:gd name="T75" fmla="*/ 64 h 182"/>
                <a:gd name="T76" fmla="*/ 154 w 158"/>
                <a:gd name="T77" fmla="*/ 78 h 182"/>
                <a:gd name="T78" fmla="*/ 140 w 158"/>
                <a:gd name="T79" fmla="*/ 100 h 182"/>
                <a:gd name="T80" fmla="*/ 134 w 158"/>
                <a:gd name="T81" fmla="*/ 112 h 182"/>
                <a:gd name="T82" fmla="*/ 138 w 158"/>
                <a:gd name="T83" fmla="*/ 110 h 18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8"/>
                <a:gd name="T127" fmla="*/ 0 h 182"/>
                <a:gd name="T128" fmla="*/ 158 w 158"/>
                <a:gd name="T129" fmla="*/ 182 h 18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8" h="182">
                  <a:moveTo>
                    <a:pt x="140" y="116"/>
                  </a:moveTo>
                  <a:lnTo>
                    <a:pt x="138" y="118"/>
                  </a:lnTo>
                  <a:lnTo>
                    <a:pt x="138" y="120"/>
                  </a:lnTo>
                  <a:lnTo>
                    <a:pt x="138" y="124"/>
                  </a:lnTo>
                  <a:lnTo>
                    <a:pt x="138" y="130"/>
                  </a:lnTo>
                  <a:lnTo>
                    <a:pt x="140" y="130"/>
                  </a:lnTo>
                  <a:lnTo>
                    <a:pt x="140" y="134"/>
                  </a:lnTo>
                  <a:lnTo>
                    <a:pt x="142" y="136"/>
                  </a:lnTo>
                  <a:lnTo>
                    <a:pt x="150" y="144"/>
                  </a:lnTo>
                  <a:lnTo>
                    <a:pt x="150" y="150"/>
                  </a:lnTo>
                  <a:lnTo>
                    <a:pt x="140" y="156"/>
                  </a:lnTo>
                  <a:lnTo>
                    <a:pt x="138" y="156"/>
                  </a:lnTo>
                  <a:lnTo>
                    <a:pt x="134" y="156"/>
                  </a:lnTo>
                  <a:lnTo>
                    <a:pt x="128" y="156"/>
                  </a:lnTo>
                  <a:lnTo>
                    <a:pt x="122" y="156"/>
                  </a:lnTo>
                  <a:lnTo>
                    <a:pt x="114" y="154"/>
                  </a:lnTo>
                  <a:lnTo>
                    <a:pt x="110" y="154"/>
                  </a:lnTo>
                  <a:lnTo>
                    <a:pt x="102" y="158"/>
                  </a:lnTo>
                  <a:lnTo>
                    <a:pt x="100" y="166"/>
                  </a:lnTo>
                  <a:lnTo>
                    <a:pt x="100" y="168"/>
                  </a:lnTo>
                  <a:lnTo>
                    <a:pt x="100" y="170"/>
                  </a:lnTo>
                  <a:lnTo>
                    <a:pt x="102" y="174"/>
                  </a:lnTo>
                  <a:lnTo>
                    <a:pt x="96" y="182"/>
                  </a:lnTo>
                  <a:lnTo>
                    <a:pt x="90" y="180"/>
                  </a:lnTo>
                  <a:lnTo>
                    <a:pt x="72" y="174"/>
                  </a:lnTo>
                  <a:lnTo>
                    <a:pt x="64" y="164"/>
                  </a:lnTo>
                  <a:lnTo>
                    <a:pt x="64" y="166"/>
                  </a:lnTo>
                  <a:lnTo>
                    <a:pt x="60" y="162"/>
                  </a:lnTo>
                  <a:lnTo>
                    <a:pt x="58" y="160"/>
                  </a:lnTo>
                  <a:lnTo>
                    <a:pt x="54" y="158"/>
                  </a:lnTo>
                  <a:lnTo>
                    <a:pt x="52" y="158"/>
                  </a:lnTo>
                  <a:lnTo>
                    <a:pt x="50" y="156"/>
                  </a:lnTo>
                  <a:lnTo>
                    <a:pt x="46" y="154"/>
                  </a:lnTo>
                  <a:lnTo>
                    <a:pt x="44" y="152"/>
                  </a:lnTo>
                  <a:lnTo>
                    <a:pt x="42" y="150"/>
                  </a:lnTo>
                  <a:lnTo>
                    <a:pt x="40" y="150"/>
                  </a:lnTo>
                  <a:lnTo>
                    <a:pt x="40" y="148"/>
                  </a:lnTo>
                  <a:lnTo>
                    <a:pt x="40" y="146"/>
                  </a:lnTo>
                  <a:lnTo>
                    <a:pt x="38" y="144"/>
                  </a:lnTo>
                  <a:lnTo>
                    <a:pt x="36" y="144"/>
                  </a:lnTo>
                  <a:lnTo>
                    <a:pt x="40" y="140"/>
                  </a:lnTo>
                  <a:lnTo>
                    <a:pt x="40" y="94"/>
                  </a:lnTo>
                  <a:lnTo>
                    <a:pt x="40" y="92"/>
                  </a:lnTo>
                  <a:lnTo>
                    <a:pt x="38" y="90"/>
                  </a:lnTo>
                  <a:lnTo>
                    <a:pt x="38" y="86"/>
                  </a:lnTo>
                  <a:lnTo>
                    <a:pt x="36" y="82"/>
                  </a:lnTo>
                  <a:lnTo>
                    <a:pt x="34" y="80"/>
                  </a:lnTo>
                  <a:lnTo>
                    <a:pt x="32" y="78"/>
                  </a:lnTo>
                  <a:lnTo>
                    <a:pt x="22" y="72"/>
                  </a:lnTo>
                  <a:lnTo>
                    <a:pt x="22" y="68"/>
                  </a:lnTo>
                  <a:lnTo>
                    <a:pt x="2" y="60"/>
                  </a:lnTo>
                  <a:lnTo>
                    <a:pt x="2" y="58"/>
                  </a:lnTo>
                  <a:lnTo>
                    <a:pt x="0" y="56"/>
                  </a:lnTo>
                  <a:lnTo>
                    <a:pt x="0" y="54"/>
                  </a:lnTo>
                  <a:lnTo>
                    <a:pt x="2" y="50"/>
                  </a:lnTo>
                  <a:lnTo>
                    <a:pt x="4" y="48"/>
                  </a:lnTo>
                  <a:lnTo>
                    <a:pt x="14" y="50"/>
                  </a:lnTo>
                  <a:lnTo>
                    <a:pt x="14" y="38"/>
                  </a:lnTo>
                  <a:lnTo>
                    <a:pt x="22" y="36"/>
                  </a:lnTo>
                  <a:lnTo>
                    <a:pt x="26" y="36"/>
                  </a:lnTo>
                  <a:lnTo>
                    <a:pt x="30" y="36"/>
                  </a:lnTo>
                  <a:lnTo>
                    <a:pt x="36" y="34"/>
                  </a:lnTo>
                  <a:lnTo>
                    <a:pt x="44" y="32"/>
                  </a:lnTo>
                  <a:lnTo>
                    <a:pt x="46" y="30"/>
                  </a:lnTo>
                  <a:lnTo>
                    <a:pt x="50" y="28"/>
                  </a:lnTo>
                  <a:lnTo>
                    <a:pt x="54" y="28"/>
                  </a:lnTo>
                  <a:lnTo>
                    <a:pt x="58" y="26"/>
                  </a:lnTo>
                  <a:lnTo>
                    <a:pt x="64" y="28"/>
                  </a:lnTo>
                  <a:lnTo>
                    <a:pt x="70" y="16"/>
                  </a:lnTo>
                  <a:lnTo>
                    <a:pt x="78" y="14"/>
                  </a:lnTo>
                  <a:lnTo>
                    <a:pt x="78" y="12"/>
                  </a:lnTo>
                  <a:lnTo>
                    <a:pt x="80" y="12"/>
                  </a:lnTo>
                  <a:lnTo>
                    <a:pt x="84" y="8"/>
                  </a:lnTo>
                  <a:lnTo>
                    <a:pt x="88" y="6"/>
                  </a:lnTo>
                  <a:lnTo>
                    <a:pt x="92" y="4"/>
                  </a:lnTo>
                  <a:lnTo>
                    <a:pt x="94" y="0"/>
                  </a:lnTo>
                  <a:lnTo>
                    <a:pt x="96" y="2"/>
                  </a:lnTo>
                  <a:lnTo>
                    <a:pt x="98" y="4"/>
                  </a:lnTo>
                  <a:lnTo>
                    <a:pt x="100" y="8"/>
                  </a:lnTo>
                  <a:lnTo>
                    <a:pt x="104" y="10"/>
                  </a:lnTo>
                  <a:lnTo>
                    <a:pt x="106" y="14"/>
                  </a:lnTo>
                  <a:lnTo>
                    <a:pt x="108" y="16"/>
                  </a:lnTo>
                  <a:lnTo>
                    <a:pt x="110" y="16"/>
                  </a:lnTo>
                  <a:lnTo>
                    <a:pt x="110" y="18"/>
                  </a:lnTo>
                  <a:lnTo>
                    <a:pt x="108" y="20"/>
                  </a:lnTo>
                  <a:lnTo>
                    <a:pt x="108" y="24"/>
                  </a:lnTo>
                  <a:lnTo>
                    <a:pt x="110" y="26"/>
                  </a:lnTo>
                  <a:lnTo>
                    <a:pt x="110" y="30"/>
                  </a:lnTo>
                  <a:lnTo>
                    <a:pt x="114" y="32"/>
                  </a:lnTo>
                  <a:lnTo>
                    <a:pt x="118" y="32"/>
                  </a:lnTo>
                  <a:lnTo>
                    <a:pt x="120" y="34"/>
                  </a:lnTo>
                  <a:lnTo>
                    <a:pt x="122" y="38"/>
                  </a:lnTo>
                  <a:lnTo>
                    <a:pt x="122" y="40"/>
                  </a:lnTo>
                  <a:lnTo>
                    <a:pt x="124" y="44"/>
                  </a:lnTo>
                  <a:lnTo>
                    <a:pt x="126" y="46"/>
                  </a:lnTo>
                  <a:lnTo>
                    <a:pt x="128" y="50"/>
                  </a:lnTo>
                  <a:lnTo>
                    <a:pt x="132" y="52"/>
                  </a:lnTo>
                  <a:lnTo>
                    <a:pt x="134" y="52"/>
                  </a:lnTo>
                  <a:lnTo>
                    <a:pt x="136" y="54"/>
                  </a:lnTo>
                  <a:lnTo>
                    <a:pt x="138" y="54"/>
                  </a:lnTo>
                  <a:lnTo>
                    <a:pt x="142" y="56"/>
                  </a:lnTo>
                  <a:lnTo>
                    <a:pt x="146" y="58"/>
                  </a:lnTo>
                  <a:lnTo>
                    <a:pt x="152" y="60"/>
                  </a:lnTo>
                  <a:lnTo>
                    <a:pt x="156" y="62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56" y="68"/>
                  </a:lnTo>
                  <a:lnTo>
                    <a:pt x="156" y="72"/>
                  </a:lnTo>
                  <a:lnTo>
                    <a:pt x="154" y="78"/>
                  </a:lnTo>
                  <a:lnTo>
                    <a:pt x="152" y="90"/>
                  </a:lnTo>
                  <a:lnTo>
                    <a:pt x="140" y="100"/>
                  </a:lnTo>
                  <a:lnTo>
                    <a:pt x="132" y="112"/>
                  </a:lnTo>
                  <a:lnTo>
                    <a:pt x="134" y="112"/>
                  </a:lnTo>
                  <a:lnTo>
                    <a:pt x="136" y="110"/>
                  </a:lnTo>
                  <a:lnTo>
                    <a:pt x="138" y="110"/>
                  </a:lnTo>
                  <a:lnTo>
                    <a:pt x="140" y="112"/>
                  </a:lnTo>
                  <a:lnTo>
                    <a:pt x="140" y="11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31" name="Freeform 228"/>
            <p:cNvSpPr>
              <a:spLocks noChangeArrowheads="1"/>
            </p:cNvSpPr>
            <p:nvPr/>
          </p:nvSpPr>
          <p:spPr bwMode="auto">
            <a:xfrm>
              <a:off x="120" y="1136"/>
              <a:ext cx="40" cy="90"/>
            </a:xfrm>
            <a:custGeom>
              <a:avLst/>
              <a:gdLst>
                <a:gd name="T0" fmla="*/ 6 w 40"/>
                <a:gd name="T1" fmla="*/ 0 h 90"/>
                <a:gd name="T2" fmla="*/ 6 w 40"/>
                <a:gd name="T3" fmla="*/ 32 h 90"/>
                <a:gd name="T4" fmla="*/ 4 w 40"/>
                <a:gd name="T5" fmla="*/ 40 h 90"/>
                <a:gd name="T6" fmla="*/ 4 w 40"/>
                <a:gd name="T7" fmla="*/ 46 h 90"/>
                <a:gd name="T8" fmla="*/ 2 w 40"/>
                <a:gd name="T9" fmla="*/ 52 h 90"/>
                <a:gd name="T10" fmla="*/ 0 w 40"/>
                <a:gd name="T11" fmla="*/ 54 h 90"/>
                <a:gd name="T12" fmla="*/ 0 w 40"/>
                <a:gd name="T13" fmla="*/ 56 h 90"/>
                <a:gd name="T14" fmla="*/ 0 w 40"/>
                <a:gd name="T15" fmla="*/ 60 h 90"/>
                <a:gd name="T16" fmla="*/ 0 w 40"/>
                <a:gd name="T17" fmla="*/ 64 h 90"/>
                <a:gd name="T18" fmla="*/ 2 w 40"/>
                <a:gd name="T19" fmla="*/ 66 h 90"/>
                <a:gd name="T20" fmla="*/ 4 w 40"/>
                <a:gd name="T21" fmla="*/ 68 h 90"/>
                <a:gd name="T22" fmla="*/ 4 w 40"/>
                <a:gd name="T23" fmla="*/ 68 h 90"/>
                <a:gd name="T24" fmla="*/ 4 w 40"/>
                <a:gd name="T25" fmla="*/ 84 h 90"/>
                <a:gd name="T26" fmla="*/ 10 w 40"/>
                <a:gd name="T27" fmla="*/ 88 h 90"/>
                <a:gd name="T28" fmla="*/ 12 w 40"/>
                <a:gd name="T29" fmla="*/ 88 h 90"/>
                <a:gd name="T30" fmla="*/ 14 w 40"/>
                <a:gd name="T31" fmla="*/ 86 h 90"/>
                <a:gd name="T32" fmla="*/ 14 w 40"/>
                <a:gd name="T33" fmla="*/ 86 h 90"/>
                <a:gd name="T34" fmla="*/ 16 w 40"/>
                <a:gd name="T35" fmla="*/ 86 h 90"/>
                <a:gd name="T36" fmla="*/ 16 w 40"/>
                <a:gd name="T37" fmla="*/ 88 h 90"/>
                <a:gd name="T38" fmla="*/ 18 w 40"/>
                <a:gd name="T39" fmla="*/ 90 h 90"/>
                <a:gd name="T40" fmla="*/ 18 w 40"/>
                <a:gd name="T41" fmla="*/ 88 h 90"/>
                <a:gd name="T42" fmla="*/ 18 w 40"/>
                <a:gd name="T43" fmla="*/ 86 h 90"/>
                <a:gd name="T44" fmla="*/ 20 w 40"/>
                <a:gd name="T45" fmla="*/ 82 h 90"/>
                <a:gd name="T46" fmla="*/ 22 w 40"/>
                <a:gd name="T47" fmla="*/ 78 h 90"/>
                <a:gd name="T48" fmla="*/ 24 w 40"/>
                <a:gd name="T49" fmla="*/ 74 h 90"/>
                <a:gd name="T50" fmla="*/ 28 w 40"/>
                <a:gd name="T51" fmla="*/ 74 h 90"/>
                <a:gd name="T52" fmla="*/ 32 w 40"/>
                <a:gd name="T53" fmla="*/ 70 h 90"/>
                <a:gd name="T54" fmla="*/ 26 w 40"/>
                <a:gd name="T55" fmla="*/ 64 h 90"/>
                <a:gd name="T56" fmla="*/ 30 w 40"/>
                <a:gd name="T57" fmla="*/ 60 h 90"/>
                <a:gd name="T58" fmla="*/ 32 w 40"/>
                <a:gd name="T59" fmla="*/ 52 h 90"/>
                <a:gd name="T60" fmla="*/ 32 w 40"/>
                <a:gd name="T61" fmla="*/ 42 h 90"/>
                <a:gd name="T62" fmla="*/ 28 w 40"/>
                <a:gd name="T63" fmla="*/ 32 h 90"/>
                <a:gd name="T64" fmla="*/ 32 w 40"/>
                <a:gd name="T65" fmla="*/ 22 h 90"/>
                <a:gd name="T66" fmla="*/ 34 w 40"/>
                <a:gd name="T67" fmla="*/ 14 h 90"/>
                <a:gd name="T68" fmla="*/ 34 w 40"/>
                <a:gd name="T69" fmla="*/ 14 h 90"/>
                <a:gd name="T70" fmla="*/ 36 w 40"/>
                <a:gd name="T71" fmla="*/ 12 h 90"/>
                <a:gd name="T72" fmla="*/ 38 w 40"/>
                <a:gd name="T73" fmla="*/ 10 h 90"/>
                <a:gd name="T74" fmla="*/ 40 w 40"/>
                <a:gd name="T75" fmla="*/ 8 h 90"/>
                <a:gd name="T76" fmla="*/ 40 w 40"/>
                <a:gd name="T77" fmla="*/ 6 h 90"/>
                <a:gd name="T78" fmla="*/ 40 w 40"/>
                <a:gd name="T79" fmla="*/ 4 h 90"/>
                <a:gd name="T80" fmla="*/ 34 w 40"/>
                <a:gd name="T81" fmla="*/ 2 h 90"/>
                <a:gd name="T82" fmla="*/ 30 w 40"/>
                <a:gd name="T83" fmla="*/ 0 h 90"/>
                <a:gd name="T84" fmla="*/ 28 w 40"/>
                <a:gd name="T85" fmla="*/ 0 h 90"/>
                <a:gd name="T86" fmla="*/ 12 w 40"/>
                <a:gd name="T87" fmla="*/ 2 h 90"/>
                <a:gd name="T88" fmla="*/ 6 w 40"/>
                <a:gd name="T89" fmla="*/ 0 h 9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40"/>
                <a:gd name="T136" fmla="*/ 0 h 90"/>
                <a:gd name="T137" fmla="*/ 40 w 40"/>
                <a:gd name="T138" fmla="*/ 90 h 9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40" h="90">
                  <a:moveTo>
                    <a:pt x="6" y="0"/>
                  </a:moveTo>
                  <a:lnTo>
                    <a:pt x="6" y="32"/>
                  </a:lnTo>
                  <a:lnTo>
                    <a:pt x="4" y="40"/>
                  </a:lnTo>
                  <a:lnTo>
                    <a:pt x="4" y="46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0" y="64"/>
                  </a:lnTo>
                  <a:lnTo>
                    <a:pt x="2" y="66"/>
                  </a:lnTo>
                  <a:lnTo>
                    <a:pt x="4" y="68"/>
                  </a:lnTo>
                  <a:lnTo>
                    <a:pt x="4" y="84"/>
                  </a:lnTo>
                  <a:lnTo>
                    <a:pt x="10" y="88"/>
                  </a:lnTo>
                  <a:lnTo>
                    <a:pt x="12" y="88"/>
                  </a:lnTo>
                  <a:lnTo>
                    <a:pt x="14" y="86"/>
                  </a:lnTo>
                  <a:lnTo>
                    <a:pt x="16" y="86"/>
                  </a:lnTo>
                  <a:lnTo>
                    <a:pt x="16" y="88"/>
                  </a:lnTo>
                  <a:lnTo>
                    <a:pt x="18" y="90"/>
                  </a:lnTo>
                  <a:lnTo>
                    <a:pt x="18" y="88"/>
                  </a:lnTo>
                  <a:lnTo>
                    <a:pt x="18" y="86"/>
                  </a:lnTo>
                  <a:lnTo>
                    <a:pt x="20" y="82"/>
                  </a:lnTo>
                  <a:lnTo>
                    <a:pt x="22" y="78"/>
                  </a:lnTo>
                  <a:lnTo>
                    <a:pt x="24" y="74"/>
                  </a:lnTo>
                  <a:lnTo>
                    <a:pt x="28" y="74"/>
                  </a:lnTo>
                  <a:lnTo>
                    <a:pt x="32" y="70"/>
                  </a:lnTo>
                  <a:lnTo>
                    <a:pt x="26" y="64"/>
                  </a:lnTo>
                  <a:lnTo>
                    <a:pt x="30" y="60"/>
                  </a:lnTo>
                  <a:lnTo>
                    <a:pt x="32" y="52"/>
                  </a:lnTo>
                  <a:lnTo>
                    <a:pt x="32" y="42"/>
                  </a:lnTo>
                  <a:lnTo>
                    <a:pt x="28" y="32"/>
                  </a:lnTo>
                  <a:lnTo>
                    <a:pt x="32" y="22"/>
                  </a:lnTo>
                  <a:lnTo>
                    <a:pt x="34" y="14"/>
                  </a:lnTo>
                  <a:lnTo>
                    <a:pt x="36" y="12"/>
                  </a:lnTo>
                  <a:lnTo>
                    <a:pt x="38" y="10"/>
                  </a:lnTo>
                  <a:lnTo>
                    <a:pt x="40" y="8"/>
                  </a:lnTo>
                  <a:lnTo>
                    <a:pt x="40" y="6"/>
                  </a:lnTo>
                  <a:lnTo>
                    <a:pt x="40" y="4"/>
                  </a:lnTo>
                  <a:lnTo>
                    <a:pt x="34" y="2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12" y="2"/>
                  </a:lnTo>
                  <a:lnTo>
                    <a:pt x="6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32" name="Freeform 229"/>
            <p:cNvSpPr>
              <a:spLocks noChangeArrowheads="1"/>
            </p:cNvSpPr>
            <p:nvPr/>
          </p:nvSpPr>
          <p:spPr bwMode="auto">
            <a:xfrm>
              <a:off x="310" y="882"/>
              <a:ext cx="104" cy="178"/>
            </a:xfrm>
            <a:custGeom>
              <a:avLst/>
              <a:gdLst>
                <a:gd name="T0" fmla="*/ 28 w 104"/>
                <a:gd name="T1" fmla="*/ 148 h 178"/>
                <a:gd name="T2" fmla="*/ 16 w 104"/>
                <a:gd name="T3" fmla="*/ 144 h 178"/>
                <a:gd name="T4" fmla="*/ 6 w 104"/>
                <a:gd name="T5" fmla="*/ 116 h 178"/>
                <a:gd name="T6" fmla="*/ 6 w 104"/>
                <a:gd name="T7" fmla="*/ 112 h 178"/>
                <a:gd name="T8" fmla="*/ 2 w 104"/>
                <a:gd name="T9" fmla="*/ 106 h 178"/>
                <a:gd name="T10" fmla="*/ 10 w 104"/>
                <a:gd name="T11" fmla="*/ 88 h 178"/>
                <a:gd name="T12" fmla="*/ 6 w 104"/>
                <a:gd name="T13" fmla="*/ 86 h 178"/>
                <a:gd name="T14" fmla="*/ 12 w 104"/>
                <a:gd name="T15" fmla="*/ 76 h 178"/>
                <a:gd name="T16" fmla="*/ 18 w 104"/>
                <a:gd name="T17" fmla="*/ 74 h 178"/>
                <a:gd name="T18" fmla="*/ 18 w 104"/>
                <a:gd name="T19" fmla="*/ 66 h 178"/>
                <a:gd name="T20" fmla="*/ 16 w 104"/>
                <a:gd name="T21" fmla="*/ 60 h 178"/>
                <a:gd name="T22" fmla="*/ 18 w 104"/>
                <a:gd name="T23" fmla="*/ 58 h 178"/>
                <a:gd name="T24" fmla="*/ 20 w 104"/>
                <a:gd name="T25" fmla="*/ 54 h 178"/>
                <a:gd name="T26" fmla="*/ 20 w 104"/>
                <a:gd name="T27" fmla="*/ 44 h 178"/>
                <a:gd name="T28" fmla="*/ 30 w 104"/>
                <a:gd name="T29" fmla="*/ 32 h 178"/>
                <a:gd name="T30" fmla="*/ 44 w 104"/>
                <a:gd name="T31" fmla="*/ 26 h 178"/>
                <a:gd name="T32" fmla="*/ 62 w 104"/>
                <a:gd name="T33" fmla="*/ 6 h 178"/>
                <a:gd name="T34" fmla="*/ 76 w 104"/>
                <a:gd name="T35" fmla="*/ 20 h 178"/>
                <a:gd name="T36" fmla="*/ 72 w 104"/>
                <a:gd name="T37" fmla="*/ 24 h 178"/>
                <a:gd name="T38" fmla="*/ 72 w 104"/>
                <a:gd name="T39" fmla="*/ 30 h 178"/>
                <a:gd name="T40" fmla="*/ 72 w 104"/>
                <a:gd name="T41" fmla="*/ 40 h 178"/>
                <a:gd name="T42" fmla="*/ 78 w 104"/>
                <a:gd name="T43" fmla="*/ 40 h 178"/>
                <a:gd name="T44" fmla="*/ 82 w 104"/>
                <a:gd name="T45" fmla="*/ 42 h 178"/>
                <a:gd name="T46" fmla="*/ 74 w 104"/>
                <a:gd name="T47" fmla="*/ 42 h 178"/>
                <a:gd name="T48" fmla="*/ 78 w 104"/>
                <a:gd name="T49" fmla="*/ 50 h 178"/>
                <a:gd name="T50" fmla="*/ 76 w 104"/>
                <a:gd name="T51" fmla="*/ 56 h 178"/>
                <a:gd name="T52" fmla="*/ 72 w 104"/>
                <a:gd name="T53" fmla="*/ 60 h 178"/>
                <a:gd name="T54" fmla="*/ 72 w 104"/>
                <a:gd name="T55" fmla="*/ 66 h 178"/>
                <a:gd name="T56" fmla="*/ 72 w 104"/>
                <a:gd name="T57" fmla="*/ 70 h 178"/>
                <a:gd name="T58" fmla="*/ 66 w 104"/>
                <a:gd name="T59" fmla="*/ 78 h 178"/>
                <a:gd name="T60" fmla="*/ 64 w 104"/>
                <a:gd name="T61" fmla="*/ 88 h 178"/>
                <a:gd name="T62" fmla="*/ 64 w 104"/>
                <a:gd name="T63" fmla="*/ 94 h 178"/>
                <a:gd name="T64" fmla="*/ 80 w 104"/>
                <a:gd name="T65" fmla="*/ 94 h 178"/>
                <a:gd name="T66" fmla="*/ 96 w 104"/>
                <a:gd name="T67" fmla="*/ 110 h 178"/>
                <a:gd name="T68" fmla="*/ 102 w 104"/>
                <a:gd name="T69" fmla="*/ 132 h 178"/>
                <a:gd name="T70" fmla="*/ 96 w 104"/>
                <a:gd name="T71" fmla="*/ 138 h 178"/>
                <a:gd name="T72" fmla="*/ 78 w 104"/>
                <a:gd name="T73" fmla="*/ 158 h 178"/>
                <a:gd name="T74" fmla="*/ 80 w 104"/>
                <a:gd name="T75" fmla="*/ 160 h 178"/>
                <a:gd name="T76" fmla="*/ 78 w 104"/>
                <a:gd name="T77" fmla="*/ 164 h 178"/>
                <a:gd name="T78" fmla="*/ 58 w 104"/>
                <a:gd name="T79" fmla="*/ 170 h 178"/>
                <a:gd name="T80" fmla="*/ 26 w 104"/>
                <a:gd name="T81" fmla="*/ 178 h 178"/>
                <a:gd name="T82" fmla="*/ 28 w 104"/>
                <a:gd name="T83" fmla="*/ 168 h 178"/>
                <a:gd name="T84" fmla="*/ 32 w 104"/>
                <a:gd name="T85" fmla="*/ 150 h 17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4"/>
                <a:gd name="T130" fmla="*/ 0 h 178"/>
                <a:gd name="T131" fmla="*/ 104 w 104"/>
                <a:gd name="T132" fmla="*/ 178 h 17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4" h="178">
                  <a:moveTo>
                    <a:pt x="32" y="150"/>
                  </a:moveTo>
                  <a:lnTo>
                    <a:pt x="30" y="150"/>
                  </a:lnTo>
                  <a:lnTo>
                    <a:pt x="28" y="148"/>
                  </a:lnTo>
                  <a:lnTo>
                    <a:pt x="24" y="148"/>
                  </a:lnTo>
                  <a:lnTo>
                    <a:pt x="20" y="146"/>
                  </a:lnTo>
                  <a:lnTo>
                    <a:pt x="16" y="144"/>
                  </a:lnTo>
                  <a:lnTo>
                    <a:pt x="12" y="144"/>
                  </a:lnTo>
                  <a:lnTo>
                    <a:pt x="12" y="142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6" y="112"/>
                  </a:lnTo>
                  <a:lnTo>
                    <a:pt x="4" y="108"/>
                  </a:lnTo>
                  <a:lnTo>
                    <a:pt x="2" y="106"/>
                  </a:lnTo>
                  <a:lnTo>
                    <a:pt x="0" y="102"/>
                  </a:lnTo>
                  <a:lnTo>
                    <a:pt x="0" y="98"/>
                  </a:lnTo>
                  <a:lnTo>
                    <a:pt x="10" y="88"/>
                  </a:lnTo>
                  <a:lnTo>
                    <a:pt x="8" y="88"/>
                  </a:lnTo>
                  <a:lnTo>
                    <a:pt x="8" y="86"/>
                  </a:lnTo>
                  <a:lnTo>
                    <a:pt x="6" y="86"/>
                  </a:lnTo>
                  <a:lnTo>
                    <a:pt x="6" y="84"/>
                  </a:lnTo>
                  <a:lnTo>
                    <a:pt x="12" y="76"/>
                  </a:lnTo>
                  <a:lnTo>
                    <a:pt x="16" y="76"/>
                  </a:lnTo>
                  <a:lnTo>
                    <a:pt x="18" y="76"/>
                  </a:lnTo>
                  <a:lnTo>
                    <a:pt x="18" y="74"/>
                  </a:lnTo>
                  <a:lnTo>
                    <a:pt x="18" y="70"/>
                  </a:lnTo>
                  <a:lnTo>
                    <a:pt x="18" y="66"/>
                  </a:lnTo>
                  <a:lnTo>
                    <a:pt x="18" y="62"/>
                  </a:lnTo>
                  <a:lnTo>
                    <a:pt x="16" y="62"/>
                  </a:lnTo>
                  <a:lnTo>
                    <a:pt x="16" y="60"/>
                  </a:lnTo>
                  <a:lnTo>
                    <a:pt x="16" y="58"/>
                  </a:lnTo>
                  <a:lnTo>
                    <a:pt x="18" y="58"/>
                  </a:lnTo>
                  <a:lnTo>
                    <a:pt x="18" y="56"/>
                  </a:lnTo>
                  <a:lnTo>
                    <a:pt x="20" y="56"/>
                  </a:lnTo>
                  <a:lnTo>
                    <a:pt x="20" y="54"/>
                  </a:lnTo>
                  <a:lnTo>
                    <a:pt x="22" y="52"/>
                  </a:lnTo>
                  <a:lnTo>
                    <a:pt x="22" y="48"/>
                  </a:lnTo>
                  <a:lnTo>
                    <a:pt x="20" y="44"/>
                  </a:lnTo>
                  <a:lnTo>
                    <a:pt x="18" y="38"/>
                  </a:lnTo>
                  <a:lnTo>
                    <a:pt x="24" y="34"/>
                  </a:lnTo>
                  <a:lnTo>
                    <a:pt x="30" y="32"/>
                  </a:lnTo>
                  <a:lnTo>
                    <a:pt x="36" y="28"/>
                  </a:lnTo>
                  <a:lnTo>
                    <a:pt x="40" y="32"/>
                  </a:lnTo>
                  <a:lnTo>
                    <a:pt x="44" y="26"/>
                  </a:lnTo>
                  <a:lnTo>
                    <a:pt x="44" y="4"/>
                  </a:lnTo>
                  <a:lnTo>
                    <a:pt x="64" y="0"/>
                  </a:lnTo>
                  <a:lnTo>
                    <a:pt x="62" y="6"/>
                  </a:lnTo>
                  <a:lnTo>
                    <a:pt x="66" y="12"/>
                  </a:lnTo>
                  <a:lnTo>
                    <a:pt x="74" y="14"/>
                  </a:lnTo>
                  <a:lnTo>
                    <a:pt x="76" y="20"/>
                  </a:lnTo>
                  <a:lnTo>
                    <a:pt x="74" y="22"/>
                  </a:lnTo>
                  <a:lnTo>
                    <a:pt x="72" y="24"/>
                  </a:lnTo>
                  <a:lnTo>
                    <a:pt x="72" y="26"/>
                  </a:lnTo>
                  <a:lnTo>
                    <a:pt x="72" y="28"/>
                  </a:lnTo>
                  <a:lnTo>
                    <a:pt x="72" y="30"/>
                  </a:lnTo>
                  <a:lnTo>
                    <a:pt x="72" y="32"/>
                  </a:lnTo>
                  <a:lnTo>
                    <a:pt x="72" y="36"/>
                  </a:lnTo>
                  <a:lnTo>
                    <a:pt x="72" y="40"/>
                  </a:lnTo>
                  <a:lnTo>
                    <a:pt x="74" y="40"/>
                  </a:lnTo>
                  <a:lnTo>
                    <a:pt x="76" y="40"/>
                  </a:lnTo>
                  <a:lnTo>
                    <a:pt x="78" y="40"/>
                  </a:lnTo>
                  <a:lnTo>
                    <a:pt x="82" y="42"/>
                  </a:lnTo>
                  <a:lnTo>
                    <a:pt x="84" y="42"/>
                  </a:lnTo>
                  <a:lnTo>
                    <a:pt x="82" y="42"/>
                  </a:lnTo>
                  <a:lnTo>
                    <a:pt x="80" y="42"/>
                  </a:lnTo>
                  <a:lnTo>
                    <a:pt x="78" y="42"/>
                  </a:lnTo>
                  <a:lnTo>
                    <a:pt x="74" y="42"/>
                  </a:lnTo>
                  <a:lnTo>
                    <a:pt x="74" y="44"/>
                  </a:lnTo>
                  <a:lnTo>
                    <a:pt x="78" y="50"/>
                  </a:lnTo>
                  <a:lnTo>
                    <a:pt x="78" y="52"/>
                  </a:lnTo>
                  <a:lnTo>
                    <a:pt x="78" y="54"/>
                  </a:lnTo>
                  <a:lnTo>
                    <a:pt x="76" y="56"/>
                  </a:lnTo>
                  <a:lnTo>
                    <a:pt x="74" y="58"/>
                  </a:lnTo>
                  <a:lnTo>
                    <a:pt x="72" y="58"/>
                  </a:lnTo>
                  <a:lnTo>
                    <a:pt x="72" y="60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6" y="68"/>
                  </a:lnTo>
                  <a:lnTo>
                    <a:pt x="74" y="68"/>
                  </a:lnTo>
                  <a:lnTo>
                    <a:pt x="72" y="70"/>
                  </a:lnTo>
                  <a:lnTo>
                    <a:pt x="70" y="72"/>
                  </a:lnTo>
                  <a:lnTo>
                    <a:pt x="66" y="76"/>
                  </a:lnTo>
                  <a:lnTo>
                    <a:pt x="66" y="78"/>
                  </a:lnTo>
                  <a:lnTo>
                    <a:pt x="66" y="86"/>
                  </a:lnTo>
                  <a:lnTo>
                    <a:pt x="64" y="88"/>
                  </a:lnTo>
                  <a:lnTo>
                    <a:pt x="64" y="90"/>
                  </a:lnTo>
                  <a:lnTo>
                    <a:pt x="62" y="92"/>
                  </a:lnTo>
                  <a:lnTo>
                    <a:pt x="64" y="94"/>
                  </a:lnTo>
                  <a:lnTo>
                    <a:pt x="66" y="96"/>
                  </a:lnTo>
                  <a:lnTo>
                    <a:pt x="74" y="94"/>
                  </a:lnTo>
                  <a:lnTo>
                    <a:pt x="80" y="94"/>
                  </a:lnTo>
                  <a:lnTo>
                    <a:pt x="88" y="98"/>
                  </a:lnTo>
                  <a:lnTo>
                    <a:pt x="88" y="108"/>
                  </a:lnTo>
                  <a:lnTo>
                    <a:pt x="96" y="110"/>
                  </a:lnTo>
                  <a:lnTo>
                    <a:pt x="100" y="116"/>
                  </a:lnTo>
                  <a:lnTo>
                    <a:pt x="104" y="132"/>
                  </a:lnTo>
                  <a:lnTo>
                    <a:pt x="102" y="132"/>
                  </a:lnTo>
                  <a:lnTo>
                    <a:pt x="102" y="134"/>
                  </a:lnTo>
                  <a:lnTo>
                    <a:pt x="100" y="138"/>
                  </a:lnTo>
                  <a:lnTo>
                    <a:pt x="96" y="138"/>
                  </a:lnTo>
                  <a:lnTo>
                    <a:pt x="88" y="144"/>
                  </a:lnTo>
                  <a:lnTo>
                    <a:pt x="78" y="148"/>
                  </a:lnTo>
                  <a:lnTo>
                    <a:pt x="78" y="158"/>
                  </a:lnTo>
                  <a:lnTo>
                    <a:pt x="80" y="158"/>
                  </a:lnTo>
                  <a:lnTo>
                    <a:pt x="80" y="160"/>
                  </a:lnTo>
                  <a:lnTo>
                    <a:pt x="80" y="162"/>
                  </a:lnTo>
                  <a:lnTo>
                    <a:pt x="80" y="164"/>
                  </a:lnTo>
                  <a:lnTo>
                    <a:pt x="78" y="164"/>
                  </a:lnTo>
                  <a:lnTo>
                    <a:pt x="76" y="164"/>
                  </a:lnTo>
                  <a:lnTo>
                    <a:pt x="70" y="162"/>
                  </a:lnTo>
                  <a:lnTo>
                    <a:pt x="58" y="170"/>
                  </a:lnTo>
                  <a:lnTo>
                    <a:pt x="48" y="172"/>
                  </a:lnTo>
                  <a:lnTo>
                    <a:pt x="36" y="176"/>
                  </a:lnTo>
                  <a:lnTo>
                    <a:pt x="26" y="178"/>
                  </a:lnTo>
                  <a:lnTo>
                    <a:pt x="26" y="176"/>
                  </a:lnTo>
                  <a:lnTo>
                    <a:pt x="26" y="174"/>
                  </a:lnTo>
                  <a:lnTo>
                    <a:pt x="28" y="168"/>
                  </a:lnTo>
                  <a:lnTo>
                    <a:pt x="30" y="162"/>
                  </a:lnTo>
                  <a:lnTo>
                    <a:pt x="30" y="156"/>
                  </a:lnTo>
                  <a:lnTo>
                    <a:pt x="32" y="15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33" name="Freeform 230"/>
            <p:cNvSpPr>
              <a:spLocks noChangeArrowheads="1"/>
            </p:cNvSpPr>
            <p:nvPr/>
          </p:nvSpPr>
          <p:spPr bwMode="auto">
            <a:xfrm>
              <a:off x="286" y="918"/>
              <a:ext cx="46" cy="62"/>
            </a:xfrm>
            <a:custGeom>
              <a:avLst/>
              <a:gdLst>
                <a:gd name="T0" fmla="*/ 24 w 46"/>
                <a:gd name="T1" fmla="*/ 62 h 62"/>
                <a:gd name="T2" fmla="*/ 22 w 46"/>
                <a:gd name="T3" fmla="*/ 60 h 62"/>
                <a:gd name="T4" fmla="*/ 20 w 46"/>
                <a:gd name="T5" fmla="*/ 60 h 62"/>
                <a:gd name="T6" fmla="*/ 16 w 46"/>
                <a:gd name="T7" fmla="*/ 58 h 62"/>
                <a:gd name="T8" fmla="*/ 14 w 46"/>
                <a:gd name="T9" fmla="*/ 56 h 62"/>
                <a:gd name="T10" fmla="*/ 14 w 46"/>
                <a:gd name="T11" fmla="*/ 54 h 62"/>
                <a:gd name="T12" fmla="*/ 0 w 46"/>
                <a:gd name="T13" fmla="*/ 46 h 62"/>
                <a:gd name="T14" fmla="*/ 6 w 46"/>
                <a:gd name="T15" fmla="*/ 40 h 62"/>
                <a:gd name="T16" fmla="*/ 6 w 46"/>
                <a:gd name="T17" fmla="*/ 38 h 62"/>
                <a:gd name="T18" fmla="*/ 8 w 46"/>
                <a:gd name="T19" fmla="*/ 36 h 62"/>
                <a:gd name="T20" fmla="*/ 8 w 46"/>
                <a:gd name="T21" fmla="*/ 34 h 62"/>
                <a:gd name="T22" fmla="*/ 10 w 46"/>
                <a:gd name="T23" fmla="*/ 30 h 62"/>
                <a:gd name="T24" fmla="*/ 12 w 46"/>
                <a:gd name="T25" fmla="*/ 28 h 62"/>
                <a:gd name="T26" fmla="*/ 12 w 46"/>
                <a:gd name="T27" fmla="*/ 24 h 62"/>
                <a:gd name="T28" fmla="*/ 12 w 46"/>
                <a:gd name="T29" fmla="*/ 22 h 62"/>
                <a:gd name="T30" fmla="*/ 14 w 46"/>
                <a:gd name="T31" fmla="*/ 20 h 62"/>
                <a:gd name="T32" fmla="*/ 16 w 46"/>
                <a:gd name="T33" fmla="*/ 16 h 62"/>
                <a:gd name="T34" fmla="*/ 20 w 46"/>
                <a:gd name="T35" fmla="*/ 10 h 62"/>
                <a:gd name="T36" fmla="*/ 22 w 46"/>
                <a:gd name="T37" fmla="*/ 6 h 62"/>
                <a:gd name="T38" fmla="*/ 28 w 46"/>
                <a:gd name="T39" fmla="*/ 2 h 62"/>
                <a:gd name="T40" fmla="*/ 32 w 46"/>
                <a:gd name="T41" fmla="*/ 0 h 62"/>
                <a:gd name="T42" fmla="*/ 34 w 46"/>
                <a:gd name="T43" fmla="*/ 0 h 62"/>
                <a:gd name="T44" fmla="*/ 36 w 46"/>
                <a:gd name="T45" fmla="*/ 0 h 62"/>
                <a:gd name="T46" fmla="*/ 40 w 46"/>
                <a:gd name="T47" fmla="*/ 0 h 62"/>
                <a:gd name="T48" fmla="*/ 42 w 46"/>
                <a:gd name="T49" fmla="*/ 2 h 62"/>
                <a:gd name="T50" fmla="*/ 42 w 46"/>
                <a:gd name="T51" fmla="*/ 2 h 62"/>
                <a:gd name="T52" fmla="*/ 44 w 46"/>
                <a:gd name="T53" fmla="*/ 6 h 62"/>
                <a:gd name="T54" fmla="*/ 44 w 46"/>
                <a:gd name="T55" fmla="*/ 8 h 62"/>
                <a:gd name="T56" fmla="*/ 46 w 46"/>
                <a:gd name="T57" fmla="*/ 12 h 62"/>
                <a:gd name="T58" fmla="*/ 44 w 46"/>
                <a:gd name="T59" fmla="*/ 18 h 62"/>
                <a:gd name="T60" fmla="*/ 42 w 46"/>
                <a:gd name="T61" fmla="*/ 22 h 62"/>
                <a:gd name="T62" fmla="*/ 42 w 46"/>
                <a:gd name="T63" fmla="*/ 22 h 62"/>
                <a:gd name="T64" fmla="*/ 40 w 46"/>
                <a:gd name="T65" fmla="*/ 22 h 62"/>
                <a:gd name="T66" fmla="*/ 40 w 46"/>
                <a:gd name="T67" fmla="*/ 24 h 62"/>
                <a:gd name="T68" fmla="*/ 40 w 46"/>
                <a:gd name="T69" fmla="*/ 24 h 62"/>
                <a:gd name="T70" fmla="*/ 42 w 46"/>
                <a:gd name="T71" fmla="*/ 26 h 62"/>
                <a:gd name="T72" fmla="*/ 42 w 46"/>
                <a:gd name="T73" fmla="*/ 28 h 62"/>
                <a:gd name="T74" fmla="*/ 42 w 46"/>
                <a:gd name="T75" fmla="*/ 30 h 62"/>
                <a:gd name="T76" fmla="*/ 42 w 46"/>
                <a:gd name="T77" fmla="*/ 34 h 62"/>
                <a:gd name="T78" fmla="*/ 42 w 46"/>
                <a:gd name="T79" fmla="*/ 38 h 62"/>
                <a:gd name="T80" fmla="*/ 42 w 46"/>
                <a:gd name="T81" fmla="*/ 40 h 62"/>
                <a:gd name="T82" fmla="*/ 36 w 46"/>
                <a:gd name="T83" fmla="*/ 40 h 62"/>
                <a:gd name="T84" fmla="*/ 32 w 46"/>
                <a:gd name="T85" fmla="*/ 46 h 62"/>
                <a:gd name="T86" fmla="*/ 32 w 46"/>
                <a:gd name="T87" fmla="*/ 46 h 62"/>
                <a:gd name="T88" fmla="*/ 30 w 46"/>
                <a:gd name="T89" fmla="*/ 48 h 62"/>
                <a:gd name="T90" fmla="*/ 30 w 46"/>
                <a:gd name="T91" fmla="*/ 50 h 62"/>
                <a:gd name="T92" fmla="*/ 34 w 46"/>
                <a:gd name="T93" fmla="*/ 52 h 62"/>
                <a:gd name="T94" fmla="*/ 24 w 46"/>
                <a:gd name="T95" fmla="*/ 62 h 6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6"/>
                <a:gd name="T145" fmla="*/ 0 h 62"/>
                <a:gd name="T146" fmla="*/ 46 w 46"/>
                <a:gd name="T147" fmla="*/ 62 h 62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6" h="62">
                  <a:moveTo>
                    <a:pt x="24" y="62"/>
                  </a:moveTo>
                  <a:lnTo>
                    <a:pt x="22" y="60"/>
                  </a:lnTo>
                  <a:lnTo>
                    <a:pt x="20" y="60"/>
                  </a:lnTo>
                  <a:lnTo>
                    <a:pt x="16" y="58"/>
                  </a:lnTo>
                  <a:lnTo>
                    <a:pt x="14" y="56"/>
                  </a:lnTo>
                  <a:lnTo>
                    <a:pt x="14" y="54"/>
                  </a:lnTo>
                  <a:lnTo>
                    <a:pt x="0" y="46"/>
                  </a:lnTo>
                  <a:lnTo>
                    <a:pt x="6" y="40"/>
                  </a:lnTo>
                  <a:lnTo>
                    <a:pt x="6" y="38"/>
                  </a:lnTo>
                  <a:lnTo>
                    <a:pt x="8" y="36"/>
                  </a:lnTo>
                  <a:lnTo>
                    <a:pt x="8" y="34"/>
                  </a:lnTo>
                  <a:lnTo>
                    <a:pt x="10" y="30"/>
                  </a:lnTo>
                  <a:lnTo>
                    <a:pt x="12" y="28"/>
                  </a:lnTo>
                  <a:lnTo>
                    <a:pt x="12" y="24"/>
                  </a:lnTo>
                  <a:lnTo>
                    <a:pt x="12" y="22"/>
                  </a:lnTo>
                  <a:lnTo>
                    <a:pt x="14" y="20"/>
                  </a:lnTo>
                  <a:lnTo>
                    <a:pt x="16" y="16"/>
                  </a:lnTo>
                  <a:lnTo>
                    <a:pt x="20" y="10"/>
                  </a:lnTo>
                  <a:lnTo>
                    <a:pt x="22" y="6"/>
                  </a:lnTo>
                  <a:lnTo>
                    <a:pt x="28" y="2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6" y="0"/>
                  </a:lnTo>
                  <a:lnTo>
                    <a:pt x="40" y="0"/>
                  </a:lnTo>
                  <a:lnTo>
                    <a:pt x="42" y="2"/>
                  </a:lnTo>
                  <a:lnTo>
                    <a:pt x="44" y="6"/>
                  </a:lnTo>
                  <a:lnTo>
                    <a:pt x="44" y="8"/>
                  </a:lnTo>
                  <a:lnTo>
                    <a:pt x="46" y="12"/>
                  </a:lnTo>
                  <a:lnTo>
                    <a:pt x="44" y="18"/>
                  </a:lnTo>
                  <a:lnTo>
                    <a:pt x="42" y="22"/>
                  </a:lnTo>
                  <a:lnTo>
                    <a:pt x="40" y="22"/>
                  </a:lnTo>
                  <a:lnTo>
                    <a:pt x="40" y="24"/>
                  </a:lnTo>
                  <a:lnTo>
                    <a:pt x="42" y="26"/>
                  </a:lnTo>
                  <a:lnTo>
                    <a:pt x="42" y="28"/>
                  </a:lnTo>
                  <a:lnTo>
                    <a:pt x="42" y="30"/>
                  </a:lnTo>
                  <a:lnTo>
                    <a:pt x="42" y="34"/>
                  </a:lnTo>
                  <a:lnTo>
                    <a:pt x="42" y="38"/>
                  </a:lnTo>
                  <a:lnTo>
                    <a:pt x="42" y="40"/>
                  </a:lnTo>
                  <a:lnTo>
                    <a:pt x="36" y="40"/>
                  </a:lnTo>
                  <a:lnTo>
                    <a:pt x="32" y="46"/>
                  </a:lnTo>
                  <a:lnTo>
                    <a:pt x="30" y="48"/>
                  </a:lnTo>
                  <a:lnTo>
                    <a:pt x="30" y="50"/>
                  </a:lnTo>
                  <a:lnTo>
                    <a:pt x="34" y="52"/>
                  </a:lnTo>
                  <a:lnTo>
                    <a:pt x="24" y="6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34" name="Freeform 231"/>
            <p:cNvSpPr>
              <a:spLocks noChangeArrowheads="1"/>
            </p:cNvSpPr>
            <p:nvPr/>
          </p:nvSpPr>
          <p:spPr bwMode="auto">
            <a:xfrm>
              <a:off x="278" y="964"/>
              <a:ext cx="40" cy="46"/>
            </a:xfrm>
            <a:custGeom>
              <a:avLst/>
              <a:gdLst>
                <a:gd name="T0" fmla="*/ 8 w 40"/>
                <a:gd name="T1" fmla="*/ 0 h 46"/>
                <a:gd name="T2" fmla="*/ 22 w 40"/>
                <a:gd name="T3" fmla="*/ 8 h 46"/>
                <a:gd name="T4" fmla="*/ 22 w 40"/>
                <a:gd name="T5" fmla="*/ 10 h 46"/>
                <a:gd name="T6" fmla="*/ 24 w 40"/>
                <a:gd name="T7" fmla="*/ 12 h 46"/>
                <a:gd name="T8" fmla="*/ 28 w 40"/>
                <a:gd name="T9" fmla="*/ 14 h 46"/>
                <a:gd name="T10" fmla="*/ 30 w 40"/>
                <a:gd name="T11" fmla="*/ 14 h 46"/>
                <a:gd name="T12" fmla="*/ 32 w 40"/>
                <a:gd name="T13" fmla="*/ 16 h 46"/>
                <a:gd name="T14" fmla="*/ 32 w 40"/>
                <a:gd name="T15" fmla="*/ 18 h 46"/>
                <a:gd name="T16" fmla="*/ 32 w 40"/>
                <a:gd name="T17" fmla="*/ 22 h 46"/>
                <a:gd name="T18" fmla="*/ 34 w 40"/>
                <a:gd name="T19" fmla="*/ 24 h 46"/>
                <a:gd name="T20" fmla="*/ 36 w 40"/>
                <a:gd name="T21" fmla="*/ 28 h 46"/>
                <a:gd name="T22" fmla="*/ 38 w 40"/>
                <a:gd name="T23" fmla="*/ 30 h 46"/>
                <a:gd name="T24" fmla="*/ 38 w 40"/>
                <a:gd name="T25" fmla="*/ 30 h 46"/>
                <a:gd name="T26" fmla="*/ 40 w 40"/>
                <a:gd name="T27" fmla="*/ 32 h 46"/>
                <a:gd name="T28" fmla="*/ 38 w 40"/>
                <a:gd name="T29" fmla="*/ 34 h 46"/>
                <a:gd name="T30" fmla="*/ 38 w 40"/>
                <a:gd name="T31" fmla="*/ 34 h 46"/>
                <a:gd name="T32" fmla="*/ 36 w 40"/>
                <a:gd name="T33" fmla="*/ 36 h 46"/>
                <a:gd name="T34" fmla="*/ 36 w 40"/>
                <a:gd name="T35" fmla="*/ 36 h 46"/>
                <a:gd name="T36" fmla="*/ 32 w 40"/>
                <a:gd name="T37" fmla="*/ 38 h 46"/>
                <a:gd name="T38" fmla="*/ 30 w 40"/>
                <a:gd name="T39" fmla="*/ 40 h 46"/>
                <a:gd name="T40" fmla="*/ 30 w 40"/>
                <a:gd name="T41" fmla="*/ 42 h 46"/>
                <a:gd name="T42" fmla="*/ 28 w 40"/>
                <a:gd name="T43" fmla="*/ 44 h 46"/>
                <a:gd name="T44" fmla="*/ 28 w 40"/>
                <a:gd name="T45" fmla="*/ 46 h 46"/>
                <a:gd name="T46" fmla="*/ 26 w 40"/>
                <a:gd name="T47" fmla="*/ 42 h 46"/>
                <a:gd name="T48" fmla="*/ 24 w 40"/>
                <a:gd name="T49" fmla="*/ 38 h 46"/>
                <a:gd name="T50" fmla="*/ 22 w 40"/>
                <a:gd name="T51" fmla="*/ 38 h 46"/>
                <a:gd name="T52" fmla="*/ 20 w 40"/>
                <a:gd name="T53" fmla="*/ 38 h 46"/>
                <a:gd name="T54" fmla="*/ 20 w 40"/>
                <a:gd name="T55" fmla="*/ 36 h 46"/>
                <a:gd name="T56" fmla="*/ 18 w 40"/>
                <a:gd name="T57" fmla="*/ 36 h 46"/>
                <a:gd name="T58" fmla="*/ 16 w 40"/>
                <a:gd name="T59" fmla="*/ 32 h 46"/>
                <a:gd name="T60" fmla="*/ 14 w 40"/>
                <a:gd name="T61" fmla="*/ 28 h 46"/>
                <a:gd name="T62" fmla="*/ 14 w 40"/>
                <a:gd name="T63" fmla="*/ 26 h 46"/>
                <a:gd name="T64" fmla="*/ 16 w 40"/>
                <a:gd name="T65" fmla="*/ 24 h 46"/>
                <a:gd name="T66" fmla="*/ 16 w 40"/>
                <a:gd name="T67" fmla="*/ 22 h 46"/>
                <a:gd name="T68" fmla="*/ 0 w 40"/>
                <a:gd name="T69" fmla="*/ 6 h 46"/>
                <a:gd name="T70" fmla="*/ 2 w 40"/>
                <a:gd name="T71" fmla="*/ 6 h 46"/>
                <a:gd name="T72" fmla="*/ 4 w 40"/>
                <a:gd name="T73" fmla="*/ 4 h 46"/>
                <a:gd name="T74" fmla="*/ 6 w 40"/>
                <a:gd name="T75" fmla="*/ 2 h 46"/>
                <a:gd name="T76" fmla="*/ 8 w 40"/>
                <a:gd name="T77" fmla="*/ 0 h 4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0"/>
                <a:gd name="T118" fmla="*/ 0 h 46"/>
                <a:gd name="T119" fmla="*/ 40 w 40"/>
                <a:gd name="T120" fmla="*/ 46 h 4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0" h="46">
                  <a:moveTo>
                    <a:pt x="8" y="0"/>
                  </a:moveTo>
                  <a:lnTo>
                    <a:pt x="22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8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2" y="18"/>
                  </a:lnTo>
                  <a:lnTo>
                    <a:pt x="32" y="22"/>
                  </a:lnTo>
                  <a:lnTo>
                    <a:pt x="34" y="24"/>
                  </a:lnTo>
                  <a:lnTo>
                    <a:pt x="36" y="28"/>
                  </a:lnTo>
                  <a:lnTo>
                    <a:pt x="38" y="30"/>
                  </a:lnTo>
                  <a:lnTo>
                    <a:pt x="40" y="32"/>
                  </a:lnTo>
                  <a:lnTo>
                    <a:pt x="38" y="34"/>
                  </a:lnTo>
                  <a:lnTo>
                    <a:pt x="36" y="36"/>
                  </a:lnTo>
                  <a:lnTo>
                    <a:pt x="32" y="38"/>
                  </a:lnTo>
                  <a:lnTo>
                    <a:pt x="30" y="40"/>
                  </a:lnTo>
                  <a:lnTo>
                    <a:pt x="30" y="42"/>
                  </a:lnTo>
                  <a:lnTo>
                    <a:pt x="28" y="44"/>
                  </a:lnTo>
                  <a:lnTo>
                    <a:pt x="28" y="46"/>
                  </a:lnTo>
                  <a:lnTo>
                    <a:pt x="26" y="42"/>
                  </a:lnTo>
                  <a:lnTo>
                    <a:pt x="24" y="38"/>
                  </a:lnTo>
                  <a:lnTo>
                    <a:pt x="22" y="38"/>
                  </a:lnTo>
                  <a:lnTo>
                    <a:pt x="20" y="38"/>
                  </a:lnTo>
                  <a:lnTo>
                    <a:pt x="20" y="36"/>
                  </a:lnTo>
                  <a:lnTo>
                    <a:pt x="18" y="36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14" y="26"/>
                  </a:lnTo>
                  <a:lnTo>
                    <a:pt x="16" y="24"/>
                  </a:lnTo>
                  <a:lnTo>
                    <a:pt x="16" y="22"/>
                  </a:lnTo>
                  <a:lnTo>
                    <a:pt x="0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8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35" name="Freeform 232"/>
            <p:cNvSpPr>
              <a:spLocks noChangeArrowheads="1"/>
            </p:cNvSpPr>
            <p:nvPr/>
          </p:nvSpPr>
          <p:spPr bwMode="auto">
            <a:xfrm>
              <a:off x="306" y="998"/>
              <a:ext cx="16" cy="26"/>
            </a:xfrm>
            <a:custGeom>
              <a:avLst/>
              <a:gdLst>
                <a:gd name="T0" fmla="*/ 10 w 16"/>
                <a:gd name="T1" fmla="*/ 0 h 26"/>
                <a:gd name="T2" fmla="*/ 10 w 16"/>
                <a:gd name="T3" fmla="*/ 0 h 26"/>
                <a:gd name="T4" fmla="*/ 8 w 16"/>
                <a:gd name="T5" fmla="*/ 0 h 26"/>
                <a:gd name="T6" fmla="*/ 6 w 16"/>
                <a:gd name="T7" fmla="*/ 2 h 26"/>
                <a:gd name="T8" fmla="*/ 4 w 16"/>
                <a:gd name="T9" fmla="*/ 4 h 26"/>
                <a:gd name="T10" fmla="*/ 2 w 16"/>
                <a:gd name="T11" fmla="*/ 6 h 26"/>
                <a:gd name="T12" fmla="*/ 0 w 16"/>
                <a:gd name="T13" fmla="*/ 12 h 26"/>
                <a:gd name="T14" fmla="*/ 0 w 16"/>
                <a:gd name="T15" fmla="*/ 12 h 26"/>
                <a:gd name="T16" fmla="*/ 2 w 16"/>
                <a:gd name="T17" fmla="*/ 14 h 26"/>
                <a:gd name="T18" fmla="*/ 2 w 16"/>
                <a:gd name="T19" fmla="*/ 16 h 26"/>
                <a:gd name="T20" fmla="*/ 6 w 16"/>
                <a:gd name="T21" fmla="*/ 20 h 26"/>
                <a:gd name="T22" fmla="*/ 10 w 16"/>
                <a:gd name="T23" fmla="*/ 24 h 26"/>
                <a:gd name="T24" fmla="*/ 16 w 16"/>
                <a:gd name="T25" fmla="*/ 26 h 26"/>
                <a:gd name="T26" fmla="*/ 10 w 16"/>
                <a:gd name="T27" fmla="*/ 0 h 2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6"/>
                <a:gd name="T43" fmla="*/ 0 h 26"/>
                <a:gd name="T44" fmla="*/ 16 w 16"/>
                <a:gd name="T45" fmla="*/ 26 h 2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6" h="26">
                  <a:moveTo>
                    <a:pt x="10" y="0"/>
                  </a:move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6"/>
                  </a:lnTo>
                  <a:lnTo>
                    <a:pt x="6" y="20"/>
                  </a:lnTo>
                  <a:lnTo>
                    <a:pt x="10" y="24"/>
                  </a:lnTo>
                  <a:lnTo>
                    <a:pt x="16" y="26"/>
                  </a:lnTo>
                  <a:lnTo>
                    <a:pt x="10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36" name="Freeform 233"/>
            <p:cNvSpPr>
              <a:spLocks noChangeArrowheads="1"/>
            </p:cNvSpPr>
            <p:nvPr/>
          </p:nvSpPr>
          <p:spPr bwMode="auto">
            <a:xfrm>
              <a:off x="102" y="876"/>
              <a:ext cx="70" cy="84"/>
            </a:xfrm>
            <a:custGeom>
              <a:avLst/>
              <a:gdLst>
                <a:gd name="T0" fmla="*/ 58 w 70"/>
                <a:gd name="T1" fmla="*/ 30 h 84"/>
                <a:gd name="T2" fmla="*/ 54 w 70"/>
                <a:gd name="T3" fmla="*/ 26 h 84"/>
                <a:gd name="T4" fmla="*/ 54 w 70"/>
                <a:gd name="T5" fmla="*/ 20 h 84"/>
                <a:gd name="T6" fmla="*/ 52 w 70"/>
                <a:gd name="T7" fmla="*/ 18 h 84"/>
                <a:gd name="T8" fmla="*/ 50 w 70"/>
                <a:gd name="T9" fmla="*/ 20 h 84"/>
                <a:gd name="T10" fmla="*/ 46 w 70"/>
                <a:gd name="T11" fmla="*/ 22 h 84"/>
                <a:gd name="T12" fmla="*/ 42 w 70"/>
                <a:gd name="T13" fmla="*/ 18 h 84"/>
                <a:gd name="T14" fmla="*/ 38 w 70"/>
                <a:gd name="T15" fmla="*/ 14 h 84"/>
                <a:gd name="T16" fmla="*/ 40 w 70"/>
                <a:gd name="T17" fmla="*/ 8 h 84"/>
                <a:gd name="T18" fmla="*/ 38 w 70"/>
                <a:gd name="T19" fmla="*/ 0 h 84"/>
                <a:gd name="T20" fmla="*/ 30 w 70"/>
                <a:gd name="T21" fmla="*/ 14 h 84"/>
                <a:gd name="T22" fmla="*/ 32 w 70"/>
                <a:gd name="T23" fmla="*/ 16 h 84"/>
                <a:gd name="T24" fmla="*/ 28 w 70"/>
                <a:gd name="T25" fmla="*/ 22 h 84"/>
                <a:gd name="T26" fmla="*/ 20 w 70"/>
                <a:gd name="T27" fmla="*/ 26 h 84"/>
                <a:gd name="T28" fmla="*/ 2 w 70"/>
                <a:gd name="T29" fmla="*/ 24 h 84"/>
                <a:gd name="T30" fmla="*/ 0 w 70"/>
                <a:gd name="T31" fmla="*/ 26 h 84"/>
                <a:gd name="T32" fmla="*/ 0 w 70"/>
                <a:gd name="T33" fmla="*/ 32 h 84"/>
                <a:gd name="T34" fmla="*/ 4 w 70"/>
                <a:gd name="T35" fmla="*/ 36 h 84"/>
                <a:gd name="T36" fmla="*/ 6 w 70"/>
                <a:gd name="T37" fmla="*/ 36 h 84"/>
                <a:gd name="T38" fmla="*/ 12 w 70"/>
                <a:gd name="T39" fmla="*/ 42 h 84"/>
                <a:gd name="T40" fmla="*/ 16 w 70"/>
                <a:gd name="T41" fmla="*/ 54 h 84"/>
                <a:gd name="T42" fmla="*/ 16 w 70"/>
                <a:gd name="T43" fmla="*/ 58 h 84"/>
                <a:gd name="T44" fmla="*/ 16 w 70"/>
                <a:gd name="T45" fmla="*/ 66 h 84"/>
                <a:gd name="T46" fmla="*/ 16 w 70"/>
                <a:gd name="T47" fmla="*/ 72 h 84"/>
                <a:gd name="T48" fmla="*/ 14 w 70"/>
                <a:gd name="T49" fmla="*/ 74 h 84"/>
                <a:gd name="T50" fmla="*/ 14 w 70"/>
                <a:gd name="T51" fmla="*/ 78 h 84"/>
                <a:gd name="T52" fmla="*/ 16 w 70"/>
                <a:gd name="T53" fmla="*/ 82 h 84"/>
                <a:gd name="T54" fmla="*/ 26 w 70"/>
                <a:gd name="T55" fmla="*/ 84 h 84"/>
                <a:gd name="T56" fmla="*/ 42 w 70"/>
                <a:gd name="T57" fmla="*/ 78 h 84"/>
                <a:gd name="T58" fmla="*/ 62 w 70"/>
                <a:gd name="T59" fmla="*/ 66 h 84"/>
                <a:gd name="T60" fmla="*/ 68 w 70"/>
                <a:gd name="T61" fmla="*/ 56 h 84"/>
                <a:gd name="T62" fmla="*/ 70 w 70"/>
                <a:gd name="T63" fmla="*/ 50 h 84"/>
                <a:gd name="T64" fmla="*/ 68 w 70"/>
                <a:gd name="T65" fmla="*/ 46 h 84"/>
                <a:gd name="T66" fmla="*/ 64 w 70"/>
                <a:gd name="T67" fmla="*/ 38 h 84"/>
                <a:gd name="T68" fmla="*/ 62 w 70"/>
                <a:gd name="T69" fmla="*/ 32 h 8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0"/>
                <a:gd name="T106" fmla="*/ 0 h 84"/>
                <a:gd name="T107" fmla="*/ 70 w 70"/>
                <a:gd name="T108" fmla="*/ 84 h 8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0" h="84">
                  <a:moveTo>
                    <a:pt x="62" y="30"/>
                  </a:moveTo>
                  <a:lnTo>
                    <a:pt x="58" y="30"/>
                  </a:lnTo>
                  <a:lnTo>
                    <a:pt x="56" y="28"/>
                  </a:lnTo>
                  <a:lnTo>
                    <a:pt x="54" y="26"/>
                  </a:lnTo>
                  <a:lnTo>
                    <a:pt x="54" y="24"/>
                  </a:lnTo>
                  <a:lnTo>
                    <a:pt x="54" y="20"/>
                  </a:lnTo>
                  <a:lnTo>
                    <a:pt x="52" y="18"/>
                  </a:lnTo>
                  <a:lnTo>
                    <a:pt x="50" y="20"/>
                  </a:lnTo>
                  <a:lnTo>
                    <a:pt x="48" y="22"/>
                  </a:lnTo>
                  <a:lnTo>
                    <a:pt x="46" y="22"/>
                  </a:lnTo>
                  <a:lnTo>
                    <a:pt x="44" y="20"/>
                  </a:lnTo>
                  <a:lnTo>
                    <a:pt x="42" y="18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2"/>
                  </a:lnTo>
                  <a:lnTo>
                    <a:pt x="40" y="8"/>
                  </a:lnTo>
                  <a:lnTo>
                    <a:pt x="50" y="2"/>
                  </a:lnTo>
                  <a:lnTo>
                    <a:pt x="38" y="0"/>
                  </a:lnTo>
                  <a:lnTo>
                    <a:pt x="30" y="6"/>
                  </a:lnTo>
                  <a:lnTo>
                    <a:pt x="30" y="14"/>
                  </a:lnTo>
                  <a:lnTo>
                    <a:pt x="32" y="14"/>
                  </a:lnTo>
                  <a:lnTo>
                    <a:pt x="32" y="16"/>
                  </a:lnTo>
                  <a:lnTo>
                    <a:pt x="30" y="18"/>
                  </a:lnTo>
                  <a:lnTo>
                    <a:pt x="28" y="22"/>
                  </a:lnTo>
                  <a:lnTo>
                    <a:pt x="24" y="24"/>
                  </a:lnTo>
                  <a:lnTo>
                    <a:pt x="20" y="26"/>
                  </a:lnTo>
                  <a:lnTo>
                    <a:pt x="8" y="22"/>
                  </a:lnTo>
                  <a:lnTo>
                    <a:pt x="2" y="24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2" y="36"/>
                  </a:lnTo>
                  <a:lnTo>
                    <a:pt x="4" y="36"/>
                  </a:lnTo>
                  <a:lnTo>
                    <a:pt x="6" y="36"/>
                  </a:lnTo>
                  <a:lnTo>
                    <a:pt x="10" y="38"/>
                  </a:lnTo>
                  <a:lnTo>
                    <a:pt x="12" y="42"/>
                  </a:lnTo>
                  <a:lnTo>
                    <a:pt x="14" y="46"/>
                  </a:lnTo>
                  <a:lnTo>
                    <a:pt x="16" y="54"/>
                  </a:lnTo>
                  <a:lnTo>
                    <a:pt x="16" y="58"/>
                  </a:lnTo>
                  <a:lnTo>
                    <a:pt x="16" y="62"/>
                  </a:lnTo>
                  <a:lnTo>
                    <a:pt x="16" y="66"/>
                  </a:lnTo>
                  <a:lnTo>
                    <a:pt x="16" y="70"/>
                  </a:lnTo>
                  <a:lnTo>
                    <a:pt x="16" y="72"/>
                  </a:lnTo>
                  <a:lnTo>
                    <a:pt x="14" y="74"/>
                  </a:lnTo>
                  <a:lnTo>
                    <a:pt x="14" y="76"/>
                  </a:lnTo>
                  <a:lnTo>
                    <a:pt x="14" y="78"/>
                  </a:lnTo>
                  <a:lnTo>
                    <a:pt x="14" y="80"/>
                  </a:lnTo>
                  <a:lnTo>
                    <a:pt x="16" y="82"/>
                  </a:lnTo>
                  <a:lnTo>
                    <a:pt x="20" y="84"/>
                  </a:lnTo>
                  <a:lnTo>
                    <a:pt x="26" y="84"/>
                  </a:lnTo>
                  <a:lnTo>
                    <a:pt x="30" y="82"/>
                  </a:lnTo>
                  <a:lnTo>
                    <a:pt x="42" y="78"/>
                  </a:lnTo>
                  <a:lnTo>
                    <a:pt x="54" y="72"/>
                  </a:lnTo>
                  <a:lnTo>
                    <a:pt x="62" y="66"/>
                  </a:lnTo>
                  <a:lnTo>
                    <a:pt x="66" y="62"/>
                  </a:lnTo>
                  <a:lnTo>
                    <a:pt x="68" y="56"/>
                  </a:lnTo>
                  <a:lnTo>
                    <a:pt x="70" y="52"/>
                  </a:lnTo>
                  <a:lnTo>
                    <a:pt x="70" y="50"/>
                  </a:lnTo>
                  <a:lnTo>
                    <a:pt x="68" y="48"/>
                  </a:lnTo>
                  <a:lnTo>
                    <a:pt x="68" y="46"/>
                  </a:lnTo>
                  <a:lnTo>
                    <a:pt x="66" y="42"/>
                  </a:lnTo>
                  <a:lnTo>
                    <a:pt x="64" y="38"/>
                  </a:lnTo>
                  <a:lnTo>
                    <a:pt x="64" y="34"/>
                  </a:lnTo>
                  <a:lnTo>
                    <a:pt x="62" y="32"/>
                  </a:lnTo>
                  <a:lnTo>
                    <a:pt x="62" y="3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37" name="Freeform 234"/>
            <p:cNvSpPr>
              <a:spLocks noChangeArrowheads="1"/>
            </p:cNvSpPr>
            <p:nvPr/>
          </p:nvSpPr>
          <p:spPr bwMode="auto">
            <a:xfrm>
              <a:off x="162" y="794"/>
              <a:ext cx="108" cy="200"/>
            </a:xfrm>
            <a:custGeom>
              <a:avLst/>
              <a:gdLst>
                <a:gd name="T0" fmla="*/ 38 w 108"/>
                <a:gd name="T1" fmla="*/ 2 h 200"/>
                <a:gd name="T2" fmla="*/ 32 w 108"/>
                <a:gd name="T3" fmla="*/ 0 h 200"/>
                <a:gd name="T4" fmla="*/ 24 w 108"/>
                <a:gd name="T5" fmla="*/ 2 h 200"/>
                <a:gd name="T6" fmla="*/ 14 w 108"/>
                <a:gd name="T7" fmla="*/ 16 h 200"/>
                <a:gd name="T8" fmla="*/ 16 w 108"/>
                <a:gd name="T9" fmla="*/ 22 h 200"/>
                <a:gd name="T10" fmla="*/ 14 w 108"/>
                <a:gd name="T11" fmla="*/ 32 h 200"/>
                <a:gd name="T12" fmla="*/ 10 w 108"/>
                <a:gd name="T13" fmla="*/ 36 h 200"/>
                <a:gd name="T14" fmla="*/ 6 w 108"/>
                <a:gd name="T15" fmla="*/ 44 h 200"/>
                <a:gd name="T16" fmla="*/ 4 w 108"/>
                <a:gd name="T17" fmla="*/ 52 h 200"/>
                <a:gd name="T18" fmla="*/ 14 w 108"/>
                <a:gd name="T19" fmla="*/ 54 h 200"/>
                <a:gd name="T20" fmla="*/ 12 w 108"/>
                <a:gd name="T21" fmla="*/ 58 h 200"/>
                <a:gd name="T22" fmla="*/ 12 w 108"/>
                <a:gd name="T23" fmla="*/ 64 h 200"/>
                <a:gd name="T24" fmla="*/ 14 w 108"/>
                <a:gd name="T25" fmla="*/ 70 h 200"/>
                <a:gd name="T26" fmla="*/ 24 w 108"/>
                <a:gd name="T27" fmla="*/ 76 h 200"/>
                <a:gd name="T28" fmla="*/ 24 w 108"/>
                <a:gd name="T29" fmla="*/ 82 h 200"/>
                <a:gd name="T30" fmla="*/ 22 w 108"/>
                <a:gd name="T31" fmla="*/ 86 h 200"/>
                <a:gd name="T32" fmla="*/ 18 w 108"/>
                <a:gd name="T33" fmla="*/ 94 h 200"/>
                <a:gd name="T34" fmla="*/ 20 w 108"/>
                <a:gd name="T35" fmla="*/ 98 h 200"/>
                <a:gd name="T36" fmla="*/ 32 w 108"/>
                <a:gd name="T37" fmla="*/ 92 h 200"/>
                <a:gd name="T38" fmla="*/ 36 w 108"/>
                <a:gd name="T39" fmla="*/ 102 h 200"/>
                <a:gd name="T40" fmla="*/ 40 w 108"/>
                <a:gd name="T41" fmla="*/ 114 h 200"/>
                <a:gd name="T42" fmla="*/ 22 w 108"/>
                <a:gd name="T43" fmla="*/ 128 h 200"/>
                <a:gd name="T44" fmla="*/ 28 w 108"/>
                <a:gd name="T45" fmla="*/ 140 h 200"/>
                <a:gd name="T46" fmla="*/ 20 w 108"/>
                <a:gd name="T47" fmla="*/ 154 h 200"/>
                <a:gd name="T48" fmla="*/ 18 w 108"/>
                <a:gd name="T49" fmla="*/ 156 h 200"/>
                <a:gd name="T50" fmla="*/ 18 w 108"/>
                <a:gd name="T51" fmla="*/ 160 h 200"/>
                <a:gd name="T52" fmla="*/ 38 w 108"/>
                <a:gd name="T53" fmla="*/ 164 h 200"/>
                <a:gd name="T54" fmla="*/ 52 w 108"/>
                <a:gd name="T55" fmla="*/ 158 h 200"/>
                <a:gd name="T56" fmla="*/ 52 w 108"/>
                <a:gd name="T57" fmla="*/ 162 h 200"/>
                <a:gd name="T58" fmla="*/ 44 w 108"/>
                <a:gd name="T59" fmla="*/ 166 h 200"/>
                <a:gd name="T60" fmla="*/ 0 w 108"/>
                <a:gd name="T61" fmla="*/ 196 h 200"/>
                <a:gd name="T62" fmla="*/ 28 w 108"/>
                <a:gd name="T63" fmla="*/ 190 h 200"/>
                <a:gd name="T64" fmla="*/ 58 w 108"/>
                <a:gd name="T65" fmla="*/ 188 h 200"/>
                <a:gd name="T66" fmla="*/ 108 w 108"/>
                <a:gd name="T67" fmla="*/ 174 h 200"/>
                <a:gd name="T68" fmla="*/ 98 w 108"/>
                <a:gd name="T69" fmla="*/ 164 h 200"/>
                <a:gd name="T70" fmla="*/ 102 w 108"/>
                <a:gd name="T71" fmla="*/ 158 h 200"/>
                <a:gd name="T72" fmla="*/ 102 w 108"/>
                <a:gd name="T73" fmla="*/ 150 h 200"/>
                <a:gd name="T74" fmla="*/ 100 w 108"/>
                <a:gd name="T75" fmla="*/ 146 h 200"/>
                <a:gd name="T76" fmla="*/ 94 w 108"/>
                <a:gd name="T77" fmla="*/ 140 h 200"/>
                <a:gd name="T78" fmla="*/ 88 w 108"/>
                <a:gd name="T79" fmla="*/ 136 h 200"/>
                <a:gd name="T80" fmla="*/ 84 w 108"/>
                <a:gd name="T81" fmla="*/ 120 h 200"/>
                <a:gd name="T82" fmla="*/ 66 w 108"/>
                <a:gd name="T83" fmla="*/ 100 h 200"/>
                <a:gd name="T84" fmla="*/ 64 w 108"/>
                <a:gd name="T85" fmla="*/ 84 h 200"/>
                <a:gd name="T86" fmla="*/ 56 w 108"/>
                <a:gd name="T87" fmla="*/ 68 h 200"/>
                <a:gd name="T88" fmla="*/ 56 w 108"/>
                <a:gd name="T89" fmla="*/ 44 h 200"/>
                <a:gd name="T90" fmla="*/ 56 w 108"/>
                <a:gd name="T91" fmla="*/ 42 h 200"/>
                <a:gd name="T92" fmla="*/ 52 w 108"/>
                <a:gd name="T93" fmla="*/ 36 h 200"/>
                <a:gd name="T94" fmla="*/ 48 w 108"/>
                <a:gd name="T95" fmla="*/ 34 h 200"/>
                <a:gd name="T96" fmla="*/ 44 w 108"/>
                <a:gd name="T97" fmla="*/ 32 h 200"/>
                <a:gd name="T98" fmla="*/ 36 w 108"/>
                <a:gd name="T99" fmla="*/ 28 h 200"/>
                <a:gd name="T100" fmla="*/ 34 w 108"/>
                <a:gd name="T101" fmla="*/ 26 h 200"/>
                <a:gd name="T102" fmla="*/ 34 w 108"/>
                <a:gd name="T103" fmla="*/ 20 h 200"/>
                <a:gd name="T104" fmla="*/ 38 w 108"/>
                <a:gd name="T105" fmla="*/ 14 h 200"/>
                <a:gd name="T106" fmla="*/ 40 w 108"/>
                <a:gd name="T107" fmla="*/ 8 h 200"/>
                <a:gd name="T108" fmla="*/ 40 w 108"/>
                <a:gd name="T109" fmla="*/ 4 h 20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08"/>
                <a:gd name="T166" fmla="*/ 0 h 200"/>
                <a:gd name="T167" fmla="*/ 108 w 108"/>
                <a:gd name="T168" fmla="*/ 200 h 200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08" h="200">
                  <a:moveTo>
                    <a:pt x="40" y="2"/>
                  </a:moveTo>
                  <a:lnTo>
                    <a:pt x="38" y="2"/>
                  </a:lnTo>
                  <a:lnTo>
                    <a:pt x="36" y="2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4" y="32"/>
                  </a:lnTo>
                  <a:lnTo>
                    <a:pt x="10" y="36"/>
                  </a:lnTo>
                  <a:lnTo>
                    <a:pt x="8" y="38"/>
                  </a:lnTo>
                  <a:lnTo>
                    <a:pt x="6" y="44"/>
                  </a:lnTo>
                  <a:lnTo>
                    <a:pt x="4" y="48"/>
                  </a:lnTo>
                  <a:lnTo>
                    <a:pt x="4" y="52"/>
                  </a:lnTo>
                  <a:lnTo>
                    <a:pt x="6" y="56"/>
                  </a:lnTo>
                  <a:lnTo>
                    <a:pt x="14" y="54"/>
                  </a:lnTo>
                  <a:lnTo>
                    <a:pt x="14" y="56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2" y="64"/>
                  </a:lnTo>
                  <a:lnTo>
                    <a:pt x="12" y="66"/>
                  </a:lnTo>
                  <a:lnTo>
                    <a:pt x="14" y="70"/>
                  </a:lnTo>
                  <a:lnTo>
                    <a:pt x="16" y="72"/>
                  </a:lnTo>
                  <a:lnTo>
                    <a:pt x="24" y="76"/>
                  </a:lnTo>
                  <a:lnTo>
                    <a:pt x="24" y="80"/>
                  </a:lnTo>
                  <a:lnTo>
                    <a:pt x="24" y="82"/>
                  </a:lnTo>
                  <a:lnTo>
                    <a:pt x="22" y="84"/>
                  </a:lnTo>
                  <a:lnTo>
                    <a:pt x="22" y="86"/>
                  </a:lnTo>
                  <a:lnTo>
                    <a:pt x="20" y="90"/>
                  </a:lnTo>
                  <a:lnTo>
                    <a:pt x="18" y="94"/>
                  </a:lnTo>
                  <a:lnTo>
                    <a:pt x="18" y="96"/>
                  </a:lnTo>
                  <a:lnTo>
                    <a:pt x="20" y="98"/>
                  </a:lnTo>
                  <a:lnTo>
                    <a:pt x="22" y="100"/>
                  </a:lnTo>
                  <a:lnTo>
                    <a:pt x="32" y="92"/>
                  </a:lnTo>
                  <a:lnTo>
                    <a:pt x="44" y="94"/>
                  </a:lnTo>
                  <a:lnTo>
                    <a:pt x="36" y="102"/>
                  </a:lnTo>
                  <a:lnTo>
                    <a:pt x="34" y="114"/>
                  </a:lnTo>
                  <a:lnTo>
                    <a:pt x="40" y="114"/>
                  </a:lnTo>
                  <a:lnTo>
                    <a:pt x="40" y="128"/>
                  </a:lnTo>
                  <a:lnTo>
                    <a:pt x="22" y="128"/>
                  </a:lnTo>
                  <a:lnTo>
                    <a:pt x="22" y="138"/>
                  </a:lnTo>
                  <a:lnTo>
                    <a:pt x="28" y="140"/>
                  </a:lnTo>
                  <a:lnTo>
                    <a:pt x="20" y="152"/>
                  </a:lnTo>
                  <a:lnTo>
                    <a:pt x="20" y="154"/>
                  </a:lnTo>
                  <a:lnTo>
                    <a:pt x="18" y="154"/>
                  </a:lnTo>
                  <a:lnTo>
                    <a:pt x="18" y="156"/>
                  </a:lnTo>
                  <a:lnTo>
                    <a:pt x="18" y="158"/>
                  </a:lnTo>
                  <a:lnTo>
                    <a:pt x="18" y="160"/>
                  </a:lnTo>
                  <a:lnTo>
                    <a:pt x="20" y="160"/>
                  </a:lnTo>
                  <a:lnTo>
                    <a:pt x="38" y="164"/>
                  </a:lnTo>
                  <a:lnTo>
                    <a:pt x="48" y="160"/>
                  </a:lnTo>
                  <a:lnTo>
                    <a:pt x="52" y="158"/>
                  </a:lnTo>
                  <a:lnTo>
                    <a:pt x="52" y="160"/>
                  </a:lnTo>
                  <a:lnTo>
                    <a:pt x="52" y="162"/>
                  </a:lnTo>
                  <a:lnTo>
                    <a:pt x="48" y="164"/>
                  </a:lnTo>
                  <a:lnTo>
                    <a:pt x="44" y="166"/>
                  </a:lnTo>
                  <a:lnTo>
                    <a:pt x="20" y="176"/>
                  </a:lnTo>
                  <a:lnTo>
                    <a:pt x="0" y="196"/>
                  </a:lnTo>
                  <a:lnTo>
                    <a:pt x="10" y="200"/>
                  </a:lnTo>
                  <a:lnTo>
                    <a:pt x="28" y="190"/>
                  </a:lnTo>
                  <a:lnTo>
                    <a:pt x="36" y="188"/>
                  </a:lnTo>
                  <a:lnTo>
                    <a:pt x="58" y="188"/>
                  </a:lnTo>
                  <a:lnTo>
                    <a:pt x="84" y="182"/>
                  </a:lnTo>
                  <a:lnTo>
                    <a:pt x="108" y="174"/>
                  </a:lnTo>
                  <a:lnTo>
                    <a:pt x="96" y="164"/>
                  </a:lnTo>
                  <a:lnTo>
                    <a:pt x="98" y="164"/>
                  </a:lnTo>
                  <a:lnTo>
                    <a:pt x="100" y="162"/>
                  </a:lnTo>
                  <a:lnTo>
                    <a:pt x="102" y="158"/>
                  </a:lnTo>
                  <a:lnTo>
                    <a:pt x="102" y="154"/>
                  </a:lnTo>
                  <a:lnTo>
                    <a:pt x="102" y="150"/>
                  </a:lnTo>
                  <a:lnTo>
                    <a:pt x="102" y="148"/>
                  </a:lnTo>
                  <a:lnTo>
                    <a:pt x="100" y="146"/>
                  </a:lnTo>
                  <a:lnTo>
                    <a:pt x="98" y="142"/>
                  </a:lnTo>
                  <a:lnTo>
                    <a:pt x="94" y="140"/>
                  </a:lnTo>
                  <a:lnTo>
                    <a:pt x="90" y="138"/>
                  </a:lnTo>
                  <a:lnTo>
                    <a:pt x="88" y="136"/>
                  </a:lnTo>
                  <a:lnTo>
                    <a:pt x="86" y="132"/>
                  </a:lnTo>
                  <a:lnTo>
                    <a:pt x="84" y="120"/>
                  </a:lnTo>
                  <a:lnTo>
                    <a:pt x="78" y="108"/>
                  </a:lnTo>
                  <a:lnTo>
                    <a:pt x="66" y="100"/>
                  </a:lnTo>
                  <a:lnTo>
                    <a:pt x="66" y="94"/>
                  </a:lnTo>
                  <a:lnTo>
                    <a:pt x="64" y="84"/>
                  </a:lnTo>
                  <a:lnTo>
                    <a:pt x="60" y="72"/>
                  </a:lnTo>
                  <a:lnTo>
                    <a:pt x="56" y="68"/>
                  </a:lnTo>
                  <a:lnTo>
                    <a:pt x="48" y="62"/>
                  </a:lnTo>
                  <a:lnTo>
                    <a:pt x="56" y="44"/>
                  </a:lnTo>
                  <a:lnTo>
                    <a:pt x="56" y="42"/>
                  </a:lnTo>
                  <a:lnTo>
                    <a:pt x="54" y="38"/>
                  </a:lnTo>
                  <a:lnTo>
                    <a:pt x="52" y="36"/>
                  </a:lnTo>
                  <a:lnTo>
                    <a:pt x="52" y="34"/>
                  </a:lnTo>
                  <a:lnTo>
                    <a:pt x="48" y="34"/>
                  </a:lnTo>
                  <a:lnTo>
                    <a:pt x="46" y="32"/>
                  </a:lnTo>
                  <a:lnTo>
                    <a:pt x="44" y="32"/>
                  </a:lnTo>
                  <a:lnTo>
                    <a:pt x="44" y="30"/>
                  </a:lnTo>
                  <a:lnTo>
                    <a:pt x="36" y="28"/>
                  </a:lnTo>
                  <a:lnTo>
                    <a:pt x="34" y="28"/>
                  </a:lnTo>
                  <a:lnTo>
                    <a:pt x="34" y="26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36" y="16"/>
                  </a:lnTo>
                  <a:lnTo>
                    <a:pt x="38" y="14"/>
                  </a:lnTo>
                  <a:lnTo>
                    <a:pt x="40" y="12"/>
                  </a:lnTo>
                  <a:lnTo>
                    <a:pt x="40" y="8"/>
                  </a:lnTo>
                  <a:lnTo>
                    <a:pt x="42" y="6"/>
                  </a:lnTo>
                  <a:lnTo>
                    <a:pt x="40" y="4"/>
                  </a:lnTo>
                  <a:lnTo>
                    <a:pt x="40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38" name="Freeform 235"/>
            <p:cNvSpPr>
              <a:spLocks noChangeArrowheads="1"/>
            </p:cNvSpPr>
            <p:nvPr/>
          </p:nvSpPr>
          <p:spPr bwMode="auto">
            <a:xfrm>
              <a:off x="140" y="876"/>
              <a:ext cx="36" cy="32"/>
            </a:xfrm>
            <a:custGeom>
              <a:avLst/>
              <a:gdLst>
                <a:gd name="T0" fmla="*/ 16 w 36"/>
                <a:gd name="T1" fmla="*/ 0 h 32"/>
                <a:gd name="T2" fmla="*/ 16 w 36"/>
                <a:gd name="T3" fmla="*/ 0 h 32"/>
                <a:gd name="T4" fmla="*/ 18 w 36"/>
                <a:gd name="T5" fmla="*/ 0 h 32"/>
                <a:gd name="T6" fmla="*/ 20 w 36"/>
                <a:gd name="T7" fmla="*/ 0 h 32"/>
                <a:gd name="T8" fmla="*/ 24 w 36"/>
                <a:gd name="T9" fmla="*/ 0 h 32"/>
                <a:gd name="T10" fmla="*/ 28 w 36"/>
                <a:gd name="T11" fmla="*/ 0 h 32"/>
                <a:gd name="T12" fmla="*/ 30 w 36"/>
                <a:gd name="T13" fmla="*/ 2 h 32"/>
                <a:gd name="T14" fmla="*/ 32 w 36"/>
                <a:gd name="T15" fmla="*/ 6 h 32"/>
                <a:gd name="T16" fmla="*/ 32 w 36"/>
                <a:gd name="T17" fmla="*/ 6 h 32"/>
                <a:gd name="T18" fmla="*/ 34 w 36"/>
                <a:gd name="T19" fmla="*/ 8 h 32"/>
                <a:gd name="T20" fmla="*/ 36 w 36"/>
                <a:gd name="T21" fmla="*/ 12 h 32"/>
                <a:gd name="T22" fmla="*/ 36 w 36"/>
                <a:gd name="T23" fmla="*/ 16 h 32"/>
                <a:gd name="T24" fmla="*/ 36 w 36"/>
                <a:gd name="T25" fmla="*/ 22 h 32"/>
                <a:gd name="T26" fmla="*/ 32 w 36"/>
                <a:gd name="T27" fmla="*/ 28 h 32"/>
                <a:gd name="T28" fmla="*/ 32 w 36"/>
                <a:gd name="T29" fmla="*/ 28 h 32"/>
                <a:gd name="T30" fmla="*/ 30 w 36"/>
                <a:gd name="T31" fmla="*/ 30 h 32"/>
                <a:gd name="T32" fmla="*/ 28 w 36"/>
                <a:gd name="T33" fmla="*/ 32 h 32"/>
                <a:gd name="T34" fmla="*/ 26 w 36"/>
                <a:gd name="T35" fmla="*/ 30 h 32"/>
                <a:gd name="T36" fmla="*/ 24 w 36"/>
                <a:gd name="T37" fmla="*/ 30 h 32"/>
                <a:gd name="T38" fmla="*/ 20 w 36"/>
                <a:gd name="T39" fmla="*/ 30 h 32"/>
                <a:gd name="T40" fmla="*/ 18 w 36"/>
                <a:gd name="T41" fmla="*/ 28 h 32"/>
                <a:gd name="T42" fmla="*/ 16 w 36"/>
                <a:gd name="T43" fmla="*/ 26 h 32"/>
                <a:gd name="T44" fmla="*/ 16 w 36"/>
                <a:gd name="T45" fmla="*/ 24 h 32"/>
                <a:gd name="T46" fmla="*/ 16 w 36"/>
                <a:gd name="T47" fmla="*/ 20 h 32"/>
                <a:gd name="T48" fmla="*/ 14 w 36"/>
                <a:gd name="T49" fmla="*/ 18 h 32"/>
                <a:gd name="T50" fmla="*/ 14 w 36"/>
                <a:gd name="T51" fmla="*/ 18 h 32"/>
                <a:gd name="T52" fmla="*/ 14 w 36"/>
                <a:gd name="T53" fmla="*/ 18 h 32"/>
                <a:gd name="T54" fmla="*/ 12 w 36"/>
                <a:gd name="T55" fmla="*/ 20 h 32"/>
                <a:gd name="T56" fmla="*/ 10 w 36"/>
                <a:gd name="T57" fmla="*/ 22 h 32"/>
                <a:gd name="T58" fmla="*/ 8 w 36"/>
                <a:gd name="T59" fmla="*/ 22 h 32"/>
                <a:gd name="T60" fmla="*/ 6 w 36"/>
                <a:gd name="T61" fmla="*/ 20 h 32"/>
                <a:gd name="T62" fmla="*/ 4 w 36"/>
                <a:gd name="T63" fmla="*/ 18 h 32"/>
                <a:gd name="T64" fmla="*/ 2 w 36"/>
                <a:gd name="T65" fmla="*/ 18 h 32"/>
                <a:gd name="T66" fmla="*/ 0 w 36"/>
                <a:gd name="T67" fmla="*/ 14 h 32"/>
                <a:gd name="T68" fmla="*/ 0 w 36"/>
                <a:gd name="T69" fmla="*/ 12 h 32"/>
                <a:gd name="T70" fmla="*/ 2 w 36"/>
                <a:gd name="T71" fmla="*/ 8 h 32"/>
                <a:gd name="T72" fmla="*/ 16 w 36"/>
                <a:gd name="T73" fmla="*/ 0 h 3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6"/>
                <a:gd name="T112" fmla="*/ 0 h 32"/>
                <a:gd name="T113" fmla="*/ 36 w 36"/>
                <a:gd name="T114" fmla="*/ 32 h 3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6" h="32">
                  <a:moveTo>
                    <a:pt x="16" y="0"/>
                  </a:moveTo>
                  <a:lnTo>
                    <a:pt x="16" y="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2" y="6"/>
                  </a:lnTo>
                  <a:lnTo>
                    <a:pt x="34" y="8"/>
                  </a:lnTo>
                  <a:lnTo>
                    <a:pt x="36" y="12"/>
                  </a:lnTo>
                  <a:lnTo>
                    <a:pt x="36" y="16"/>
                  </a:lnTo>
                  <a:lnTo>
                    <a:pt x="36" y="22"/>
                  </a:lnTo>
                  <a:lnTo>
                    <a:pt x="32" y="28"/>
                  </a:lnTo>
                  <a:lnTo>
                    <a:pt x="30" y="30"/>
                  </a:lnTo>
                  <a:lnTo>
                    <a:pt x="28" y="32"/>
                  </a:lnTo>
                  <a:lnTo>
                    <a:pt x="26" y="30"/>
                  </a:lnTo>
                  <a:lnTo>
                    <a:pt x="24" y="30"/>
                  </a:lnTo>
                  <a:lnTo>
                    <a:pt x="20" y="30"/>
                  </a:lnTo>
                  <a:lnTo>
                    <a:pt x="18" y="28"/>
                  </a:lnTo>
                  <a:lnTo>
                    <a:pt x="16" y="26"/>
                  </a:lnTo>
                  <a:lnTo>
                    <a:pt x="16" y="24"/>
                  </a:lnTo>
                  <a:lnTo>
                    <a:pt x="16" y="20"/>
                  </a:lnTo>
                  <a:lnTo>
                    <a:pt x="14" y="18"/>
                  </a:lnTo>
                  <a:lnTo>
                    <a:pt x="12" y="20"/>
                  </a:lnTo>
                  <a:lnTo>
                    <a:pt x="10" y="22"/>
                  </a:lnTo>
                  <a:lnTo>
                    <a:pt x="8" y="22"/>
                  </a:lnTo>
                  <a:lnTo>
                    <a:pt x="6" y="20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2" y="8"/>
                  </a:lnTo>
                  <a:lnTo>
                    <a:pt x="16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39" name="Freeform 236"/>
            <p:cNvSpPr>
              <a:spLocks noChangeArrowheads="1"/>
            </p:cNvSpPr>
            <p:nvPr/>
          </p:nvSpPr>
          <p:spPr bwMode="auto">
            <a:xfrm>
              <a:off x="344" y="824"/>
              <a:ext cx="36" cy="62"/>
            </a:xfrm>
            <a:custGeom>
              <a:avLst/>
              <a:gdLst>
                <a:gd name="T0" fmla="*/ 30 w 36"/>
                <a:gd name="T1" fmla="*/ 58 h 62"/>
                <a:gd name="T2" fmla="*/ 30 w 36"/>
                <a:gd name="T3" fmla="*/ 46 h 62"/>
                <a:gd name="T4" fmla="*/ 30 w 36"/>
                <a:gd name="T5" fmla="*/ 44 h 62"/>
                <a:gd name="T6" fmla="*/ 30 w 36"/>
                <a:gd name="T7" fmla="*/ 42 h 62"/>
                <a:gd name="T8" fmla="*/ 28 w 36"/>
                <a:gd name="T9" fmla="*/ 38 h 62"/>
                <a:gd name="T10" fmla="*/ 30 w 36"/>
                <a:gd name="T11" fmla="*/ 36 h 62"/>
                <a:gd name="T12" fmla="*/ 30 w 36"/>
                <a:gd name="T13" fmla="*/ 32 h 62"/>
                <a:gd name="T14" fmla="*/ 32 w 36"/>
                <a:gd name="T15" fmla="*/ 30 h 62"/>
                <a:gd name="T16" fmla="*/ 36 w 36"/>
                <a:gd name="T17" fmla="*/ 28 h 62"/>
                <a:gd name="T18" fmla="*/ 36 w 36"/>
                <a:gd name="T19" fmla="*/ 28 h 62"/>
                <a:gd name="T20" fmla="*/ 36 w 36"/>
                <a:gd name="T21" fmla="*/ 24 h 62"/>
                <a:gd name="T22" fmla="*/ 34 w 36"/>
                <a:gd name="T23" fmla="*/ 22 h 62"/>
                <a:gd name="T24" fmla="*/ 34 w 36"/>
                <a:gd name="T25" fmla="*/ 18 h 62"/>
                <a:gd name="T26" fmla="*/ 32 w 36"/>
                <a:gd name="T27" fmla="*/ 16 h 62"/>
                <a:gd name="T28" fmla="*/ 32 w 36"/>
                <a:gd name="T29" fmla="*/ 16 h 62"/>
                <a:gd name="T30" fmla="*/ 30 w 36"/>
                <a:gd name="T31" fmla="*/ 12 h 62"/>
                <a:gd name="T32" fmla="*/ 30 w 36"/>
                <a:gd name="T33" fmla="*/ 8 h 62"/>
                <a:gd name="T34" fmla="*/ 30 w 36"/>
                <a:gd name="T35" fmla="*/ 4 h 62"/>
                <a:gd name="T36" fmla="*/ 28 w 36"/>
                <a:gd name="T37" fmla="*/ 0 h 62"/>
                <a:gd name="T38" fmla="*/ 28 w 36"/>
                <a:gd name="T39" fmla="*/ 0 h 62"/>
                <a:gd name="T40" fmla="*/ 24 w 36"/>
                <a:gd name="T41" fmla="*/ 0 h 62"/>
                <a:gd name="T42" fmla="*/ 2 w 36"/>
                <a:gd name="T43" fmla="*/ 20 h 62"/>
                <a:gd name="T44" fmla="*/ 2 w 36"/>
                <a:gd name="T45" fmla="*/ 22 h 62"/>
                <a:gd name="T46" fmla="*/ 0 w 36"/>
                <a:gd name="T47" fmla="*/ 26 h 62"/>
                <a:gd name="T48" fmla="*/ 0 w 36"/>
                <a:gd name="T49" fmla="*/ 32 h 62"/>
                <a:gd name="T50" fmla="*/ 0 w 36"/>
                <a:gd name="T51" fmla="*/ 36 h 62"/>
                <a:gd name="T52" fmla="*/ 2 w 36"/>
                <a:gd name="T53" fmla="*/ 40 h 62"/>
                <a:gd name="T54" fmla="*/ 2 w 36"/>
                <a:gd name="T55" fmla="*/ 44 h 62"/>
                <a:gd name="T56" fmla="*/ 2 w 36"/>
                <a:gd name="T57" fmla="*/ 46 h 62"/>
                <a:gd name="T58" fmla="*/ 10 w 36"/>
                <a:gd name="T59" fmla="*/ 54 h 62"/>
                <a:gd name="T60" fmla="*/ 10 w 36"/>
                <a:gd name="T61" fmla="*/ 62 h 62"/>
                <a:gd name="T62" fmla="*/ 30 w 36"/>
                <a:gd name="T63" fmla="*/ 58 h 6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6"/>
                <a:gd name="T97" fmla="*/ 0 h 62"/>
                <a:gd name="T98" fmla="*/ 36 w 36"/>
                <a:gd name="T99" fmla="*/ 62 h 6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6" h="62">
                  <a:moveTo>
                    <a:pt x="30" y="58"/>
                  </a:moveTo>
                  <a:lnTo>
                    <a:pt x="30" y="46"/>
                  </a:lnTo>
                  <a:lnTo>
                    <a:pt x="30" y="44"/>
                  </a:lnTo>
                  <a:lnTo>
                    <a:pt x="30" y="42"/>
                  </a:lnTo>
                  <a:lnTo>
                    <a:pt x="28" y="38"/>
                  </a:lnTo>
                  <a:lnTo>
                    <a:pt x="30" y="36"/>
                  </a:lnTo>
                  <a:lnTo>
                    <a:pt x="30" y="32"/>
                  </a:lnTo>
                  <a:lnTo>
                    <a:pt x="32" y="30"/>
                  </a:lnTo>
                  <a:lnTo>
                    <a:pt x="36" y="28"/>
                  </a:lnTo>
                  <a:lnTo>
                    <a:pt x="36" y="24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2" y="16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30" y="4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2" y="20"/>
                  </a:lnTo>
                  <a:lnTo>
                    <a:pt x="2" y="22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6"/>
                  </a:lnTo>
                  <a:lnTo>
                    <a:pt x="2" y="40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10" y="54"/>
                  </a:lnTo>
                  <a:lnTo>
                    <a:pt x="10" y="62"/>
                  </a:lnTo>
                  <a:lnTo>
                    <a:pt x="30" y="5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40" name="Freeform 237"/>
            <p:cNvSpPr>
              <a:spLocks noChangeArrowheads="1"/>
            </p:cNvSpPr>
            <p:nvPr/>
          </p:nvSpPr>
          <p:spPr bwMode="auto">
            <a:xfrm>
              <a:off x="394" y="486"/>
              <a:ext cx="168" cy="390"/>
            </a:xfrm>
            <a:custGeom>
              <a:avLst/>
              <a:gdLst>
                <a:gd name="T0" fmla="*/ 0 w 168"/>
                <a:gd name="T1" fmla="*/ 286 h 390"/>
                <a:gd name="T2" fmla="*/ 0 w 168"/>
                <a:gd name="T3" fmla="*/ 300 h 390"/>
                <a:gd name="T4" fmla="*/ 0 w 168"/>
                <a:gd name="T5" fmla="*/ 312 h 390"/>
                <a:gd name="T6" fmla="*/ 0 w 168"/>
                <a:gd name="T7" fmla="*/ 322 h 390"/>
                <a:gd name="T8" fmla="*/ 16 w 168"/>
                <a:gd name="T9" fmla="*/ 388 h 390"/>
                <a:gd name="T10" fmla="*/ 38 w 168"/>
                <a:gd name="T11" fmla="*/ 382 h 390"/>
                <a:gd name="T12" fmla="*/ 50 w 168"/>
                <a:gd name="T13" fmla="*/ 372 h 390"/>
                <a:gd name="T14" fmla="*/ 60 w 168"/>
                <a:gd name="T15" fmla="*/ 360 h 390"/>
                <a:gd name="T16" fmla="*/ 66 w 168"/>
                <a:gd name="T17" fmla="*/ 328 h 390"/>
                <a:gd name="T18" fmla="*/ 88 w 168"/>
                <a:gd name="T19" fmla="*/ 296 h 390"/>
                <a:gd name="T20" fmla="*/ 94 w 168"/>
                <a:gd name="T21" fmla="*/ 282 h 390"/>
                <a:gd name="T22" fmla="*/ 92 w 168"/>
                <a:gd name="T23" fmla="*/ 272 h 390"/>
                <a:gd name="T24" fmla="*/ 82 w 168"/>
                <a:gd name="T25" fmla="*/ 264 h 390"/>
                <a:gd name="T26" fmla="*/ 76 w 168"/>
                <a:gd name="T27" fmla="*/ 262 h 390"/>
                <a:gd name="T28" fmla="*/ 78 w 168"/>
                <a:gd name="T29" fmla="*/ 230 h 390"/>
                <a:gd name="T30" fmla="*/ 78 w 168"/>
                <a:gd name="T31" fmla="*/ 232 h 390"/>
                <a:gd name="T32" fmla="*/ 80 w 168"/>
                <a:gd name="T33" fmla="*/ 218 h 390"/>
                <a:gd name="T34" fmla="*/ 86 w 168"/>
                <a:gd name="T35" fmla="*/ 204 h 390"/>
                <a:gd name="T36" fmla="*/ 94 w 168"/>
                <a:gd name="T37" fmla="*/ 194 h 390"/>
                <a:gd name="T38" fmla="*/ 106 w 168"/>
                <a:gd name="T39" fmla="*/ 184 h 390"/>
                <a:gd name="T40" fmla="*/ 116 w 168"/>
                <a:gd name="T41" fmla="*/ 176 h 390"/>
                <a:gd name="T42" fmla="*/ 122 w 168"/>
                <a:gd name="T43" fmla="*/ 158 h 390"/>
                <a:gd name="T44" fmla="*/ 122 w 168"/>
                <a:gd name="T45" fmla="*/ 140 h 390"/>
                <a:gd name="T46" fmla="*/ 156 w 168"/>
                <a:gd name="T47" fmla="*/ 118 h 390"/>
                <a:gd name="T48" fmla="*/ 168 w 168"/>
                <a:gd name="T49" fmla="*/ 118 h 390"/>
                <a:gd name="T50" fmla="*/ 162 w 168"/>
                <a:gd name="T51" fmla="*/ 106 h 390"/>
                <a:gd name="T52" fmla="*/ 152 w 168"/>
                <a:gd name="T53" fmla="*/ 80 h 390"/>
                <a:gd name="T54" fmla="*/ 152 w 168"/>
                <a:gd name="T55" fmla="*/ 72 h 390"/>
                <a:gd name="T56" fmla="*/ 156 w 168"/>
                <a:gd name="T57" fmla="*/ 68 h 390"/>
                <a:gd name="T58" fmla="*/ 156 w 168"/>
                <a:gd name="T59" fmla="*/ 56 h 390"/>
                <a:gd name="T60" fmla="*/ 140 w 168"/>
                <a:gd name="T61" fmla="*/ 38 h 390"/>
                <a:gd name="T62" fmla="*/ 130 w 168"/>
                <a:gd name="T63" fmla="*/ 24 h 390"/>
                <a:gd name="T64" fmla="*/ 122 w 168"/>
                <a:gd name="T65" fmla="*/ 20 h 390"/>
                <a:gd name="T66" fmla="*/ 114 w 168"/>
                <a:gd name="T67" fmla="*/ 4 h 390"/>
                <a:gd name="T68" fmla="*/ 102 w 168"/>
                <a:gd name="T69" fmla="*/ 14 h 390"/>
                <a:gd name="T70" fmla="*/ 92 w 168"/>
                <a:gd name="T71" fmla="*/ 24 h 390"/>
                <a:gd name="T72" fmla="*/ 86 w 168"/>
                <a:gd name="T73" fmla="*/ 32 h 390"/>
                <a:gd name="T74" fmla="*/ 80 w 168"/>
                <a:gd name="T75" fmla="*/ 44 h 390"/>
                <a:gd name="T76" fmla="*/ 76 w 168"/>
                <a:gd name="T77" fmla="*/ 56 h 390"/>
                <a:gd name="T78" fmla="*/ 70 w 168"/>
                <a:gd name="T79" fmla="*/ 82 h 390"/>
                <a:gd name="T80" fmla="*/ 64 w 168"/>
                <a:gd name="T81" fmla="*/ 92 h 390"/>
                <a:gd name="T82" fmla="*/ 54 w 168"/>
                <a:gd name="T83" fmla="*/ 104 h 390"/>
                <a:gd name="T84" fmla="*/ 46 w 168"/>
                <a:gd name="T85" fmla="*/ 122 h 390"/>
                <a:gd name="T86" fmla="*/ 12 w 168"/>
                <a:gd name="T87" fmla="*/ 178 h 390"/>
                <a:gd name="T88" fmla="*/ 14 w 168"/>
                <a:gd name="T89" fmla="*/ 260 h 390"/>
                <a:gd name="T90" fmla="*/ 14 w 168"/>
                <a:gd name="T91" fmla="*/ 266 h 390"/>
                <a:gd name="T92" fmla="*/ 8 w 168"/>
                <a:gd name="T93" fmla="*/ 278 h 39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8"/>
                <a:gd name="T142" fmla="*/ 0 h 390"/>
                <a:gd name="T143" fmla="*/ 168 w 168"/>
                <a:gd name="T144" fmla="*/ 390 h 39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8" h="390">
                  <a:moveTo>
                    <a:pt x="0" y="280"/>
                  </a:moveTo>
                  <a:lnTo>
                    <a:pt x="0" y="282"/>
                  </a:lnTo>
                  <a:lnTo>
                    <a:pt x="0" y="286"/>
                  </a:lnTo>
                  <a:lnTo>
                    <a:pt x="0" y="292"/>
                  </a:lnTo>
                  <a:lnTo>
                    <a:pt x="0" y="296"/>
                  </a:lnTo>
                  <a:lnTo>
                    <a:pt x="0" y="300"/>
                  </a:lnTo>
                  <a:lnTo>
                    <a:pt x="0" y="302"/>
                  </a:lnTo>
                  <a:lnTo>
                    <a:pt x="0" y="308"/>
                  </a:lnTo>
                  <a:lnTo>
                    <a:pt x="0" y="312"/>
                  </a:lnTo>
                  <a:lnTo>
                    <a:pt x="0" y="318"/>
                  </a:lnTo>
                  <a:lnTo>
                    <a:pt x="0" y="322"/>
                  </a:lnTo>
                  <a:lnTo>
                    <a:pt x="0" y="350"/>
                  </a:lnTo>
                  <a:lnTo>
                    <a:pt x="12" y="368"/>
                  </a:lnTo>
                  <a:lnTo>
                    <a:pt x="16" y="388"/>
                  </a:lnTo>
                  <a:lnTo>
                    <a:pt x="24" y="390"/>
                  </a:lnTo>
                  <a:lnTo>
                    <a:pt x="36" y="386"/>
                  </a:lnTo>
                  <a:lnTo>
                    <a:pt x="38" y="382"/>
                  </a:lnTo>
                  <a:lnTo>
                    <a:pt x="42" y="378"/>
                  </a:lnTo>
                  <a:lnTo>
                    <a:pt x="46" y="374"/>
                  </a:lnTo>
                  <a:lnTo>
                    <a:pt x="50" y="372"/>
                  </a:lnTo>
                  <a:lnTo>
                    <a:pt x="54" y="372"/>
                  </a:lnTo>
                  <a:lnTo>
                    <a:pt x="54" y="370"/>
                  </a:lnTo>
                  <a:lnTo>
                    <a:pt x="60" y="360"/>
                  </a:lnTo>
                  <a:lnTo>
                    <a:pt x="64" y="346"/>
                  </a:lnTo>
                  <a:lnTo>
                    <a:pt x="66" y="334"/>
                  </a:lnTo>
                  <a:lnTo>
                    <a:pt x="66" y="328"/>
                  </a:lnTo>
                  <a:lnTo>
                    <a:pt x="66" y="320"/>
                  </a:lnTo>
                  <a:lnTo>
                    <a:pt x="84" y="300"/>
                  </a:lnTo>
                  <a:lnTo>
                    <a:pt x="88" y="296"/>
                  </a:lnTo>
                  <a:lnTo>
                    <a:pt x="92" y="290"/>
                  </a:lnTo>
                  <a:lnTo>
                    <a:pt x="92" y="286"/>
                  </a:lnTo>
                  <a:lnTo>
                    <a:pt x="94" y="282"/>
                  </a:lnTo>
                  <a:lnTo>
                    <a:pt x="94" y="278"/>
                  </a:lnTo>
                  <a:lnTo>
                    <a:pt x="92" y="278"/>
                  </a:lnTo>
                  <a:lnTo>
                    <a:pt x="92" y="272"/>
                  </a:lnTo>
                  <a:lnTo>
                    <a:pt x="90" y="268"/>
                  </a:lnTo>
                  <a:lnTo>
                    <a:pt x="86" y="266"/>
                  </a:lnTo>
                  <a:lnTo>
                    <a:pt x="82" y="264"/>
                  </a:lnTo>
                  <a:lnTo>
                    <a:pt x="80" y="264"/>
                  </a:lnTo>
                  <a:lnTo>
                    <a:pt x="78" y="262"/>
                  </a:lnTo>
                  <a:lnTo>
                    <a:pt x="76" y="262"/>
                  </a:lnTo>
                  <a:lnTo>
                    <a:pt x="78" y="228"/>
                  </a:lnTo>
                  <a:lnTo>
                    <a:pt x="78" y="230"/>
                  </a:lnTo>
                  <a:lnTo>
                    <a:pt x="78" y="232"/>
                  </a:lnTo>
                  <a:lnTo>
                    <a:pt x="78" y="230"/>
                  </a:lnTo>
                  <a:lnTo>
                    <a:pt x="80" y="226"/>
                  </a:lnTo>
                  <a:lnTo>
                    <a:pt x="80" y="218"/>
                  </a:lnTo>
                  <a:lnTo>
                    <a:pt x="82" y="212"/>
                  </a:lnTo>
                  <a:lnTo>
                    <a:pt x="84" y="208"/>
                  </a:lnTo>
                  <a:lnTo>
                    <a:pt x="86" y="204"/>
                  </a:lnTo>
                  <a:lnTo>
                    <a:pt x="88" y="200"/>
                  </a:lnTo>
                  <a:lnTo>
                    <a:pt x="90" y="196"/>
                  </a:lnTo>
                  <a:lnTo>
                    <a:pt x="94" y="194"/>
                  </a:lnTo>
                  <a:lnTo>
                    <a:pt x="98" y="190"/>
                  </a:lnTo>
                  <a:lnTo>
                    <a:pt x="104" y="188"/>
                  </a:lnTo>
                  <a:lnTo>
                    <a:pt x="106" y="184"/>
                  </a:lnTo>
                  <a:lnTo>
                    <a:pt x="110" y="184"/>
                  </a:lnTo>
                  <a:lnTo>
                    <a:pt x="110" y="182"/>
                  </a:lnTo>
                  <a:lnTo>
                    <a:pt x="116" y="176"/>
                  </a:lnTo>
                  <a:lnTo>
                    <a:pt x="120" y="170"/>
                  </a:lnTo>
                  <a:lnTo>
                    <a:pt x="122" y="164"/>
                  </a:lnTo>
                  <a:lnTo>
                    <a:pt x="122" y="158"/>
                  </a:lnTo>
                  <a:lnTo>
                    <a:pt x="122" y="156"/>
                  </a:lnTo>
                  <a:lnTo>
                    <a:pt x="122" y="154"/>
                  </a:lnTo>
                  <a:lnTo>
                    <a:pt x="122" y="140"/>
                  </a:lnTo>
                  <a:lnTo>
                    <a:pt x="134" y="130"/>
                  </a:lnTo>
                  <a:lnTo>
                    <a:pt x="144" y="120"/>
                  </a:lnTo>
                  <a:lnTo>
                    <a:pt x="156" y="118"/>
                  </a:lnTo>
                  <a:lnTo>
                    <a:pt x="166" y="120"/>
                  </a:lnTo>
                  <a:lnTo>
                    <a:pt x="168" y="118"/>
                  </a:lnTo>
                  <a:lnTo>
                    <a:pt x="168" y="116"/>
                  </a:lnTo>
                  <a:lnTo>
                    <a:pt x="166" y="114"/>
                  </a:lnTo>
                  <a:lnTo>
                    <a:pt x="162" y="106"/>
                  </a:lnTo>
                  <a:lnTo>
                    <a:pt x="158" y="96"/>
                  </a:lnTo>
                  <a:lnTo>
                    <a:pt x="154" y="86"/>
                  </a:lnTo>
                  <a:lnTo>
                    <a:pt x="152" y="80"/>
                  </a:lnTo>
                  <a:lnTo>
                    <a:pt x="152" y="78"/>
                  </a:lnTo>
                  <a:lnTo>
                    <a:pt x="152" y="76"/>
                  </a:lnTo>
                  <a:lnTo>
                    <a:pt x="152" y="72"/>
                  </a:lnTo>
                  <a:lnTo>
                    <a:pt x="154" y="70"/>
                  </a:lnTo>
                  <a:lnTo>
                    <a:pt x="156" y="68"/>
                  </a:lnTo>
                  <a:lnTo>
                    <a:pt x="158" y="64"/>
                  </a:lnTo>
                  <a:lnTo>
                    <a:pt x="158" y="60"/>
                  </a:lnTo>
                  <a:lnTo>
                    <a:pt x="156" y="56"/>
                  </a:lnTo>
                  <a:lnTo>
                    <a:pt x="152" y="50"/>
                  </a:lnTo>
                  <a:lnTo>
                    <a:pt x="142" y="42"/>
                  </a:lnTo>
                  <a:lnTo>
                    <a:pt x="140" y="38"/>
                  </a:lnTo>
                  <a:lnTo>
                    <a:pt x="136" y="32"/>
                  </a:lnTo>
                  <a:lnTo>
                    <a:pt x="132" y="28"/>
                  </a:lnTo>
                  <a:lnTo>
                    <a:pt x="130" y="24"/>
                  </a:lnTo>
                  <a:lnTo>
                    <a:pt x="126" y="22"/>
                  </a:lnTo>
                  <a:lnTo>
                    <a:pt x="124" y="20"/>
                  </a:lnTo>
                  <a:lnTo>
                    <a:pt x="122" y="20"/>
                  </a:lnTo>
                  <a:lnTo>
                    <a:pt x="118" y="0"/>
                  </a:lnTo>
                  <a:lnTo>
                    <a:pt x="116" y="2"/>
                  </a:lnTo>
                  <a:lnTo>
                    <a:pt x="114" y="4"/>
                  </a:lnTo>
                  <a:lnTo>
                    <a:pt x="110" y="6"/>
                  </a:lnTo>
                  <a:lnTo>
                    <a:pt x="106" y="10"/>
                  </a:lnTo>
                  <a:lnTo>
                    <a:pt x="102" y="14"/>
                  </a:lnTo>
                  <a:lnTo>
                    <a:pt x="98" y="18"/>
                  </a:lnTo>
                  <a:lnTo>
                    <a:pt x="94" y="22"/>
                  </a:lnTo>
                  <a:lnTo>
                    <a:pt x="92" y="24"/>
                  </a:lnTo>
                  <a:lnTo>
                    <a:pt x="90" y="26"/>
                  </a:lnTo>
                  <a:lnTo>
                    <a:pt x="88" y="28"/>
                  </a:lnTo>
                  <a:lnTo>
                    <a:pt x="86" y="32"/>
                  </a:lnTo>
                  <a:lnTo>
                    <a:pt x="84" y="36"/>
                  </a:lnTo>
                  <a:lnTo>
                    <a:pt x="82" y="40"/>
                  </a:lnTo>
                  <a:lnTo>
                    <a:pt x="80" y="44"/>
                  </a:lnTo>
                  <a:lnTo>
                    <a:pt x="78" y="48"/>
                  </a:lnTo>
                  <a:lnTo>
                    <a:pt x="78" y="52"/>
                  </a:lnTo>
                  <a:lnTo>
                    <a:pt x="76" y="56"/>
                  </a:lnTo>
                  <a:lnTo>
                    <a:pt x="72" y="60"/>
                  </a:lnTo>
                  <a:lnTo>
                    <a:pt x="72" y="82"/>
                  </a:lnTo>
                  <a:lnTo>
                    <a:pt x="70" y="82"/>
                  </a:lnTo>
                  <a:lnTo>
                    <a:pt x="70" y="84"/>
                  </a:lnTo>
                  <a:lnTo>
                    <a:pt x="66" y="88"/>
                  </a:lnTo>
                  <a:lnTo>
                    <a:pt x="64" y="92"/>
                  </a:lnTo>
                  <a:lnTo>
                    <a:pt x="60" y="96"/>
                  </a:lnTo>
                  <a:lnTo>
                    <a:pt x="56" y="100"/>
                  </a:lnTo>
                  <a:lnTo>
                    <a:pt x="54" y="104"/>
                  </a:lnTo>
                  <a:lnTo>
                    <a:pt x="50" y="106"/>
                  </a:lnTo>
                  <a:lnTo>
                    <a:pt x="48" y="106"/>
                  </a:lnTo>
                  <a:lnTo>
                    <a:pt x="46" y="122"/>
                  </a:lnTo>
                  <a:lnTo>
                    <a:pt x="36" y="140"/>
                  </a:lnTo>
                  <a:lnTo>
                    <a:pt x="34" y="164"/>
                  </a:lnTo>
                  <a:lnTo>
                    <a:pt x="12" y="178"/>
                  </a:lnTo>
                  <a:lnTo>
                    <a:pt x="16" y="184"/>
                  </a:lnTo>
                  <a:lnTo>
                    <a:pt x="16" y="234"/>
                  </a:lnTo>
                  <a:lnTo>
                    <a:pt x="14" y="260"/>
                  </a:lnTo>
                  <a:lnTo>
                    <a:pt x="14" y="262"/>
                  </a:lnTo>
                  <a:lnTo>
                    <a:pt x="14" y="264"/>
                  </a:lnTo>
                  <a:lnTo>
                    <a:pt x="14" y="266"/>
                  </a:lnTo>
                  <a:lnTo>
                    <a:pt x="12" y="270"/>
                  </a:lnTo>
                  <a:lnTo>
                    <a:pt x="12" y="274"/>
                  </a:lnTo>
                  <a:lnTo>
                    <a:pt x="8" y="278"/>
                  </a:lnTo>
                  <a:lnTo>
                    <a:pt x="4" y="280"/>
                  </a:lnTo>
                  <a:lnTo>
                    <a:pt x="0" y="28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41" name="Freeform 238"/>
            <p:cNvSpPr>
              <a:spLocks noChangeArrowheads="1"/>
            </p:cNvSpPr>
            <p:nvPr/>
          </p:nvSpPr>
          <p:spPr bwMode="auto">
            <a:xfrm>
              <a:off x="512" y="458"/>
              <a:ext cx="124" cy="310"/>
            </a:xfrm>
            <a:custGeom>
              <a:avLst/>
              <a:gdLst>
                <a:gd name="T0" fmla="*/ 102 w 124"/>
                <a:gd name="T1" fmla="*/ 62 h 310"/>
                <a:gd name="T2" fmla="*/ 122 w 124"/>
                <a:gd name="T3" fmla="*/ 112 h 310"/>
                <a:gd name="T4" fmla="*/ 112 w 124"/>
                <a:gd name="T5" fmla="*/ 128 h 310"/>
                <a:gd name="T6" fmla="*/ 114 w 124"/>
                <a:gd name="T7" fmla="*/ 134 h 310"/>
                <a:gd name="T8" fmla="*/ 118 w 124"/>
                <a:gd name="T9" fmla="*/ 144 h 310"/>
                <a:gd name="T10" fmla="*/ 118 w 124"/>
                <a:gd name="T11" fmla="*/ 152 h 310"/>
                <a:gd name="T12" fmla="*/ 114 w 124"/>
                <a:gd name="T13" fmla="*/ 182 h 310"/>
                <a:gd name="T14" fmla="*/ 114 w 124"/>
                <a:gd name="T15" fmla="*/ 212 h 310"/>
                <a:gd name="T16" fmla="*/ 122 w 124"/>
                <a:gd name="T17" fmla="*/ 222 h 310"/>
                <a:gd name="T18" fmla="*/ 124 w 124"/>
                <a:gd name="T19" fmla="*/ 254 h 310"/>
                <a:gd name="T20" fmla="*/ 124 w 124"/>
                <a:gd name="T21" fmla="*/ 260 h 310"/>
                <a:gd name="T22" fmla="*/ 90 w 124"/>
                <a:gd name="T23" fmla="*/ 292 h 310"/>
                <a:gd name="T24" fmla="*/ 92 w 124"/>
                <a:gd name="T25" fmla="*/ 294 h 310"/>
                <a:gd name="T26" fmla="*/ 88 w 124"/>
                <a:gd name="T27" fmla="*/ 294 h 310"/>
                <a:gd name="T28" fmla="*/ 80 w 124"/>
                <a:gd name="T29" fmla="*/ 292 h 310"/>
                <a:gd name="T30" fmla="*/ 72 w 124"/>
                <a:gd name="T31" fmla="*/ 296 h 310"/>
                <a:gd name="T32" fmla="*/ 54 w 124"/>
                <a:gd name="T33" fmla="*/ 302 h 310"/>
                <a:gd name="T34" fmla="*/ 48 w 124"/>
                <a:gd name="T35" fmla="*/ 304 h 310"/>
                <a:gd name="T36" fmla="*/ 38 w 124"/>
                <a:gd name="T37" fmla="*/ 306 h 310"/>
                <a:gd name="T38" fmla="*/ 24 w 124"/>
                <a:gd name="T39" fmla="*/ 306 h 310"/>
                <a:gd name="T40" fmla="*/ 20 w 124"/>
                <a:gd name="T41" fmla="*/ 304 h 310"/>
                <a:gd name="T42" fmla="*/ 12 w 124"/>
                <a:gd name="T43" fmla="*/ 298 h 310"/>
                <a:gd name="T44" fmla="*/ 6 w 124"/>
                <a:gd name="T45" fmla="*/ 292 h 310"/>
                <a:gd name="T46" fmla="*/ 4 w 124"/>
                <a:gd name="T47" fmla="*/ 286 h 310"/>
                <a:gd name="T48" fmla="*/ 4 w 124"/>
                <a:gd name="T49" fmla="*/ 278 h 310"/>
                <a:gd name="T50" fmla="*/ 4 w 124"/>
                <a:gd name="T51" fmla="*/ 268 h 310"/>
                <a:gd name="T52" fmla="*/ 4 w 124"/>
                <a:gd name="T53" fmla="*/ 230 h 310"/>
                <a:gd name="T54" fmla="*/ 6 w 124"/>
                <a:gd name="T55" fmla="*/ 224 h 310"/>
                <a:gd name="T56" fmla="*/ 12 w 124"/>
                <a:gd name="T57" fmla="*/ 212 h 310"/>
                <a:gd name="T58" fmla="*/ 42 w 124"/>
                <a:gd name="T59" fmla="*/ 186 h 310"/>
                <a:gd name="T60" fmla="*/ 50 w 124"/>
                <a:gd name="T61" fmla="*/ 178 h 310"/>
                <a:gd name="T62" fmla="*/ 56 w 124"/>
                <a:gd name="T63" fmla="*/ 158 h 310"/>
                <a:gd name="T64" fmla="*/ 48 w 124"/>
                <a:gd name="T65" fmla="*/ 148 h 310"/>
                <a:gd name="T66" fmla="*/ 50 w 124"/>
                <a:gd name="T67" fmla="*/ 146 h 310"/>
                <a:gd name="T68" fmla="*/ 48 w 124"/>
                <a:gd name="T69" fmla="*/ 142 h 310"/>
                <a:gd name="T70" fmla="*/ 38 w 124"/>
                <a:gd name="T71" fmla="*/ 122 h 310"/>
                <a:gd name="T72" fmla="*/ 34 w 124"/>
                <a:gd name="T73" fmla="*/ 100 h 310"/>
                <a:gd name="T74" fmla="*/ 36 w 124"/>
                <a:gd name="T75" fmla="*/ 98 h 310"/>
                <a:gd name="T76" fmla="*/ 40 w 124"/>
                <a:gd name="T77" fmla="*/ 94 h 310"/>
                <a:gd name="T78" fmla="*/ 38 w 124"/>
                <a:gd name="T79" fmla="*/ 86 h 310"/>
                <a:gd name="T80" fmla="*/ 32 w 124"/>
                <a:gd name="T81" fmla="*/ 76 h 310"/>
                <a:gd name="T82" fmla="*/ 22 w 124"/>
                <a:gd name="T83" fmla="*/ 68 h 310"/>
                <a:gd name="T84" fmla="*/ 18 w 124"/>
                <a:gd name="T85" fmla="*/ 62 h 310"/>
                <a:gd name="T86" fmla="*/ 10 w 124"/>
                <a:gd name="T87" fmla="*/ 52 h 310"/>
                <a:gd name="T88" fmla="*/ 0 w 124"/>
                <a:gd name="T89" fmla="*/ 28 h 310"/>
                <a:gd name="T90" fmla="*/ 10 w 124"/>
                <a:gd name="T91" fmla="*/ 20 h 310"/>
                <a:gd name="T92" fmla="*/ 28 w 124"/>
                <a:gd name="T93" fmla="*/ 16 h 310"/>
                <a:gd name="T94" fmla="*/ 40 w 124"/>
                <a:gd name="T95" fmla="*/ 24 h 310"/>
                <a:gd name="T96" fmla="*/ 58 w 124"/>
                <a:gd name="T97" fmla="*/ 22 h 310"/>
                <a:gd name="T98" fmla="*/ 72 w 124"/>
                <a:gd name="T99" fmla="*/ 14 h 310"/>
                <a:gd name="T100" fmla="*/ 72 w 124"/>
                <a:gd name="T101" fmla="*/ 12 h 310"/>
                <a:gd name="T102" fmla="*/ 76 w 124"/>
                <a:gd name="T103" fmla="*/ 6 h 310"/>
                <a:gd name="T104" fmla="*/ 82 w 124"/>
                <a:gd name="T105" fmla="*/ 2 h 310"/>
                <a:gd name="T106" fmla="*/ 92 w 124"/>
                <a:gd name="T107" fmla="*/ 2 h 310"/>
                <a:gd name="T108" fmla="*/ 120 w 124"/>
                <a:gd name="T109" fmla="*/ 20 h 310"/>
                <a:gd name="T110" fmla="*/ 116 w 124"/>
                <a:gd name="T111" fmla="*/ 26 h 310"/>
                <a:gd name="T112" fmla="*/ 102 w 124"/>
                <a:gd name="T113" fmla="*/ 46 h 31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24"/>
                <a:gd name="T172" fmla="*/ 0 h 310"/>
                <a:gd name="T173" fmla="*/ 124 w 124"/>
                <a:gd name="T174" fmla="*/ 310 h 31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24" h="310">
                  <a:moveTo>
                    <a:pt x="102" y="46"/>
                  </a:moveTo>
                  <a:lnTo>
                    <a:pt x="102" y="62"/>
                  </a:lnTo>
                  <a:lnTo>
                    <a:pt x="122" y="82"/>
                  </a:lnTo>
                  <a:lnTo>
                    <a:pt x="122" y="112"/>
                  </a:lnTo>
                  <a:lnTo>
                    <a:pt x="110" y="126"/>
                  </a:lnTo>
                  <a:lnTo>
                    <a:pt x="112" y="128"/>
                  </a:lnTo>
                  <a:lnTo>
                    <a:pt x="112" y="130"/>
                  </a:lnTo>
                  <a:lnTo>
                    <a:pt x="114" y="134"/>
                  </a:lnTo>
                  <a:lnTo>
                    <a:pt x="116" y="140"/>
                  </a:lnTo>
                  <a:lnTo>
                    <a:pt x="118" y="144"/>
                  </a:lnTo>
                  <a:lnTo>
                    <a:pt x="118" y="146"/>
                  </a:lnTo>
                  <a:lnTo>
                    <a:pt x="118" y="152"/>
                  </a:lnTo>
                  <a:lnTo>
                    <a:pt x="116" y="164"/>
                  </a:lnTo>
                  <a:lnTo>
                    <a:pt x="114" y="182"/>
                  </a:lnTo>
                  <a:lnTo>
                    <a:pt x="114" y="200"/>
                  </a:lnTo>
                  <a:lnTo>
                    <a:pt x="114" y="212"/>
                  </a:lnTo>
                  <a:lnTo>
                    <a:pt x="118" y="218"/>
                  </a:lnTo>
                  <a:lnTo>
                    <a:pt x="122" y="222"/>
                  </a:lnTo>
                  <a:lnTo>
                    <a:pt x="124" y="234"/>
                  </a:lnTo>
                  <a:lnTo>
                    <a:pt x="124" y="254"/>
                  </a:lnTo>
                  <a:lnTo>
                    <a:pt x="124" y="258"/>
                  </a:lnTo>
                  <a:lnTo>
                    <a:pt x="124" y="260"/>
                  </a:lnTo>
                  <a:lnTo>
                    <a:pt x="122" y="260"/>
                  </a:lnTo>
                  <a:lnTo>
                    <a:pt x="90" y="292"/>
                  </a:lnTo>
                  <a:lnTo>
                    <a:pt x="90" y="294"/>
                  </a:lnTo>
                  <a:lnTo>
                    <a:pt x="92" y="294"/>
                  </a:lnTo>
                  <a:lnTo>
                    <a:pt x="90" y="294"/>
                  </a:lnTo>
                  <a:lnTo>
                    <a:pt x="88" y="294"/>
                  </a:lnTo>
                  <a:lnTo>
                    <a:pt x="84" y="292"/>
                  </a:lnTo>
                  <a:lnTo>
                    <a:pt x="80" y="292"/>
                  </a:lnTo>
                  <a:lnTo>
                    <a:pt x="76" y="294"/>
                  </a:lnTo>
                  <a:lnTo>
                    <a:pt x="72" y="296"/>
                  </a:lnTo>
                  <a:lnTo>
                    <a:pt x="68" y="298"/>
                  </a:lnTo>
                  <a:lnTo>
                    <a:pt x="54" y="302"/>
                  </a:lnTo>
                  <a:lnTo>
                    <a:pt x="52" y="302"/>
                  </a:lnTo>
                  <a:lnTo>
                    <a:pt x="48" y="304"/>
                  </a:lnTo>
                  <a:lnTo>
                    <a:pt x="44" y="304"/>
                  </a:lnTo>
                  <a:lnTo>
                    <a:pt x="38" y="306"/>
                  </a:lnTo>
                  <a:lnTo>
                    <a:pt x="34" y="310"/>
                  </a:lnTo>
                  <a:lnTo>
                    <a:pt x="24" y="306"/>
                  </a:lnTo>
                  <a:lnTo>
                    <a:pt x="22" y="304"/>
                  </a:lnTo>
                  <a:lnTo>
                    <a:pt x="20" y="304"/>
                  </a:lnTo>
                  <a:lnTo>
                    <a:pt x="16" y="300"/>
                  </a:lnTo>
                  <a:lnTo>
                    <a:pt x="12" y="298"/>
                  </a:lnTo>
                  <a:lnTo>
                    <a:pt x="8" y="294"/>
                  </a:lnTo>
                  <a:lnTo>
                    <a:pt x="6" y="292"/>
                  </a:lnTo>
                  <a:lnTo>
                    <a:pt x="4" y="288"/>
                  </a:lnTo>
                  <a:lnTo>
                    <a:pt x="4" y="286"/>
                  </a:lnTo>
                  <a:lnTo>
                    <a:pt x="4" y="284"/>
                  </a:lnTo>
                  <a:lnTo>
                    <a:pt x="4" y="278"/>
                  </a:lnTo>
                  <a:lnTo>
                    <a:pt x="4" y="272"/>
                  </a:lnTo>
                  <a:lnTo>
                    <a:pt x="4" y="268"/>
                  </a:lnTo>
                  <a:lnTo>
                    <a:pt x="4" y="262"/>
                  </a:lnTo>
                  <a:lnTo>
                    <a:pt x="4" y="230"/>
                  </a:lnTo>
                  <a:lnTo>
                    <a:pt x="4" y="228"/>
                  </a:lnTo>
                  <a:lnTo>
                    <a:pt x="6" y="224"/>
                  </a:lnTo>
                  <a:lnTo>
                    <a:pt x="8" y="218"/>
                  </a:lnTo>
                  <a:lnTo>
                    <a:pt x="12" y="212"/>
                  </a:lnTo>
                  <a:lnTo>
                    <a:pt x="20" y="206"/>
                  </a:lnTo>
                  <a:lnTo>
                    <a:pt x="42" y="186"/>
                  </a:lnTo>
                  <a:lnTo>
                    <a:pt x="46" y="184"/>
                  </a:lnTo>
                  <a:lnTo>
                    <a:pt x="50" y="178"/>
                  </a:lnTo>
                  <a:lnTo>
                    <a:pt x="56" y="170"/>
                  </a:lnTo>
                  <a:lnTo>
                    <a:pt x="56" y="158"/>
                  </a:lnTo>
                  <a:lnTo>
                    <a:pt x="48" y="148"/>
                  </a:lnTo>
                  <a:lnTo>
                    <a:pt x="50" y="146"/>
                  </a:lnTo>
                  <a:lnTo>
                    <a:pt x="50" y="144"/>
                  </a:lnTo>
                  <a:lnTo>
                    <a:pt x="48" y="142"/>
                  </a:lnTo>
                  <a:lnTo>
                    <a:pt x="42" y="132"/>
                  </a:lnTo>
                  <a:lnTo>
                    <a:pt x="38" y="122"/>
                  </a:lnTo>
                  <a:lnTo>
                    <a:pt x="34" y="110"/>
                  </a:lnTo>
                  <a:lnTo>
                    <a:pt x="34" y="100"/>
                  </a:lnTo>
                  <a:lnTo>
                    <a:pt x="36" y="98"/>
                  </a:lnTo>
                  <a:lnTo>
                    <a:pt x="38" y="96"/>
                  </a:lnTo>
                  <a:lnTo>
                    <a:pt x="40" y="94"/>
                  </a:lnTo>
                  <a:lnTo>
                    <a:pt x="40" y="90"/>
                  </a:lnTo>
                  <a:lnTo>
                    <a:pt x="38" y="86"/>
                  </a:lnTo>
                  <a:lnTo>
                    <a:pt x="36" y="82"/>
                  </a:lnTo>
                  <a:lnTo>
                    <a:pt x="32" y="76"/>
                  </a:lnTo>
                  <a:lnTo>
                    <a:pt x="24" y="70"/>
                  </a:lnTo>
                  <a:lnTo>
                    <a:pt x="22" y="68"/>
                  </a:lnTo>
                  <a:lnTo>
                    <a:pt x="22" y="66"/>
                  </a:lnTo>
                  <a:lnTo>
                    <a:pt x="18" y="62"/>
                  </a:lnTo>
                  <a:lnTo>
                    <a:pt x="16" y="56"/>
                  </a:lnTo>
                  <a:lnTo>
                    <a:pt x="10" y="52"/>
                  </a:lnTo>
                  <a:lnTo>
                    <a:pt x="4" y="48"/>
                  </a:lnTo>
                  <a:lnTo>
                    <a:pt x="0" y="28"/>
                  </a:lnTo>
                  <a:lnTo>
                    <a:pt x="2" y="26"/>
                  </a:lnTo>
                  <a:lnTo>
                    <a:pt x="10" y="20"/>
                  </a:lnTo>
                  <a:lnTo>
                    <a:pt x="18" y="16"/>
                  </a:lnTo>
                  <a:lnTo>
                    <a:pt x="28" y="16"/>
                  </a:lnTo>
                  <a:lnTo>
                    <a:pt x="38" y="2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58" y="22"/>
                  </a:lnTo>
                  <a:lnTo>
                    <a:pt x="66" y="20"/>
                  </a:lnTo>
                  <a:lnTo>
                    <a:pt x="72" y="14"/>
                  </a:lnTo>
                  <a:lnTo>
                    <a:pt x="72" y="12"/>
                  </a:lnTo>
                  <a:lnTo>
                    <a:pt x="74" y="8"/>
                  </a:lnTo>
                  <a:lnTo>
                    <a:pt x="76" y="6"/>
                  </a:lnTo>
                  <a:lnTo>
                    <a:pt x="78" y="2"/>
                  </a:lnTo>
                  <a:lnTo>
                    <a:pt x="82" y="2"/>
                  </a:lnTo>
                  <a:lnTo>
                    <a:pt x="86" y="0"/>
                  </a:lnTo>
                  <a:lnTo>
                    <a:pt x="92" y="2"/>
                  </a:lnTo>
                  <a:lnTo>
                    <a:pt x="122" y="18"/>
                  </a:lnTo>
                  <a:lnTo>
                    <a:pt x="120" y="20"/>
                  </a:lnTo>
                  <a:lnTo>
                    <a:pt x="120" y="22"/>
                  </a:lnTo>
                  <a:lnTo>
                    <a:pt x="116" y="26"/>
                  </a:lnTo>
                  <a:lnTo>
                    <a:pt x="110" y="28"/>
                  </a:lnTo>
                  <a:lnTo>
                    <a:pt x="102" y="4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42" name="Freeform 239"/>
            <p:cNvSpPr>
              <a:spLocks noChangeArrowheads="1"/>
            </p:cNvSpPr>
            <p:nvPr/>
          </p:nvSpPr>
          <p:spPr bwMode="auto">
            <a:xfrm>
              <a:off x="372" y="896"/>
              <a:ext cx="54" cy="84"/>
            </a:xfrm>
            <a:custGeom>
              <a:avLst/>
              <a:gdLst>
                <a:gd name="T0" fmla="*/ 18 w 54"/>
                <a:gd name="T1" fmla="*/ 80 h 84"/>
                <a:gd name="T2" fmla="*/ 4 w 54"/>
                <a:gd name="T3" fmla="*/ 82 h 84"/>
                <a:gd name="T4" fmla="*/ 0 w 54"/>
                <a:gd name="T5" fmla="*/ 78 h 84"/>
                <a:gd name="T6" fmla="*/ 2 w 54"/>
                <a:gd name="T7" fmla="*/ 74 h 84"/>
                <a:gd name="T8" fmla="*/ 4 w 54"/>
                <a:gd name="T9" fmla="*/ 72 h 84"/>
                <a:gd name="T10" fmla="*/ 4 w 54"/>
                <a:gd name="T11" fmla="*/ 62 h 84"/>
                <a:gd name="T12" fmla="*/ 10 w 54"/>
                <a:gd name="T13" fmla="*/ 56 h 84"/>
                <a:gd name="T14" fmla="*/ 14 w 54"/>
                <a:gd name="T15" fmla="*/ 54 h 84"/>
                <a:gd name="T16" fmla="*/ 10 w 54"/>
                <a:gd name="T17" fmla="*/ 48 h 84"/>
                <a:gd name="T18" fmla="*/ 10 w 54"/>
                <a:gd name="T19" fmla="*/ 46 h 84"/>
                <a:gd name="T20" fmla="*/ 12 w 54"/>
                <a:gd name="T21" fmla="*/ 44 h 84"/>
                <a:gd name="T22" fmla="*/ 16 w 54"/>
                <a:gd name="T23" fmla="*/ 40 h 84"/>
                <a:gd name="T24" fmla="*/ 16 w 54"/>
                <a:gd name="T25" fmla="*/ 36 h 84"/>
                <a:gd name="T26" fmla="*/ 12 w 54"/>
                <a:gd name="T27" fmla="*/ 30 h 84"/>
                <a:gd name="T28" fmla="*/ 16 w 54"/>
                <a:gd name="T29" fmla="*/ 28 h 84"/>
                <a:gd name="T30" fmla="*/ 20 w 54"/>
                <a:gd name="T31" fmla="*/ 28 h 84"/>
                <a:gd name="T32" fmla="*/ 20 w 54"/>
                <a:gd name="T33" fmla="*/ 28 h 84"/>
                <a:gd name="T34" fmla="*/ 14 w 54"/>
                <a:gd name="T35" fmla="*/ 26 h 84"/>
                <a:gd name="T36" fmla="*/ 10 w 54"/>
                <a:gd name="T37" fmla="*/ 26 h 84"/>
                <a:gd name="T38" fmla="*/ 10 w 54"/>
                <a:gd name="T39" fmla="*/ 20 h 84"/>
                <a:gd name="T40" fmla="*/ 10 w 54"/>
                <a:gd name="T41" fmla="*/ 14 h 84"/>
                <a:gd name="T42" fmla="*/ 14 w 54"/>
                <a:gd name="T43" fmla="*/ 14 h 84"/>
                <a:gd name="T44" fmla="*/ 20 w 54"/>
                <a:gd name="T45" fmla="*/ 10 h 84"/>
                <a:gd name="T46" fmla="*/ 38 w 54"/>
                <a:gd name="T47" fmla="*/ 2 h 84"/>
                <a:gd name="T48" fmla="*/ 46 w 54"/>
                <a:gd name="T49" fmla="*/ 12 h 84"/>
                <a:gd name="T50" fmla="*/ 46 w 54"/>
                <a:gd name="T51" fmla="*/ 20 h 84"/>
                <a:gd name="T52" fmla="*/ 46 w 54"/>
                <a:gd name="T53" fmla="*/ 28 h 84"/>
                <a:gd name="T54" fmla="*/ 46 w 54"/>
                <a:gd name="T55" fmla="*/ 30 h 84"/>
                <a:gd name="T56" fmla="*/ 46 w 54"/>
                <a:gd name="T57" fmla="*/ 34 h 84"/>
                <a:gd name="T58" fmla="*/ 42 w 54"/>
                <a:gd name="T59" fmla="*/ 36 h 84"/>
                <a:gd name="T60" fmla="*/ 46 w 54"/>
                <a:gd name="T61" fmla="*/ 40 h 84"/>
                <a:gd name="T62" fmla="*/ 50 w 54"/>
                <a:gd name="T63" fmla="*/ 42 h 84"/>
                <a:gd name="T64" fmla="*/ 52 w 54"/>
                <a:gd name="T65" fmla="*/ 46 h 84"/>
                <a:gd name="T66" fmla="*/ 54 w 54"/>
                <a:gd name="T67" fmla="*/ 50 h 84"/>
                <a:gd name="T68" fmla="*/ 52 w 54"/>
                <a:gd name="T69" fmla="*/ 52 h 84"/>
                <a:gd name="T70" fmla="*/ 48 w 54"/>
                <a:gd name="T71" fmla="*/ 56 h 84"/>
                <a:gd name="T72" fmla="*/ 48 w 54"/>
                <a:gd name="T73" fmla="*/ 58 h 84"/>
                <a:gd name="T74" fmla="*/ 50 w 54"/>
                <a:gd name="T75" fmla="*/ 60 h 84"/>
                <a:gd name="T76" fmla="*/ 50 w 54"/>
                <a:gd name="T77" fmla="*/ 64 h 84"/>
                <a:gd name="T78" fmla="*/ 48 w 54"/>
                <a:gd name="T79" fmla="*/ 68 h 84"/>
                <a:gd name="T80" fmla="*/ 48 w 54"/>
                <a:gd name="T81" fmla="*/ 70 h 84"/>
                <a:gd name="T82" fmla="*/ 50 w 54"/>
                <a:gd name="T83" fmla="*/ 74 h 84"/>
                <a:gd name="T84" fmla="*/ 50 w 54"/>
                <a:gd name="T85" fmla="*/ 78 h 84"/>
                <a:gd name="T86" fmla="*/ 48 w 54"/>
                <a:gd name="T87" fmla="*/ 80 h 84"/>
                <a:gd name="T88" fmla="*/ 44 w 54"/>
                <a:gd name="T89" fmla="*/ 76 h 84"/>
                <a:gd name="T90" fmla="*/ 46 w 54"/>
                <a:gd name="T91" fmla="*/ 80 h 84"/>
                <a:gd name="T92" fmla="*/ 42 w 54"/>
                <a:gd name="T93" fmla="*/ 80 h 84"/>
                <a:gd name="T94" fmla="*/ 38 w 54"/>
                <a:gd name="T95" fmla="*/ 82 h 84"/>
                <a:gd name="T96" fmla="*/ 34 w 54"/>
                <a:gd name="T97" fmla="*/ 82 h 84"/>
                <a:gd name="T98" fmla="*/ 32 w 54"/>
                <a:gd name="T99" fmla="*/ 84 h 84"/>
                <a:gd name="T100" fmla="*/ 28 w 54"/>
                <a:gd name="T101" fmla="*/ 84 h 8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4"/>
                <a:gd name="T154" fmla="*/ 0 h 84"/>
                <a:gd name="T155" fmla="*/ 54 w 54"/>
                <a:gd name="T156" fmla="*/ 84 h 8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4" h="84">
                  <a:moveTo>
                    <a:pt x="26" y="84"/>
                  </a:moveTo>
                  <a:lnTo>
                    <a:pt x="18" y="80"/>
                  </a:lnTo>
                  <a:lnTo>
                    <a:pt x="12" y="80"/>
                  </a:lnTo>
                  <a:lnTo>
                    <a:pt x="4" y="82"/>
                  </a:lnTo>
                  <a:lnTo>
                    <a:pt x="2" y="80"/>
                  </a:lnTo>
                  <a:lnTo>
                    <a:pt x="0" y="78"/>
                  </a:lnTo>
                  <a:lnTo>
                    <a:pt x="2" y="76"/>
                  </a:lnTo>
                  <a:lnTo>
                    <a:pt x="2" y="74"/>
                  </a:lnTo>
                  <a:lnTo>
                    <a:pt x="4" y="72"/>
                  </a:lnTo>
                  <a:lnTo>
                    <a:pt x="4" y="64"/>
                  </a:lnTo>
                  <a:lnTo>
                    <a:pt x="4" y="62"/>
                  </a:lnTo>
                  <a:lnTo>
                    <a:pt x="8" y="58"/>
                  </a:lnTo>
                  <a:lnTo>
                    <a:pt x="10" y="56"/>
                  </a:lnTo>
                  <a:lnTo>
                    <a:pt x="12" y="54"/>
                  </a:lnTo>
                  <a:lnTo>
                    <a:pt x="14" y="54"/>
                  </a:lnTo>
                  <a:lnTo>
                    <a:pt x="10" y="52"/>
                  </a:lnTo>
                  <a:lnTo>
                    <a:pt x="10" y="48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4" y="42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6" y="36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6" y="28"/>
                  </a:lnTo>
                  <a:lnTo>
                    <a:pt x="18" y="28"/>
                  </a:lnTo>
                  <a:lnTo>
                    <a:pt x="20" y="28"/>
                  </a:lnTo>
                  <a:lnTo>
                    <a:pt x="22" y="28"/>
                  </a:lnTo>
                  <a:lnTo>
                    <a:pt x="20" y="28"/>
                  </a:lnTo>
                  <a:lnTo>
                    <a:pt x="16" y="26"/>
                  </a:lnTo>
                  <a:lnTo>
                    <a:pt x="14" y="26"/>
                  </a:lnTo>
                  <a:lnTo>
                    <a:pt x="12" y="26"/>
                  </a:lnTo>
                  <a:lnTo>
                    <a:pt x="10" y="26"/>
                  </a:lnTo>
                  <a:lnTo>
                    <a:pt x="10" y="24"/>
                  </a:lnTo>
                  <a:lnTo>
                    <a:pt x="10" y="20"/>
                  </a:lnTo>
                  <a:lnTo>
                    <a:pt x="10" y="14"/>
                  </a:lnTo>
                  <a:lnTo>
                    <a:pt x="12" y="16"/>
                  </a:lnTo>
                  <a:lnTo>
                    <a:pt x="14" y="14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32" y="0"/>
                  </a:lnTo>
                  <a:lnTo>
                    <a:pt x="38" y="2"/>
                  </a:lnTo>
                  <a:lnTo>
                    <a:pt x="46" y="12"/>
                  </a:lnTo>
                  <a:lnTo>
                    <a:pt x="46" y="16"/>
                  </a:lnTo>
                  <a:lnTo>
                    <a:pt x="46" y="20"/>
                  </a:lnTo>
                  <a:lnTo>
                    <a:pt x="46" y="24"/>
                  </a:lnTo>
                  <a:lnTo>
                    <a:pt x="46" y="28"/>
                  </a:lnTo>
                  <a:lnTo>
                    <a:pt x="46" y="30"/>
                  </a:lnTo>
                  <a:lnTo>
                    <a:pt x="46" y="32"/>
                  </a:lnTo>
                  <a:lnTo>
                    <a:pt x="46" y="34"/>
                  </a:lnTo>
                  <a:lnTo>
                    <a:pt x="42" y="34"/>
                  </a:lnTo>
                  <a:lnTo>
                    <a:pt x="42" y="36"/>
                  </a:lnTo>
                  <a:lnTo>
                    <a:pt x="44" y="36"/>
                  </a:lnTo>
                  <a:lnTo>
                    <a:pt x="46" y="40"/>
                  </a:lnTo>
                  <a:lnTo>
                    <a:pt x="48" y="42"/>
                  </a:lnTo>
                  <a:lnTo>
                    <a:pt x="50" y="42"/>
                  </a:lnTo>
                  <a:lnTo>
                    <a:pt x="50" y="44"/>
                  </a:lnTo>
                  <a:lnTo>
                    <a:pt x="52" y="46"/>
                  </a:lnTo>
                  <a:lnTo>
                    <a:pt x="54" y="48"/>
                  </a:lnTo>
                  <a:lnTo>
                    <a:pt x="54" y="50"/>
                  </a:lnTo>
                  <a:lnTo>
                    <a:pt x="52" y="52"/>
                  </a:lnTo>
                  <a:lnTo>
                    <a:pt x="50" y="54"/>
                  </a:lnTo>
                  <a:lnTo>
                    <a:pt x="48" y="56"/>
                  </a:lnTo>
                  <a:lnTo>
                    <a:pt x="48" y="58"/>
                  </a:lnTo>
                  <a:lnTo>
                    <a:pt x="50" y="60"/>
                  </a:lnTo>
                  <a:lnTo>
                    <a:pt x="50" y="62"/>
                  </a:lnTo>
                  <a:lnTo>
                    <a:pt x="50" y="64"/>
                  </a:lnTo>
                  <a:lnTo>
                    <a:pt x="48" y="66"/>
                  </a:lnTo>
                  <a:lnTo>
                    <a:pt x="48" y="68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48" y="72"/>
                  </a:lnTo>
                  <a:lnTo>
                    <a:pt x="50" y="74"/>
                  </a:lnTo>
                  <a:lnTo>
                    <a:pt x="50" y="76"/>
                  </a:lnTo>
                  <a:lnTo>
                    <a:pt x="50" y="78"/>
                  </a:lnTo>
                  <a:lnTo>
                    <a:pt x="48" y="80"/>
                  </a:lnTo>
                  <a:lnTo>
                    <a:pt x="46" y="76"/>
                  </a:lnTo>
                  <a:lnTo>
                    <a:pt x="44" y="76"/>
                  </a:lnTo>
                  <a:lnTo>
                    <a:pt x="46" y="80"/>
                  </a:lnTo>
                  <a:lnTo>
                    <a:pt x="44" y="80"/>
                  </a:lnTo>
                  <a:lnTo>
                    <a:pt x="42" y="80"/>
                  </a:lnTo>
                  <a:lnTo>
                    <a:pt x="40" y="82"/>
                  </a:lnTo>
                  <a:lnTo>
                    <a:pt x="38" y="82"/>
                  </a:lnTo>
                  <a:lnTo>
                    <a:pt x="34" y="82"/>
                  </a:lnTo>
                  <a:lnTo>
                    <a:pt x="32" y="82"/>
                  </a:lnTo>
                  <a:lnTo>
                    <a:pt x="32" y="84"/>
                  </a:lnTo>
                  <a:lnTo>
                    <a:pt x="30" y="84"/>
                  </a:lnTo>
                  <a:lnTo>
                    <a:pt x="28" y="84"/>
                  </a:lnTo>
                  <a:lnTo>
                    <a:pt x="26" y="8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43" name="Freeform 240"/>
            <p:cNvSpPr>
              <a:spLocks noChangeArrowheads="1"/>
            </p:cNvSpPr>
            <p:nvPr/>
          </p:nvSpPr>
          <p:spPr bwMode="auto">
            <a:xfrm>
              <a:off x="574" y="1138"/>
              <a:ext cx="224" cy="110"/>
            </a:xfrm>
            <a:custGeom>
              <a:avLst/>
              <a:gdLst>
                <a:gd name="T0" fmla="*/ 194 w 224"/>
                <a:gd name="T1" fmla="*/ 34 h 110"/>
                <a:gd name="T2" fmla="*/ 204 w 224"/>
                <a:gd name="T3" fmla="*/ 40 h 110"/>
                <a:gd name="T4" fmla="*/ 216 w 224"/>
                <a:gd name="T5" fmla="*/ 58 h 110"/>
                <a:gd name="T6" fmla="*/ 224 w 224"/>
                <a:gd name="T7" fmla="*/ 80 h 110"/>
                <a:gd name="T8" fmla="*/ 220 w 224"/>
                <a:gd name="T9" fmla="*/ 82 h 110"/>
                <a:gd name="T10" fmla="*/ 208 w 224"/>
                <a:gd name="T11" fmla="*/ 80 h 110"/>
                <a:gd name="T12" fmla="*/ 194 w 224"/>
                <a:gd name="T13" fmla="*/ 82 h 110"/>
                <a:gd name="T14" fmla="*/ 182 w 224"/>
                <a:gd name="T15" fmla="*/ 88 h 110"/>
                <a:gd name="T16" fmla="*/ 174 w 224"/>
                <a:gd name="T17" fmla="*/ 92 h 110"/>
                <a:gd name="T18" fmla="*/ 168 w 224"/>
                <a:gd name="T19" fmla="*/ 92 h 110"/>
                <a:gd name="T20" fmla="*/ 162 w 224"/>
                <a:gd name="T21" fmla="*/ 98 h 110"/>
                <a:gd name="T22" fmla="*/ 152 w 224"/>
                <a:gd name="T23" fmla="*/ 102 h 110"/>
                <a:gd name="T24" fmla="*/ 136 w 224"/>
                <a:gd name="T25" fmla="*/ 102 h 110"/>
                <a:gd name="T26" fmla="*/ 128 w 224"/>
                <a:gd name="T27" fmla="*/ 98 h 110"/>
                <a:gd name="T28" fmla="*/ 124 w 224"/>
                <a:gd name="T29" fmla="*/ 102 h 110"/>
                <a:gd name="T30" fmla="*/ 118 w 224"/>
                <a:gd name="T31" fmla="*/ 110 h 110"/>
                <a:gd name="T32" fmla="*/ 114 w 224"/>
                <a:gd name="T33" fmla="*/ 110 h 110"/>
                <a:gd name="T34" fmla="*/ 114 w 224"/>
                <a:gd name="T35" fmla="*/ 106 h 110"/>
                <a:gd name="T36" fmla="*/ 116 w 224"/>
                <a:gd name="T37" fmla="*/ 104 h 110"/>
                <a:gd name="T38" fmla="*/ 116 w 224"/>
                <a:gd name="T39" fmla="*/ 100 h 110"/>
                <a:gd name="T40" fmla="*/ 98 w 224"/>
                <a:gd name="T41" fmla="*/ 104 h 110"/>
                <a:gd name="T42" fmla="*/ 92 w 224"/>
                <a:gd name="T43" fmla="*/ 106 h 110"/>
                <a:gd name="T44" fmla="*/ 82 w 224"/>
                <a:gd name="T45" fmla="*/ 108 h 110"/>
                <a:gd name="T46" fmla="*/ 70 w 224"/>
                <a:gd name="T47" fmla="*/ 104 h 110"/>
                <a:gd name="T48" fmla="*/ 58 w 224"/>
                <a:gd name="T49" fmla="*/ 104 h 110"/>
                <a:gd name="T50" fmla="*/ 52 w 224"/>
                <a:gd name="T51" fmla="*/ 110 h 110"/>
                <a:gd name="T52" fmla="*/ 46 w 224"/>
                <a:gd name="T53" fmla="*/ 110 h 110"/>
                <a:gd name="T54" fmla="*/ 34 w 224"/>
                <a:gd name="T55" fmla="*/ 106 h 110"/>
                <a:gd name="T56" fmla="*/ 26 w 224"/>
                <a:gd name="T57" fmla="*/ 102 h 110"/>
                <a:gd name="T58" fmla="*/ 14 w 224"/>
                <a:gd name="T59" fmla="*/ 94 h 110"/>
                <a:gd name="T60" fmla="*/ 12 w 224"/>
                <a:gd name="T61" fmla="*/ 86 h 110"/>
                <a:gd name="T62" fmla="*/ 8 w 224"/>
                <a:gd name="T63" fmla="*/ 76 h 110"/>
                <a:gd name="T64" fmla="*/ 2 w 224"/>
                <a:gd name="T65" fmla="*/ 66 h 110"/>
                <a:gd name="T66" fmla="*/ 0 w 224"/>
                <a:gd name="T67" fmla="*/ 54 h 110"/>
                <a:gd name="T68" fmla="*/ 4 w 224"/>
                <a:gd name="T69" fmla="*/ 50 h 110"/>
                <a:gd name="T70" fmla="*/ 14 w 224"/>
                <a:gd name="T71" fmla="*/ 44 h 110"/>
                <a:gd name="T72" fmla="*/ 20 w 224"/>
                <a:gd name="T73" fmla="*/ 46 h 110"/>
                <a:gd name="T74" fmla="*/ 30 w 224"/>
                <a:gd name="T75" fmla="*/ 44 h 110"/>
                <a:gd name="T76" fmla="*/ 38 w 224"/>
                <a:gd name="T77" fmla="*/ 40 h 110"/>
                <a:gd name="T78" fmla="*/ 50 w 224"/>
                <a:gd name="T79" fmla="*/ 40 h 110"/>
                <a:gd name="T80" fmla="*/ 40 w 224"/>
                <a:gd name="T81" fmla="*/ 36 h 110"/>
                <a:gd name="T82" fmla="*/ 38 w 224"/>
                <a:gd name="T83" fmla="*/ 32 h 110"/>
                <a:gd name="T84" fmla="*/ 42 w 224"/>
                <a:gd name="T85" fmla="*/ 20 h 110"/>
                <a:gd name="T86" fmla="*/ 52 w 224"/>
                <a:gd name="T87" fmla="*/ 16 h 110"/>
                <a:gd name="T88" fmla="*/ 62 w 224"/>
                <a:gd name="T89" fmla="*/ 16 h 110"/>
                <a:gd name="T90" fmla="*/ 72 w 224"/>
                <a:gd name="T91" fmla="*/ 14 h 110"/>
                <a:gd name="T92" fmla="*/ 86 w 224"/>
                <a:gd name="T93" fmla="*/ 4 h 110"/>
                <a:gd name="T94" fmla="*/ 88 w 224"/>
                <a:gd name="T95" fmla="*/ 2 h 110"/>
                <a:gd name="T96" fmla="*/ 98 w 224"/>
                <a:gd name="T97" fmla="*/ 0 h 110"/>
                <a:gd name="T98" fmla="*/ 112 w 224"/>
                <a:gd name="T99" fmla="*/ 4 h 110"/>
                <a:gd name="T100" fmla="*/ 122 w 224"/>
                <a:gd name="T101" fmla="*/ 12 h 110"/>
                <a:gd name="T102" fmla="*/ 132 w 224"/>
                <a:gd name="T103" fmla="*/ 14 h 110"/>
                <a:gd name="T104" fmla="*/ 140 w 224"/>
                <a:gd name="T105" fmla="*/ 12 h 110"/>
                <a:gd name="T106" fmla="*/ 152 w 224"/>
                <a:gd name="T107" fmla="*/ 12 h 110"/>
                <a:gd name="T108" fmla="*/ 158 w 224"/>
                <a:gd name="T109" fmla="*/ 16 h 110"/>
                <a:gd name="T110" fmla="*/ 170 w 224"/>
                <a:gd name="T111" fmla="*/ 24 h 110"/>
                <a:gd name="T112" fmla="*/ 182 w 224"/>
                <a:gd name="T113" fmla="*/ 28 h 11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24"/>
                <a:gd name="T172" fmla="*/ 0 h 110"/>
                <a:gd name="T173" fmla="*/ 224 w 224"/>
                <a:gd name="T174" fmla="*/ 110 h 11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24" h="110">
                  <a:moveTo>
                    <a:pt x="188" y="30"/>
                  </a:moveTo>
                  <a:lnTo>
                    <a:pt x="192" y="32"/>
                  </a:lnTo>
                  <a:lnTo>
                    <a:pt x="194" y="34"/>
                  </a:lnTo>
                  <a:lnTo>
                    <a:pt x="198" y="36"/>
                  </a:lnTo>
                  <a:lnTo>
                    <a:pt x="202" y="38"/>
                  </a:lnTo>
                  <a:lnTo>
                    <a:pt x="204" y="40"/>
                  </a:lnTo>
                  <a:lnTo>
                    <a:pt x="210" y="46"/>
                  </a:lnTo>
                  <a:lnTo>
                    <a:pt x="216" y="58"/>
                  </a:lnTo>
                  <a:lnTo>
                    <a:pt x="220" y="70"/>
                  </a:lnTo>
                  <a:lnTo>
                    <a:pt x="224" y="78"/>
                  </a:lnTo>
                  <a:lnTo>
                    <a:pt x="224" y="80"/>
                  </a:lnTo>
                  <a:lnTo>
                    <a:pt x="222" y="82"/>
                  </a:lnTo>
                  <a:lnTo>
                    <a:pt x="220" y="82"/>
                  </a:lnTo>
                  <a:lnTo>
                    <a:pt x="218" y="78"/>
                  </a:lnTo>
                  <a:lnTo>
                    <a:pt x="208" y="80"/>
                  </a:lnTo>
                  <a:lnTo>
                    <a:pt x="204" y="80"/>
                  </a:lnTo>
                  <a:lnTo>
                    <a:pt x="200" y="80"/>
                  </a:lnTo>
                  <a:lnTo>
                    <a:pt x="194" y="82"/>
                  </a:lnTo>
                  <a:lnTo>
                    <a:pt x="190" y="84"/>
                  </a:lnTo>
                  <a:lnTo>
                    <a:pt x="184" y="86"/>
                  </a:lnTo>
                  <a:lnTo>
                    <a:pt x="182" y="88"/>
                  </a:lnTo>
                  <a:lnTo>
                    <a:pt x="180" y="88"/>
                  </a:lnTo>
                  <a:lnTo>
                    <a:pt x="178" y="90"/>
                  </a:lnTo>
                  <a:lnTo>
                    <a:pt x="174" y="92"/>
                  </a:lnTo>
                  <a:lnTo>
                    <a:pt x="172" y="92"/>
                  </a:lnTo>
                  <a:lnTo>
                    <a:pt x="170" y="92"/>
                  </a:lnTo>
                  <a:lnTo>
                    <a:pt x="168" y="92"/>
                  </a:lnTo>
                  <a:lnTo>
                    <a:pt x="166" y="94"/>
                  </a:lnTo>
                  <a:lnTo>
                    <a:pt x="164" y="96"/>
                  </a:lnTo>
                  <a:lnTo>
                    <a:pt x="162" y="98"/>
                  </a:lnTo>
                  <a:lnTo>
                    <a:pt x="158" y="100"/>
                  </a:lnTo>
                  <a:lnTo>
                    <a:pt x="152" y="102"/>
                  </a:lnTo>
                  <a:lnTo>
                    <a:pt x="146" y="102"/>
                  </a:lnTo>
                  <a:lnTo>
                    <a:pt x="140" y="102"/>
                  </a:lnTo>
                  <a:lnTo>
                    <a:pt x="136" y="102"/>
                  </a:lnTo>
                  <a:lnTo>
                    <a:pt x="132" y="100"/>
                  </a:lnTo>
                  <a:lnTo>
                    <a:pt x="128" y="98"/>
                  </a:lnTo>
                  <a:lnTo>
                    <a:pt x="126" y="98"/>
                  </a:lnTo>
                  <a:lnTo>
                    <a:pt x="124" y="100"/>
                  </a:lnTo>
                  <a:lnTo>
                    <a:pt x="124" y="102"/>
                  </a:lnTo>
                  <a:lnTo>
                    <a:pt x="120" y="108"/>
                  </a:lnTo>
                  <a:lnTo>
                    <a:pt x="118" y="110"/>
                  </a:lnTo>
                  <a:lnTo>
                    <a:pt x="116" y="110"/>
                  </a:lnTo>
                  <a:lnTo>
                    <a:pt x="114" y="110"/>
                  </a:lnTo>
                  <a:lnTo>
                    <a:pt x="112" y="108"/>
                  </a:lnTo>
                  <a:lnTo>
                    <a:pt x="114" y="106"/>
                  </a:lnTo>
                  <a:lnTo>
                    <a:pt x="116" y="104"/>
                  </a:lnTo>
                  <a:lnTo>
                    <a:pt x="116" y="102"/>
                  </a:lnTo>
                  <a:lnTo>
                    <a:pt x="116" y="100"/>
                  </a:lnTo>
                  <a:lnTo>
                    <a:pt x="108" y="102"/>
                  </a:lnTo>
                  <a:lnTo>
                    <a:pt x="102" y="106"/>
                  </a:lnTo>
                  <a:lnTo>
                    <a:pt x="98" y="104"/>
                  </a:lnTo>
                  <a:lnTo>
                    <a:pt x="96" y="104"/>
                  </a:lnTo>
                  <a:lnTo>
                    <a:pt x="94" y="104"/>
                  </a:lnTo>
                  <a:lnTo>
                    <a:pt x="92" y="106"/>
                  </a:lnTo>
                  <a:lnTo>
                    <a:pt x="88" y="108"/>
                  </a:lnTo>
                  <a:lnTo>
                    <a:pt x="84" y="108"/>
                  </a:lnTo>
                  <a:lnTo>
                    <a:pt x="82" y="108"/>
                  </a:lnTo>
                  <a:lnTo>
                    <a:pt x="80" y="106"/>
                  </a:lnTo>
                  <a:lnTo>
                    <a:pt x="76" y="104"/>
                  </a:lnTo>
                  <a:lnTo>
                    <a:pt x="70" y="104"/>
                  </a:lnTo>
                  <a:lnTo>
                    <a:pt x="64" y="102"/>
                  </a:lnTo>
                  <a:lnTo>
                    <a:pt x="60" y="102"/>
                  </a:lnTo>
                  <a:lnTo>
                    <a:pt x="58" y="104"/>
                  </a:lnTo>
                  <a:lnTo>
                    <a:pt x="58" y="106"/>
                  </a:lnTo>
                  <a:lnTo>
                    <a:pt x="54" y="108"/>
                  </a:lnTo>
                  <a:lnTo>
                    <a:pt x="52" y="110"/>
                  </a:lnTo>
                  <a:lnTo>
                    <a:pt x="48" y="110"/>
                  </a:lnTo>
                  <a:lnTo>
                    <a:pt x="46" y="110"/>
                  </a:lnTo>
                  <a:lnTo>
                    <a:pt x="42" y="108"/>
                  </a:lnTo>
                  <a:lnTo>
                    <a:pt x="38" y="106"/>
                  </a:lnTo>
                  <a:lnTo>
                    <a:pt x="34" y="106"/>
                  </a:lnTo>
                  <a:lnTo>
                    <a:pt x="32" y="106"/>
                  </a:lnTo>
                  <a:lnTo>
                    <a:pt x="30" y="104"/>
                  </a:lnTo>
                  <a:lnTo>
                    <a:pt x="26" y="102"/>
                  </a:lnTo>
                  <a:lnTo>
                    <a:pt x="22" y="100"/>
                  </a:lnTo>
                  <a:lnTo>
                    <a:pt x="18" y="96"/>
                  </a:lnTo>
                  <a:lnTo>
                    <a:pt x="14" y="94"/>
                  </a:lnTo>
                  <a:lnTo>
                    <a:pt x="12" y="90"/>
                  </a:lnTo>
                  <a:lnTo>
                    <a:pt x="12" y="86"/>
                  </a:lnTo>
                  <a:lnTo>
                    <a:pt x="10" y="82"/>
                  </a:lnTo>
                  <a:lnTo>
                    <a:pt x="10" y="78"/>
                  </a:lnTo>
                  <a:lnTo>
                    <a:pt x="8" y="76"/>
                  </a:lnTo>
                  <a:lnTo>
                    <a:pt x="2" y="70"/>
                  </a:lnTo>
                  <a:lnTo>
                    <a:pt x="2" y="68"/>
                  </a:lnTo>
                  <a:lnTo>
                    <a:pt x="2" y="66"/>
                  </a:lnTo>
                  <a:lnTo>
                    <a:pt x="0" y="62"/>
                  </a:lnTo>
                  <a:lnTo>
                    <a:pt x="0" y="58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2" y="52"/>
                  </a:lnTo>
                  <a:lnTo>
                    <a:pt x="4" y="50"/>
                  </a:lnTo>
                  <a:lnTo>
                    <a:pt x="6" y="48"/>
                  </a:lnTo>
                  <a:lnTo>
                    <a:pt x="8" y="44"/>
                  </a:lnTo>
                  <a:lnTo>
                    <a:pt x="14" y="44"/>
                  </a:lnTo>
                  <a:lnTo>
                    <a:pt x="18" y="44"/>
                  </a:lnTo>
                  <a:lnTo>
                    <a:pt x="20" y="46"/>
                  </a:lnTo>
                  <a:lnTo>
                    <a:pt x="26" y="46"/>
                  </a:lnTo>
                  <a:lnTo>
                    <a:pt x="30" y="44"/>
                  </a:lnTo>
                  <a:lnTo>
                    <a:pt x="32" y="42"/>
                  </a:lnTo>
                  <a:lnTo>
                    <a:pt x="36" y="40"/>
                  </a:lnTo>
                  <a:lnTo>
                    <a:pt x="38" y="40"/>
                  </a:lnTo>
                  <a:lnTo>
                    <a:pt x="42" y="40"/>
                  </a:lnTo>
                  <a:lnTo>
                    <a:pt x="50" y="40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40" y="36"/>
                  </a:lnTo>
                  <a:lnTo>
                    <a:pt x="38" y="34"/>
                  </a:lnTo>
                  <a:lnTo>
                    <a:pt x="38" y="32"/>
                  </a:lnTo>
                  <a:lnTo>
                    <a:pt x="38" y="28"/>
                  </a:lnTo>
                  <a:lnTo>
                    <a:pt x="40" y="24"/>
                  </a:lnTo>
                  <a:lnTo>
                    <a:pt x="42" y="20"/>
                  </a:lnTo>
                  <a:lnTo>
                    <a:pt x="48" y="16"/>
                  </a:lnTo>
                  <a:lnTo>
                    <a:pt x="50" y="16"/>
                  </a:lnTo>
                  <a:lnTo>
                    <a:pt x="52" y="16"/>
                  </a:lnTo>
                  <a:lnTo>
                    <a:pt x="56" y="16"/>
                  </a:lnTo>
                  <a:lnTo>
                    <a:pt x="60" y="16"/>
                  </a:lnTo>
                  <a:lnTo>
                    <a:pt x="62" y="16"/>
                  </a:lnTo>
                  <a:lnTo>
                    <a:pt x="64" y="16"/>
                  </a:lnTo>
                  <a:lnTo>
                    <a:pt x="66" y="16"/>
                  </a:lnTo>
                  <a:lnTo>
                    <a:pt x="72" y="14"/>
                  </a:lnTo>
                  <a:lnTo>
                    <a:pt x="76" y="10"/>
                  </a:lnTo>
                  <a:lnTo>
                    <a:pt x="82" y="8"/>
                  </a:lnTo>
                  <a:lnTo>
                    <a:pt x="86" y="4"/>
                  </a:lnTo>
                  <a:lnTo>
                    <a:pt x="88" y="4"/>
                  </a:lnTo>
                  <a:lnTo>
                    <a:pt x="88" y="2"/>
                  </a:lnTo>
                  <a:lnTo>
                    <a:pt x="90" y="0"/>
                  </a:lnTo>
                  <a:lnTo>
                    <a:pt x="94" y="0"/>
                  </a:lnTo>
                  <a:lnTo>
                    <a:pt x="98" y="0"/>
                  </a:lnTo>
                  <a:lnTo>
                    <a:pt x="104" y="2"/>
                  </a:lnTo>
                  <a:lnTo>
                    <a:pt x="112" y="4"/>
                  </a:lnTo>
                  <a:lnTo>
                    <a:pt x="114" y="6"/>
                  </a:lnTo>
                  <a:lnTo>
                    <a:pt x="118" y="8"/>
                  </a:lnTo>
                  <a:lnTo>
                    <a:pt x="122" y="12"/>
                  </a:lnTo>
                  <a:lnTo>
                    <a:pt x="128" y="16"/>
                  </a:lnTo>
                  <a:lnTo>
                    <a:pt x="128" y="14"/>
                  </a:lnTo>
                  <a:lnTo>
                    <a:pt x="132" y="14"/>
                  </a:lnTo>
                  <a:lnTo>
                    <a:pt x="136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6" y="12"/>
                  </a:lnTo>
                  <a:lnTo>
                    <a:pt x="152" y="12"/>
                  </a:lnTo>
                  <a:lnTo>
                    <a:pt x="156" y="14"/>
                  </a:lnTo>
                  <a:lnTo>
                    <a:pt x="158" y="16"/>
                  </a:lnTo>
                  <a:lnTo>
                    <a:pt x="162" y="18"/>
                  </a:lnTo>
                  <a:lnTo>
                    <a:pt x="166" y="22"/>
                  </a:lnTo>
                  <a:lnTo>
                    <a:pt x="170" y="24"/>
                  </a:lnTo>
                  <a:lnTo>
                    <a:pt x="180" y="26"/>
                  </a:lnTo>
                  <a:lnTo>
                    <a:pt x="182" y="28"/>
                  </a:lnTo>
                  <a:lnTo>
                    <a:pt x="186" y="28"/>
                  </a:lnTo>
                  <a:lnTo>
                    <a:pt x="188" y="3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44" name="Freeform 241"/>
            <p:cNvSpPr>
              <a:spLocks noChangeArrowheads="1"/>
            </p:cNvSpPr>
            <p:nvPr/>
          </p:nvSpPr>
          <p:spPr bwMode="auto">
            <a:xfrm>
              <a:off x="502" y="1068"/>
              <a:ext cx="110" cy="90"/>
            </a:xfrm>
            <a:custGeom>
              <a:avLst/>
              <a:gdLst>
                <a:gd name="T0" fmla="*/ 28 w 110"/>
                <a:gd name="T1" fmla="*/ 74 h 90"/>
                <a:gd name="T2" fmla="*/ 30 w 110"/>
                <a:gd name="T3" fmla="*/ 60 h 90"/>
                <a:gd name="T4" fmla="*/ 32 w 110"/>
                <a:gd name="T5" fmla="*/ 58 h 90"/>
                <a:gd name="T6" fmla="*/ 32 w 110"/>
                <a:gd name="T7" fmla="*/ 54 h 90"/>
                <a:gd name="T8" fmla="*/ 30 w 110"/>
                <a:gd name="T9" fmla="*/ 50 h 90"/>
                <a:gd name="T10" fmla="*/ 26 w 110"/>
                <a:gd name="T11" fmla="*/ 44 h 90"/>
                <a:gd name="T12" fmla="*/ 22 w 110"/>
                <a:gd name="T13" fmla="*/ 36 h 90"/>
                <a:gd name="T14" fmla="*/ 18 w 110"/>
                <a:gd name="T15" fmla="*/ 24 h 90"/>
                <a:gd name="T16" fmla="*/ 14 w 110"/>
                <a:gd name="T17" fmla="*/ 22 h 90"/>
                <a:gd name="T18" fmla="*/ 4 w 110"/>
                <a:gd name="T19" fmla="*/ 12 h 90"/>
                <a:gd name="T20" fmla="*/ 4 w 110"/>
                <a:gd name="T21" fmla="*/ 6 h 90"/>
                <a:gd name="T22" fmla="*/ 0 w 110"/>
                <a:gd name="T23" fmla="*/ 0 h 90"/>
                <a:gd name="T24" fmla="*/ 2 w 110"/>
                <a:gd name="T25" fmla="*/ 0 h 90"/>
                <a:gd name="T26" fmla="*/ 10 w 110"/>
                <a:gd name="T27" fmla="*/ 0 h 90"/>
                <a:gd name="T28" fmla="*/ 18 w 110"/>
                <a:gd name="T29" fmla="*/ 4 h 90"/>
                <a:gd name="T30" fmla="*/ 24 w 110"/>
                <a:gd name="T31" fmla="*/ 10 h 90"/>
                <a:gd name="T32" fmla="*/ 32 w 110"/>
                <a:gd name="T33" fmla="*/ 16 h 90"/>
                <a:gd name="T34" fmla="*/ 44 w 110"/>
                <a:gd name="T35" fmla="*/ 18 h 90"/>
                <a:gd name="T36" fmla="*/ 58 w 110"/>
                <a:gd name="T37" fmla="*/ 12 h 90"/>
                <a:gd name="T38" fmla="*/ 84 w 110"/>
                <a:gd name="T39" fmla="*/ 18 h 90"/>
                <a:gd name="T40" fmla="*/ 100 w 110"/>
                <a:gd name="T41" fmla="*/ 24 h 90"/>
                <a:gd name="T42" fmla="*/ 104 w 110"/>
                <a:gd name="T43" fmla="*/ 26 h 90"/>
                <a:gd name="T44" fmla="*/ 110 w 110"/>
                <a:gd name="T45" fmla="*/ 30 h 90"/>
                <a:gd name="T46" fmla="*/ 110 w 110"/>
                <a:gd name="T47" fmla="*/ 34 h 90"/>
                <a:gd name="T48" fmla="*/ 108 w 110"/>
                <a:gd name="T49" fmla="*/ 42 h 90"/>
                <a:gd name="T50" fmla="*/ 106 w 110"/>
                <a:gd name="T51" fmla="*/ 46 h 90"/>
                <a:gd name="T52" fmla="*/ 104 w 110"/>
                <a:gd name="T53" fmla="*/ 52 h 90"/>
                <a:gd name="T54" fmla="*/ 100 w 110"/>
                <a:gd name="T55" fmla="*/ 56 h 90"/>
                <a:gd name="T56" fmla="*/ 98 w 110"/>
                <a:gd name="T57" fmla="*/ 58 h 90"/>
                <a:gd name="T58" fmla="*/ 94 w 110"/>
                <a:gd name="T59" fmla="*/ 66 h 90"/>
                <a:gd name="T60" fmla="*/ 94 w 110"/>
                <a:gd name="T61" fmla="*/ 68 h 90"/>
                <a:gd name="T62" fmla="*/ 90 w 110"/>
                <a:gd name="T63" fmla="*/ 70 h 90"/>
                <a:gd name="T64" fmla="*/ 82 w 110"/>
                <a:gd name="T65" fmla="*/ 72 h 90"/>
                <a:gd name="T66" fmla="*/ 74 w 110"/>
                <a:gd name="T67" fmla="*/ 82 h 90"/>
                <a:gd name="T68" fmla="*/ 70 w 110"/>
                <a:gd name="T69" fmla="*/ 88 h 90"/>
                <a:gd name="T70" fmla="*/ 62 w 110"/>
                <a:gd name="T71" fmla="*/ 88 h 90"/>
                <a:gd name="T72" fmla="*/ 56 w 110"/>
                <a:gd name="T73" fmla="*/ 88 h 90"/>
                <a:gd name="T74" fmla="*/ 36 w 110"/>
                <a:gd name="T75" fmla="*/ 90 h 9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10"/>
                <a:gd name="T115" fmla="*/ 0 h 90"/>
                <a:gd name="T116" fmla="*/ 110 w 110"/>
                <a:gd name="T117" fmla="*/ 90 h 9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10" h="90">
                  <a:moveTo>
                    <a:pt x="36" y="90"/>
                  </a:moveTo>
                  <a:lnTo>
                    <a:pt x="28" y="74"/>
                  </a:lnTo>
                  <a:lnTo>
                    <a:pt x="24" y="66"/>
                  </a:lnTo>
                  <a:lnTo>
                    <a:pt x="30" y="60"/>
                  </a:lnTo>
                  <a:lnTo>
                    <a:pt x="32" y="58"/>
                  </a:lnTo>
                  <a:lnTo>
                    <a:pt x="32" y="56"/>
                  </a:lnTo>
                  <a:lnTo>
                    <a:pt x="32" y="54"/>
                  </a:lnTo>
                  <a:lnTo>
                    <a:pt x="30" y="50"/>
                  </a:lnTo>
                  <a:lnTo>
                    <a:pt x="28" y="48"/>
                  </a:lnTo>
                  <a:lnTo>
                    <a:pt x="26" y="44"/>
                  </a:lnTo>
                  <a:lnTo>
                    <a:pt x="24" y="40"/>
                  </a:lnTo>
                  <a:lnTo>
                    <a:pt x="22" y="36"/>
                  </a:lnTo>
                  <a:lnTo>
                    <a:pt x="22" y="30"/>
                  </a:lnTo>
                  <a:lnTo>
                    <a:pt x="18" y="24"/>
                  </a:lnTo>
                  <a:lnTo>
                    <a:pt x="18" y="20"/>
                  </a:lnTo>
                  <a:lnTo>
                    <a:pt x="14" y="22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6"/>
                  </a:lnTo>
                  <a:lnTo>
                    <a:pt x="2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10" y="0"/>
                  </a:lnTo>
                  <a:lnTo>
                    <a:pt x="18" y="2"/>
                  </a:lnTo>
                  <a:lnTo>
                    <a:pt x="18" y="4"/>
                  </a:lnTo>
                  <a:lnTo>
                    <a:pt x="20" y="6"/>
                  </a:lnTo>
                  <a:lnTo>
                    <a:pt x="24" y="10"/>
                  </a:lnTo>
                  <a:lnTo>
                    <a:pt x="28" y="12"/>
                  </a:lnTo>
                  <a:lnTo>
                    <a:pt x="32" y="16"/>
                  </a:lnTo>
                  <a:lnTo>
                    <a:pt x="38" y="18"/>
                  </a:lnTo>
                  <a:lnTo>
                    <a:pt x="44" y="18"/>
                  </a:lnTo>
                  <a:lnTo>
                    <a:pt x="48" y="16"/>
                  </a:lnTo>
                  <a:lnTo>
                    <a:pt x="58" y="12"/>
                  </a:lnTo>
                  <a:lnTo>
                    <a:pt x="70" y="12"/>
                  </a:lnTo>
                  <a:lnTo>
                    <a:pt x="84" y="18"/>
                  </a:lnTo>
                  <a:lnTo>
                    <a:pt x="98" y="22"/>
                  </a:lnTo>
                  <a:lnTo>
                    <a:pt x="100" y="24"/>
                  </a:lnTo>
                  <a:lnTo>
                    <a:pt x="102" y="24"/>
                  </a:lnTo>
                  <a:lnTo>
                    <a:pt x="104" y="26"/>
                  </a:lnTo>
                  <a:lnTo>
                    <a:pt x="108" y="28"/>
                  </a:lnTo>
                  <a:lnTo>
                    <a:pt x="110" y="30"/>
                  </a:lnTo>
                  <a:lnTo>
                    <a:pt x="110" y="32"/>
                  </a:lnTo>
                  <a:lnTo>
                    <a:pt x="110" y="34"/>
                  </a:lnTo>
                  <a:lnTo>
                    <a:pt x="108" y="36"/>
                  </a:lnTo>
                  <a:lnTo>
                    <a:pt x="108" y="42"/>
                  </a:lnTo>
                  <a:lnTo>
                    <a:pt x="106" y="46"/>
                  </a:lnTo>
                  <a:lnTo>
                    <a:pt x="104" y="48"/>
                  </a:lnTo>
                  <a:lnTo>
                    <a:pt x="104" y="52"/>
                  </a:lnTo>
                  <a:lnTo>
                    <a:pt x="102" y="54"/>
                  </a:lnTo>
                  <a:lnTo>
                    <a:pt x="100" y="56"/>
                  </a:lnTo>
                  <a:lnTo>
                    <a:pt x="98" y="56"/>
                  </a:lnTo>
                  <a:lnTo>
                    <a:pt x="98" y="58"/>
                  </a:lnTo>
                  <a:lnTo>
                    <a:pt x="96" y="62"/>
                  </a:lnTo>
                  <a:lnTo>
                    <a:pt x="94" y="66"/>
                  </a:lnTo>
                  <a:lnTo>
                    <a:pt x="96" y="68"/>
                  </a:lnTo>
                  <a:lnTo>
                    <a:pt x="94" y="68"/>
                  </a:lnTo>
                  <a:lnTo>
                    <a:pt x="92" y="68"/>
                  </a:lnTo>
                  <a:lnTo>
                    <a:pt x="90" y="70"/>
                  </a:lnTo>
                  <a:lnTo>
                    <a:pt x="86" y="70"/>
                  </a:lnTo>
                  <a:lnTo>
                    <a:pt x="82" y="72"/>
                  </a:lnTo>
                  <a:lnTo>
                    <a:pt x="78" y="76"/>
                  </a:lnTo>
                  <a:lnTo>
                    <a:pt x="74" y="82"/>
                  </a:lnTo>
                  <a:lnTo>
                    <a:pt x="72" y="88"/>
                  </a:lnTo>
                  <a:lnTo>
                    <a:pt x="70" y="88"/>
                  </a:lnTo>
                  <a:lnTo>
                    <a:pt x="68" y="88"/>
                  </a:lnTo>
                  <a:lnTo>
                    <a:pt x="62" y="88"/>
                  </a:lnTo>
                  <a:lnTo>
                    <a:pt x="58" y="88"/>
                  </a:lnTo>
                  <a:lnTo>
                    <a:pt x="56" y="88"/>
                  </a:lnTo>
                  <a:lnTo>
                    <a:pt x="54" y="86"/>
                  </a:lnTo>
                  <a:lnTo>
                    <a:pt x="36" y="9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45" name="Freeform 242"/>
            <p:cNvSpPr>
              <a:spLocks noChangeArrowheads="1"/>
            </p:cNvSpPr>
            <p:nvPr/>
          </p:nvSpPr>
          <p:spPr bwMode="auto">
            <a:xfrm>
              <a:off x="490" y="1154"/>
              <a:ext cx="84" cy="84"/>
            </a:xfrm>
            <a:custGeom>
              <a:avLst/>
              <a:gdLst>
                <a:gd name="T0" fmla="*/ 84 w 84"/>
                <a:gd name="T1" fmla="*/ 2 h 84"/>
                <a:gd name="T2" fmla="*/ 72 w 84"/>
                <a:gd name="T3" fmla="*/ 4 h 84"/>
                <a:gd name="T4" fmla="*/ 72 w 84"/>
                <a:gd name="T5" fmla="*/ 4 h 84"/>
                <a:gd name="T6" fmla="*/ 70 w 84"/>
                <a:gd name="T7" fmla="*/ 4 h 84"/>
                <a:gd name="T8" fmla="*/ 68 w 84"/>
                <a:gd name="T9" fmla="*/ 2 h 84"/>
                <a:gd name="T10" fmla="*/ 66 w 84"/>
                <a:gd name="T11" fmla="*/ 0 h 84"/>
                <a:gd name="T12" fmla="*/ 48 w 84"/>
                <a:gd name="T13" fmla="*/ 4 h 84"/>
                <a:gd name="T14" fmla="*/ 34 w 84"/>
                <a:gd name="T15" fmla="*/ 6 h 84"/>
                <a:gd name="T16" fmla="*/ 20 w 84"/>
                <a:gd name="T17" fmla="*/ 8 h 84"/>
                <a:gd name="T18" fmla="*/ 20 w 84"/>
                <a:gd name="T19" fmla="*/ 10 h 84"/>
                <a:gd name="T20" fmla="*/ 18 w 84"/>
                <a:gd name="T21" fmla="*/ 12 h 84"/>
                <a:gd name="T22" fmla="*/ 18 w 84"/>
                <a:gd name="T23" fmla="*/ 16 h 84"/>
                <a:gd name="T24" fmla="*/ 18 w 84"/>
                <a:gd name="T25" fmla="*/ 16 h 84"/>
                <a:gd name="T26" fmla="*/ 16 w 84"/>
                <a:gd name="T27" fmla="*/ 18 h 84"/>
                <a:gd name="T28" fmla="*/ 12 w 84"/>
                <a:gd name="T29" fmla="*/ 20 h 84"/>
                <a:gd name="T30" fmla="*/ 8 w 84"/>
                <a:gd name="T31" fmla="*/ 22 h 84"/>
                <a:gd name="T32" fmla="*/ 6 w 84"/>
                <a:gd name="T33" fmla="*/ 26 h 84"/>
                <a:gd name="T34" fmla="*/ 2 w 84"/>
                <a:gd name="T35" fmla="*/ 30 h 84"/>
                <a:gd name="T36" fmla="*/ 0 w 84"/>
                <a:gd name="T37" fmla="*/ 36 h 84"/>
                <a:gd name="T38" fmla="*/ 0 w 84"/>
                <a:gd name="T39" fmla="*/ 36 h 84"/>
                <a:gd name="T40" fmla="*/ 0 w 84"/>
                <a:gd name="T41" fmla="*/ 38 h 84"/>
                <a:gd name="T42" fmla="*/ 0 w 84"/>
                <a:gd name="T43" fmla="*/ 40 h 84"/>
                <a:gd name="T44" fmla="*/ 2 w 84"/>
                <a:gd name="T45" fmla="*/ 44 h 84"/>
                <a:gd name="T46" fmla="*/ 4 w 84"/>
                <a:gd name="T47" fmla="*/ 48 h 84"/>
                <a:gd name="T48" fmla="*/ 10 w 84"/>
                <a:gd name="T49" fmla="*/ 56 h 84"/>
                <a:gd name="T50" fmla="*/ 18 w 84"/>
                <a:gd name="T51" fmla="*/ 66 h 84"/>
                <a:gd name="T52" fmla="*/ 26 w 84"/>
                <a:gd name="T53" fmla="*/ 76 h 84"/>
                <a:gd name="T54" fmla="*/ 30 w 84"/>
                <a:gd name="T55" fmla="*/ 84 h 84"/>
                <a:gd name="T56" fmla="*/ 42 w 84"/>
                <a:gd name="T57" fmla="*/ 84 h 84"/>
                <a:gd name="T58" fmla="*/ 44 w 84"/>
                <a:gd name="T59" fmla="*/ 66 h 84"/>
                <a:gd name="T60" fmla="*/ 46 w 84"/>
                <a:gd name="T61" fmla="*/ 66 h 84"/>
                <a:gd name="T62" fmla="*/ 48 w 84"/>
                <a:gd name="T63" fmla="*/ 64 h 84"/>
                <a:gd name="T64" fmla="*/ 50 w 84"/>
                <a:gd name="T65" fmla="*/ 62 h 84"/>
                <a:gd name="T66" fmla="*/ 54 w 84"/>
                <a:gd name="T67" fmla="*/ 56 h 84"/>
                <a:gd name="T68" fmla="*/ 60 w 84"/>
                <a:gd name="T69" fmla="*/ 48 h 84"/>
                <a:gd name="T70" fmla="*/ 58 w 84"/>
                <a:gd name="T71" fmla="*/ 48 h 84"/>
                <a:gd name="T72" fmla="*/ 58 w 84"/>
                <a:gd name="T73" fmla="*/ 46 h 84"/>
                <a:gd name="T74" fmla="*/ 58 w 84"/>
                <a:gd name="T75" fmla="*/ 42 h 84"/>
                <a:gd name="T76" fmla="*/ 58 w 84"/>
                <a:gd name="T77" fmla="*/ 38 h 84"/>
                <a:gd name="T78" fmla="*/ 60 w 84"/>
                <a:gd name="T79" fmla="*/ 32 h 84"/>
                <a:gd name="T80" fmla="*/ 64 w 84"/>
                <a:gd name="T81" fmla="*/ 26 h 84"/>
                <a:gd name="T82" fmla="*/ 64 w 84"/>
                <a:gd name="T83" fmla="*/ 24 h 84"/>
                <a:gd name="T84" fmla="*/ 64 w 84"/>
                <a:gd name="T85" fmla="*/ 22 h 84"/>
                <a:gd name="T86" fmla="*/ 68 w 84"/>
                <a:gd name="T87" fmla="*/ 20 h 84"/>
                <a:gd name="T88" fmla="*/ 70 w 84"/>
                <a:gd name="T89" fmla="*/ 18 h 84"/>
                <a:gd name="T90" fmla="*/ 74 w 84"/>
                <a:gd name="T91" fmla="*/ 16 h 84"/>
                <a:gd name="T92" fmla="*/ 78 w 84"/>
                <a:gd name="T93" fmla="*/ 16 h 84"/>
                <a:gd name="T94" fmla="*/ 84 w 84"/>
                <a:gd name="T95" fmla="*/ 18 h 84"/>
                <a:gd name="T96" fmla="*/ 84 w 84"/>
                <a:gd name="T97" fmla="*/ 2 h 8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84"/>
                <a:gd name="T148" fmla="*/ 0 h 84"/>
                <a:gd name="T149" fmla="*/ 84 w 84"/>
                <a:gd name="T150" fmla="*/ 84 h 8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84" h="84">
                  <a:moveTo>
                    <a:pt x="84" y="2"/>
                  </a:moveTo>
                  <a:lnTo>
                    <a:pt x="72" y="4"/>
                  </a:lnTo>
                  <a:lnTo>
                    <a:pt x="70" y="4"/>
                  </a:lnTo>
                  <a:lnTo>
                    <a:pt x="68" y="2"/>
                  </a:lnTo>
                  <a:lnTo>
                    <a:pt x="66" y="0"/>
                  </a:lnTo>
                  <a:lnTo>
                    <a:pt x="48" y="4"/>
                  </a:lnTo>
                  <a:lnTo>
                    <a:pt x="34" y="6"/>
                  </a:lnTo>
                  <a:lnTo>
                    <a:pt x="20" y="8"/>
                  </a:lnTo>
                  <a:lnTo>
                    <a:pt x="20" y="10"/>
                  </a:lnTo>
                  <a:lnTo>
                    <a:pt x="18" y="12"/>
                  </a:lnTo>
                  <a:lnTo>
                    <a:pt x="18" y="16"/>
                  </a:lnTo>
                  <a:lnTo>
                    <a:pt x="16" y="18"/>
                  </a:lnTo>
                  <a:lnTo>
                    <a:pt x="12" y="20"/>
                  </a:lnTo>
                  <a:lnTo>
                    <a:pt x="8" y="22"/>
                  </a:lnTo>
                  <a:lnTo>
                    <a:pt x="6" y="26"/>
                  </a:lnTo>
                  <a:lnTo>
                    <a:pt x="2" y="30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0" y="40"/>
                  </a:lnTo>
                  <a:lnTo>
                    <a:pt x="2" y="44"/>
                  </a:lnTo>
                  <a:lnTo>
                    <a:pt x="4" y="48"/>
                  </a:lnTo>
                  <a:lnTo>
                    <a:pt x="10" y="56"/>
                  </a:lnTo>
                  <a:lnTo>
                    <a:pt x="18" y="66"/>
                  </a:lnTo>
                  <a:lnTo>
                    <a:pt x="26" y="76"/>
                  </a:lnTo>
                  <a:lnTo>
                    <a:pt x="30" y="84"/>
                  </a:lnTo>
                  <a:lnTo>
                    <a:pt x="42" y="84"/>
                  </a:lnTo>
                  <a:lnTo>
                    <a:pt x="44" y="66"/>
                  </a:lnTo>
                  <a:lnTo>
                    <a:pt x="46" y="66"/>
                  </a:lnTo>
                  <a:lnTo>
                    <a:pt x="48" y="64"/>
                  </a:lnTo>
                  <a:lnTo>
                    <a:pt x="50" y="62"/>
                  </a:lnTo>
                  <a:lnTo>
                    <a:pt x="54" y="56"/>
                  </a:lnTo>
                  <a:lnTo>
                    <a:pt x="60" y="48"/>
                  </a:lnTo>
                  <a:lnTo>
                    <a:pt x="58" y="48"/>
                  </a:lnTo>
                  <a:lnTo>
                    <a:pt x="58" y="46"/>
                  </a:lnTo>
                  <a:lnTo>
                    <a:pt x="58" y="42"/>
                  </a:lnTo>
                  <a:lnTo>
                    <a:pt x="58" y="38"/>
                  </a:lnTo>
                  <a:lnTo>
                    <a:pt x="60" y="32"/>
                  </a:lnTo>
                  <a:lnTo>
                    <a:pt x="64" y="26"/>
                  </a:lnTo>
                  <a:lnTo>
                    <a:pt x="64" y="24"/>
                  </a:lnTo>
                  <a:lnTo>
                    <a:pt x="64" y="22"/>
                  </a:lnTo>
                  <a:lnTo>
                    <a:pt x="68" y="20"/>
                  </a:lnTo>
                  <a:lnTo>
                    <a:pt x="70" y="18"/>
                  </a:lnTo>
                  <a:lnTo>
                    <a:pt x="74" y="16"/>
                  </a:lnTo>
                  <a:lnTo>
                    <a:pt x="78" y="16"/>
                  </a:lnTo>
                  <a:lnTo>
                    <a:pt x="84" y="18"/>
                  </a:lnTo>
                  <a:lnTo>
                    <a:pt x="84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46" name="Freeform 243"/>
            <p:cNvSpPr>
              <a:spLocks noChangeArrowheads="1"/>
            </p:cNvSpPr>
            <p:nvPr/>
          </p:nvSpPr>
          <p:spPr bwMode="auto">
            <a:xfrm>
              <a:off x="482" y="1126"/>
              <a:ext cx="28" cy="64"/>
            </a:xfrm>
            <a:custGeom>
              <a:avLst/>
              <a:gdLst>
                <a:gd name="T0" fmla="*/ 0 w 28"/>
                <a:gd name="T1" fmla="*/ 20 h 64"/>
                <a:gd name="T2" fmla="*/ 8 w 28"/>
                <a:gd name="T3" fmla="*/ 28 h 64"/>
                <a:gd name="T4" fmla="*/ 10 w 28"/>
                <a:gd name="T5" fmla="*/ 28 h 64"/>
                <a:gd name="T6" fmla="*/ 10 w 28"/>
                <a:gd name="T7" fmla="*/ 32 h 64"/>
                <a:gd name="T8" fmla="*/ 12 w 28"/>
                <a:gd name="T9" fmla="*/ 36 h 64"/>
                <a:gd name="T10" fmla="*/ 12 w 28"/>
                <a:gd name="T11" fmla="*/ 40 h 64"/>
                <a:gd name="T12" fmla="*/ 10 w 28"/>
                <a:gd name="T13" fmla="*/ 40 h 64"/>
                <a:gd name="T14" fmla="*/ 10 w 28"/>
                <a:gd name="T15" fmla="*/ 40 h 64"/>
                <a:gd name="T16" fmla="*/ 10 w 28"/>
                <a:gd name="T17" fmla="*/ 44 h 64"/>
                <a:gd name="T18" fmla="*/ 8 w 28"/>
                <a:gd name="T19" fmla="*/ 48 h 64"/>
                <a:gd name="T20" fmla="*/ 8 w 28"/>
                <a:gd name="T21" fmla="*/ 54 h 64"/>
                <a:gd name="T22" fmla="*/ 8 w 28"/>
                <a:gd name="T23" fmla="*/ 54 h 64"/>
                <a:gd name="T24" fmla="*/ 8 w 28"/>
                <a:gd name="T25" fmla="*/ 58 h 64"/>
                <a:gd name="T26" fmla="*/ 8 w 28"/>
                <a:gd name="T27" fmla="*/ 60 h 64"/>
                <a:gd name="T28" fmla="*/ 8 w 28"/>
                <a:gd name="T29" fmla="*/ 64 h 64"/>
                <a:gd name="T30" fmla="*/ 8 w 28"/>
                <a:gd name="T31" fmla="*/ 62 h 64"/>
                <a:gd name="T32" fmla="*/ 8 w 28"/>
                <a:gd name="T33" fmla="*/ 60 h 64"/>
                <a:gd name="T34" fmla="*/ 10 w 28"/>
                <a:gd name="T35" fmla="*/ 58 h 64"/>
                <a:gd name="T36" fmla="*/ 14 w 28"/>
                <a:gd name="T37" fmla="*/ 54 h 64"/>
                <a:gd name="T38" fmla="*/ 18 w 28"/>
                <a:gd name="T39" fmla="*/ 50 h 64"/>
                <a:gd name="T40" fmla="*/ 26 w 28"/>
                <a:gd name="T41" fmla="*/ 44 h 64"/>
                <a:gd name="T42" fmla="*/ 26 w 28"/>
                <a:gd name="T43" fmla="*/ 42 h 64"/>
                <a:gd name="T44" fmla="*/ 26 w 28"/>
                <a:gd name="T45" fmla="*/ 40 h 64"/>
                <a:gd name="T46" fmla="*/ 28 w 28"/>
                <a:gd name="T47" fmla="*/ 38 h 64"/>
                <a:gd name="T48" fmla="*/ 28 w 28"/>
                <a:gd name="T49" fmla="*/ 36 h 64"/>
                <a:gd name="T50" fmla="*/ 28 w 28"/>
                <a:gd name="T51" fmla="*/ 36 h 64"/>
                <a:gd name="T52" fmla="*/ 26 w 28"/>
                <a:gd name="T53" fmla="*/ 34 h 64"/>
                <a:gd name="T54" fmla="*/ 26 w 28"/>
                <a:gd name="T55" fmla="*/ 32 h 64"/>
                <a:gd name="T56" fmla="*/ 26 w 28"/>
                <a:gd name="T57" fmla="*/ 28 h 64"/>
                <a:gd name="T58" fmla="*/ 26 w 28"/>
                <a:gd name="T59" fmla="*/ 24 h 64"/>
                <a:gd name="T60" fmla="*/ 26 w 28"/>
                <a:gd name="T61" fmla="*/ 22 h 64"/>
                <a:gd name="T62" fmla="*/ 26 w 28"/>
                <a:gd name="T63" fmla="*/ 18 h 64"/>
                <a:gd name="T64" fmla="*/ 24 w 28"/>
                <a:gd name="T65" fmla="*/ 14 h 64"/>
                <a:gd name="T66" fmla="*/ 22 w 28"/>
                <a:gd name="T67" fmla="*/ 8 h 64"/>
                <a:gd name="T68" fmla="*/ 20 w 28"/>
                <a:gd name="T69" fmla="*/ 4 h 64"/>
                <a:gd name="T70" fmla="*/ 20 w 28"/>
                <a:gd name="T71" fmla="*/ 4 h 64"/>
                <a:gd name="T72" fmla="*/ 18 w 28"/>
                <a:gd name="T73" fmla="*/ 2 h 64"/>
                <a:gd name="T74" fmla="*/ 16 w 28"/>
                <a:gd name="T75" fmla="*/ 0 h 64"/>
                <a:gd name="T76" fmla="*/ 12 w 28"/>
                <a:gd name="T77" fmla="*/ 0 h 64"/>
                <a:gd name="T78" fmla="*/ 8 w 28"/>
                <a:gd name="T79" fmla="*/ 0 h 64"/>
                <a:gd name="T80" fmla="*/ 8 w 28"/>
                <a:gd name="T81" fmla="*/ 0 h 64"/>
                <a:gd name="T82" fmla="*/ 6 w 28"/>
                <a:gd name="T83" fmla="*/ 2 h 64"/>
                <a:gd name="T84" fmla="*/ 6 w 28"/>
                <a:gd name="T85" fmla="*/ 2 h 64"/>
                <a:gd name="T86" fmla="*/ 0 w 28"/>
                <a:gd name="T87" fmla="*/ 20 h 6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8"/>
                <a:gd name="T133" fmla="*/ 0 h 64"/>
                <a:gd name="T134" fmla="*/ 28 w 28"/>
                <a:gd name="T135" fmla="*/ 64 h 6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8" h="64">
                  <a:moveTo>
                    <a:pt x="0" y="20"/>
                  </a:moveTo>
                  <a:lnTo>
                    <a:pt x="8" y="28"/>
                  </a:lnTo>
                  <a:lnTo>
                    <a:pt x="10" y="28"/>
                  </a:lnTo>
                  <a:lnTo>
                    <a:pt x="10" y="32"/>
                  </a:lnTo>
                  <a:lnTo>
                    <a:pt x="12" y="36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4"/>
                  </a:lnTo>
                  <a:lnTo>
                    <a:pt x="8" y="48"/>
                  </a:lnTo>
                  <a:lnTo>
                    <a:pt x="8" y="54"/>
                  </a:lnTo>
                  <a:lnTo>
                    <a:pt x="8" y="58"/>
                  </a:lnTo>
                  <a:lnTo>
                    <a:pt x="8" y="60"/>
                  </a:lnTo>
                  <a:lnTo>
                    <a:pt x="8" y="64"/>
                  </a:lnTo>
                  <a:lnTo>
                    <a:pt x="8" y="62"/>
                  </a:lnTo>
                  <a:lnTo>
                    <a:pt x="8" y="60"/>
                  </a:lnTo>
                  <a:lnTo>
                    <a:pt x="10" y="58"/>
                  </a:lnTo>
                  <a:lnTo>
                    <a:pt x="14" y="54"/>
                  </a:lnTo>
                  <a:lnTo>
                    <a:pt x="18" y="50"/>
                  </a:lnTo>
                  <a:lnTo>
                    <a:pt x="26" y="44"/>
                  </a:lnTo>
                  <a:lnTo>
                    <a:pt x="26" y="42"/>
                  </a:lnTo>
                  <a:lnTo>
                    <a:pt x="26" y="40"/>
                  </a:lnTo>
                  <a:lnTo>
                    <a:pt x="28" y="38"/>
                  </a:lnTo>
                  <a:lnTo>
                    <a:pt x="28" y="36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26" y="28"/>
                  </a:lnTo>
                  <a:lnTo>
                    <a:pt x="26" y="24"/>
                  </a:lnTo>
                  <a:lnTo>
                    <a:pt x="26" y="22"/>
                  </a:lnTo>
                  <a:lnTo>
                    <a:pt x="26" y="18"/>
                  </a:lnTo>
                  <a:lnTo>
                    <a:pt x="24" y="14"/>
                  </a:lnTo>
                  <a:lnTo>
                    <a:pt x="22" y="8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0" y="2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47" name="Freeform 244"/>
            <p:cNvSpPr>
              <a:spLocks noChangeArrowheads="1"/>
            </p:cNvSpPr>
            <p:nvPr/>
          </p:nvSpPr>
          <p:spPr bwMode="auto">
            <a:xfrm>
              <a:off x="396" y="1048"/>
              <a:ext cx="142" cy="114"/>
            </a:xfrm>
            <a:custGeom>
              <a:avLst/>
              <a:gdLst>
                <a:gd name="T0" fmla="*/ 20 w 142"/>
                <a:gd name="T1" fmla="*/ 42 h 114"/>
                <a:gd name="T2" fmla="*/ 20 w 142"/>
                <a:gd name="T3" fmla="*/ 40 h 114"/>
                <a:gd name="T4" fmla="*/ 18 w 142"/>
                <a:gd name="T5" fmla="*/ 38 h 114"/>
                <a:gd name="T6" fmla="*/ 20 w 142"/>
                <a:gd name="T7" fmla="*/ 36 h 114"/>
                <a:gd name="T8" fmla="*/ 14 w 142"/>
                <a:gd name="T9" fmla="*/ 34 h 114"/>
                <a:gd name="T10" fmla="*/ 6 w 142"/>
                <a:gd name="T11" fmla="*/ 30 h 114"/>
                <a:gd name="T12" fmla="*/ 0 w 142"/>
                <a:gd name="T13" fmla="*/ 26 h 114"/>
                <a:gd name="T14" fmla="*/ 2 w 142"/>
                <a:gd name="T15" fmla="*/ 24 h 114"/>
                <a:gd name="T16" fmla="*/ 20 w 142"/>
                <a:gd name="T17" fmla="*/ 16 h 114"/>
                <a:gd name="T18" fmla="*/ 32 w 142"/>
                <a:gd name="T19" fmla="*/ 12 h 114"/>
                <a:gd name="T20" fmla="*/ 54 w 142"/>
                <a:gd name="T21" fmla="*/ 6 h 114"/>
                <a:gd name="T22" fmla="*/ 58 w 142"/>
                <a:gd name="T23" fmla="*/ 2 h 114"/>
                <a:gd name="T24" fmla="*/ 60 w 142"/>
                <a:gd name="T25" fmla="*/ 0 h 114"/>
                <a:gd name="T26" fmla="*/ 68 w 142"/>
                <a:gd name="T27" fmla="*/ 24 h 114"/>
                <a:gd name="T28" fmla="*/ 86 w 142"/>
                <a:gd name="T29" fmla="*/ 24 h 114"/>
                <a:gd name="T30" fmla="*/ 92 w 142"/>
                <a:gd name="T31" fmla="*/ 22 h 114"/>
                <a:gd name="T32" fmla="*/ 102 w 142"/>
                <a:gd name="T33" fmla="*/ 18 h 114"/>
                <a:gd name="T34" fmla="*/ 108 w 142"/>
                <a:gd name="T35" fmla="*/ 20 h 114"/>
                <a:gd name="T36" fmla="*/ 110 w 142"/>
                <a:gd name="T37" fmla="*/ 26 h 114"/>
                <a:gd name="T38" fmla="*/ 110 w 142"/>
                <a:gd name="T39" fmla="*/ 32 h 114"/>
                <a:gd name="T40" fmla="*/ 120 w 142"/>
                <a:gd name="T41" fmla="*/ 42 h 114"/>
                <a:gd name="T42" fmla="*/ 124 w 142"/>
                <a:gd name="T43" fmla="*/ 44 h 114"/>
                <a:gd name="T44" fmla="*/ 128 w 142"/>
                <a:gd name="T45" fmla="*/ 56 h 114"/>
                <a:gd name="T46" fmla="*/ 132 w 142"/>
                <a:gd name="T47" fmla="*/ 64 h 114"/>
                <a:gd name="T48" fmla="*/ 136 w 142"/>
                <a:gd name="T49" fmla="*/ 70 h 114"/>
                <a:gd name="T50" fmla="*/ 138 w 142"/>
                <a:gd name="T51" fmla="*/ 74 h 114"/>
                <a:gd name="T52" fmla="*/ 138 w 142"/>
                <a:gd name="T53" fmla="*/ 78 h 114"/>
                <a:gd name="T54" fmla="*/ 136 w 142"/>
                <a:gd name="T55" fmla="*/ 80 h 114"/>
                <a:gd name="T56" fmla="*/ 134 w 142"/>
                <a:gd name="T57" fmla="*/ 94 h 114"/>
                <a:gd name="T58" fmla="*/ 128 w 142"/>
                <a:gd name="T59" fmla="*/ 112 h 114"/>
                <a:gd name="T60" fmla="*/ 112 w 142"/>
                <a:gd name="T61" fmla="*/ 110 h 114"/>
                <a:gd name="T62" fmla="*/ 112 w 142"/>
                <a:gd name="T63" fmla="*/ 104 h 114"/>
                <a:gd name="T64" fmla="*/ 112 w 142"/>
                <a:gd name="T65" fmla="*/ 102 h 114"/>
                <a:gd name="T66" fmla="*/ 110 w 142"/>
                <a:gd name="T67" fmla="*/ 92 h 114"/>
                <a:gd name="T68" fmla="*/ 108 w 142"/>
                <a:gd name="T69" fmla="*/ 86 h 114"/>
                <a:gd name="T70" fmla="*/ 106 w 142"/>
                <a:gd name="T71" fmla="*/ 82 h 114"/>
                <a:gd name="T72" fmla="*/ 98 w 142"/>
                <a:gd name="T73" fmla="*/ 78 h 114"/>
                <a:gd name="T74" fmla="*/ 94 w 142"/>
                <a:gd name="T75" fmla="*/ 80 h 114"/>
                <a:gd name="T76" fmla="*/ 92 w 142"/>
                <a:gd name="T77" fmla="*/ 80 h 114"/>
                <a:gd name="T78" fmla="*/ 64 w 142"/>
                <a:gd name="T79" fmla="*/ 76 h 114"/>
                <a:gd name="T80" fmla="*/ 58 w 142"/>
                <a:gd name="T81" fmla="*/ 74 h 114"/>
                <a:gd name="T82" fmla="*/ 52 w 142"/>
                <a:gd name="T83" fmla="*/ 70 h 114"/>
                <a:gd name="T84" fmla="*/ 46 w 142"/>
                <a:gd name="T85" fmla="*/ 60 h 114"/>
                <a:gd name="T86" fmla="*/ 38 w 142"/>
                <a:gd name="T87" fmla="*/ 60 h 11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2"/>
                <a:gd name="T133" fmla="*/ 0 h 114"/>
                <a:gd name="T134" fmla="*/ 142 w 142"/>
                <a:gd name="T135" fmla="*/ 114 h 11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2" h="114">
                  <a:moveTo>
                    <a:pt x="26" y="52"/>
                  </a:moveTo>
                  <a:lnTo>
                    <a:pt x="20" y="42"/>
                  </a:lnTo>
                  <a:lnTo>
                    <a:pt x="20" y="40"/>
                  </a:lnTo>
                  <a:lnTo>
                    <a:pt x="18" y="38"/>
                  </a:lnTo>
                  <a:lnTo>
                    <a:pt x="20" y="36"/>
                  </a:lnTo>
                  <a:lnTo>
                    <a:pt x="18" y="34"/>
                  </a:lnTo>
                  <a:lnTo>
                    <a:pt x="14" y="34"/>
                  </a:lnTo>
                  <a:lnTo>
                    <a:pt x="10" y="32"/>
                  </a:lnTo>
                  <a:lnTo>
                    <a:pt x="6" y="30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2" y="24"/>
                  </a:lnTo>
                  <a:lnTo>
                    <a:pt x="10" y="20"/>
                  </a:lnTo>
                  <a:lnTo>
                    <a:pt x="20" y="16"/>
                  </a:lnTo>
                  <a:lnTo>
                    <a:pt x="28" y="14"/>
                  </a:lnTo>
                  <a:lnTo>
                    <a:pt x="32" y="12"/>
                  </a:lnTo>
                  <a:lnTo>
                    <a:pt x="56" y="10"/>
                  </a:lnTo>
                  <a:lnTo>
                    <a:pt x="54" y="6"/>
                  </a:lnTo>
                  <a:lnTo>
                    <a:pt x="56" y="4"/>
                  </a:lnTo>
                  <a:lnTo>
                    <a:pt x="58" y="2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2" y="10"/>
                  </a:lnTo>
                  <a:lnTo>
                    <a:pt x="68" y="24"/>
                  </a:lnTo>
                  <a:lnTo>
                    <a:pt x="84" y="24"/>
                  </a:lnTo>
                  <a:lnTo>
                    <a:pt x="86" y="24"/>
                  </a:lnTo>
                  <a:lnTo>
                    <a:pt x="88" y="22"/>
                  </a:lnTo>
                  <a:lnTo>
                    <a:pt x="92" y="22"/>
                  </a:lnTo>
                  <a:lnTo>
                    <a:pt x="96" y="20"/>
                  </a:lnTo>
                  <a:lnTo>
                    <a:pt x="102" y="18"/>
                  </a:lnTo>
                  <a:lnTo>
                    <a:pt x="106" y="18"/>
                  </a:lnTo>
                  <a:lnTo>
                    <a:pt x="108" y="20"/>
                  </a:lnTo>
                  <a:lnTo>
                    <a:pt x="110" y="24"/>
                  </a:lnTo>
                  <a:lnTo>
                    <a:pt x="110" y="26"/>
                  </a:lnTo>
                  <a:lnTo>
                    <a:pt x="110" y="30"/>
                  </a:lnTo>
                  <a:lnTo>
                    <a:pt x="110" y="32"/>
                  </a:lnTo>
                  <a:lnTo>
                    <a:pt x="110" y="34"/>
                  </a:lnTo>
                  <a:lnTo>
                    <a:pt x="120" y="42"/>
                  </a:lnTo>
                  <a:lnTo>
                    <a:pt x="124" y="40"/>
                  </a:lnTo>
                  <a:lnTo>
                    <a:pt x="124" y="44"/>
                  </a:lnTo>
                  <a:lnTo>
                    <a:pt x="128" y="50"/>
                  </a:lnTo>
                  <a:lnTo>
                    <a:pt x="128" y="56"/>
                  </a:lnTo>
                  <a:lnTo>
                    <a:pt x="130" y="60"/>
                  </a:lnTo>
                  <a:lnTo>
                    <a:pt x="132" y="64"/>
                  </a:lnTo>
                  <a:lnTo>
                    <a:pt x="134" y="68"/>
                  </a:lnTo>
                  <a:lnTo>
                    <a:pt x="136" y="70"/>
                  </a:lnTo>
                  <a:lnTo>
                    <a:pt x="138" y="74"/>
                  </a:lnTo>
                  <a:lnTo>
                    <a:pt x="138" y="76"/>
                  </a:lnTo>
                  <a:lnTo>
                    <a:pt x="138" y="78"/>
                  </a:lnTo>
                  <a:lnTo>
                    <a:pt x="136" y="80"/>
                  </a:lnTo>
                  <a:lnTo>
                    <a:pt x="130" y="86"/>
                  </a:lnTo>
                  <a:lnTo>
                    <a:pt x="134" y="94"/>
                  </a:lnTo>
                  <a:lnTo>
                    <a:pt x="142" y="110"/>
                  </a:lnTo>
                  <a:lnTo>
                    <a:pt x="128" y="112"/>
                  </a:lnTo>
                  <a:lnTo>
                    <a:pt x="114" y="114"/>
                  </a:lnTo>
                  <a:lnTo>
                    <a:pt x="112" y="110"/>
                  </a:lnTo>
                  <a:lnTo>
                    <a:pt x="112" y="108"/>
                  </a:lnTo>
                  <a:lnTo>
                    <a:pt x="112" y="104"/>
                  </a:lnTo>
                  <a:lnTo>
                    <a:pt x="112" y="102"/>
                  </a:lnTo>
                  <a:lnTo>
                    <a:pt x="112" y="98"/>
                  </a:lnTo>
                  <a:lnTo>
                    <a:pt x="110" y="92"/>
                  </a:lnTo>
                  <a:lnTo>
                    <a:pt x="110" y="88"/>
                  </a:lnTo>
                  <a:lnTo>
                    <a:pt x="108" y="86"/>
                  </a:lnTo>
                  <a:lnTo>
                    <a:pt x="106" y="82"/>
                  </a:lnTo>
                  <a:lnTo>
                    <a:pt x="102" y="78"/>
                  </a:lnTo>
                  <a:lnTo>
                    <a:pt x="98" y="78"/>
                  </a:lnTo>
                  <a:lnTo>
                    <a:pt x="96" y="78"/>
                  </a:lnTo>
                  <a:lnTo>
                    <a:pt x="94" y="80"/>
                  </a:lnTo>
                  <a:lnTo>
                    <a:pt x="92" y="80"/>
                  </a:lnTo>
                  <a:lnTo>
                    <a:pt x="86" y="98"/>
                  </a:lnTo>
                  <a:lnTo>
                    <a:pt x="64" y="76"/>
                  </a:lnTo>
                  <a:lnTo>
                    <a:pt x="58" y="76"/>
                  </a:lnTo>
                  <a:lnTo>
                    <a:pt x="58" y="74"/>
                  </a:lnTo>
                  <a:lnTo>
                    <a:pt x="54" y="72"/>
                  </a:lnTo>
                  <a:lnTo>
                    <a:pt x="52" y="70"/>
                  </a:lnTo>
                  <a:lnTo>
                    <a:pt x="48" y="66"/>
                  </a:lnTo>
                  <a:lnTo>
                    <a:pt x="46" y="60"/>
                  </a:lnTo>
                  <a:lnTo>
                    <a:pt x="44" y="56"/>
                  </a:lnTo>
                  <a:lnTo>
                    <a:pt x="38" y="60"/>
                  </a:lnTo>
                  <a:lnTo>
                    <a:pt x="26" y="5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48" name="Freeform 245"/>
            <p:cNvSpPr>
              <a:spLocks noChangeArrowheads="1"/>
            </p:cNvSpPr>
            <p:nvPr/>
          </p:nvSpPr>
          <p:spPr bwMode="auto">
            <a:xfrm>
              <a:off x="456" y="1014"/>
              <a:ext cx="76" cy="58"/>
            </a:xfrm>
            <a:custGeom>
              <a:avLst/>
              <a:gdLst>
                <a:gd name="T0" fmla="*/ 40 w 76"/>
                <a:gd name="T1" fmla="*/ 18 h 58"/>
                <a:gd name="T2" fmla="*/ 34 w 76"/>
                <a:gd name="T3" fmla="*/ 20 h 58"/>
                <a:gd name="T4" fmla="*/ 28 w 76"/>
                <a:gd name="T5" fmla="*/ 22 h 58"/>
                <a:gd name="T6" fmla="*/ 26 w 76"/>
                <a:gd name="T7" fmla="*/ 22 h 58"/>
                <a:gd name="T8" fmla="*/ 12 w 76"/>
                <a:gd name="T9" fmla="*/ 22 h 58"/>
                <a:gd name="T10" fmla="*/ 10 w 76"/>
                <a:gd name="T11" fmla="*/ 20 h 58"/>
                <a:gd name="T12" fmla="*/ 6 w 76"/>
                <a:gd name="T13" fmla="*/ 16 h 58"/>
                <a:gd name="T14" fmla="*/ 4 w 76"/>
                <a:gd name="T15" fmla="*/ 18 h 58"/>
                <a:gd name="T16" fmla="*/ 0 w 76"/>
                <a:gd name="T17" fmla="*/ 24 h 58"/>
                <a:gd name="T18" fmla="*/ 0 w 76"/>
                <a:gd name="T19" fmla="*/ 32 h 58"/>
                <a:gd name="T20" fmla="*/ 0 w 76"/>
                <a:gd name="T21" fmla="*/ 34 h 58"/>
                <a:gd name="T22" fmla="*/ 2 w 76"/>
                <a:gd name="T23" fmla="*/ 42 h 58"/>
                <a:gd name="T24" fmla="*/ 4 w 76"/>
                <a:gd name="T25" fmla="*/ 52 h 58"/>
                <a:gd name="T26" fmla="*/ 8 w 76"/>
                <a:gd name="T27" fmla="*/ 58 h 58"/>
                <a:gd name="T28" fmla="*/ 26 w 76"/>
                <a:gd name="T29" fmla="*/ 58 h 58"/>
                <a:gd name="T30" fmla="*/ 32 w 76"/>
                <a:gd name="T31" fmla="*/ 56 h 58"/>
                <a:gd name="T32" fmla="*/ 38 w 76"/>
                <a:gd name="T33" fmla="*/ 54 h 58"/>
                <a:gd name="T34" fmla="*/ 46 w 76"/>
                <a:gd name="T35" fmla="*/ 52 h 58"/>
                <a:gd name="T36" fmla="*/ 52 w 76"/>
                <a:gd name="T37" fmla="*/ 54 h 58"/>
                <a:gd name="T38" fmla="*/ 56 w 76"/>
                <a:gd name="T39" fmla="*/ 54 h 58"/>
                <a:gd name="T40" fmla="*/ 58 w 76"/>
                <a:gd name="T41" fmla="*/ 52 h 58"/>
                <a:gd name="T42" fmla="*/ 62 w 76"/>
                <a:gd name="T43" fmla="*/ 48 h 58"/>
                <a:gd name="T44" fmla="*/ 68 w 76"/>
                <a:gd name="T45" fmla="*/ 42 h 58"/>
                <a:gd name="T46" fmla="*/ 72 w 76"/>
                <a:gd name="T47" fmla="*/ 30 h 58"/>
                <a:gd name="T48" fmla="*/ 72 w 76"/>
                <a:gd name="T49" fmla="*/ 24 h 58"/>
                <a:gd name="T50" fmla="*/ 74 w 76"/>
                <a:gd name="T51" fmla="*/ 16 h 58"/>
                <a:gd name="T52" fmla="*/ 76 w 76"/>
                <a:gd name="T53" fmla="*/ 10 h 58"/>
                <a:gd name="T54" fmla="*/ 70 w 76"/>
                <a:gd name="T55" fmla="*/ 0 h 58"/>
                <a:gd name="T56" fmla="*/ 66 w 76"/>
                <a:gd name="T57" fmla="*/ 2 h 58"/>
                <a:gd name="T58" fmla="*/ 56 w 76"/>
                <a:gd name="T59" fmla="*/ 2 h 58"/>
                <a:gd name="T60" fmla="*/ 54 w 76"/>
                <a:gd name="T61" fmla="*/ 4 h 58"/>
                <a:gd name="T62" fmla="*/ 46 w 76"/>
                <a:gd name="T63" fmla="*/ 8 h 58"/>
                <a:gd name="T64" fmla="*/ 46 w 76"/>
                <a:gd name="T65" fmla="*/ 12 h 58"/>
                <a:gd name="T66" fmla="*/ 44 w 76"/>
                <a:gd name="T67" fmla="*/ 16 h 58"/>
                <a:gd name="T68" fmla="*/ 42 w 76"/>
                <a:gd name="T69" fmla="*/ 18 h 5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6"/>
                <a:gd name="T106" fmla="*/ 0 h 58"/>
                <a:gd name="T107" fmla="*/ 76 w 76"/>
                <a:gd name="T108" fmla="*/ 58 h 5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6" h="58">
                  <a:moveTo>
                    <a:pt x="42" y="18"/>
                  </a:moveTo>
                  <a:lnTo>
                    <a:pt x="40" y="18"/>
                  </a:lnTo>
                  <a:lnTo>
                    <a:pt x="36" y="18"/>
                  </a:lnTo>
                  <a:lnTo>
                    <a:pt x="34" y="20"/>
                  </a:lnTo>
                  <a:lnTo>
                    <a:pt x="30" y="22"/>
                  </a:lnTo>
                  <a:lnTo>
                    <a:pt x="28" y="22"/>
                  </a:lnTo>
                  <a:lnTo>
                    <a:pt x="26" y="22"/>
                  </a:lnTo>
                  <a:lnTo>
                    <a:pt x="20" y="24"/>
                  </a:lnTo>
                  <a:lnTo>
                    <a:pt x="12" y="22"/>
                  </a:lnTo>
                  <a:lnTo>
                    <a:pt x="10" y="20"/>
                  </a:lnTo>
                  <a:lnTo>
                    <a:pt x="8" y="18"/>
                  </a:lnTo>
                  <a:lnTo>
                    <a:pt x="6" y="16"/>
                  </a:lnTo>
                  <a:lnTo>
                    <a:pt x="6" y="18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0" y="38"/>
                  </a:lnTo>
                  <a:lnTo>
                    <a:pt x="2" y="42"/>
                  </a:lnTo>
                  <a:lnTo>
                    <a:pt x="4" y="48"/>
                  </a:lnTo>
                  <a:lnTo>
                    <a:pt x="4" y="52"/>
                  </a:lnTo>
                  <a:lnTo>
                    <a:pt x="6" y="56"/>
                  </a:lnTo>
                  <a:lnTo>
                    <a:pt x="8" y="58"/>
                  </a:lnTo>
                  <a:lnTo>
                    <a:pt x="24" y="58"/>
                  </a:lnTo>
                  <a:lnTo>
                    <a:pt x="26" y="58"/>
                  </a:lnTo>
                  <a:lnTo>
                    <a:pt x="28" y="58"/>
                  </a:lnTo>
                  <a:lnTo>
                    <a:pt x="32" y="56"/>
                  </a:lnTo>
                  <a:lnTo>
                    <a:pt x="36" y="54"/>
                  </a:lnTo>
                  <a:lnTo>
                    <a:pt x="38" y="54"/>
                  </a:lnTo>
                  <a:lnTo>
                    <a:pt x="46" y="52"/>
                  </a:lnTo>
                  <a:lnTo>
                    <a:pt x="48" y="54"/>
                  </a:lnTo>
                  <a:lnTo>
                    <a:pt x="52" y="54"/>
                  </a:lnTo>
                  <a:lnTo>
                    <a:pt x="54" y="54"/>
                  </a:lnTo>
                  <a:lnTo>
                    <a:pt x="56" y="54"/>
                  </a:lnTo>
                  <a:lnTo>
                    <a:pt x="56" y="52"/>
                  </a:lnTo>
                  <a:lnTo>
                    <a:pt x="58" y="52"/>
                  </a:lnTo>
                  <a:lnTo>
                    <a:pt x="60" y="52"/>
                  </a:lnTo>
                  <a:lnTo>
                    <a:pt x="62" y="48"/>
                  </a:lnTo>
                  <a:lnTo>
                    <a:pt x="66" y="46"/>
                  </a:lnTo>
                  <a:lnTo>
                    <a:pt x="68" y="42"/>
                  </a:lnTo>
                  <a:lnTo>
                    <a:pt x="70" y="36"/>
                  </a:lnTo>
                  <a:lnTo>
                    <a:pt x="72" y="30"/>
                  </a:lnTo>
                  <a:lnTo>
                    <a:pt x="72" y="28"/>
                  </a:lnTo>
                  <a:lnTo>
                    <a:pt x="72" y="24"/>
                  </a:lnTo>
                  <a:lnTo>
                    <a:pt x="72" y="20"/>
                  </a:lnTo>
                  <a:lnTo>
                    <a:pt x="74" y="16"/>
                  </a:lnTo>
                  <a:lnTo>
                    <a:pt x="74" y="12"/>
                  </a:lnTo>
                  <a:lnTo>
                    <a:pt x="76" y="10"/>
                  </a:lnTo>
                  <a:lnTo>
                    <a:pt x="70" y="0"/>
                  </a:lnTo>
                  <a:lnTo>
                    <a:pt x="68" y="2"/>
                  </a:lnTo>
                  <a:lnTo>
                    <a:pt x="66" y="2"/>
                  </a:lnTo>
                  <a:lnTo>
                    <a:pt x="62" y="2"/>
                  </a:lnTo>
                  <a:lnTo>
                    <a:pt x="56" y="2"/>
                  </a:lnTo>
                  <a:lnTo>
                    <a:pt x="54" y="4"/>
                  </a:lnTo>
                  <a:lnTo>
                    <a:pt x="52" y="4"/>
                  </a:lnTo>
                  <a:lnTo>
                    <a:pt x="46" y="8"/>
                  </a:lnTo>
                  <a:lnTo>
                    <a:pt x="46" y="10"/>
                  </a:lnTo>
                  <a:lnTo>
                    <a:pt x="46" y="12"/>
                  </a:lnTo>
                  <a:lnTo>
                    <a:pt x="46" y="14"/>
                  </a:lnTo>
                  <a:lnTo>
                    <a:pt x="44" y="16"/>
                  </a:lnTo>
                  <a:lnTo>
                    <a:pt x="44" y="18"/>
                  </a:lnTo>
                  <a:lnTo>
                    <a:pt x="42" y="1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49" name="Freeform 246"/>
            <p:cNvSpPr>
              <a:spLocks noChangeArrowheads="1"/>
            </p:cNvSpPr>
            <p:nvPr/>
          </p:nvSpPr>
          <p:spPr bwMode="auto">
            <a:xfrm>
              <a:off x="398" y="972"/>
              <a:ext cx="138" cy="66"/>
            </a:xfrm>
            <a:custGeom>
              <a:avLst/>
              <a:gdLst>
                <a:gd name="T0" fmla="*/ 134 w 138"/>
                <a:gd name="T1" fmla="*/ 22 h 66"/>
                <a:gd name="T2" fmla="*/ 130 w 138"/>
                <a:gd name="T3" fmla="*/ 18 h 66"/>
                <a:gd name="T4" fmla="*/ 126 w 138"/>
                <a:gd name="T5" fmla="*/ 16 h 66"/>
                <a:gd name="T6" fmla="*/ 118 w 138"/>
                <a:gd name="T7" fmla="*/ 12 h 66"/>
                <a:gd name="T8" fmla="*/ 110 w 138"/>
                <a:gd name="T9" fmla="*/ 14 h 66"/>
                <a:gd name="T10" fmla="*/ 106 w 138"/>
                <a:gd name="T11" fmla="*/ 18 h 66"/>
                <a:gd name="T12" fmla="*/ 104 w 138"/>
                <a:gd name="T13" fmla="*/ 20 h 66"/>
                <a:gd name="T14" fmla="*/ 104 w 138"/>
                <a:gd name="T15" fmla="*/ 24 h 66"/>
                <a:gd name="T16" fmla="*/ 100 w 138"/>
                <a:gd name="T17" fmla="*/ 22 h 66"/>
                <a:gd name="T18" fmla="*/ 94 w 138"/>
                <a:gd name="T19" fmla="*/ 24 h 66"/>
                <a:gd name="T20" fmla="*/ 90 w 138"/>
                <a:gd name="T21" fmla="*/ 24 h 66"/>
                <a:gd name="T22" fmla="*/ 84 w 138"/>
                <a:gd name="T23" fmla="*/ 22 h 66"/>
                <a:gd name="T24" fmla="*/ 76 w 138"/>
                <a:gd name="T25" fmla="*/ 20 h 66"/>
                <a:gd name="T26" fmla="*/ 60 w 138"/>
                <a:gd name="T27" fmla="*/ 14 h 66"/>
                <a:gd name="T28" fmla="*/ 46 w 138"/>
                <a:gd name="T29" fmla="*/ 8 h 66"/>
                <a:gd name="T30" fmla="*/ 36 w 138"/>
                <a:gd name="T31" fmla="*/ 4 h 66"/>
                <a:gd name="T32" fmla="*/ 30 w 138"/>
                <a:gd name="T33" fmla="*/ 0 h 66"/>
                <a:gd name="T34" fmla="*/ 28 w 138"/>
                <a:gd name="T35" fmla="*/ 2 h 66"/>
                <a:gd name="T36" fmla="*/ 28 w 138"/>
                <a:gd name="T37" fmla="*/ 4 h 66"/>
                <a:gd name="T38" fmla="*/ 26 w 138"/>
                <a:gd name="T39" fmla="*/ 6 h 66"/>
                <a:gd name="T40" fmla="*/ 24 w 138"/>
                <a:gd name="T41" fmla="*/ 4 h 66"/>
                <a:gd name="T42" fmla="*/ 22 w 138"/>
                <a:gd name="T43" fmla="*/ 4 h 66"/>
                <a:gd name="T44" fmla="*/ 20 w 138"/>
                <a:gd name="T45" fmla="*/ 0 h 66"/>
                <a:gd name="T46" fmla="*/ 18 w 138"/>
                <a:gd name="T47" fmla="*/ 0 h 66"/>
                <a:gd name="T48" fmla="*/ 18 w 138"/>
                <a:gd name="T49" fmla="*/ 4 h 66"/>
                <a:gd name="T50" fmla="*/ 14 w 138"/>
                <a:gd name="T51" fmla="*/ 6 h 66"/>
                <a:gd name="T52" fmla="*/ 12 w 138"/>
                <a:gd name="T53" fmla="*/ 6 h 66"/>
                <a:gd name="T54" fmla="*/ 6 w 138"/>
                <a:gd name="T55" fmla="*/ 6 h 66"/>
                <a:gd name="T56" fmla="*/ 4 w 138"/>
                <a:gd name="T57" fmla="*/ 8 h 66"/>
                <a:gd name="T58" fmla="*/ 0 w 138"/>
                <a:gd name="T59" fmla="*/ 8 h 66"/>
                <a:gd name="T60" fmla="*/ 8 w 138"/>
                <a:gd name="T61" fmla="*/ 20 h 66"/>
                <a:gd name="T62" fmla="*/ 16 w 138"/>
                <a:gd name="T63" fmla="*/ 42 h 66"/>
                <a:gd name="T64" fmla="*/ 18 w 138"/>
                <a:gd name="T65" fmla="*/ 42 h 66"/>
                <a:gd name="T66" fmla="*/ 18 w 138"/>
                <a:gd name="T67" fmla="*/ 44 h 66"/>
                <a:gd name="T68" fmla="*/ 20 w 138"/>
                <a:gd name="T69" fmla="*/ 46 h 66"/>
                <a:gd name="T70" fmla="*/ 24 w 138"/>
                <a:gd name="T71" fmla="*/ 46 h 66"/>
                <a:gd name="T72" fmla="*/ 30 w 138"/>
                <a:gd name="T73" fmla="*/ 46 h 66"/>
                <a:gd name="T74" fmla="*/ 34 w 138"/>
                <a:gd name="T75" fmla="*/ 42 h 66"/>
                <a:gd name="T76" fmla="*/ 42 w 138"/>
                <a:gd name="T77" fmla="*/ 44 h 66"/>
                <a:gd name="T78" fmla="*/ 42 w 138"/>
                <a:gd name="T79" fmla="*/ 46 h 66"/>
                <a:gd name="T80" fmla="*/ 44 w 138"/>
                <a:gd name="T81" fmla="*/ 48 h 66"/>
                <a:gd name="T82" fmla="*/ 52 w 138"/>
                <a:gd name="T83" fmla="*/ 50 h 66"/>
                <a:gd name="T84" fmla="*/ 60 w 138"/>
                <a:gd name="T85" fmla="*/ 52 h 66"/>
                <a:gd name="T86" fmla="*/ 62 w 138"/>
                <a:gd name="T87" fmla="*/ 58 h 66"/>
                <a:gd name="T88" fmla="*/ 68 w 138"/>
                <a:gd name="T89" fmla="*/ 64 h 66"/>
                <a:gd name="T90" fmla="*/ 72 w 138"/>
                <a:gd name="T91" fmla="*/ 64 h 66"/>
                <a:gd name="T92" fmla="*/ 78 w 138"/>
                <a:gd name="T93" fmla="*/ 66 h 66"/>
                <a:gd name="T94" fmla="*/ 86 w 138"/>
                <a:gd name="T95" fmla="*/ 64 h 66"/>
                <a:gd name="T96" fmla="*/ 90 w 138"/>
                <a:gd name="T97" fmla="*/ 62 h 66"/>
                <a:gd name="T98" fmla="*/ 98 w 138"/>
                <a:gd name="T99" fmla="*/ 60 h 66"/>
                <a:gd name="T100" fmla="*/ 102 w 138"/>
                <a:gd name="T101" fmla="*/ 58 h 66"/>
                <a:gd name="T102" fmla="*/ 104 w 138"/>
                <a:gd name="T103" fmla="*/ 54 h 66"/>
                <a:gd name="T104" fmla="*/ 104 w 138"/>
                <a:gd name="T105" fmla="*/ 50 h 66"/>
                <a:gd name="T106" fmla="*/ 108 w 138"/>
                <a:gd name="T107" fmla="*/ 48 h 66"/>
                <a:gd name="T108" fmla="*/ 112 w 138"/>
                <a:gd name="T109" fmla="*/ 44 h 66"/>
                <a:gd name="T110" fmla="*/ 118 w 138"/>
                <a:gd name="T111" fmla="*/ 46 h 66"/>
                <a:gd name="T112" fmla="*/ 126 w 138"/>
                <a:gd name="T113" fmla="*/ 44 h 66"/>
                <a:gd name="T114" fmla="*/ 130 w 138"/>
                <a:gd name="T115" fmla="*/ 40 h 66"/>
                <a:gd name="T116" fmla="*/ 136 w 138"/>
                <a:gd name="T117" fmla="*/ 38 h 66"/>
                <a:gd name="T118" fmla="*/ 138 w 138"/>
                <a:gd name="T119" fmla="*/ 38 h 66"/>
                <a:gd name="T120" fmla="*/ 136 w 138"/>
                <a:gd name="T121" fmla="*/ 36 h 66"/>
                <a:gd name="T122" fmla="*/ 136 w 138"/>
                <a:gd name="T123" fmla="*/ 30 h 66"/>
                <a:gd name="T124" fmla="*/ 138 w 138"/>
                <a:gd name="T125" fmla="*/ 24 h 6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38"/>
                <a:gd name="T190" fmla="*/ 0 h 66"/>
                <a:gd name="T191" fmla="*/ 138 w 138"/>
                <a:gd name="T192" fmla="*/ 66 h 6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38" h="66">
                  <a:moveTo>
                    <a:pt x="138" y="24"/>
                  </a:moveTo>
                  <a:lnTo>
                    <a:pt x="134" y="22"/>
                  </a:lnTo>
                  <a:lnTo>
                    <a:pt x="132" y="20"/>
                  </a:lnTo>
                  <a:lnTo>
                    <a:pt x="130" y="18"/>
                  </a:lnTo>
                  <a:lnTo>
                    <a:pt x="128" y="16"/>
                  </a:lnTo>
                  <a:lnTo>
                    <a:pt x="126" y="16"/>
                  </a:lnTo>
                  <a:lnTo>
                    <a:pt x="122" y="12"/>
                  </a:lnTo>
                  <a:lnTo>
                    <a:pt x="118" y="12"/>
                  </a:lnTo>
                  <a:lnTo>
                    <a:pt x="114" y="14"/>
                  </a:lnTo>
                  <a:lnTo>
                    <a:pt x="110" y="14"/>
                  </a:lnTo>
                  <a:lnTo>
                    <a:pt x="108" y="16"/>
                  </a:lnTo>
                  <a:lnTo>
                    <a:pt x="106" y="18"/>
                  </a:lnTo>
                  <a:lnTo>
                    <a:pt x="104" y="18"/>
                  </a:lnTo>
                  <a:lnTo>
                    <a:pt x="104" y="20"/>
                  </a:lnTo>
                  <a:lnTo>
                    <a:pt x="104" y="22"/>
                  </a:lnTo>
                  <a:lnTo>
                    <a:pt x="104" y="24"/>
                  </a:lnTo>
                  <a:lnTo>
                    <a:pt x="102" y="24"/>
                  </a:lnTo>
                  <a:lnTo>
                    <a:pt x="100" y="22"/>
                  </a:lnTo>
                  <a:lnTo>
                    <a:pt x="96" y="22"/>
                  </a:lnTo>
                  <a:lnTo>
                    <a:pt x="94" y="24"/>
                  </a:lnTo>
                  <a:lnTo>
                    <a:pt x="92" y="24"/>
                  </a:lnTo>
                  <a:lnTo>
                    <a:pt x="90" y="24"/>
                  </a:lnTo>
                  <a:lnTo>
                    <a:pt x="84" y="26"/>
                  </a:lnTo>
                  <a:lnTo>
                    <a:pt x="84" y="22"/>
                  </a:lnTo>
                  <a:lnTo>
                    <a:pt x="80" y="22"/>
                  </a:lnTo>
                  <a:lnTo>
                    <a:pt x="76" y="20"/>
                  </a:lnTo>
                  <a:lnTo>
                    <a:pt x="68" y="14"/>
                  </a:lnTo>
                  <a:lnTo>
                    <a:pt x="60" y="14"/>
                  </a:lnTo>
                  <a:lnTo>
                    <a:pt x="58" y="8"/>
                  </a:lnTo>
                  <a:lnTo>
                    <a:pt x="46" y="8"/>
                  </a:lnTo>
                  <a:lnTo>
                    <a:pt x="42" y="4"/>
                  </a:lnTo>
                  <a:lnTo>
                    <a:pt x="36" y="4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30" y="2"/>
                  </a:lnTo>
                  <a:lnTo>
                    <a:pt x="28" y="2"/>
                  </a:lnTo>
                  <a:lnTo>
                    <a:pt x="28" y="4"/>
                  </a:lnTo>
                  <a:lnTo>
                    <a:pt x="28" y="6"/>
                  </a:lnTo>
                  <a:lnTo>
                    <a:pt x="26" y="6"/>
                  </a:lnTo>
                  <a:lnTo>
                    <a:pt x="24" y="6"/>
                  </a:lnTo>
                  <a:lnTo>
                    <a:pt x="24" y="4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16" y="4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8" y="6"/>
                  </a:lnTo>
                  <a:lnTo>
                    <a:pt x="6" y="6"/>
                  </a:lnTo>
                  <a:lnTo>
                    <a:pt x="6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18"/>
                  </a:lnTo>
                  <a:lnTo>
                    <a:pt x="8" y="20"/>
                  </a:lnTo>
                  <a:lnTo>
                    <a:pt x="12" y="26"/>
                  </a:lnTo>
                  <a:lnTo>
                    <a:pt x="16" y="42"/>
                  </a:lnTo>
                  <a:lnTo>
                    <a:pt x="18" y="42"/>
                  </a:lnTo>
                  <a:lnTo>
                    <a:pt x="18" y="44"/>
                  </a:lnTo>
                  <a:lnTo>
                    <a:pt x="18" y="46"/>
                  </a:lnTo>
                  <a:lnTo>
                    <a:pt x="20" y="46"/>
                  </a:lnTo>
                  <a:lnTo>
                    <a:pt x="22" y="46"/>
                  </a:lnTo>
                  <a:lnTo>
                    <a:pt x="24" y="46"/>
                  </a:lnTo>
                  <a:lnTo>
                    <a:pt x="26" y="48"/>
                  </a:lnTo>
                  <a:lnTo>
                    <a:pt x="30" y="46"/>
                  </a:lnTo>
                  <a:lnTo>
                    <a:pt x="32" y="46"/>
                  </a:lnTo>
                  <a:lnTo>
                    <a:pt x="34" y="42"/>
                  </a:lnTo>
                  <a:lnTo>
                    <a:pt x="42" y="42"/>
                  </a:lnTo>
                  <a:lnTo>
                    <a:pt x="42" y="44"/>
                  </a:lnTo>
                  <a:lnTo>
                    <a:pt x="42" y="46"/>
                  </a:lnTo>
                  <a:lnTo>
                    <a:pt x="42" y="48"/>
                  </a:lnTo>
                  <a:lnTo>
                    <a:pt x="44" y="48"/>
                  </a:lnTo>
                  <a:lnTo>
                    <a:pt x="46" y="50"/>
                  </a:lnTo>
                  <a:lnTo>
                    <a:pt x="52" y="50"/>
                  </a:lnTo>
                  <a:lnTo>
                    <a:pt x="58" y="50"/>
                  </a:lnTo>
                  <a:lnTo>
                    <a:pt x="60" y="52"/>
                  </a:lnTo>
                  <a:lnTo>
                    <a:pt x="60" y="54"/>
                  </a:lnTo>
                  <a:lnTo>
                    <a:pt x="62" y="58"/>
                  </a:lnTo>
                  <a:lnTo>
                    <a:pt x="66" y="60"/>
                  </a:lnTo>
                  <a:lnTo>
                    <a:pt x="68" y="64"/>
                  </a:lnTo>
                  <a:lnTo>
                    <a:pt x="70" y="64"/>
                  </a:lnTo>
                  <a:lnTo>
                    <a:pt x="72" y="64"/>
                  </a:lnTo>
                  <a:lnTo>
                    <a:pt x="74" y="66"/>
                  </a:lnTo>
                  <a:lnTo>
                    <a:pt x="78" y="66"/>
                  </a:lnTo>
                  <a:lnTo>
                    <a:pt x="82" y="66"/>
                  </a:lnTo>
                  <a:lnTo>
                    <a:pt x="86" y="64"/>
                  </a:lnTo>
                  <a:lnTo>
                    <a:pt x="90" y="62"/>
                  </a:lnTo>
                  <a:lnTo>
                    <a:pt x="94" y="60"/>
                  </a:lnTo>
                  <a:lnTo>
                    <a:pt x="98" y="60"/>
                  </a:lnTo>
                  <a:lnTo>
                    <a:pt x="102" y="60"/>
                  </a:lnTo>
                  <a:lnTo>
                    <a:pt x="102" y="58"/>
                  </a:lnTo>
                  <a:lnTo>
                    <a:pt x="104" y="56"/>
                  </a:lnTo>
                  <a:lnTo>
                    <a:pt x="104" y="54"/>
                  </a:lnTo>
                  <a:lnTo>
                    <a:pt x="104" y="52"/>
                  </a:lnTo>
                  <a:lnTo>
                    <a:pt x="104" y="50"/>
                  </a:lnTo>
                  <a:lnTo>
                    <a:pt x="106" y="50"/>
                  </a:lnTo>
                  <a:lnTo>
                    <a:pt x="108" y="48"/>
                  </a:lnTo>
                  <a:lnTo>
                    <a:pt x="110" y="46"/>
                  </a:lnTo>
                  <a:lnTo>
                    <a:pt x="112" y="44"/>
                  </a:lnTo>
                  <a:lnTo>
                    <a:pt x="114" y="44"/>
                  </a:lnTo>
                  <a:lnTo>
                    <a:pt x="118" y="46"/>
                  </a:lnTo>
                  <a:lnTo>
                    <a:pt x="122" y="44"/>
                  </a:lnTo>
                  <a:lnTo>
                    <a:pt x="126" y="44"/>
                  </a:lnTo>
                  <a:lnTo>
                    <a:pt x="128" y="42"/>
                  </a:lnTo>
                  <a:lnTo>
                    <a:pt x="130" y="40"/>
                  </a:lnTo>
                  <a:lnTo>
                    <a:pt x="132" y="38"/>
                  </a:lnTo>
                  <a:lnTo>
                    <a:pt x="136" y="38"/>
                  </a:lnTo>
                  <a:lnTo>
                    <a:pt x="138" y="38"/>
                  </a:lnTo>
                  <a:lnTo>
                    <a:pt x="136" y="36"/>
                  </a:lnTo>
                  <a:lnTo>
                    <a:pt x="136" y="34"/>
                  </a:lnTo>
                  <a:lnTo>
                    <a:pt x="136" y="30"/>
                  </a:lnTo>
                  <a:lnTo>
                    <a:pt x="138" y="26"/>
                  </a:lnTo>
                  <a:lnTo>
                    <a:pt x="138" y="2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50" name="Freeform 247"/>
            <p:cNvSpPr>
              <a:spLocks noChangeArrowheads="1"/>
            </p:cNvSpPr>
            <p:nvPr/>
          </p:nvSpPr>
          <p:spPr bwMode="auto">
            <a:xfrm>
              <a:off x="414" y="876"/>
              <a:ext cx="152" cy="122"/>
            </a:xfrm>
            <a:custGeom>
              <a:avLst/>
              <a:gdLst>
                <a:gd name="T0" fmla="*/ 84 w 152"/>
                <a:gd name="T1" fmla="*/ 2 h 122"/>
                <a:gd name="T2" fmla="*/ 80 w 152"/>
                <a:gd name="T3" fmla="*/ 10 h 122"/>
                <a:gd name="T4" fmla="*/ 60 w 152"/>
                <a:gd name="T5" fmla="*/ 18 h 122"/>
                <a:gd name="T6" fmla="*/ 52 w 152"/>
                <a:gd name="T7" fmla="*/ 18 h 122"/>
                <a:gd name="T8" fmla="*/ 46 w 152"/>
                <a:gd name="T9" fmla="*/ 16 h 122"/>
                <a:gd name="T10" fmla="*/ 36 w 152"/>
                <a:gd name="T11" fmla="*/ 22 h 122"/>
                <a:gd name="T12" fmla="*/ 30 w 152"/>
                <a:gd name="T13" fmla="*/ 28 h 122"/>
                <a:gd name="T14" fmla="*/ 4 w 152"/>
                <a:gd name="T15" fmla="*/ 36 h 122"/>
                <a:gd name="T16" fmla="*/ 4 w 152"/>
                <a:gd name="T17" fmla="*/ 48 h 122"/>
                <a:gd name="T18" fmla="*/ 4 w 152"/>
                <a:gd name="T19" fmla="*/ 52 h 122"/>
                <a:gd name="T20" fmla="*/ 0 w 152"/>
                <a:gd name="T21" fmla="*/ 56 h 122"/>
                <a:gd name="T22" fmla="*/ 6 w 152"/>
                <a:gd name="T23" fmla="*/ 62 h 122"/>
                <a:gd name="T24" fmla="*/ 10 w 152"/>
                <a:gd name="T25" fmla="*/ 66 h 122"/>
                <a:gd name="T26" fmla="*/ 10 w 152"/>
                <a:gd name="T27" fmla="*/ 72 h 122"/>
                <a:gd name="T28" fmla="*/ 6 w 152"/>
                <a:gd name="T29" fmla="*/ 76 h 122"/>
                <a:gd name="T30" fmla="*/ 6 w 152"/>
                <a:gd name="T31" fmla="*/ 78 h 122"/>
                <a:gd name="T32" fmla="*/ 8 w 152"/>
                <a:gd name="T33" fmla="*/ 84 h 122"/>
                <a:gd name="T34" fmla="*/ 8 w 152"/>
                <a:gd name="T35" fmla="*/ 90 h 122"/>
                <a:gd name="T36" fmla="*/ 8 w 152"/>
                <a:gd name="T37" fmla="*/ 94 h 122"/>
                <a:gd name="T38" fmla="*/ 6 w 152"/>
                <a:gd name="T39" fmla="*/ 100 h 122"/>
                <a:gd name="T40" fmla="*/ 8 w 152"/>
                <a:gd name="T41" fmla="*/ 100 h 122"/>
                <a:gd name="T42" fmla="*/ 12 w 152"/>
                <a:gd name="T43" fmla="*/ 102 h 122"/>
                <a:gd name="T44" fmla="*/ 12 w 152"/>
                <a:gd name="T45" fmla="*/ 98 h 122"/>
                <a:gd name="T46" fmla="*/ 18 w 152"/>
                <a:gd name="T47" fmla="*/ 96 h 122"/>
                <a:gd name="T48" fmla="*/ 30 w 152"/>
                <a:gd name="T49" fmla="*/ 104 h 122"/>
                <a:gd name="T50" fmla="*/ 52 w 152"/>
                <a:gd name="T51" fmla="*/ 110 h 122"/>
                <a:gd name="T52" fmla="*/ 68 w 152"/>
                <a:gd name="T53" fmla="*/ 118 h 122"/>
                <a:gd name="T54" fmla="*/ 76 w 152"/>
                <a:gd name="T55" fmla="*/ 120 h 122"/>
                <a:gd name="T56" fmla="*/ 84 w 152"/>
                <a:gd name="T57" fmla="*/ 118 h 122"/>
                <a:gd name="T58" fmla="*/ 88 w 152"/>
                <a:gd name="T59" fmla="*/ 118 h 122"/>
                <a:gd name="T60" fmla="*/ 90 w 152"/>
                <a:gd name="T61" fmla="*/ 114 h 122"/>
                <a:gd name="T62" fmla="*/ 98 w 152"/>
                <a:gd name="T63" fmla="*/ 110 h 122"/>
                <a:gd name="T64" fmla="*/ 110 w 152"/>
                <a:gd name="T65" fmla="*/ 112 h 122"/>
                <a:gd name="T66" fmla="*/ 116 w 152"/>
                <a:gd name="T67" fmla="*/ 116 h 122"/>
                <a:gd name="T68" fmla="*/ 124 w 152"/>
                <a:gd name="T69" fmla="*/ 120 h 122"/>
                <a:gd name="T70" fmla="*/ 128 w 152"/>
                <a:gd name="T71" fmla="*/ 118 h 122"/>
                <a:gd name="T72" fmla="*/ 150 w 152"/>
                <a:gd name="T73" fmla="*/ 104 h 122"/>
                <a:gd name="T74" fmla="*/ 152 w 152"/>
                <a:gd name="T75" fmla="*/ 100 h 122"/>
                <a:gd name="T76" fmla="*/ 146 w 152"/>
                <a:gd name="T77" fmla="*/ 86 h 122"/>
                <a:gd name="T78" fmla="*/ 142 w 152"/>
                <a:gd name="T79" fmla="*/ 78 h 122"/>
                <a:gd name="T80" fmla="*/ 132 w 152"/>
                <a:gd name="T81" fmla="*/ 64 h 122"/>
                <a:gd name="T82" fmla="*/ 126 w 152"/>
                <a:gd name="T83" fmla="*/ 58 h 122"/>
                <a:gd name="T84" fmla="*/ 132 w 152"/>
                <a:gd name="T85" fmla="*/ 54 h 122"/>
                <a:gd name="T86" fmla="*/ 134 w 152"/>
                <a:gd name="T87" fmla="*/ 40 h 122"/>
                <a:gd name="T88" fmla="*/ 130 w 152"/>
                <a:gd name="T89" fmla="*/ 32 h 122"/>
                <a:gd name="T90" fmla="*/ 124 w 152"/>
                <a:gd name="T91" fmla="*/ 18 h 122"/>
                <a:gd name="T92" fmla="*/ 116 w 152"/>
                <a:gd name="T93" fmla="*/ 12 h 122"/>
                <a:gd name="T94" fmla="*/ 112 w 152"/>
                <a:gd name="T95" fmla="*/ 6 h 122"/>
                <a:gd name="T96" fmla="*/ 104 w 152"/>
                <a:gd name="T97" fmla="*/ 8 h 122"/>
                <a:gd name="T98" fmla="*/ 94 w 152"/>
                <a:gd name="T99" fmla="*/ 8 h 12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52"/>
                <a:gd name="T151" fmla="*/ 0 h 122"/>
                <a:gd name="T152" fmla="*/ 152 w 152"/>
                <a:gd name="T153" fmla="*/ 122 h 122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52" h="122">
                  <a:moveTo>
                    <a:pt x="90" y="4"/>
                  </a:moveTo>
                  <a:lnTo>
                    <a:pt x="84" y="0"/>
                  </a:lnTo>
                  <a:lnTo>
                    <a:pt x="84" y="2"/>
                  </a:lnTo>
                  <a:lnTo>
                    <a:pt x="82" y="4"/>
                  </a:lnTo>
                  <a:lnTo>
                    <a:pt x="82" y="8"/>
                  </a:lnTo>
                  <a:lnTo>
                    <a:pt x="80" y="10"/>
                  </a:lnTo>
                  <a:lnTo>
                    <a:pt x="78" y="12"/>
                  </a:lnTo>
                  <a:lnTo>
                    <a:pt x="60" y="18"/>
                  </a:lnTo>
                  <a:lnTo>
                    <a:pt x="56" y="18"/>
                  </a:lnTo>
                  <a:lnTo>
                    <a:pt x="52" y="18"/>
                  </a:lnTo>
                  <a:lnTo>
                    <a:pt x="52" y="16"/>
                  </a:lnTo>
                  <a:lnTo>
                    <a:pt x="48" y="16"/>
                  </a:lnTo>
                  <a:lnTo>
                    <a:pt x="46" y="16"/>
                  </a:lnTo>
                  <a:lnTo>
                    <a:pt x="42" y="16"/>
                  </a:lnTo>
                  <a:lnTo>
                    <a:pt x="38" y="20"/>
                  </a:lnTo>
                  <a:lnTo>
                    <a:pt x="36" y="22"/>
                  </a:lnTo>
                  <a:lnTo>
                    <a:pt x="32" y="24"/>
                  </a:lnTo>
                  <a:lnTo>
                    <a:pt x="30" y="26"/>
                  </a:lnTo>
                  <a:lnTo>
                    <a:pt x="30" y="28"/>
                  </a:lnTo>
                  <a:lnTo>
                    <a:pt x="4" y="32"/>
                  </a:lnTo>
                  <a:lnTo>
                    <a:pt x="4" y="36"/>
                  </a:lnTo>
                  <a:lnTo>
                    <a:pt x="4" y="40"/>
                  </a:lnTo>
                  <a:lnTo>
                    <a:pt x="4" y="44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4" y="52"/>
                  </a:lnTo>
                  <a:lnTo>
                    <a:pt x="4" y="54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2" y="56"/>
                  </a:lnTo>
                  <a:lnTo>
                    <a:pt x="4" y="60"/>
                  </a:lnTo>
                  <a:lnTo>
                    <a:pt x="6" y="62"/>
                  </a:lnTo>
                  <a:lnTo>
                    <a:pt x="8" y="62"/>
                  </a:lnTo>
                  <a:lnTo>
                    <a:pt x="8" y="64"/>
                  </a:lnTo>
                  <a:lnTo>
                    <a:pt x="10" y="66"/>
                  </a:lnTo>
                  <a:lnTo>
                    <a:pt x="12" y="68"/>
                  </a:lnTo>
                  <a:lnTo>
                    <a:pt x="12" y="70"/>
                  </a:lnTo>
                  <a:lnTo>
                    <a:pt x="10" y="72"/>
                  </a:lnTo>
                  <a:lnTo>
                    <a:pt x="8" y="74"/>
                  </a:lnTo>
                  <a:lnTo>
                    <a:pt x="6" y="76"/>
                  </a:lnTo>
                  <a:lnTo>
                    <a:pt x="6" y="78"/>
                  </a:lnTo>
                  <a:lnTo>
                    <a:pt x="8" y="80"/>
                  </a:lnTo>
                  <a:lnTo>
                    <a:pt x="8" y="82"/>
                  </a:lnTo>
                  <a:lnTo>
                    <a:pt x="8" y="84"/>
                  </a:lnTo>
                  <a:lnTo>
                    <a:pt x="6" y="86"/>
                  </a:lnTo>
                  <a:lnTo>
                    <a:pt x="6" y="88"/>
                  </a:lnTo>
                  <a:lnTo>
                    <a:pt x="8" y="90"/>
                  </a:lnTo>
                  <a:lnTo>
                    <a:pt x="6" y="90"/>
                  </a:lnTo>
                  <a:lnTo>
                    <a:pt x="6" y="92"/>
                  </a:lnTo>
                  <a:lnTo>
                    <a:pt x="8" y="94"/>
                  </a:lnTo>
                  <a:lnTo>
                    <a:pt x="8" y="96"/>
                  </a:lnTo>
                  <a:lnTo>
                    <a:pt x="8" y="98"/>
                  </a:lnTo>
                  <a:lnTo>
                    <a:pt x="6" y="100"/>
                  </a:lnTo>
                  <a:lnTo>
                    <a:pt x="8" y="100"/>
                  </a:lnTo>
                  <a:lnTo>
                    <a:pt x="8" y="102"/>
                  </a:lnTo>
                  <a:lnTo>
                    <a:pt x="10" y="102"/>
                  </a:lnTo>
                  <a:lnTo>
                    <a:pt x="12" y="102"/>
                  </a:lnTo>
                  <a:lnTo>
                    <a:pt x="12" y="100"/>
                  </a:lnTo>
                  <a:lnTo>
                    <a:pt x="12" y="98"/>
                  </a:lnTo>
                  <a:lnTo>
                    <a:pt x="14" y="98"/>
                  </a:lnTo>
                  <a:lnTo>
                    <a:pt x="14" y="96"/>
                  </a:lnTo>
                  <a:lnTo>
                    <a:pt x="18" y="96"/>
                  </a:lnTo>
                  <a:lnTo>
                    <a:pt x="20" y="100"/>
                  </a:lnTo>
                  <a:lnTo>
                    <a:pt x="26" y="100"/>
                  </a:lnTo>
                  <a:lnTo>
                    <a:pt x="30" y="104"/>
                  </a:lnTo>
                  <a:lnTo>
                    <a:pt x="42" y="104"/>
                  </a:lnTo>
                  <a:lnTo>
                    <a:pt x="44" y="110"/>
                  </a:lnTo>
                  <a:lnTo>
                    <a:pt x="52" y="110"/>
                  </a:lnTo>
                  <a:lnTo>
                    <a:pt x="60" y="116"/>
                  </a:lnTo>
                  <a:lnTo>
                    <a:pt x="64" y="118"/>
                  </a:lnTo>
                  <a:lnTo>
                    <a:pt x="68" y="118"/>
                  </a:lnTo>
                  <a:lnTo>
                    <a:pt x="68" y="122"/>
                  </a:lnTo>
                  <a:lnTo>
                    <a:pt x="74" y="120"/>
                  </a:lnTo>
                  <a:lnTo>
                    <a:pt x="76" y="120"/>
                  </a:lnTo>
                  <a:lnTo>
                    <a:pt x="78" y="120"/>
                  </a:lnTo>
                  <a:lnTo>
                    <a:pt x="80" y="118"/>
                  </a:lnTo>
                  <a:lnTo>
                    <a:pt x="84" y="118"/>
                  </a:lnTo>
                  <a:lnTo>
                    <a:pt x="86" y="120"/>
                  </a:lnTo>
                  <a:lnTo>
                    <a:pt x="88" y="120"/>
                  </a:lnTo>
                  <a:lnTo>
                    <a:pt x="88" y="118"/>
                  </a:lnTo>
                  <a:lnTo>
                    <a:pt x="88" y="116"/>
                  </a:lnTo>
                  <a:lnTo>
                    <a:pt x="88" y="114"/>
                  </a:lnTo>
                  <a:lnTo>
                    <a:pt x="90" y="114"/>
                  </a:lnTo>
                  <a:lnTo>
                    <a:pt x="92" y="112"/>
                  </a:lnTo>
                  <a:lnTo>
                    <a:pt x="94" y="110"/>
                  </a:lnTo>
                  <a:lnTo>
                    <a:pt x="98" y="110"/>
                  </a:lnTo>
                  <a:lnTo>
                    <a:pt x="102" y="108"/>
                  </a:lnTo>
                  <a:lnTo>
                    <a:pt x="106" y="108"/>
                  </a:lnTo>
                  <a:lnTo>
                    <a:pt x="110" y="112"/>
                  </a:lnTo>
                  <a:lnTo>
                    <a:pt x="112" y="112"/>
                  </a:lnTo>
                  <a:lnTo>
                    <a:pt x="114" y="114"/>
                  </a:lnTo>
                  <a:lnTo>
                    <a:pt x="116" y="116"/>
                  </a:lnTo>
                  <a:lnTo>
                    <a:pt x="118" y="118"/>
                  </a:lnTo>
                  <a:lnTo>
                    <a:pt x="122" y="120"/>
                  </a:lnTo>
                  <a:lnTo>
                    <a:pt x="124" y="120"/>
                  </a:lnTo>
                  <a:lnTo>
                    <a:pt x="126" y="120"/>
                  </a:lnTo>
                  <a:lnTo>
                    <a:pt x="128" y="120"/>
                  </a:lnTo>
                  <a:lnTo>
                    <a:pt x="128" y="118"/>
                  </a:lnTo>
                  <a:lnTo>
                    <a:pt x="150" y="104"/>
                  </a:lnTo>
                  <a:lnTo>
                    <a:pt x="152" y="102"/>
                  </a:lnTo>
                  <a:lnTo>
                    <a:pt x="152" y="100"/>
                  </a:lnTo>
                  <a:lnTo>
                    <a:pt x="150" y="98"/>
                  </a:lnTo>
                  <a:lnTo>
                    <a:pt x="148" y="92"/>
                  </a:lnTo>
                  <a:lnTo>
                    <a:pt x="146" y="86"/>
                  </a:lnTo>
                  <a:lnTo>
                    <a:pt x="146" y="84"/>
                  </a:lnTo>
                  <a:lnTo>
                    <a:pt x="144" y="82"/>
                  </a:lnTo>
                  <a:lnTo>
                    <a:pt x="142" y="78"/>
                  </a:lnTo>
                  <a:lnTo>
                    <a:pt x="140" y="72"/>
                  </a:lnTo>
                  <a:lnTo>
                    <a:pt x="136" y="68"/>
                  </a:lnTo>
                  <a:lnTo>
                    <a:pt x="132" y="64"/>
                  </a:lnTo>
                  <a:lnTo>
                    <a:pt x="130" y="60"/>
                  </a:lnTo>
                  <a:lnTo>
                    <a:pt x="126" y="58"/>
                  </a:lnTo>
                  <a:lnTo>
                    <a:pt x="128" y="58"/>
                  </a:lnTo>
                  <a:lnTo>
                    <a:pt x="130" y="56"/>
                  </a:lnTo>
                  <a:lnTo>
                    <a:pt x="132" y="54"/>
                  </a:lnTo>
                  <a:lnTo>
                    <a:pt x="134" y="50"/>
                  </a:lnTo>
                  <a:lnTo>
                    <a:pt x="136" y="46"/>
                  </a:lnTo>
                  <a:lnTo>
                    <a:pt x="134" y="40"/>
                  </a:lnTo>
                  <a:lnTo>
                    <a:pt x="132" y="36"/>
                  </a:lnTo>
                  <a:lnTo>
                    <a:pt x="130" y="32"/>
                  </a:lnTo>
                  <a:lnTo>
                    <a:pt x="128" y="28"/>
                  </a:lnTo>
                  <a:lnTo>
                    <a:pt x="126" y="22"/>
                  </a:lnTo>
                  <a:lnTo>
                    <a:pt x="124" y="18"/>
                  </a:lnTo>
                  <a:lnTo>
                    <a:pt x="122" y="16"/>
                  </a:lnTo>
                  <a:lnTo>
                    <a:pt x="120" y="14"/>
                  </a:lnTo>
                  <a:lnTo>
                    <a:pt x="116" y="12"/>
                  </a:lnTo>
                  <a:lnTo>
                    <a:pt x="114" y="10"/>
                  </a:lnTo>
                  <a:lnTo>
                    <a:pt x="112" y="8"/>
                  </a:lnTo>
                  <a:lnTo>
                    <a:pt x="112" y="6"/>
                  </a:lnTo>
                  <a:lnTo>
                    <a:pt x="110" y="6"/>
                  </a:lnTo>
                  <a:lnTo>
                    <a:pt x="108" y="8"/>
                  </a:lnTo>
                  <a:lnTo>
                    <a:pt x="104" y="8"/>
                  </a:lnTo>
                  <a:lnTo>
                    <a:pt x="98" y="8"/>
                  </a:lnTo>
                  <a:lnTo>
                    <a:pt x="94" y="8"/>
                  </a:lnTo>
                  <a:lnTo>
                    <a:pt x="92" y="6"/>
                  </a:lnTo>
                  <a:lnTo>
                    <a:pt x="90" y="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51" name="Freeform 248"/>
            <p:cNvSpPr>
              <a:spLocks noChangeArrowheads="1"/>
            </p:cNvSpPr>
            <p:nvPr/>
          </p:nvSpPr>
          <p:spPr bwMode="auto">
            <a:xfrm>
              <a:off x="512" y="1014"/>
              <a:ext cx="102" cy="84"/>
            </a:xfrm>
            <a:custGeom>
              <a:avLst/>
              <a:gdLst>
                <a:gd name="T0" fmla="*/ 20 w 102"/>
                <a:gd name="T1" fmla="*/ 6 h 84"/>
                <a:gd name="T2" fmla="*/ 26 w 102"/>
                <a:gd name="T3" fmla="*/ 2 h 84"/>
                <a:gd name="T4" fmla="*/ 38 w 102"/>
                <a:gd name="T5" fmla="*/ 2 h 84"/>
                <a:gd name="T6" fmla="*/ 48 w 102"/>
                <a:gd name="T7" fmla="*/ 4 h 84"/>
                <a:gd name="T8" fmla="*/ 52 w 102"/>
                <a:gd name="T9" fmla="*/ 6 h 84"/>
                <a:gd name="T10" fmla="*/ 60 w 102"/>
                <a:gd name="T11" fmla="*/ 6 h 84"/>
                <a:gd name="T12" fmla="*/ 68 w 102"/>
                <a:gd name="T13" fmla="*/ 4 h 84"/>
                <a:gd name="T14" fmla="*/ 72 w 102"/>
                <a:gd name="T15" fmla="*/ 0 h 84"/>
                <a:gd name="T16" fmla="*/ 76 w 102"/>
                <a:gd name="T17" fmla="*/ 2 h 84"/>
                <a:gd name="T18" fmla="*/ 84 w 102"/>
                <a:gd name="T19" fmla="*/ 6 h 84"/>
                <a:gd name="T20" fmla="*/ 92 w 102"/>
                <a:gd name="T21" fmla="*/ 14 h 84"/>
                <a:gd name="T22" fmla="*/ 94 w 102"/>
                <a:gd name="T23" fmla="*/ 20 h 84"/>
                <a:gd name="T24" fmla="*/ 96 w 102"/>
                <a:gd name="T25" fmla="*/ 30 h 84"/>
                <a:gd name="T26" fmla="*/ 98 w 102"/>
                <a:gd name="T27" fmla="*/ 40 h 84"/>
                <a:gd name="T28" fmla="*/ 96 w 102"/>
                <a:gd name="T29" fmla="*/ 54 h 84"/>
                <a:gd name="T30" fmla="*/ 98 w 102"/>
                <a:gd name="T31" fmla="*/ 60 h 84"/>
                <a:gd name="T32" fmla="*/ 102 w 102"/>
                <a:gd name="T33" fmla="*/ 64 h 84"/>
                <a:gd name="T34" fmla="*/ 100 w 102"/>
                <a:gd name="T35" fmla="*/ 66 h 84"/>
                <a:gd name="T36" fmla="*/ 100 w 102"/>
                <a:gd name="T37" fmla="*/ 70 h 84"/>
                <a:gd name="T38" fmla="*/ 100 w 102"/>
                <a:gd name="T39" fmla="*/ 74 h 84"/>
                <a:gd name="T40" fmla="*/ 100 w 102"/>
                <a:gd name="T41" fmla="*/ 82 h 84"/>
                <a:gd name="T42" fmla="*/ 100 w 102"/>
                <a:gd name="T43" fmla="*/ 84 h 84"/>
                <a:gd name="T44" fmla="*/ 94 w 102"/>
                <a:gd name="T45" fmla="*/ 80 h 84"/>
                <a:gd name="T46" fmla="*/ 88 w 102"/>
                <a:gd name="T47" fmla="*/ 76 h 84"/>
                <a:gd name="T48" fmla="*/ 74 w 102"/>
                <a:gd name="T49" fmla="*/ 72 h 84"/>
                <a:gd name="T50" fmla="*/ 72 w 102"/>
                <a:gd name="T51" fmla="*/ 70 h 84"/>
                <a:gd name="T52" fmla="*/ 64 w 102"/>
                <a:gd name="T53" fmla="*/ 66 h 84"/>
                <a:gd name="T54" fmla="*/ 60 w 102"/>
                <a:gd name="T55" fmla="*/ 66 h 84"/>
                <a:gd name="T56" fmla="*/ 48 w 102"/>
                <a:gd name="T57" fmla="*/ 66 h 84"/>
                <a:gd name="T58" fmla="*/ 34 w 102"/>
                <a:gd name="T59" fmla="*/ 72 h 84"/>
                <a:gd name="T60" fmla="*/ 32 w 102"/>
                <a:gd name="T61" fmla="*/ 72 h 84"/>
                <a:gd name="T62" fmla="*/ 26 w 102"/>
                <a:gd name="T63" fmla="*/ 72 h 84"/>
                <a:gd name="T64" fmla="*/ 16 w 102"/>
                <a:gd name="T65" fmla="*/ 64 h 84"/>
                <a:gd name="T66" fmla="*/ 8 w 102"/>
                <a:gd name="T67" fmla="*/ 58 h 84"/>
                <a:gd name="T68" fmla="*/ 0 w 102"/>
                <a:gd name="T69" fmla="*/ 54 h 84"/>
                <a:gd name="T70" fmla="*/ 4 w 102"/>
                <a:gd name="T71" fmla="*/ 52 h 84"/>
                <a:gd name="T72" fmla="*/ 10 w 102"/>
                <a:gd name="T73" fmla="*/ 44 h 84"/>
                <a:gd name="T74" fmla="*/ 16 w 102"/>
                <a:gd name="T75" fmla="*/ 36 h 84"/>
                <a:gd name="T76" fmla="*/ 16 w 102"/>
                <a:gd name="T77" fmla="*/ 32 h 84"/>
                <a:gd name="T78" fmla="*/ 18 w 102"/>
                <a:gd name="T79" fmla="*/ 20 h 84"/>
                <a:gd name="T80" fmla="*/ 18 w 102"/>
                <a:gd name="T81" fmla="*/ 12 h 84"/>
                <a:gd name="T82" fmla="*/ 20 w 102"/>
                <a:gd name="T83" fmla="*/ 6 h 8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02"/>
                <a:gd name="T127" fmla="*/ 0 h 84"/>
                <a:gd name="T128" fmla="*/ 102 w 102"/>
                <a:gd name="T129" fmla="*/ 84 h 8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02" h="84">
                  <a:moveTo>
                    <a:pt x="20" y="6"/>
                  </a:moveTo>
                  <a:lnTo>
                    <a:pt x="20" y="6"/>
                  </a:lnTo>
                  <a:lnTo>
                    <a:pt x="22" y="4"/>
                  </a:lnTo>
                  <a:lnTo>
                    <a:pt x="26" y="2"/>
                  </a:lnTo>
                  <a:lnTo>
                    <a:pt x="32" y="2"/>
                  </a:lnTo>
                  <a:lnTo>
                    <a:pt x="38" y="2"/>
                  </a:lnTo>
                  <a:lnTo>
                    <a:pt x="42" y="2"/>
                  </a:lnTo>
                  <a:lnTo>
                    <a:pt x="48" y="4"/>
                  </a:lnTo>
                  <a:lnTo>
                    <a:pt x="50" y="4"/>
                  </a:lnTo>
                  <a:lnTo>
                    <a:pt x="52" y="6"/>
                  </a:lnTo>
                  <a:lnTo>
                    <a:pt x="56" y="6"/>
                  </a:lnTo>
                  <a:lnTo>
                    <a:pt x="60" y="6"/>
                  </a:lnTo>
                  <a:lnTo>
                    <a:pt x="66" y="6"/>
                  </a:lnTo>
                  <a:lnTo>
                    <a:pt x="68" y="4"/>
                  </a:lnTo>
                  <a:lnTo>
                    <a:pt x="70" y="4"/>
                  </a:lnTo>
                  <a:lnTo>
                    <a:pt x="72" y="0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4" y="6"/>
                  </a:lnTo>
                  <a:lnTo>
                    <a:pt x="88" y="10"/>
                  </a:lnTo>
                  <a:lnTo>
                    <a:pt x="92" y="14"/>
                  </a:lnTo>
                  <a:lnTo>
                    <a:pt x="92" y="16"/>
                  </a:lnTo>
                  <a:lnTo>
                    <a:pt x="94" y="20"/>
                  </a:lnTo>
                  <a:lnTo>
                    <a:pt x="96" y="24"/>
                  </a:lnTo>
                  <a:lnTo>
                    <a:pt x="96" y="30"/>
                  </a:lnTo>
                  <a:lnTo>
                    <a:pt x="98" y="34"/>
                  </a:lnTo>
                  <a:lnTo>
                    <a:pt x="98" y="40"/>
                  </a:lnTo>
                  <a:lnTo>
                    <a:pt x="96" y="48"/>
                  </a:lnTo>
                  <a:lnTo>
                    <a:pt x="96" y="54"/>
                  </a:lnTo>
                  <a:lnTo>
                    <a:pt x="96" y="58"/>
                  </a:lnTo>
                  <a:lnTo>
                    <a:pt x="98" y="60"/>
                  </a:lnTo>
                  <a:lnTo>
                    <a:pt x="100" y="62"/>
                  </a:lnTo>
                  <a:lnTo>
                    <a:pt x="102" y="64"/>
                  </a:lnTo>
                  <a:lnTo>
                    <a:pt x="100" y="66"/>
                  </a:lnTo>
                  <a:lnTo>
                    <a:pt x="100" y="68"/>
                  </a:lnTo>
                  <a:lnTo>
                    <a:pt x="100" y="70"/>
                  </a:lnTo>
                  <a:lnTo>
                    <a:pt x="100" y="72"/>
                  </a:lnTo>
                  <a:lnTo>
                    <a:pt x="100" y="74"/>
                  </a:lnTo>
                  <a:lnTo>
                    <a:pt x="100" y="78"/>
                  </a:lnTo>
                  <a:lnTo>
                    <a:pt x="100" y="82"/>
                  </a:lnTo>
                  <a:lnTo>
                    <a:pt x="100" y="84"/>
                  </a:lnTo>
                  <a:lnTo>
                    <a:pt x="98" y="82"/>
                  </a:lnTo>
                  <a:lnTo>
                    <a:pt x="94" y="80"/>
                  </a:lnTo>
                  <a:lnTo>
                    <a:pt x="92" y="78"/>
                  </a:lnTo>
                  <a:lnTo>
                    <a:pt x="88" y="76"/>
                  </a:lnTo>
                  <a:lnTo>
                    <a:pt x="84" y="76"/>
                  </a:lnTo>
                  <a:lnTo>
                    <a:pt x="74" y="72"/>
                  </a:lnTo>
                  <a:lnTo>
                    <a:pt x="74" y="70"/>
                  </a:lnTo>
                  <a:lnTo>
                    <a:pt x="72" y="70"/>
                  </a:lnTo>
                  <a:lnTo>
                    <a:pt x="68" y="68"/>
                  </a:lnTo>
                  <a:lnTo>
                    <a:pt x="64" y="66"/>
                  </a:lnTo>
                  <a:lnTo>
                    <a:pt x="60" y="66"/>
                  </a:lnTo>
                  <a:lnTo>
                    <a:pt x="54" y="66"/>
                  </a:lnTo>
                  <a:lnTo>
                    <a:pt x="48" y="66"/>
                  </a:lnTo>
                  <a:lnTo>
                    <a:pt x="42" y="68"/>
                  </a:lnTo>
                  <a:lnTo>
                    <a:pt x="34" y="72"/>
                  </a:lnTo>
                  <a:lnTo>
                    <a:pt x="32" y="72"/>
                  </a:lnTo>
                  <a:lnTo>
                    <a:pt x="30" y="72"/>
                  </a:lnTo>
                  <a:lnTo>
                    <a:pt x="26" y="72"/>
                  </a:lnTo>
                  <a:lnTo>
                    <a:pt x="22" y="68"/>
                  </a:lnTo>
                  <a:lnTo>
                    <a:pt x="16" y="64"/>
                  </a:lnTo>
                  <a:lnTo>
                    <a:pt x="8" y="58"/>
                  </a:lnTo>
                  <a:lnTo>
                    <a:pt x="4" y="56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4" y="52"/>
                  </a:lnTo>
                  <a:lnTo>
                    <a:pt x="8" y="48"/>
                  </a:lnTo>
                  <a:lnTo>
                    <a:pt x="10" y="44"/>
                  </a:lnTo>
                  <a:lnTo>
                    <a:pt x="14" y="40"/>
                  </a:lnTo>
                  <a:lnTo>
                    <a:pt x="16" y="36"/>
                  </a:lnTo>
                  <a:lnTo>
                    <a:pt x="16" y="34"/>
                  </a:lnTo>
                  <a:lnTo>
                    <a:pt x="16" y="32"/>
                  </a:lnTo>
                  <a:lnTo>
                    <a:pt x="16" y="26"/>
                  </a:lnTo>
                  <a:lnTo>
                    <a:pt x="18" y="20"/>
                  </a:lnTo>
                  <a:lnTo>
                    <a:pt x="18" y="14"/>
                  </a:lnTo>
                  <a:lnTo>
                    <a:pt x="18" y="12"/>
                  </a:lnTo>
                  <a:lnTo>
                    <a:pt x="20" y="10"/>
                  </a:lnTo>
                  <a:lnTo>
                    <a:pt x="20" y="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52" name="Freeform 249"/>
            <p:cNvSpPr>
              <a:spLocks noChangeArrowheads="1"/>
            </p:cNvSpPr>
            <p:nvPr/>
          </p:nvSpPr>
          <p:spPr bwMode="auto">
            <a:xfrm>
              <a:off x="572" y="1136"/>
              <a:ext cx="42" cy="44"/>
            </a:xfrm>
            <a:custGeom>
              <a:avLst/>
              <a:gdLst>
                <a:gd name="T0" fmla="*/ 26 w 42"/>
                <a:gd name="T1" fmla="*/ 0 h 44"/>
                <a:gd name="T2" fmla="*/ 26 w 42"/>
                <a:gd name="T3" fmla="*/ 2 h 44"/>
                <a:gd name="T4" fmla="*/ 26 w 42"/>
                <a:gd name="T5" fmla="*/ 2 h 44"/>
                <a:gd name="T6" fmla="*/ 26 w 42"/>
                <a:gd name="T7" fmla="*/ 4 h 44"/>
                <a:gd name="T8" fmla="*/ 28 w 42"/>
                <a:gd name="T9" fmla="*/ 6 h 44"/>
                <a:gd name="T10" fmla="*/ 32 w 42"/>
                <a:gd name="T11" fmla="*/ 10 h 44"/>
                <a:gd name="T12" fmla="*/ 36 w 42"/>
                <a:gd name="T13" fmla="*/ 14 h 44"/>
                <a:gd name="T14" fmla="*/ 42 w 42"/>
                <a:gd name="T15" fmla="*/ 22 h 44"/>
                <a:gd name="T16" fmla="*/ 40 w 42"/>
                <a:gd name="T17" fmla="*/ 22 h 44"/>
                <a:gd name="T18" fmla="*/ 40 w 42"/>
                <a:gd name="T19" fmla="*/ 24 h 44"/>
                <a:gd name="T20" fmla="*/ 38 w 42"/>
                <a:gd name="T21" fmla="*/ 28 h 44"/>
                <a:gd name="T22" fmla="*/ 36 w 42"/>
                <a:gd name="T23" fmla="*/ 30 h 44"/>
                <a:gd name="T24" fmla="*/ 34 w 42"/>
                <a:gd name="T25" fmla="*/ 30 h 44"/>
                <a:gd name="T26" fmla="*/ 34 w 42"/>
                <a:gd name="T27" fmla="*/ 30 h 44"/>
                <a:gd name="T28" fmla="*/ 30 w 42"/>
                <a:gd name="T29" fmla="*/ 30 h 44"/>
                <a:gd name="T30" fmla="*/ 28 w 42"/>
                <a:gd name="T31" fmla="*/ 32 h 44"/>
                <a:gd name="T32" fmla="*/ 24 w 42"/>
                <a:gd name="T33" fmla="*/ 32 h 44"/>
                <a:gd name="T34" fmla="*/ 22 w 42"/>
                <a:gd name="T35" fmla="*/ 32 h 44"/>
                <a:gd name="T36" fmla="*/ 22 w 42"/>
                <a:gd name="T37" fmla="*/ 32 h 44"/>
                <a:gd name="T38" fmla="*/ 20 w 42"/>
                <a:gd name="T39" fmla="*/ 34 h 44"/>
                <a:gd name="T40" fmla="*/ 18 w 42"/>
                <a:gd name="T41" fmla="*/ 36 h 44"/>
                <a:gd name="T42" fmla="*/ 16 w 42"/>
                <a:gd name="T43" fmla="*/ 38 h 44"/>
                <a:gd name="T44" fmla="*/ 16 w 42"/>
                <a:gd name="T45" fmla="*/ 38 h 44"/>
                <a:gd name="T46" fmla="*/ 14 w 42"/>
                <a:gd name="T47" fmla="*/ 40 h 44"/>
                <a:gd name="T48" fmla="*/ 12 w 42"/>
                <a:gd name="T49" fmla="*/ 42 h 44"/>
                <a:gd name="T50" fmla="*/ 10 w 42"/>
                <a:gd name="T51" fmla="*/ 42 h 44"/>
                <a:gd name="T52" fmla="*/ 10 w 42"/>
                <a:gd name="T53" fmla="*/ 42 h 44"/>
                <a:gd name="T54" fmla="*/ 8 w 42"/>
                <a:gd name="T55" fmla="*/ 44 h 44"/>
                <a:gd name="T56" fmla="*/ 4 w 42"/>
                <a:gd name="T57" fmla="*/ 44 h 44"/>
                <a:gd name="T58" fmla="*/ 2 w 42"/>
                <a:gd name="T59" fmla="*/ 44 h 44"/>
                <a:gd name="T60" fmla="*/ 0 w 42"/>
                <a:gd name="T61" fmla="*/ 44 h 44"/>
                <a:gd name="T62" fmla="*/ 2 w 42"/>
                <a:gd name="T63" fmla="*/ 36 h 44"/>
                <a:gd name="T64" fmla="*/ 2 w 42"/>
                <a:gd name="T65" fmla="*/ 20 h 44"/>
                <a:gd name="T66" fmla="*/ 2 w 42"/>
                <a:gd name="T67" fmla="*/ 20 h 44"/>
                <a:gd name="T68" fmla="*/ 4 w 42"/>
                <a:gd name="T69" fmla="*/ 16 h 44"/>
                <a:gd name="T70" fmla="*/ 4 w 42"/>
                <a:gd name="T71" fmla="*/ 12 h 44"/>
                <a:gd name="T72" fmla="*/ 8 w 42"/>
                <a:gd name="T73" fmla="*/ 8 h 44"/>
                <a:gd name="T74" fmla="*/ 12 w 42"/>
                <a:gd name="T75" fmla="*/ 4 h 44"/>
                <a:gd name="T76" fmla="*/ 14 w 42"/>
                <a:gd name="T77" fmla="*/ 4 h 44"/>
                <a:gd name="T78" fmla="*/ 16 w 42"/>
                <a:gd name="T79" fmla="*/ 2 h 44"/>
                <a:gd name="T80" fmla="*/ 20 w 42"/>
                <a:gd name="T81" fmla="*/ 0 h 44"/>
                <a:gd name="T82" fmla="*/ 26 w 42"/>
                <a:gd name="T83" fmla="*/ 0 h 4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2"/>
                <a:gd name="T127" fmla="*/ 0 h 44"/>
                <a:gd name="T128" fmla="*/ 42 w 42"/>
                <a:gd name="T129" fmla="*/ 44 h 4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2" h="44">
                  <a:moveTo>
                    <a:pt x="26" y="0"/>
                  </a:moveTo>
                  <a:lnTo>
                    <a:pt x="26" y="2"/>
                  </a:lnTo>
                  <a:lnTo>
                    <a:pt x="26" y="4"/>
                  </a:lnTo>
                  <a:lnTo>
                    <a:pt x="28" y="6"/>
                  </a:lnTo>
                  <a:lnTo>
                    <a:pt x="32" y="10"/>
                  </a:lnTo>
                  <a:lnTo>
                    <a:pt x="36" y="14"/>
                  </a:lnTo>
                  <a:lnTo>
                    <a:pt x="42" y="22"/>
                  </a:lnTo>
                  <a:lnTo>
                    <a:pt x="40" y="22"/>
                  </a:lnTo>
                  <a:lnTo>
                    <a:pt x="40" y="24"/>
                  </a:lnTo>
                  <a:lnTo>
                    <a:pt x="38" y="28"/>
                  </a:lnTo>
                  <a:lnTo>
                    <a:pt x="36" y="30"/>
                  </a:lnTo>
                  <a:lnTo>
                    <a:pt x="34" y="30"/>
                  </a:lnTo>
                  <a:lnTo>
                    <a:pt x="30" y="30"/>
                  </a:lnTo>
                  <a:lnTo>
                    <a:pt x="28" y="32"/>
                  </a:lnTo>
                  <a:lnTo>
                    <a:pt x="24" y="32"/>
                  </a:lnTo>
                  <a:lnTo>
                    <a:pt x="22" y="32"/>
                  </a:lnTo>
                  <a:lnTo>
                    <a:pt x="20" y="34"/>
                  </a:lnTo>
                  <a:lnTo>
                    <a:pt x="18" y="36"/>
                  </a:lnTo>
                  <a:lnTo>
                    <a:pt x="16" y="38"/>
                  </a:lnTo>
                  <a:lnTo>
                    <a:pt x="14" y="40"/>
                  </a:lnTo>
                  <a:lnTo>
                    <a:pt x="12" y="42"/>
                  </a:lnTo>
                  <a:lnTo>
                    <a:pt x="10" y="42"/>
                  </a:lnTo>
                  <a:lnTo>
                    <a:pt x="8" y="44"/>
                  </a:lnTo>
                  <a:lnTo>
                    <a:pt x="4" y="44"/>
                  </a:lnTo>
                  <a:lnTo>
                    <a:pt x="2" y="44"/>
                  </a:lnTo>
                  <a:lnTo>
                    <a:pt x="0" y="44"/>
                  </a:lnTo>
                  <a:lnTo>
                    <a:pt x="2" y="36"/>
                  </a:lnTo>
                  <a:lnTo>
                    <a:pt x="2" y="20"/>
                  </a:lnTo>
                  <a:lnTo>
                    <a:pt x="4" y="16"/>
                  </a:lnTo>
                  <a:lnTo>
                    <a:pt x="4" y="12"/>
                  </a:lnTo>
                  <a:lnTo>
                    <a:pt x="8" y="8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6" y="2"/>
                  </a:lnTo>
                  <a:lnTo>
                    <a:pt x="20" y="0"/>
                  </a:lnTo>
                  <a:lnTo>
                    <a:pt x="26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53" name="Freeform 250"/>
            <p:cNvSpPr>
              <a:spLocks noChangeArrowheads="1"/>
            </p:cNvSpPr>
            <p:nvPr/>
          </p:nvSpPr>
          <p:spPr bwMode="auto">
            <a:xfrm>
              <a:off x="678" y="1314"/>
              <a:ext cx="270" cy="232"/>
            </a:xfrm>
            <a:custGeom>
              <a:avLst/>
              <a:gdLst>
                <a:gd name="T0" fmla="*/ 34 w 270"/>
                <a:gd name="T1" fmla="*/ 8 h 232"/>
                <a:gd name="T2" fmla="*/ 42 w 270"/>
                <a:gd name="T3" fmla="*/ 24 h 232"/>
                <a:gd name="T4" fmla="*/ 36 w 270"/>
                <a:gd name="T5" fmla="*/ 30 h 232"/>
                <a:gd name="T6" fmla="*/ 30 w 270"/>
                <a:gd name="T7" fmla="*/ 36 h 232"/>
                <a:gd name="T8" fmla="*/ 26 w 270"/>
                <a:gd name="T9" fmla="*/ 40 h 232"/>
                <a:gd name="T10" fmla="*/ 0 w 270"/>
                <a:gd name="T11" fmla="*/ 40 h 232"/>
                <a:gd name="T12" fmla="*/ 6 w 270"/>
                <a:gd name="T13" fmla="*/ 56 h 232"/>
                <a:gd name="T14" fmla="*/ 8 w 270"/>
                <a:gd name="T15" fmla="*/ 60 h 232"/>
                <a:gd name="T16" fmla="*/ 12 w 270"/>
                <a:gd name="T17" fmla="*/ 68 h 232"/>
                <a:gd name="T18" fmla="*/ 18 w 270"/>
                <a:gd name="T19" fmla="*/ 78 h 232"/>
                <a:gd name="T20" fmla="*/ 26 w 270"/>
                <a:gd name="T21" fmla="*/ 90 h 232"/>
                <a:gd name="T22" fmla="*/ 38 w 270"/>
                <a:gd name="T23" fmla="*/ 110 h 232"/>
                <a:gd name="T24" fmla="*/ 42 w 270"/>
                <a:gd name="T25" fmla="*/ 118 h 232"/>
                <a:gd name="T26" fmla="*/ 52 w 270"/>
                <a:gd name="T27" fmla="*/ 140 h 232"/>
                <a:gd name="T28" fmla="*/ 68 w 270"/>
                <a:gd name="T29" fmla="*/ 170 h 232"/>
                <a:gd name="T30" fmla="*/ 80 w 270"/>
                <a:gd name="T31" fmla="*/ 188 h 232"/>
                <a:gd name="T32" fmla="*/ 92 w 270"/>
                <a:gd name="T33" fmla="*/ 212 h 232"/>
                <a:gd name="T34" fmla="*/ 96 w 270"/>
                <a:gd name="T35" fmla="*/ 212 h 232"/>
                <a:gd name="T36" fmla="*/ 100 w 270"/>
                <a:gd name="T37" fmla="*/ 210 h 232"/>
                <a:gd name="T38" fmla="*/ 104 w 270"/>
                <a:gd name="T39" fmla="*/ 206 h 232"/>
                <a:gd name="T40" fmla="*/ 104 w 270"/>
                <a:gd name="T41" fmla="*/ 202 h 232"/>
                <a:gd name="T42" fmla="*/ 106 w 270"/>
                <a:gd name="T43" fmla="*/ 204 h 232"/>
                <a:gd name="T44" fmla="*/ 110 w 270"/>
                <a:gd name="T45" fmla="*/ 204 h 232"/>
                <a:gd name="T46" fmla="*/ 136 w 270"/>
                <a:gd name="T47" fmla="*/ 232 h 232"/>
                <a:gd name="T48" fmla="*/ 140 w 270"/>
                <a:gd name="T49" fmla="*/ 228 h 232"/>
                <a:gd name="T50" fmla="*/ 146 w 270"/>
                <a:gd name="T51" fmla="*/ 220 h 232"/>
                <a:gd name="T52" fmla="*/ 152 w 270"/>
                <a:gd name="T53" fmla="*/ 212 h 232"/>
                <a:gd name="T54" fmla="*/ 158 w 270"/>
                <a:gd name="T55" fmla="*/ 204 h 232"/>
                <a:gd name="T56" fmla="*/ 166 w 270"/>
                <a:gd name="T57" fmla="*/ 200 h 232"/>
                <a:gd name="T58" fmla="*/ 194 w 270"/>
                <a:gd name="T59" fmla="*/ 188 h 232"/>
                <a:gd name="T60" fmla="*/ 220 w 270"/>
                <a:gd name="T61" fmla="*/ 184 h 232"/>
                <a:gd name="T62" fmla="*/ 224 w 270"/>
                <a:gd name="T63" fmla="*/ 182 h 232"/>
                <a:gd name="T64" fmla="*/ 248 w 270"/>
                <a:gd name="T65" fmla="*/ 170 h 232"/>
                <a:gd name="T66" fmla="*/ 268 w 270"/>
                <a:gd name="T67" fmla="*/ 148 h 232"/>
                <a:gd name="T68" fmla="*/ 268 w 270"/>
                <a:gd name="T69" fmla="*/ 132 h 232"/>
                <a:gd name="T70" fmla="*/ 268 w 270"/>
                <a:gd name="T71" fmla="*/ 126 h 232"/>
                <a:gd name="T72" fmla="*/ 270 w 270"/>
                <a:gd name="T73" fmla="*/ 122 h 232"/>
                <a:gd name="T74" fmla="*/ 234 w 270"/>
                <a:gd name="T75" fmla="*/ 124 h 232"/>
                <a:gd name="T76" fmla="*/ 232 w 270"/>
                <a:gd name="T77" fmla="*/ 122 h 232"/>
                <a:gd name="T78" fmla="*/ 228 w 270"/>
                <a:gd name="T79" fmla="*/ 120 h 232"/>
                <a:gd name="T80" fmla="*/ 228 w 270"/>
                <a:gd name="T81" fmla="*/ 116 h 232"/>
                <a:gd name="T82" fmla="*/ 220 w 270"/>
                <a:gd name="T83" fmla="*/ 108 h 232"/>
                <a:gd name="T84" fmla="*/ 216 w 270"/>
                <a:gd name="T85" fmla="*/ 110 h 232"/>
                <a:gd name="T86" fmla="*/ 210 w 270"/>
                <a:gd name="T87" fmla="*/ 110 h 232"/>
                <a:gd name="T88" fmla="*/ 206 w 270"/>
                <a:gd name="T89" fmla="*/ 106 h 232"/>
                <a:gd name="T90" fmla="*/ 202 w 270"/>
                <a:gd name="T91" fmla="*/ 98 h 232"/>
                <a:gd name="T92" fmla="*/ 196 w 270"/>
                <a:gd name="T93" fmla="*/ 88 h 232"/>
                <a:gd name="T94" fmla="*/ 192 w 270"/>
                <a:gd name="T95" fmla="*/ 80 h 232"/>
                <a:gd name="T96" fmla="*/ 172 w 270"/>
                <a:gd name="T97" fmla="*/ 54 h 232"/>
                <a:gd name="T98" fmla="*/ 154 w 270"/>
                <a:gd name="T99" fmla="*/ 52 h 232"/>
                <a:gd name="T100" fmla="*/ 150 w 270"/>
                <a:gd name="T101" fmla="*/ 48 h 232"/>
                <a:gd name="T102" fmla="*/ 144 w 270"/>
                <a:gd name="T103" fmla="*/ 46 h 232"/>
                <a:gd name="T104" fmla="*/ 138 w 270"/>
                <a:gd name="T105" fmla="*/ 40 h 232"/>
                <a:gd name="T106" fmla="*/ 130 w 270"/>
                <a:gd name="T107" fmla="*/ 34 h 232"/>
                <a:gd name="T108" fmla="*/ 120 w 270"/>
                <a:gd name="T109" fmla="*/ 28 h 232"/>
                <a:gd name="T110" fmla="*/ 102 w 270"/>
                <a:gd name="T111" fmla="*/ 16 h 232"/>
                <a:gd name="T112" fmla="*/ 68 w 270"/>
                <a:gd name="T113" fmla="*/ 4 h 232"/>
                <a:gd name="T114" fmla="*/ 62 w 270"/>
                <a:gd name="T115" fmla="*/ 0 h 232"/>
                <a:gd name="T116" fmla="*/ 58 w 270"/>
                <a:gd name="T117" fmla="*/ 2 h 23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70"/>
                <a:gd name="T178" fmla="*/ 0 h 232"/>
                <a:gd name="T179" fmla="*/ 270 w 270"/>
                <a:gd name="T180" fmla="*/ 232 h 23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70" h="232">
                  <a:moveTo>
                    <a:pt x="54" y="4"/>
                  </a:moveTo>
                  <a:lnTo>
                    <a:pt x="34" y="8"/>
                  </a:lnTo>
                  <a:lnTo>
                    <a:pt x="42" y="22"/>
                  </a:lnTo>
                  <a:lnTo>
                    <a:pt x="42" y="24"/>
                  </a:lnTo>
                  <a:lnTo>
                    <a:pt x="40" y="26"/>
                  </a:lnTo>
                  <a:lnTo>
                    <a:pt x="36" y="30"/>
                  </a:lnTo>
                  <a:lnTo>
                    <a:pt x="34" y="34"/>
                  </a:lnTo>
                  <a:lnTo>
                    <a:pt x="30" y="36"/>
                  </a:lnTo>
                  <a:lnTo>
                    <a:pt x="28" y="38"/>
                  </a:lnTo>
                  <a:lnTo>
                    <a:pt x="26" y="40"/>
                  </a:lnTo>
                  <a:lnTo>
                    <a:pt x="24" y="42"/>
                  </a:lnTo>
                  <a:lnTo>
                    <a:pt x="0" y="40"/>
                  </a:lnTo>
                  <a:lnTo>
                    <a:pt x="2" y="46"/>
                  </a:lnTo>
                  <a:lnTo>
                    <a:pt x="6" y="56"/>
                  </a:lnTo>
                  <a:lnTo>
                    <a:pt x="6" y="58"/>
                  </a:lnTo>
                  <a:lnTo>
                    <a:pt x="8" y="60"/>
                  </a:lnTo>
                  <a:lnTo>
                    <a:pt x="10" y="64"/>
                  </a:lnTo>
                  <a:lnTo>
                    <a:pt x="12" y="68"/>
                  </a:lnTo>
                  <a:lnTo>
                    <a:pt x="16" y="74"/>
                  </a:lnTo>
                  <a:lnTo>
                    <a:pt x="18" y="78"/>
                  </a:lnTo>
                  <a:lnTo>
                    <a:pt x="22" y="82"/>
                  </a:lnTo>
                  <a:lnTo>
                    <a:pt x="26" y="90"/>
                  </a:lnTo>
                  <a:lnTo>
                    <a:pt x="34" y="100"/>
                  </a:lnTo>
                  <a:lnTo>
                    <a:pt x="38" y="110"/>
                  </a:lnTo>
                  <a:lnTo>
                    <a:pt x="42" y="114"/>
                  </a:lnTo>
                  <a:lnTo>
                    <a:pt x="42" y="118"/>
                  </a:lnTo>
                  <a:lnTo>
                    <a:pt x="46" y="128"/>
                  </a:lnTo>
                  <a:lnTo>
                    <a:pt x="52" y="140"/>
                  </a:lnTo>
                  <a:lnTo>
                    <a:pt x="58" y="152"/>
                  </a:lnTo>
                  <a:lnTo>
                    <a:pt x="68" y="170"/>
                  </a:lnTo>
                  <a:lnTo>
                    <a:pt x="72" y="176"/>
                  </a:lnTo>
                  <a:lnTo>
                    <a:pt x="80" y="188"/>
                  </a:lnTo>
                  <a:lnTo>
                    <a:pt x="86" y="202"/>
                  </a:lnTo>
                  <a:lnTo>
                    <a:pt x="92" y="212"/>
                  </a:lnTo>
                  <a:lnTo>
                    <a:pt x="94" y="216"/>
                  </a:lnTo>
                  <a:lnTo>
                    <a:pt x="96" y="212"/>
                  </a:lnTo>
                  <a:lnTo>
                    <a:pt x="98" y="212"/>
                  </a:lnTo>
                  <a:lnTo>
                    <a:pt x="100" y="210"/>
                  </a:lnTo>
                  <a:lnTo>
                    <a:pt x="102" y="210"/>
                  </a:lnTo>
                  <a:lnTo>
                    <a:pt x="104" y="206"/>
                  </a:lnTo>
                  <a:lnTo>
                    <a:pt x="104" y="202"/>
                  </a:lnTo>
                  <a:lnTo>
                    <a:pt x="106" y="204"/>
                  </a:lnTo>
                  <a:lnTo>
                    <a:pt x="108" y="204"/>
                  </a:lnTo>
                  <a:lnTo>
                    <a:pt x="110" y="204"/>
                  </a:lnTo>
                  <a:lnTo>
                    <a:pt x="114" y="204"/>
                  </a:lnTo>
                  <a:lnTo>
                    <a:pt x="136" y="232"/>
                  </a:lnTo>
                  <a:lnTo>
                    <a:pt x="140" y="228"/>
                  </a:lnTo>
                  <a:lnTo>
                    <a:pt x="142" y="224"/>
                  </a:lnTo>
                  <a:lnTo>
                    <a:pt x="146" y="220"/>
                  </a:lnTo>
                  <a:lnTo>
                    <a:pt x="148" y="216"/>
                  </a:lnTo>
                  <a:lnTo>
                    <a:pt x="152" y="212"/>
                  </a:lnTo>
                  <a:lnTo>
                    <a:pt x="156" y="206"/>
                  </a:lnTo>
                  <a:lnTo>
                    <a:pt x="158" y="204"/>
                  </a:lnTo>
                  <a:lnTo>
                    <a:pt x="160" y="202"/>
                  </a:lnTo>
                  <a:lnTo>
                    <a:pt x="166" y="200"/>
                  </a:lnTo>
                  <a:lnTo>
                    <a:pt x="178" y="194"/>
                  </a:lnTo>
                  <a:lnTo>
                    <a:pt x="194" y="188"/>
                  </a:lnTo>
                  <a:lnTo>
                    <a:pt x="208" y="184"/>
                  </a:lnTo>
                  <a:lnTo>
                    <a:pt x="220" y="184"/>
                  </a:lnTo>
                  <a:lnTo>
                    <a:pt x="220" y="182"/>
                  </a:lnTo>
                  <a:lnTo>
                    <a:pt x="224" y="182"/>
                  </a:lnTo>
                  <a:lnTo>
                    <a:pt x="236" y="178"/>
                  </a:lnTo>
                  <a:lnTo>
                    <a:pt x="248" y="170"/>
                  </a:lnTo>
                  <a:lnTo>
                    <a:pt x="260" y="160"/>
                  </a:lnTo>
                  <a:lnTo>
                    <a:pt x="268" y="148"/>
                  </a:lnTo>
                  <a:lnTo>
                    <a:pt x="270" y="132"/>
                  </a:lnTo>
                  <a:lnTo>
                    <a:pt x="268" y="132"/>
                  </a:lnTo>
                  <a:lnTo>
                    <a:pt x="268" y="130"/>
                  </a:lnTo>
                  <a:lnTo>
                    <a:pt x="268" y="126"/>
                  </a:lnTo>
                  <a:lnTo>
                    <a:pt x="268" y="124"/>
                  </a:lnTo>
                  <a:lnTo>
                    <a:pt x="270" y="122"/>
                  </a:lnTo>
                  <a:lnTo>
                    <a:pt x="254" y="124"/>
                  </a:lnTo>
                  <a:lnTo>
                    <a:pt x="234" y="124"/>
                  </a:lnTo>
                  <a:lnTo>
                    <a:pt x="232" y="122"/>
                  </a:lnTo>
                  <a:lnTo>
                    <a:pt x="230" y="122"/>
                  </a:lnTo>
                  <a:lnTo>
                    <a:pt x="228" y="120"/>
                  </a:lnTo>
                  <a:lnTo>
                    <a:pt x="228" y="118"/>
                  </a:lnTo>
                  <a:lnTo>
                    <a:pt x="228" y="116"/>
                  </a:lnTo>
                  <a:lnTo>
                    <a:pt x="230" y="110"/>
                  </a:lnTo>
                  <a:lnTo>
                    <a:pt x="220" y="108"/>
                  </a:lnTo>
                  <a:lnTo>
                    <a:pt x="218" y="108"/>
                  </a:lnTo>
                  <a:lnTo>
                    <a:pt x="216" y="110"/>
                  </a:lnTo>
                  <a:lnTo>
                    <a:pt x="214" y="110"/>
                  </a:lnTo>
                  <a:lnTo>
                    <a:pt x="210" y="110"/>
                  </a:lnTo>
                  <a:lnTo>
                    <a:pt x="206" y="108"/>
                  </a:lnTo>
                  <a:lnTo>
                    <a:pt x="206" y="106"/>
                  </a:lnTo>
                  <a:lnTo>
                    <a:pt x="204" y="102"/>
                  </a:lnTo>
                  <a:lnTo>
                    <a:pt x="202" y="98"/>
                  </a:lnTo>
                  <a:lnTo>
                    <a:pt x="200" y="92"/>
                  </a:lnTo>
                  <a:lnTo>
                    <a:pt x="196" y="88"/>
                  </a:lnTo>
                  <a:lnTo>
                    <a:pt x="194" y="84"/>
                  </a:lnTo>
                  <a:lnTo>
                    <a:pt x="192" y="80"/>
                  </a:lnTo>
                  <a:lnTo>
                    <a:pt x="172" y="54"/>
                  </a:lnTo>
                  <a:lnTo>
                    <a:pt x="154" y="54"/>
                  </a:lnTo>
                  <a:lnTo>
                    <a:pt x="154" y="52"/>
                  </a:lnTo>
                  <a:lnTo>
                    <a:pt x="152" y="50"/>
                  </a:lnTo>
                  <a:lnTo>
                    <a:pt x="150" y="48"/>
                  </a:lnTo>
                  <a:lnTo>
                    <a:pt x="144" y="46"/>
                  </a:lnTo>
                  <a:lnTo>
                    <a:pt x="142" y="44"/>
                  </a:lnTo>
                  <a:lnTo>
                    <a:pt x="138" y="40"/>
                  </a:lnTo>
                  <a:lnTo>
                    <a:pt x="134" y="38"/>
                  </a:lnTo>
                  <a:lnTo>
                    <a:pt x="130" y="34"/>
                  </a:lnTo>
                  <a:lnTo>
                    <a:pt x="124" y="30"/>
                  </a:lnTo>
                  <a:lnTo>
                    <a:pt x="120" y="28"/>
                  </a:lnTo>
                  <a:lnTo>
                    <a:pt x="114" y="26"/>
                  </a:lnTo>
                  <a:lnTo>
                    <a:pt x="102" y="16"/>
                  </a:lnTo>
                  <a:lnTo>
                    <a:pt x="94" y="16"/>
                  </a:lnTo>
                  <a:lnTo>
                    <a:pt x="68" y="4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4" y="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54" name="Freeform 251"/>
            <p:cNvSpPr>
              <a:spLocks noChangeArrowheads="1"/>
            </p:cNvSpPr>
            <p:nvPr/>
          </p:nvSpPr>
          <p:spPr bwMode="auto">
            <a:xfrm>
              <a:off x="772" y="1516"/>
              <a:ext cx="42" cy="66"/>
            </a:xfrm>
            <a:custGeom>
              <a:avLst/>
              <a:gdLst>
                <a:gd name="T0" fmla="*/ 20 w 42"/>
                <a:gd name="T1" fmla="*/ 66 h 66"/>
                <a:gd name="T2" fmla="*/ 16 w 42"/>
                <a:gd name="T3" fmla="*/ 64 h 66"/>
                <a:gd name="T4" fmla="*/ 12 w 42"/>
                <a:gd name="T5" fmla="*/ 62 h 66"/>
                <a:gd name="T6" fmla="*/ 10 w 42"/>
                <a:gd name="T7" fmla="*/ 62 h 66"/>
                <a:gd name="T8" fmla="*/ 10 w 42"/>
                <a:gd name="T9" fmla="*/ 60 h 66"/>
                <a:gd name="T10" fmla="*/ 8 w 42"/>
                <a:gd name="T11" fmla="*/ 46 h 66"/>
                <a:gd name="T12" fmla="*/ 2 w 42"/>
                <a:gd name="T13" fmla="*/ 38 h 66"/>
                <a:gd name="T14" fmla="*/ 2 w 42"/>
                <a:gd name="T15" fmla="*/ 36 h 66"/>
                <a:gd name="T16" fmla="*/ 2 w 42"/>
                <a:gd name="T17" fmla="*/ 32 h 66"/>
                <a:gd name="T18" fmla="*/ 2 w 42"/>
                <a:gd name="T19" fmla="*/ 26 h 66"/>
                <a:gd name="T20" fmla="*/ 2 w 42"/>
                <a:gd name="T21" fmla="*/ 20 h 66"/>
                <a:gd name="T22" fmla="*/ 0 w 42"/>
                <a:gd name="T23" fmla="*/ 14 h 66"/>
                <a:gd name="T24" fmla="*/ 0 w 42"/>
                <a:gd name="T25" fmla="*/ 14 h 66"/>
                <a:gd name="T26" fmla="*/ 2 w 42"/>
                <a:gd name="T27" fmla="*/ 12 h 66"/>
                <a:gd name="T28" fmla="*/ 4 w 42"/>
                <a:gd name="T29" fmla="*/ 10 h 66"/>
                <a:gd name="T30" fmla="*/ 6 w 42"/>
                <a:gd name="T31" fmla="*/ 8 h 66"/>
                <a:gd name="T32" fmla="*/ 8 w 42"/>
                <a:gd name="T33" fmla="*/ 8 h 66"/>
                <a:gd name="T34" fmla="*/ 8 w 42"/>
                <a:gd name="T35" fmla="*/ 8 h 66"/>
                <a:gd name="T36" fmla="*/ 8 w 42"/>
                <a:gd name="T37" fmla="*/ 6 h 66"/>
                <a:gd name="T38" fmla="*/ 10 w 42"/>
                <a:gd name="T39" fmla="*/ 4 h 66"/>
                <a:gd name="T40" fmla="*/ 10 w 42"/>
                <a:gd name="T41" fmla="*/ 2 h 66"/>
                <a:gd name="T42" fmla="*/ 10 w 42"/>
                <a:gd name="T43" fmla="*/ 2 h 66"/>
                <a:gd name="T44" fmla="*/ 10 w 42"/>
                <a:gd name="T45" fmla="*/ 0 h 66"/>
                <a:gd name="T46" fmla="*/ 10 w 42"/>
                <a:gd name="T47" fmla="*/ 0 h 66"/>
                <a:gd name="T48" fmla="*/ 14 w 42"/>
                <a:gd name="T49" fmla="*/ 2 h 66"/>
                <a:gd name="T50" fmla="*/ 14 w 42"/>
                <a:gd name="T51" fmla="*/ 2 h 66"/>
                <a:gd name="T52" fmla="*/ 18 w 42"/>
                <a:gd name="T53" fmla="*/ 2 h 66"/>
                <a:gd name="T54" fmla="*/ 20 w 42"/>
                <a:gd name="T55" fmla="*/ 2 h 66"/>
                <a:gd name="T56" fmla="*/ 42 w 42"/>
                <a:gd name="T57" fmla="*/ 30 h 66"/>
                <a:gd name="T58" fmla="*/ 42 w 42"/>
                <a:gd name="T59" fmla="*/ 30 h 66"/>
                <a:gd name="T60" fmla="*/ 40 w 42"/>
                <a:gd name="T61" fmla="*/ 32 h 66"/>
                <a:gd name="T62" fmla="*/ 38 w 42"/>
                <a:gd name="T63" fmla="*/ 34 h 66"/>
                <a:gd name="T64" fmla="*/ 38 w 42"/>
                <a:gd name="T65" fmla="*/ 36 h 66"/>
                <a:gd name="T66" fmla="*/ 38 w 42"/>
                <a:gd name="T67" fmla="*/ 40 h 66"/>
                <a:gd name="T68" fmla="*/ 40 w 42"/>
                <a:gd name="T69" fmla="*/ 40 h 66"/>
                <a:gd name="T70" fmla="*/ 40 w 42"/>
                <a:gd name="T71" fmla="*/ 42 h 66"/>
                <a:gd name="T72" fmla="*/ 40 w 42"/>
                <a:gd name="T73" fmla="*/ 44 h 66"/>
                <a:gd name="T74" fmla="*/ 40 w 42"/>
                <a:gd name="T75" fmla="*/ 46 h 66"/>
                <a:gd name="T76" fmla="*/ 40 w 42"/>
                <a:gd name="T77" fmla="*/ 48 h 66"/>
                <a:gd name="T78" fmla="*/ 38 w 42"/>
                <a:gd name="T79" fmla="*/ 48 h 66"/>
                <a:gd name="T80" fmla="*/ 36 w 42"/>
                <a:gd name="T81" fmla="*/ 48 h 66"/>
                <a:gd name="T82" fmla="*/ 36 w 42"/>
                <a:gd name="T83" fmla="*/ 48 h 66"/>
                <a:gd name="T84" fmla="*/ 34 w 42"/>
                <a:gd name="T85" fmla="*/ 48 h 66"/>
                <a:gd name="T86" fmla="*/ 34 w 42"/>
                <a:gd name="T87" fmla="*/ 50 h 66"/>
                <a:gd name="T88" fmla="*/ 32 w 42"/>
                <a:gd name="T89" fmla="*/ 52 h 66"/>
                <a:gd name="T90" fmla="*/ 30 w 42"/>
                <a:gd name="T91" fmla="*/ 54 h 66"/>
                <a:gd name="T92" fmla="*/ 28 w 42"/>
                <a:gd name="T93" fmla="*/ 56 h 66"/>
                <a:gd name="T94" fmla="*/ 28 w 42"/>
                <a:gd name="T95" fmla="*/ 56 h 66"/>
                <a:gd name="T96" fmla="*/ 30 w 42"/>
                <a:gd name="T97" fmla="*/ 60 h 66"/>
                <a:gd name="T98" fmla="*/ 28 w 42"/>
                <a:gd name="T99" fmla="*/ 62 h 66"/>
                <a:gd name="T100" fmla="*/ 28 w 42"/>
                <a:gd name="T101" fmla="*/ 62 h 66"/>
                <a:gd name="T102" fmla="*/ 26 w 42"/>
                <a:gd name="T103" fmla="*/ 60 h 66"/>
                <a:gd name="T104" fmla="*/ 24 w 42"/>
                <a:gd name="T105" fmla="*/ 60 h 66"/>
                <a:gd name="T106" fmla="*/ 24 w 42"/>
                <a:gd name="T107" fmla="*/ 62 h 66"/>
                <a:gd name="T108" fmla="*/ 22 w 42"/>
                <a:gd name="T109" fmla="*/ 64 h 66"/>
                <a:gd name="T110" fmla="*/ 20 w 42"/>
                <a:gd name="T111" fmla="*/ 66 h 66"/>
                <a:gd name="T112" fmla="*/ 20 w 42"/>
                <a:gd name="T113" fmla="*/ 66 h 6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2"/>
                <a:gd name="T172" fmla="*/ 0 h 66"/>
                <a:gd name="T173" fmla="*/ 42 w 42"/>
                <a:gd name="T174" fmla="*/ 66 h 6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2" h="66">
                  <a:moveTo>
                    <a:pt x="20" y="66"/>
                  </a:moveTo>
                  <a:lnTo>
                    <a:pt x="16" y="64"/>
                  </a:lnTo>
                  <a:lnTo>
                    <a:pt x="12" y="62"/>
                  </a:lnTo>
                  <a:lnTo>
                    <a:pt x="10" y="62"/>
                  </a:lnTo>
                  <a:lnTo>
                    <a:pt x="10" y="60"/>
                  </a:lnTo>
                  <a:lnTo>
                    <a:pt x="8" y="46"/>
                  </a:lnTo>
                  <a:lnTo>
                    <a:pt x="2" y="38"/>
                  </a:lnTo>
                  <a:lnTo>
                    <a:pt x="2" y="36"/>
                  </a:lnTo>
                  <a:lnTo>
                    <a:pt x="2" y="32"/>
                  </a:lnTo>
                  <a:lnTo>
                    <a:pt x="2" y="26"/>
                  </a:lnTo>
                  <a:lnTo>
                    <a:pt x="2" y="20"/>
                  </a:lnTo>
                  <a:lnTo>
                    <a:pt x="0" y="14"/>
                  </a:lnTo>
                  <a:lnTo>
                    <a:pt x="2" y="12"/>
                  </a:lnTo>
                  <a:lnTo>
                    <a:pt x="4" y="10"/>
                  </a:lnTo>
                  <a:lnTo>
                    <a:pt x="6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4" y="2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42" y="30"/>
                  </a:lnTo>
                  <a:lnTo>
                    <a:pt x="40" y="32"/>
                  </a:lnTo>
                  <a:lnTo>
                    <a:pt x="38" y="34"/>
                  </a:lnTo>
                  <a:lnTo>
                    <a:pt x="38" y="36"/>
                  </a:lnTo>
                  <a:lnTo>
                    <a:pt x="38" y="40"/>
                  </a:lnTo>
                  <a:lnTo>
                    <a:pt x="40" y="40"/>
                  </a:lnTo>
                  <a:lnTo>
                    <a:pt x="40" y="42"/>
                  </a:lnTo>
                  <a:lnTo>
                    <a:pt x="40" y="44"/>
                  </a:lnTo>
                  <a:lnTo>
                    <a:pt x="40" y="46"/>
                  </a:lnTo>
                  <a:lnTo>
                    <a:pt x="40" y="48"/>
                  </a:lnTo>
                  <a:lnTo>
                    <a:pt x="38" y="48"/>
                  </a:lnTo>
                  <a:lnTo>
                    <a:pt x="36" y="48"/>
                  </a:lnTo>
                  <a:lnTo>
                    <a:pt x="34" y="48"/>
                  </a:lnTo>
                  <a:lnTo>
                    <a:pt x="34" y="50"/>
                  </a:lnTo>
                  <a:lnTo>
                    <a:pt x="32" y="52"/>
                  </a:lnTo>
                  <a:lnTo>
                    <a:pt x="30" y="54"/>
                  </a:lnTo>
                  <a:lnTo>
                    <a:pt x="28" y="56"/>
                  </a:lnTo>
                  <a:lnTo>
                    <a:pt x="30" y="60"/>
                  </a:lnTo>
                  <a:lnTo>
                    <a:pt x="28" y="62"/>
                  </a:lnTo>
                  <a:lnTo>
                    <a:pt x="26" y="60"/>
                  </a:lnTo>
                  <a:lnTo>
                    <a:pt x="24" y="60"/>
                  </a:lnTo>
                  <a:lnTo>
                    <a:pt x="24" y="62"/>
                  </a:lnTo>
                  <a:lnTo>
                    <a:pt x="22" y="64"/>
                  </a:lnTo>
                  <a:lnTo>
                    <a:pt x="20" y="6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55" name="Freeform 252"/>
            <p:cNvSpPr>
              <a:spLocks noChangeArrowheads="1"/>
            </p:cNvSpPr>
            <p:nvPr/>
          </p:nvSpPr>
          <p:spPr bwMode="auto">
            <a:xfrm>
              <a:off x="792" y="1498"/>
              <a:ext cx="118" cy="86"/>
            </a:xfrm>
            <a:custGeom>
              <a:avLst/>
              <a:gdLst>
                <a:gd name="T0" fmla="*/ 118 w 118"/>
                <a:gd name="T1" fmla="*/ 28 h 86"/>
                <a:gd name="T2" fmla="*/ 102 w 118"/>
                <a:gd name="T3" fmla="*/ 32 h 86"/>
                <a:gd name="T4" fmla="*/ 94 w 118"/>
                <a:gd name="T5" fmla="*/ 38 h 86"/>
                <a:gd name="T6" fmla="*/ 86 w 118"/>
                <a:gd name="T7" fmla="*/ 46 h 86"/>
                <a:gd name="T8" fmla="*/ 80 w 118"/>
                <a:gd name="T9" fmla="*/ 54 h 86"/>
                <a:gd name="T10" fmla="*/ 74 w 118"/>
                <a:gd name="T11" fmla="*/ 58 h 86"/>
                <a:gd name="T12" fmla="*/ 68 w 118"/>
                <a:gd name="T13" fmla="*/ 60 h 86"/>
                <a:gd name="T14" fmla="*/ 62 w 118"/>
                <a:gd name="T15" fmla="*/ 62 h 86"/>
                <a:gd name="T16" fmla="*/ 58 w 118"/>
                <a:gd name="T17" fmla="*/ 64 h 86"/>
                <a:gd name="T18" fmla="*/ 54 w 118"/>
                <a:gd name="T19" fmla="*/ 64 h 86"/>
                <a:gd name="T20" fmla="*/ 52 w 118"/>
                <a:gd name="T21" fmla="*/ 64 h 86"/>
                <a:gd name="T22" fmla="*/ 36 w 118"/>
                <a:gd name="T23" fmla="*/ 78 h 86"/>
                <a:gd name="T24" fmla="*/ 6 w 118"/>
                <a:gd name="T25" fmla="*/ 86 h 86"/>
                <a:gd name="T26" fmla="*/ 2 w 118"/>
                <a:gd name="T27" fmla="*/ 84 h 86"/>
                <a:gd name="T28" fmla="*/ 0 w 118"/>
                <a:gd name="T29" fmla="*/ 84 h 86"/>
                <a:gd name="T30" fmla="*/ 0 w 118"/>
                <a:gd name="T31" fmla="*/ 84 h 86"/>
                <a:gd name="T32" fmla="*/ 2 w 118"/>
                <a:gd name="T33" fmla="*/ 84 h 86"/>
                <a:gd name="T34" fmla="*/ 4 w 118"/>
                <a:gd name="T35" fmla="*/ 80 h 86"/>
                <a:gd name="T36" fmla="*/ 4 w 118"/>
                <a:gd name="T37" fmla="*/ 80 h 86"/>
                <a:gd name="T38" fmla="*/ 6 w 118"/>
                <a:gd name="T39" fmla="*/ 80 h 86"/>
                <a:gd name="T40" fmla="*/ 8 w 118"/>
                <a:gd name="T41" fmla="*/ 80 h 86"/>
                <a:gd name="T42" fmla="*/ 10 w 118"/>
                <a:gd name="T43" fmla="*/ 78 h 86"/>
                <a:gd name="T44" fmla="*/ 8 w 118"/>
                <a:gd name="T45" fmla="*/ 74 h 86"/>
                <a:gd name="T46" fmla="*/ 12 w 118"/>
                <a:gd name="T47" fmla="*/ 68 h 86"/>
                <a:gd name="T48" fmla="*/ 14 w 118"/>
                <a:gd name="T49" fmla="*/ 68 h 86"/>
                <a:gd name="T50" fmla="*/ 14 w 118"/>
                <a:gd name="T51" fmla="*/ 66 h 86"/>
                <a:gd name="T52" fmla="*/ 16 w 118"/>
                <a:gd name="T53" fmla="*/ 66 h 86"/>
                <a:gd name="T54" fmla="*/ 18 w 118"/>
                <a:gd name="T55" fmla="*/ 66 h 86"/>
                <a:gd name="T56" fmla="*/ 20 w 118"/>
                <a:gd name="T57" fmla="*/ 66 h 86"/>
                <a:gd name="T58" fmla="*/ 20 w 118"/>
                <a:gd name="T59" fmla="*/ 66 h 86"/>
                <a:gd name="T60" fmla="*/ 22 w 118"/>
                <a:gd name="T61" fmla="*/ 64 h 86"/>
                <a:gd name="T62" fmla="*/ 20 w 118"/>
                <a:gd name="T63" fmla="*/ 62 h 86"/>
                <a:gd name="T64" fmla="*/ 20 w 118"/>
                <a:gd name="T65" fmla="*/ 60 h 86"/>
                <a:gd name="T66" fmla="*/ 20 w 118"/>
                <a:gd name="T67" fmla="*/ 58 h 86"/>
                <a:gd name="T68" fmla="*/ 18 w 118"/>
                <a:gd name="T69" fmla="*/ 56 h 86"/>
                <a:gd name="T70" fmla="*/ 18 w 118"/>
                <a:gd name="T71" fmla="*/ 54 h 86"/>
                <a:gd name="T72" fmla="*/ 18 w 118"/>
                <a:gd name="T73" fmla="*/ 50 h 86"/>
                <a:gd name="T74" fmla="*/ 22 w 118"/>
                <a:gd name="T75" fmla="*/ 48 h 86"/>
                <a:gd name="T76" fmla="*/ 22 w 118"/>
                <a:gd name="T77" fmla="*/ 48 h 86"/>
                <a:gd name="T78" fmla="*/ 24 w 118"/>
                <a:gd name="T79" fmla="*/ 46 h 86"/>
                <a:gd name="T80" fmla="*/ 26 w 118"/>
                <a:gd name="T81" fmla="*/ 44 h 86"/>
                <a:gd name="T82" fmla="*/ 26 w 118"/>
                <a:gd name="T83" fmla="*/ 44 h 86"/>
                <a:gd name="T84" fmla="*/ 28 w 118"/>
                <a:gd name="T85" fmla="*/ 42 h 86"/>
                <a:gd name="T86" fmla="*/ 30 w 118"/>
                <a:gd name="T87" fmla="*/ 38 h 86"/>
                <a:gd name="T88" fmla="*/ 34 w 118"/>
                <a:gd name="T89" fmla="*/ 34 h 86"/>
                <a:gd name="T90" fmla="*/ 38 w 118"/>
                <a:gd name="T91" fmla="*/ 30 h 86"/>
                <a:gd name="T92" fmla="*/ 40 w 118"/>
                <a:gd name="T93" fmla="*/ 24 h 86"/>
                <a:gd name="T94" fmla="*/ 44 w 118"/>
                <a:gd name="T95" fmla="*/ 20 h 86"/>
                <a:gd name="T96" fmla="*/ 48 w 118"/>
                <a:gd name="T97" fmla="*/ 18 h 86"/>
                <a:gd name="T98" fmla="*/ 50 w 118"/>
                <a:gd name="T99" fmla="*/ 16 h 86"/>
                <a:gd name="T100" fmla="*/ 54 w 118"/>
                <a:gd name="T101" fmla="*/ 14 h 86"/>
                <a:gd name="T102" fmla="*/ 66 w 118"/>
                <a:gd name="T103" fmla="*/ 10 h 86"/>
                <a:gd name="T104" fmla="*/ 80 w 118"/>
                <a:gd name="T105" fmla="*/ 6 h 86"/>
                <a:gd name="T106" fmla="*/ 94 w 118"/>
                <a:gd name="T107" fmla="*/ 0 h 86"/>
                <a:gd name="T108" fmla="*/ 104 w 118"/>
                <a:gd name="T109" fmla="*/ 0 h 86"/>
                <a:gd name="T110" fmla="*/ 104 w 118"/>
                <a:gd name="T111" fmla="*/ 0 h 86"/>
                <a:gd name="T112" fmla="*/ 106 w 118"/>
                <a:gd name="T113" fmla="*/ 0 h 86"/>
                <a:gd name="T114" fmla="*/ 108 w 118"/>
                <a:gd name="T115" fmla="*/ 2 h 86"/>
                <a:gd name="T116" fmla="*/ 118 w 118"/>
                <a:gd name="T117" fmla="*/ 28 h 8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18"/>
                <a:gd name="T178" fmla="*/ 0 h 86"/>
                <a:gd name="T179" fmla="*/ 118 w 118"/>
                <a:gd name="T180" fmla="*/ 86 h 8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18" h="86">
                  <a:moveTo>
                    <a:pt x="118" y="28"/>
                  </a:moveTo>
                  <a:lnTo>
                    <a:pt x="102" y="32"/>
                  </a:lnTo>
                  <a:lnTo>
                    <a:pt x="94" y="38"/>
                  </a:lnTo>
                  <a:lnTo>
                    <a:pt x="86" y="46"/>
                  </a:lnTo>
                  <a:lnTo>
                    <a:pt x="80" y="54"/>
                  </a:lnTo>
                  <a:lnTo>
                    <a:pt x="74" y="58"/>
                  </a:lnTo>
                  <a:lnTo>
                    <a:pt x="68" y="60"/>
                  </a:lnTo>
                  <a:lnTo>
                    <a:pt x="62" y="62"/>
                  </a:lnTo>
                  <a:lnTo>
                    <a:pt x="58" y="64"/>
                  </a:lnTo>
                  <a:lnTo>
                    <a:pt x="54" y="64"/>
                  </a:lnTo>
                  <a:lnTo>
                    <a:pt x="52" y="64"/>
                  </a:lnTo>
                  <a:lnTo>
                    <a:pt x="36" y="78"/>
                  </a:lnTo>
                  <a:lnTo>
                    <a:pt x="6" y="86"/>
                  </a:lnTo>
                  <a:lnTo>
                    <a:pt x="2" y="84"/>
                  </a:lnTo>
                  <a:lnTo>
                    <a:pt x="0" y="84"/>
                  </a:lnTo>
                  <a:lnTo>
                    <a:pt x="2" y="84"/>
                  </a:lnTo>
                  <a:lnTo>
                    <a:pt x="4" y="80"/>
                  </a:lnTo>
                  <a:lnTo>
                    <a:pt x="6" y="80"/>
                  </a:lnTo>
                  <a:lnTo>
                    <a:pt x="8" y="80"/>
                  </a:lnTo>
                  <a:lnTo>
                    <a:pt x="10" y="78"/>
                  </a:lnTo>
                  <a:lnTo>
                    <a:pt x="8" y="74"/>
                  </a:lnTo>
                  <a:lnTo>
                    <a:pt x="12" y="68"/>
                  </a:lnTo>
                  <a:lnTo>
                    <a:pt x="14" y="68"/>
                  </a:lnTo>
                  <a:lnTo>
                    <a:pt x="14" y="66"/>
                  </a:lnTo>
                  <a:lnTo>
                    <a:pt x="16" y="66"/>
                  </a:lnTo>
                  <a:lnTo>
                    <a:pt x="18" y="66"/>
                  </a:lnTo>
                  <a:lnTo>
                    <a:pt x="20" y="66"/>
                  </a:lnTo>
                  <a:lnTo>
                    <a:pt x="22" y="64"/>
                  </a:lnTo>
                  <a:lnTo>
                    <a:pt x="20" y="62"/>
                  </a:lnTo>
                  <a:lnTo>
                    <a:pt x="20" y="60"/>
                  </a:lnTo>
                  <a:lnTo>
                    <a:pt x="20" y="58"/>
                  </a:lnTo>
                  <a:lnTo>
                    <a:pt x="18" y="56"/>
                  </a:lnTo>
                  <a:lnTo>
                    <a:pt x="18" y="54"/>
                  </a:lnTo>
                  <a:lnTo>
                    <a:pt x="18" y="50"/>
                  </a:lnTo>
                  <a:lnTo>
                    <a:pt x="22" y="48"/>
                  </a:lnTo>
                  <a:lnTo>
                    <a:pt x="24" y="46"/>
                  </a:lnTo>
                  <a:lnTo>
                    <a:pt x="26" y="44"/>
                  </a:lnTo>
                  <a:lnTo>
                    <a:pt x="28" y="42"/>
                  </a:lnTo>
                  <a:lnTo>
                    <a:pt x="30" y="38"/>
                  </a:lnTo>
                  <a:lnTo>
                    <a:pt x="34" y="34"/>
                  </a:lnTo>
                  <a:lnTo>
                    <a:pt x="38" y="30"/>
                  </a:lnTo>
                  <a:lnTo>
                    <a:pt x="40" y="24"/>
                  </a:lnTo>
                  <a:lnTo>
                    <a:pt x="44" y="20"/>
                  </a:lnTo>
                  <a:lnTo>
                    <a:pt x="48" y="18"/>
                  </a:lnTo>
                  <a:lnTo>
                    <a:pt x="50" y="16"/>
                  </a:lnTo>
                  <a:lnTo>
                    <a:pt x="54" y="14"/>
                  </a:lnTo>
                  <a:lnTo>
                    <a:pt x="66" y="10"/>
                  </a:lnTo>
                  <a:lnTo>
                    <a:pt x="80" y="6"/>
                  </a:lnTo>
                  <a:lnTo>
                    <a:pt x="94" y="0"/>
                  </a:lnTo>
                  <a:lnTo>
                    <a:pt x="104" y="0"/>
                  </a:lnTo>
                  <a:lnTo>
                    <a:pt x="106" y="0"/>
                  </a:lnTo>
                  <a:lnTo>
                    <a:pt x="108" y="2"/>
                  </a:lnTo>
                  <a:lnTo>
                    <a:pt x="118" y="2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56" name="Freeform 253"/>
            <p:cNvSpPr>
              <a:spLocks noChangeArrowheads="1"/>
            </p:cNvSpPr>
            <p:nvPr/>
          </p:nvSpPr>
          <p:spPr bwMode="auto">
            <a:xfrm>
              <a:off x="898" y="1424"/>
              <a:ext cx="92" cy="102"/>
            </a:xfrm>
            <a:custGeom>
              <a:avLst/>
              <a:gdLst>
                <a:gd name="T0" fmla="*/ 72 w 92"/>
                <a:gd name="T1" fmla="*/ 0 h 102"/>
                <a:gd name="T2" fmla="*/ 72 w 92"/>
                <a:gd name="T3" fmla="*/ 4 h 102"/>
                <a:gd name="T4" fmla="*/ 72 w 92"/>
                <a:gd name="T5" fmla="*/ 8 h 102"/>
                <a:gd name="T6" fmla="*/ 72 w 92"/>
                <a:gd name="T7" fmla="*/ 8 h 102"/>
                <a:gd name="T8" fmla="*/ 76 w 92"/>
                <a:gd name="T9" fmla="*/ 14 h 102"/>
                <a:gd name="T10" fmla="*/ 80 w 92"/>
                <a:gd name="T11" fmla="*/ 18 h 102"/>
                <a:gd name="T12" fmla="*/ 84 w 92"/>
                <a:gd name="T13" fmla="*/ 22 h 102"/>
                <a:gd name="T14" fmla="*/ 88 w 92"/>
                <a:gd name="T15" fmla="*/ 22 h 102"/>
                <a:gd name="T16" fmla="*/ 90 w 92"/>
                <a:gd name="T17" fmla="*/ 24 h 102"/>
                <a:gd name="T18" fmla="*/ 90 w 92"/>
                <a:gd name="T19" fmla="*/ 24 h 102"/>
                <a:gd name="T20" fmla="*/ 92 w 92"/>
                <a:gd name="T21" fmla="*/ 30 h 102"/>
                <a:gd name="T22" fmla="*/ 92 w 92"/>
                <a:gd name="T23" fmla="*/ 34 h 102"/>
                <a:gd name="T24" fmla="*/ 90 w 92"/>
                <a:gd name="T25" fmla="*/ 40 h 102"/>
                <a:gd name="T26" fmla="*/ 86 w 92"/>
                <a:gd name="T27" fmla="*/ 44 h 102"/>
                <a:gd name="T28" fmla="*/ 82 w 92"/>
                <a:gd name="T29" fmla="*/ 46 h 102"/>
                <a:gd name="T30" fmla="*/ 78 w 92"/>
                <a:gd name="T31" fmla="*/ 50 h 102"/>
                <a:gd name="T32" fmla="*/ 76 w 92"/>
                <a:gd name="T33" fmla="*/ 50 h 102"/>
                <a:gd name="T34" fmla="*/ 74 w 92"/>
                <a:gd name="T35" fmla="*/ 50 h 102"/>
                <a:gd name="T36" fmla="*/ 74 w 92"/>
                <a:gd name="T37" fmla="*/ 56 h 102"/>
                <a:gd name="T38" fmla="*/ 72 w 92"/>
                <a:gd name="T39" fmla="*/ 58 h 102"/>
                <a:gd name="T40" fmla="*/ 70 w 92"/>
                <a:gd name="T41" fmla="*/ 62 h 102"/>
                <a:gd name="T42" fmla="*/ 66 w 92"/>
                <a:gd name="T43" fmla="*/ 64 h 102"/>
                <a:gd name="T44" fmla="*/ 64 w 92"/>
                <a:gd name="T45" fmla="*/ 64 h 102"/>
                <a:gd name="T46" fmla="*/ 64 w 92"/>
                <a:gd name="T47" fmla="*/ 66 h 102"/>
                <a:gd name="T48" fmla="*/ 58 w 92"/>
                <a:gd name="T49" fmla="*/ 66 h 102"/>
                <a:gd name="T50" fmla="*/ 54 w 92"/>
                <a:gd name="T51" fmla="*/ 68 h 102"/>
                <a:gd name="T52" fmla="*/ 52 w 92"/>
                <a:gd name="T53" fmla="*/ 72 h 102"/>
                <a:gd name="T54" fmla="*/ 50 w 92"/>
                <a:gd name="T55" fmla="*/ 74 h 102"/>
                <a:gd name="T56" fmla="*/ 50 w 92"/>
                <a:gd name="T57" fmla="*/ 76 h 102"/>
                <a:gd name="T58" fmla="*/ 50 w 92"/>
                <a:gd name="T59" fmla="*/ 78 h 102"/>
                <a:gd name="T60" fmla="*/ 50 w 92"/>
                <a:gd name="T61" fmla="*/ 80 h 102"/>
                <a:gd name="T62" fmla="*/ 48 w 92"/>
                <a:gd name="T63" fmla="*/ 82 h 102"/>
                <a:gd name="T64" fmla="*/ 42 w 92"/>
                <a:gd name="T65" fmla="*/ 90 h 102"/>
                <a:gd name="T66" fmla="*/ 30 w 92"/>
                <a:gd name="T67" fmla="*/ 98 h 102"/>
                <a:gd name="T68" fmla="*/ 12 w 92"/>
                <a:gd name="T69" fmla="*/ 102 h 102"/>
                <a:gd name="T70" fmla="*/ 2 w 92"/>
                <a:gd name="T71" fmla="*/ 76 h 102"/>
                <a:gd name="T72" fmla="*/ 0 w 92"/>
                <a:gd name="T73" fmla="*/ 74 h 102"/>
                <a:gd name="T74" fmla="*/ 0 w 92"/>
                <a:gd name="T75" fmla="*/ 74 h 102"/>
                <a:gd name="T76" fmla="*/ 0 w 92"/>
                <a:gd name="T77" fmla="*/ 74 h 102"/>
                <a:gd name="T78" fmla="*/ 2 w 92"/>
                <a:gd name="T79" fmla="*/ 72 h 102"/>
                <a:gd name="T80" fmla="*/ 12 w 92"/>
                <a:gd name="T81" fmla="*/ 68 h 102"/>
                <a:gd name="T82" fmla="*/ 26 w 92"/>
                <a:gd name="T83" fmla="*/ 62 h 102"/>
                <a:gd name="T84" fmla="*/ 38 w 92"/>
                <a:gd name="T85" fmla="*/ 54 h 102"/>
                <a:gd name="T86" fmla="*/ 46 w 92"/>
                <a:gd name="T87" fmla="*/ 42 h 102"/>
                <a:gd name="T88" fmla="*/ 50 w 92"/>
                <a:gd name="T89" fmla="*/ 28 h 102"/>
                <a:gd name="T90" fmla="*/ 50 w 92"/>
                <a:gd name="T91" fmla="*/ 26 h 102"/>
                <a:gd name="T92" fmla="*/ 50 w 92"/>
                <a:gd name="T93" fmla="*/ 24 h 102"/>
                <a:gd name="T94" fmla="*/ 48 w 92"/>
                <a:gd name="T95" fmla="*/ 20 h 102"/>
                <a:gd name="T96" fmla="*/ 48 w 92"/>
                <a:gd name="T97" fmla="*/ 18 h 102"/>
                <a:gd name="T98" fmla="*/ 48 w 92"/>
                <a:gd name="T99" fmla="*/ 16 h 102"/>
                <a:gd name="T100" fmla="*/ 48 w 92"/>
                <a:gd name="T101" fmla="*/ 14 h 102"/>
                <a:gd name="T102" fmla="*/ 48 w 92"/>
                <a:gd name="T103" fmla="*/ 12 h 102"/>
                <a:gd name="T104" fmla="*/ 50 w 92"/>
                <a:gd name="T105" fmla="*/ 12 h 102"/>
                <a:gd name="T106" fmla="*/ 52 w 92"/>
                <a:gd name="T107" fmla="*/ 12 h 102"/>
                <a:gd name="T108" fmla="*/ 54 w 92"/>
                <a:gd name="T109" fmla="*/ 12 h 102"/>
                <a:gd name="T110" fmla="*/ 58 w 92"/>
                <a:gd name="T111" fmla="*/ 10 h 102"/>
                <a:gd name="T112" fmla="*/ 60 w 92"/>
                <a:gd name="T113" fmla="*/ 8 h 102"/>
                <a:gd name="T114" fmla="*/ 60 w 92"/>
                <a:gd name="T115" fmla="*/ 8 h 102"/>
                <a:gd name="T116" fmla="*/ 60 w 92"/>
                <a:gd name="T117" fmla="*/ 6 h 102"/>
                <a:gd name="T118" fmla="*/ 62 w 92"/>
                <a:gd name="T119" fmla="*/ 4 h 102"/>
                <a:gd name="T120" fmla="*/ 64 w 92"/>
                <a:gd name="T121" fmla="*/ 4 h 102"/>
                <a:gd name="T122" fmla="*/ 64 w 92"/>
                <a:gd name="T123" fmla="*/ 4 h 102"/>
                <a:gd name="T124" fmla="*/ 72 w 92"/>
                <a:gd name="T125" fmla="*/ 0 h 10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102"/>
                <a:gd name="T191" fmla="*/ 92 w 92"/>
                <a:gd name="T192" fmla="*/ 102 h 10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102">
                  <a:moveTo>
                    <a:pt x="72" y="0"/>
                  </a:moveTo>
                  <a:lnTo>
                    <a:pt x="72" y="4"/>
                  </a:lnTo>
                  <a:lnTo>
                    <a:pt x="72" y="8"/>
                  </a:lnTo>
                  <a:lnTo>
                    <a:pt x="76" y="14"/>
                  </a:lnTo>
                  <a:lnTo>
                    <a:pt x="80" y="18"/>
                  </a:lnTo>
                  <a:lnTo>
                    <a:pt x="84" y="22"/>
                  </a:lnTo>
                  <a:lnTo>
                    <a:pt x="88" y="22"/>
                  </a:lnTo>
                  <a:lnTo>
                    <a:pt x="90" y="24"/>
                  </a:lnTo>
                  <a:lnTo>
                    <a:pt x="92" y="30"/>
                  </a:lnTo>
                  <a:lnTo>
                    <a:pt x="92" y="34"/>
                  </a:lnTo>
                  <a:lnTo>
                    <a:pt x="90" y="40"/>
                  </a:lnTo>
                  <a:lnTo>
                    <a:pt x="86" y="44"/>
                  </a:lnTo>
                  <a:lnTo>
                    <a:pt x="82" y="46"/>
                  </a:lnTo>
                  <a:lnTo>
                    <a:pt x="78" y="50"/>
                  </a:lnTo>
                  <a:lnTo>
                    <a:pt x="76" y="50"/>
                  </a:lnTo>
                  <a:lnTo>
                    <a:pt x="74" y="50"/>
                  </a:lnTo>
                  <a:lnTo>
                    <a:pt x="74" y="56"/>
                  </a:lnTo>
                  <a:lnTo>
                    <a:pt x="72" y="58"/>
                  </a:lnTo>
                  <a:lnTo>
                    <a:pt x="70" y="62"/>
                  </a:lnTo>
                  <a:lnTo>
                    <a:pt x="66" y="64"/>
                  </a:lnTo>
                  <a:lnTo>
                    <a:pt x="64" y="64"/>
                  </a:lnTo>
                  <a:lnTo>
                    <a:pt x="64" y="66"/>
                  </a:lnTo>
                  <a:lnTo>
                    <a:pt x="58" y="66"/>
                  </a:lnTo>
                  <a:lnTo>
                    <a:pt x="54" y="68"/>
                  </a:lnTo>
                  <a:lnTo>
                    <a:pt x="52" y="72"/>
                  </a:lnTo>
                  <a:lnTo>
                    <a:pt x="50" y="74"/>
                  </a:lnTo>
                  <a:lnTo>
                    <a:pt x="50" y="76"/>
                  </a:lnTo>
                  <a:lnTo>
                    <a:pt x="50" y="78"/>
                  </a:lnTo>
                  <a:lnTo>
                    <a:pt x="50" y="80"/>
                  </a:lnTo>
                  <a:lnTo>
                    <a:pt x="48" y="82"/>
                  </a:lnTo>
                  <a:lnTo>
                    <a:pt x="42" y="90"/>
                  </a:lnTo>
                  <a:lnTo>
                    <a:pt x="30" y="98"/>
                  </a:lnTo>
                  <a:lnTo>
                    <a:pt x="12" y="102"/>
                  </a:lnTo>
                  <a:lnTo>
                    <a:pt x="2" y="76"/>
                  </a:lnTo>
                  <a:lnTo>
                    <a:pt x="0" y="74"/>
                  </a:lnTo>
                  <a:lnTo>
                    <a:pt x="2" y="72"/>
                  </a:lnTo>
                  <a:lnTo>
                    <a:pt x="12" y="68"/>
                  </a:lnTo>
                  <a:lnTo>
                    <a:pt x="26" y="62"/>
                  </a:lnTo>
                  <a:lnTo>
                    <a:pt x="38" y="54"/>
                  </a:lnTo>
                  <a:lnTo>
                    <a:pt x="46" y="42"/>
                  </a:lnTo>
                  <a:lnTo>
                    <a:pt x="50" y="28"/>
                  </a:lnTo>
                  <a:lnTo>
                    <a:pt x="50" y="26"/>
                  </a:lnTo>
                  <a:lnTo>
                    <a:pt x="50" y="24"/>
                  </a:lnTo>
                  <a:lnTo>
                    <a:pt x="48" y="20"/>
                  </a:lnTo>
                  <a:lnTo>
                    <a:pt x="48" y="18"/>
                  </a:lnTo>
                  <a:lnTo>
                    <a:pt x="48" y="16"/>
                  </a:lnTo>
                  <a:lnTo>
                    <a:pt x="48" y="14"/>
                  </a:lnTo>
                  <a:lnTo>
                    <a:pt x="48" y="12"/>
                  </a:lnTo>
                  <a:lnTo>
                    <a:pt x="50" y="12"/>
                  </a:lnTo>
                  <a:lnTo>
                    <a:pt x="52" y="12"/>
                  </a:lnTo>
                  <a:lnTo>
                    <a:pt x="54" y="12"/>
                  </a:lnTo>
                  <a:lnTo>
                    <a:pt x="58" y="10"/>
                  </a:lnTo>
                  <a:lnTo>
                    <a:pt x="60" y="8"/>
                  </a:lnTo>
                  <a:lnTo>
                    <a:pt x="60" y="6"/>
                  </a:lnTo>
                  <a:lnTo>
                    <a:pt x="62" y="4"/>
                  </a:lnTo>
                  <a:lnTo>
                    <a:pt x="64" y="4"/>
                  </a:lnTo>
                  <a:lnTo>
                    <a:pt x="72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57" name="Freeform 254"/>
            <p:cNvSpPr>
              <a:spLocks noChangeArrowheads="1"/>
            </p:cNvSpPr>
            <p:nvPr/>
          </p:nvSpPr>
          <p:spPr bwMode="auto">
            <a:xfrm>
              <a:off x="722" y="1216"/>
              <a:ext cx="116" cy="134"/>
            </a:xfrm>
            <a:custGeom>
              <a:avLst/>
              <a:gdLst>
                <a:gd name="T0" fmla="*/ 86 w 116"/>
                <a:gd name="T1" fmla="*/ 132 h 134"/>
                <a:gd name="T2" fmla="*/ 80 w 116"/>
                <a:gd name="T3" fmla="*/ 130 h 134"/>
                <a:gd name="T4" fmla="*/ 70 w 116"/>
                <a:gd name="T5" fmla="*/ 124 h 134"/>
                <a:gd name="T6" fmla="*/ 50 w 116"/>
                <a:gd name="T7" fmla="*/ 114 h 134"/>
                <a:gd name="T8" fmla="*/ 18 w 116"/>
                <a:gd name="T9" fmla="*/ 98 h 134"/>
                <a:gd name="T10" fmla="*/ 16 w 116"/>
                <a:gd name="T11" fmla="*/ 92 h 134"/>
                <a:gd name="T12" fmla="*/ 0 w 116"/>
                <a:gd name="T13" fmla="*/ 68 h 134"/>
                <a:gd name="T14" fmla="*/ 26 w 116"/>
                <a:gd name="T15" fmla="*/ 44 h 134"/>
                <a:gd name="T16" fmla="*/ 26 w 116"/>
                <a:gd name="T17" fmla="*/ 40 h 134"/>
                <a:gd name="T18" fmla="*/ 26 w 116"/>
                <a:gd name="T19" fmla="*/ 36 h 134"/>
                <a:gd name="T20" fmla="*/ 26 w 116"/>
                <a:gd name="T21" fmla="*/ 32 h 134"/>
                <a:gd name="T22" fmla="*/ 28 w 116"/>
                <a:gd name="T23" fmla="*/ 30 h 134"/>
                <a:gd name="T24" fmla="*/ 30 w 116"/>
                <a:gd name="T25" fmla="*/ 26 h 134"/>
                <a:gd name="T26" fmla="*/ 34 w 116"/>
                <a:gd name="T27" fmla="*/ 22 h 134"/>
                <a:gd name="T28" fmla="*/ 36 w 116"/>
                <a:gd name="T29" fmla="*/ 16 h 134"/>
                <a:gd name="T30" fmla="*/ 38 w 116"/>
                <a:gd name="T31" fmla="*/ 10 h 134"/>
                <a:gd name="T32" fmla="*/ 40 w 116"/>
                <a:gd name="T33" fmla="*/ 6 h 134"/>
                <a:gd name="T34" fmla="*/ 46 w 116"/>
                <a:gd name="T35" fmla="*/ 4 h 134"/>
                <a:gd name="T36" fmla="*/ 54 w 116"/>
                <a:gd name="T37" fmla="*/ 2 h 134"/>
                <a:gd name="T38" fmla="*/ 70 w 116"/>
                <a:gd name="T39" fmla="*/ 0 h 134"/>
                <a:gd name="T40" fmla="*/ 70 w 116"/>
                <a:gd name="T41" fmla="*/ 2 h 134"/>
                <a:gd name="T42" fmla="*/ 74 w 116"/>
                <a:gd name="T43" fmla="*/ 4 h 134"/>
                <a:gd name="T44" fmla="*/ 78 w 116"/>
                <a:gd name="T45" fmla="*/ 2 h 134"/>
                <a:gd name="T46" fmla="*/ 82 w 116"/>
                <a:gd name="T47" fmla="*/ 4 h 134"/>
                <a:gd name="T48" fmla="*/ 84 w 116"/>
                <a:gd name="T49" fmla="*/ 10 h 134"/>
                <a:gd name="T50" fmla="*/ 82 w 116"/>
                <a:gd name="T51" fmla="*/ 12 h 134"/>
                <a:gd name="T52" fmla="*/ 80 w 116"/>
                <a:gd name="T53" fmla="*/ 16 h 134"/>
                <a:gd name="T54" fmla="*/ 84 w 116"/>
                <a:gd name="T55" fmla="*/ 18 h 134"/>
                <a:gd name="T56" fmla="*/ 88 w 116"/>
                <a:gd name="T57" fmla="*/ 22 h 134"/>
                <a:gd name="T58" fmla="*/ 90 w 116"/>
                <a:gd name="T59" fmla="*/ 26 h 134"/>
                <a:gd name="T60" fmla="*/ 96 w 116"/>
                <a:gd name="T61" fmla="*/ 32 h 134"/>
                <a:gd name="T62" fmla="*/ 98 w 116"/>
                <a:gd name="T63" fmla="*/ 38 h 134"/>
                <a:gd name="T64" fmla="*/ 96 w 116"/>
                <a:gd name="T65" fmla="*/ 42 h 134"/>
                <a:gd name="T66" fmla="*/ 92 w 116"/>
                <a:gd name="T67" fmla="*/ 52 h 134"/>
                <a:gd name="T68" fmla="*/ 90 w 116"/>
                <a:gd name="T69" fmla="*/ 60 h 134"/>
                <a:gd name="T70" fmla="*/ 92 w 116"/>
                <a:gd name="T71" fmla="*/ 64 h 134"/>
                <a:gd name="T72" fmla="*/ 96 w 116"/>
                <a:gd name="T73" fmla="*/ 72 h 134"/>
                <a:gd name="T74" fmla="*/ 100 w 116"/>
                <a:gd name="T75" fmla="*/ 82 h 134"/>
                <a:gd name="T76" fmla="*/ 106 w 116"/>
                <a:gd name="T77" fmla="*/ 86 h 134"/>
                <a:gd name="T78" fmla="*/ 106 w 116"/>
                <a:gd name="T79" fmla="*/ 90 h 134"/>
                <a:gd name="T80" fmla="*/ 108 w 116"/>
                <a:gd name="T81" fmla="*/ 96 h 134"/>
                <a:gd name="T82" fmla="*/ 108 w 116"/>
                <a:gd name="T83" fmla="*/ 98 h 134"/>
                <a:gd name="T84" fmla="*/ 112 w 116"/>
                <a:gd name="T85" fmla="*/ 102 h 134"/>
                <a:gd name="T86" fmla="*/ 114 w 116"/>
                <a:gd name="T87" fmla="*/ 106 h 134"/>
                <a:gd name="T88" fmla="*/ 116 w 116"/>
                <a:gd name="T89" fmla="*/ 112 h 134"/>
                <a:gd name="T90" fmla="*/ 114 w 116"/>
                <a:gd name="T91" fmla="*/ 124 h 134"/>
                <a:gd name="T92" fmla="*/ 112 w 116"/>
                <a:gd name="T93" fmla="*/ 124 h 134"/>
                <a:gd name="T94" fmla="*/ 108 w 116"/>
                <a:gd name="T95" fmla="*/ 128 h 13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16"/>
                <a:gd name="T145" fmla="*/ 0 h 134"/>
                <a:gd name="T146" fmla="*/ 116 w 116"/>
                <a:gd name="T147" fmla="*/ 134 h 13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16" h="134">
                  <a:moveTo>
                    <a:pt x="88" y="134"/>
                  </a:moveTo>
                  <a:lnTo>
                    <a:pt x="86" y="132"/>
                  </a:lnTo>
                  <a:lnTo>
                    <a:pt x="84" y="132"/>
                  </a:lnTo>
                  <a:lnTo>
                    <a:pt x="80" y="130"/>
                  </a:lnTo>
                  <a:lnTo>
                    <a:pt x="76" y="126"/>
                  </a:lnTo>
                  <a:lnTo>
                    <a:pt x="70" y="124"/>
                  </a:lnTo>
                  <a:lnTo>
                    <a:pt x="58" y="114"/>
                  </a:lnTo>
                  <a:lnTo>
                    <a:pt x="50" y="114"/>
                  </a:lnTo>
                  <a:lnTo>
                    <a:pt x="24" y="102"/>
                  </a:lnTo>
                  <a:lnTo>
                    <a:pt x="18" y="98"/>
                  </a:lnTo>
                  <a:lnTo>
                    <a:pt x="18" y="96"/>
                  </a:lnTo>
                  <a:lnTo>
                    <a:pt x="16" y="92"/>
                  </a:lnTo>
                  <a:lnTo>
                    <a:pt x="4" y="76"/>
                  </a:lnTo>
                  <a:lnTo>
                    <a:pt x="0" y="68"/>
                  </a:lnTo>
                  <a:lnTo>
                    <a:pt x="26" y="46"/>
                  </a:lnTo>
                  <a:lnTo>
                    <a:pt x="26" y="44"/>
                  </a:lnTo>
                  <a:lnTo>
                    <a:pt x="26" y="42"/>
                  </a:lnTo>
                  <a:lnTo>
                    <a:pt x="26" y="40"/>
                  </a:lnTo>
                  <a:lnTo>
                    <a:pt x="26" y="38"/>
                  </a:lnTo>
                  <a:lnTo>
                    <a:pt x="26" y="36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28" y="30"/>
                  </a:lnTo>
                  <a:lnTo>
                    <a:pt x="28" y="28"/>
                  </a:lnTo>
                  <a:lnTo>
                    <a:pt x="30" y="26"/>
                  </a:lnTo>
                  <a:lnTo>
                    <a:pt x="32" y="22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36" y="16"/>
                  </a:lnTo>
                  <a:lnTo>
                    <a:pt x="38" y="12"/>
                  </a:lnTo>
                  <a:lnTo>
                    <a:pt x="38" y="10"/>
                  </a:lnTo>
                  <a:lnTo>
                    <a:pt x="40" y="8"/>
                  </a:lnTo>
                  <a:lnTo>
                    <a:pt x="40" y="6"/>
                  </a:lnTo>
                  <a:lnTo>
                    <a:pt x="42" y="6"/>
                  </a:lnTo>
                  <a:lnTo>
                    <a:pt x="46" y="4"/>
                  </a:lnTo>
                  <a:lnTo>
                    <a:pt x="50" y="2"/>
                  </a:lnTo>
                  <a:lnTo>
                    <a:pt x="54" y="2"/>
                  </a:lnTo>
                  <a:lnTo>
                    <a:pt x="60" y="2"/>
                  </a:lnTo>
                  <a:lnTo>
                    <a:pt x="70" y="0"/>
                  </a:lnTo>
                  <a:lnTo>
                    <a:pt x="70" y="2"/>
                  </a:lnTo>
                  <a:lnTo>
                    <a:pt x="72" y="4"/>
                  </a:lnTo>
                  <a:lnTo>
                    <a:pt x="74" y="4"/>
                  </a:lnTo>
                  <a:lnTo>
                    <a:pt x="76" y="4"/>
                  </a:lnTo>
                  <a:lnTo>
                    <a:pt x="78" y="2"/>
                  </a:lnTo>
                  <a:lnTo>
                    <a:pt x="82" y="4"/>
                  </a:lnTo>
                  <a:lnTo>
                    <a:pt x="82" y="8"/>
                  </a:lnTo>
                  <a:lnTo>
                    <a:pt x="84" y="10"/>
                  </a:lnTo>
                  <a:lnTo>
                    <a:pt x="82" y="10"/>
                  </a:lnTo>
                  <a:lnTo>
                    <a:pt x="82" y="12"/>
                  </a:lnTo>
                  <a:lnTo>
                    <a:pt x="80" y="14"/>
                  </a:lnTo>
                  <a:lnTo>
                    <a:pt x="80" y="16"/>
                  </a:lnTo>
                  <a:lnTo>
                    <a:pt x="82" y="16"/>
                  </a:lnTo>
                  <a:lnTo>
                    <a:pt x="84" y="18"/>
                  </a:lnTo>
                  <a:lnTo>
                    <a:pt x="86" y="20"/>
                  </a:lnTo>
                  <a:lnTo>
                    <a:pt x="88" y="22"/>
                  </a:lnTo>
                  <a:lnTo>
                    <a:pt x="88" y="24"/>
                  </a:lnTo>
                  <a:lnTo>
                    <a:pt x="90" y="26"/>
                  </a:lnTo>
                  <a:lnTo>
                    <a:pt x="94" y="28"/>
                  </a:lnTo>
                  <a:lnTo>
                    <a:pt x="96" y="32"/>
                  </a:lnTo>
                  <a:lnTo>
                    <a:pt x="98" y="34"/>
                  </a:lnTo>
                  <a:lnTo>
                    <a:pt x="98" y="38"/>
                  </a:lnTo>
                  <a:lnTo>
                    <a:pt x="96" y="42"/>
                  </a:lnTo>
                  <a:lnTo>
                    <a:pt x="94" y="46"/>
                  </a:lnTo>
                  <a:lnTo>
                    <a:pt x="92" y="52"/>
                  </a:lnTo>
                  <a:lnTo>
                    <a:pt x="92" y="56"/>
                  </a:lnTo>
                  <a:lnTo>
                    <a:pt x="90" y="60"/>
                  </a:lnTo>
                  <a:lnTo>
                    <a:pt x="92" y="64"/>
                  </a:lnTo>
                  <a:lnTo>
                    <a:pt x="94" y="68"/>
                  </a:lnTo>
                  <a:lnTo>
                    <a:pt x="96" y="72"/>
                  </a:lnTo>
                  <a:lnTo>
                    <a:pt x="98" y="76"/>
                  </a:lnTo>
                  <a:lnTo>
                    <a:pt x="100" y="82"/>
                  </a:lnTo>
                  <a:lnTo>
                    <a:pt x="104" y="84"/>
                  </a:lnTo>
                  <a:lnTo>
                    <a:pt x="106" y="86"/>
                  </a:lnTo>
                  <a:lnTo>
                    <a:pt x="106" y="88"/>
                  </a:lnTo>
                  <a:lnTo>
                    <a:pt x="106" y="90"/>
                  </a:lnTo>
                  <a:lnTo>
                    <a:pt x="106" y="92"/>
                  </a:lnTo>
                  <a:lnTo>
                    <a:pt x="108" y="96"/>
                  </a:lnTo>
                  <a:lnTo>
                    <a:pt x="108" y="98"/>
                  </a:lnTo>
                  <a:lnTo>
                    <a:pt x="110" y="100"/>
                  </a:lnTo>
                  <a:lnTo>
                    <a:pt x="112" y="102"/>
                  </a:lnTo>
                  <a:lnTo>
                    <a:pt x="114" y="104"/>
                  </a:lnTo>
                  <a:lnTo>
                    <a:pt x="114" y="106"/>
                  </a:lnTo>
                  <a:lnTo>
                    <a:pt x="114" y="108"/>
                  </a:lnTo>
                  <a:lnTo>
                    <a:pt x="116" y="112"/>
                  </a:lnTo>
                  <a:lnTo>
                    <a:pt x="116" y="114"/>
                  </a:lnTo>
                  <a:lnTo>
                    <a:pt x="114" y="124"/>
                  </a:lnTo>
                  <a:lnTo>
                    <a:pt x="112" y="124"/>
                  </a:lnTo>
                  <a:lnTo>
                    <a:pt x="110" y="126"/>
                  </a:lnTo>
                  <a:lnTo>
                    <a:pt x="108" y="128"/>
                  </a:lnTo>
                  <a:lnTo>
                    <a:pt x="88" y="13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58" name="Freeform 255"/>
            <p:cNvSpPr>
              <a:spLocks noChangeArrowheads="1"/>
            </p:cNvSpPr>
            <p:nvPr/>
          </p:nvSpPr>
          <p:spPr bwMode="auto">
            <a:xfrm>
              <a:off x="678" y="1284"/>
              <a:ext cx="62" cy="72"/>
            </a:xfrm>
            <a:custGeom>
              <a:avLst/>
              <a:gdLst>
                <a:gd name="T0" fmla="*/ 4 w 62"/>
                <a:gd name="T1" fmla="*/ 40 h 72"/>
                <a:gd name="T2" fmla="*/ 4 w 62"/>
                <a:gd name="T3" fmla="*/ 8 h 72"/>
                <a:gd name="T4" fmla="*/ 4 w 62"/>
                <a:gd name="T5" fmla="*/ 8 h 72"/>
                <a:gd name="T6" fmla="*/ 6 w 62"/>
                <a:gd name="T7" fmla="*/ 10 h 72"/>
                <a:gd name="T8" fmla="*/ 8 w 62"/>
                <a:gd name="T9" fmla="*/ 10 h 72"/>
                <a:gd name="T10" fmla="*/ 8 w 62"/>
                <a:gd name="T11" fmla="*/ 10 h 72"/>
                <a:gd name="T12" fmla="*/ 8 w 62"/>
                <a:gd name="T13" fmla="*/ 12 h 72"/>
                <a:gd name="T14" fmla="*/ 10 w 62"/>
                <a:gd name="T15" fmla="*/ 14 h 72"/>
                <a:gd name="T16" fmla="*/ 12 w 62"/>
                <a:gd name="T17" fmla="*/ 16 h 72"/>
                <a:gd name="T18" fmla="*/ 16 w 62"/>
                <a:gd name="T19" fmla="*/ 16 h 72"/>
                <a:gd name="T20" fmla="*/ 20 w 62"/>
                <a:gd name="T21" fmla="*/ 16 h 72"/>
                <a:gd name="T22" fmla="*/ 26 w 62"/>
                <a:gd name="T23" fmla="*/ 14 h 72"/>
                <a:gd name="T24" fmla="*/ 44 w 62"/>
                <a:gd name="T25" fmla="*/ 0 h 72"/>
                <a:gd name="T26" fmla="*/ 44 w 62"/>
                <a:gd name="T27" fmla="*/ 0 h 72"/>
                <a:gd name="T28" fmla="*/ 44 w 62"/>
                <a:gd name="T29" fmla="*/ 0 h 72"/>
                <a:gd name="T30" fmla="*/ 46 w 62"/>
                <a:gd name="T31" fmla="*/ 4 h 72"/>
                <a:gd name="T32" fmla="*/ 48 w 62"/>
                <a:gd name="T33" fmla="*/ 8 h 72"/>
                <a:gd name="T34" fmla="*/ 48 w 62"/>
                <a:gd name="T35" fmla="*/ 8 h 72"/>
                <a:gd name="T36" fmla="*/ 50 w 62"/>
                <a:gd name="T37" fmla="*/ 10 h 72"/>
                <a:gd name="T38" fmla="*/ 54 w 62"/>
                <a:gd name="T39" fmla="*/ 14 h 72"/>
                <a:gd name="T40" fmla="*/ 56 w 62"/>
                <a:gd name="T41" fmla="*/ 18 h 72"/>
                <a:gd name="T42" fmla="*/ 58 w 62"/>
                <a:gd name="T43" fmla="*/ 22 h 72"/>
                <a:gd name="T44" fmla="*/ 60 w 62"/>
                <a:gd name="T45" fmla="*/ 26 h 72"/>
                <a:gd name="T46" fmla="*/ 62 w 62"/>
                <a:gd name="T47" fmla="*/ 28 h 72"/>
                <a:gd name="T48" fmla="*/ 62 w 62"/>
                <a:gd name="T49" fmla="*/ 28 h 72"/>
                <a:gd name="T50" fmla="*/ 62 w 62"/>
                <a:gd name="T51" fmla="*/ 30 h 72"/>
                <a:gd name="T52" fmla="*/ 62 w 62"/>
                <a:gd name="T53" fmla="*/ 30 h 72"/>
                <a:gd name="T54" fmla="*/ 60 w 62"/>
                <a:gd name="T55" fmla="*/ 32 h 72"/>
                <a:gd name="T56" fmla="*/ 56 w 62"/>
                <a:gd name="T57" fmla="*/ 34 h 72"/>
                <a:gd name="T58" fmla="*/ 48 w 62"/>
                <a:gd name="T59" fmla="*/ 34 h 72"/>
                <a:gd name="T60" fmla="*/ 40 w 62"/>
                <a:gd name="T61" fmla="*/ 36 h 72"/>
                <a:gd name="T62" fmla="*/ 34 w 62"/>
                <a:gd name="T63" fmla="*/ 38 h 72"/>
                <a:gd name="T64" fmla="*/ 34 w 62"/>
                <a:gd name="T65" fmla="*/ 38 h 72"/>
                <a:gd name="T66" fmla="*/ 36 w 62"/>
                <a:gd name="T67" fmla="*/ 42 h 72"/>
                <a:gd name="T68" fmla="*/ 38 w 62"/>
                <a:gd name="T69" fmla="*/ 46 h 72"/>
                <a:gd name="T70" fmla="*/ 40 w 62"/>
                <a:gd name="T71" fmla="*/ 50 h 72"/>
                <a:gd name="T72" fmla="*/ 42 w 62"/>
                <a:gd name="T73" fmla="*/ 52 h 72"/>
                <a:gd name="T74" fmla="*/ 42 w 62"/>
                <a:gd name="T75" fmla="*/ 56 h 72"/>
                <a:gd name="T76" fmla="*/ 40 w 62"/>
                <a:gd name="T77" fmla="*/ 56 h 72"/>
                <a:gd name="T78" fmla="*/ 38 w 62"/>
                <a:gd name="T79" fmla="*/ 58 h 72"/>
                <a:gd name="T80" fmla="*/ 36 w 62"/>
                <a:gd name="T81" fmla="*/ 62 h 72"/>
                <a:gd name="T82" fmla="*/ 32 w 62"/>
                <a:gd name="T83" fmla="*/ 66 h 72"/>
                <a:gd name="T84" fmla="*/ 30 w 62"/>
                <a:gd name="T85" fmla="*/ 68 h 72"/>
                <a:gd name="T86" fmla="*/ 28 w 62"/>
                <a:gd name="T87" fmla="*/ 68 h 72"/>
                <a:gd name="T88" fmla="*/ 26 w 62"/>
                <a:gd name="T89" fmla="*/ 68 h 72"/>
                <a:gd name="T90" fmla="*/ 26 w 62"/>
                <a:gd name="T91" fmla="*/ 70 h 72"/>
                <a:gd name="T92" fmla="*/ 26 w 62"/>
                <a:gd name="T93" fmla="*/ 72 h 72"/>
                <a:gd name="T94" fmla="*/ 24 w 62"/>
                <a:gd name="T95" fmla="*/ 72 h 72"/>
                <a:gd name="T96" fmla="*/ 20 w 62"/>
                <a:gd name="T97" fmla="*/ 70 h 72"/>
                <a:gd name="T98" fmla="*/ 14 w 62"/>
                <a:gd name="T99" fmla="*/ 70 h 72"/>
                <a:gd name="T100" fmla="*/ 8 w 62"/>
                <a:gd name="T101" fmla="*/ 70 h 72"/>
                <a:gd name="T102" fmla="*/ 2 w 62"/>
                <a:gd name="T103" fmla="*/ 70 h 72"/>
                <a:gd name="T104" fmla="*/ 0 w 62"/>
                <a:gd name="T105" fmla="*/ 70 h 7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62"/>
                <a:gd name="T160" fmla="*/ 0 h 72"/>
                <a:gd name="T161" fmla="*/ 62 w 62"/>
                <a:gd name="T162" fmla="*/ 72 h 7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62" h="72">
                  <a:moveTo>
                    <a:pt x="4" y="40"/>
                  </a:moveTo>
                  <a:lnTo>
                    <a:pt x="4" y="8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8" y="12"/>
                  </a:lnTo>
                  <a:lnTo>
                    <a:pt x="10" y="14"/>
                  </a:lnTo>
                  <a:lnTo>
                    <a:pt x="12" y="16"/>
                  </a:lnTo>
                  <a:lnTo>
                    <a:pt x="16" y="16"/>
                  </a:lnTo>
                  <a:lnTo>
                    <a:pt x="20" y="16"/>
                  </a:lnTo>
                  <a:lnTo>
                    <a:pt x="26" y="14"/>
                  </a:lnTo>
                  <a:lnTo>
                    <a:pt x="44" y="0"/>
                  </a:lnTo>
                  <a:lnTo>
                    <a:pt x="46" y="4"/>
                  </a:lnTo>
                  <a:lnTo>
                    <a:pt x="48" y="8"/>
                  </a:lnTo>
                  <a:lnTo>
                    <a:pt x="50" y="10"/>
                  </a:lnTo>
                  <a:lnTo>
                    <a:pt x="54" y="14"/>
                  </a:lnTo>
                  <a:lnTo>
                    <a:pt x="56" y="18"/>
                  </a:lnTo>
                  <a:lnTo>
                    <a:pt x="58" y="22"/>
                  </a:lnTo>
                  <a:lnTo>
                    <a:pt x="60" y="26"/>
                  </a:lnTo>
                  <a:lnTo>
                    <a:pt x="62" y="28"/>
                  </a:lnTo>
                  <a:lnTo>
                    <a:pt x="62" y="30"/>
                  </a:lnTo>
                  <a:lnTo>
                    <a:pt x="60" y="32"/>
                  </a:lnTo>
                  <a:lnTo>
                    <a:pt x="56" y="34"/>
                  </a:lnTo>
                  <a:lnTo>
                    <a:pt x="48" y="34"/>
                  </a:lnTo>
                  <a:lnTo>
                    <a:pt x="40" y="36"/>
                  </a:lnTo>
                  <a:lnTo>
                    <a:pt x="34" y="38"/>
                  </a:lnTo>
                  <a:lnTo>
                    <a:pt x="36" y="42"/>
                  </a:lnTo>
                  <a:lnTo>
                    <a:pt x="38" y="46"/>
                  </a:lnTo>
                  <a:lnTo>
                    <a:pt x="40" y="50"/>
                  </a:lnTo>
                  <a:lnTo>
                    <a:pt x="42" y="52"/>
                  </a:lnTo>
                  <a:lnTo>
                    <a:pt x="42" y="56"/>
                  </a:lnTo>
                  <a:lnTo>
                    <a:pt x="40" y="56"/>
                  </a:lnTo>
                  <a:lnTo>
                    <a:pt x="38" y="58"/>
                  </a:lnTo>
                  <a:lnTo>
                    <a:pt x="36" y="62"/>
                  </a:lnTo>
                  <a:lnTo>
                    <a:pt x="32" y="66"/>
                  </a:lnTo>
                  <a:lnTo>
                    <a:pt x="30" y="68"/>
                  </a:lnTo>
                  <a:lnTo>
                    <a:pt x="28" y="68"/>
                  </a:lnTo>
                  <a:lnTo>
                    <a:pt x="26" y="68"/>
                  </a:lnTo>
                  <a:lnTo>
                    <a:pt x="26" y="70"/>
                  </a:lnTo>
                  <a:lnTo>
                    <a:pt x="26" y="72"/>
                  </a:lnTo>
                  <a:lnTo>
                    <a:pt x="24" y="72"/>
                  </a:lnTo>
                  <a:lnTo>
                    <a:pt x="20" y="70"/>
                  </a:lnTo>
                  <a:lnTo>
                    <a:pt x="14" y="70"/>
                  </a:lnTo>
                  <a:lnTo>
                    <a:pt x="8" y="70"/>
                  </a:lnTo>
                  <a:lnTo>
                    <a:pt x="2" y="70"/>
                  </a:lnTo>
                  <a:lnTo>
                    <a:pt x="0" y="7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59" name="Freeform 256"/>
            <p:cNvSpPr>
              <a:spLocks noChangeArrowheads="1"/>
            </p:cNvSpPr>
            <p:nvPr/>
          </p:nvSpPr>
          <p:spPr bwMode="auto">
            <a:xfrm>
              <a:off x="660" y="1292"/>
              <a:ext cx="22" cy="62"/>
            </a:xfrm>
            <a:custGeom>
              <a:avLst/>
              <a:gdLst>
                <a:gd name="T0" fmla="*/ 22 w 22"/>
                <a:gd name="T1" fmla="*/ 0 h 62"/>
                <a:gd name="T2" fmla="*/ 16 w 22"/>
                <a:gd name="T3" fmla="*/ 2 h 62"/>
                <a:gd name="T4" fmla="*/ 16 w 22"/>
                <a:gd name="T5" fmla="*/ 2 h 62"/>
                <a:gd name="T6" fmla="*/ 16 w 22"/>
                <a:gd name="T7" fmla="*/ 6 h 62"/>
                <a:gd name="T8" fmla="*/ 16 w 22"/>
                <a:gd name="T9" fmla="*/ 8 h 62"/>
                <a:gd name="T10" fmla="*/ 14 w 22"/>
                <a:gd name="T11" fmla="*/ 12 h 62"/>
                <a:gd name="T12" fmla="*/ 14 w 22"/>
                <a:gd name="T13" fmla="*/ 14 h 62"/>
                <a:gd name="T14" fmla="*/ 14 w 22"/>
                <a:gd name="T15" fmla="*/ 14 h 62"/>
                <a:gd name="T16" fmla="*/ 14 w 22"/>
                <a:gd name="T17" fmla="*/ 16 h 62"/>
                <a:gd name="T18" fmla="*/ 12 w 22"/>
                <a:gd name="T19" fmla="*/ 20 h 62"/>
                <a:gd name="T20" fmla="*/ 8 w 22"/>
                <a:gd name="T21" fmla="*/ 24 h 62"/>
                <a:gd name="T22" fmla="*/ 0 w 22"/>
                <a:gd name="T23" fmla="*/ 30 h 62"/>
                <a:gd name="T24" fmla="*/ 0 w 22"/>
                <a:gd name="T25" fmla="*/ 30 h 62"/>
                <a:gd name="T26" fmla="*/ 2 w 22"/>
                <a:gd name="T27" fmla="*/ 32 h 62"/>
                <a:gd name="T28" fmla="*/ 4 w 22"/>
                <a:gd name="T29" fmla="*/ 38 h 62"/>
                <a:gd name="T30" fmla="*/ 8 w 22"/>
                <a:gd name="T31" fmla="*/ 48 h 62"/>
                <a:gd name="T32" fmla="*/ 18 w 22"/>
                <a:gd name="T33" fmla="*/ 62 h 62"/>
                <a:gd name="T34" fmla="*/ 18 w 22"/>
                <a:gd name="T35" fmla="*/ 60 h 62"/>
                <a:gd name="T36" fmla="*/ 18 w 22"/>
                <a:gd name="T37" fmla="*/ 56 h 62"/>
                <a:gd name="T38" fmla="*/ 18 w 22"/>
                <a:gd name="T39" fmla="*/ 52 h 62"/>
                <a:gd name="T40" fmla="*/ 18 w 22"/>
                <a:gd name="T41" fmla="*/ 44 h 62"/>
                <a:gd name="T42" fmla="*/ 20 w 22"/>
                <a:gd name="T43" fmla="*/ 40 h 62"/>
                <a:gd name="T44" fmla="*/ 20 w 22"/>
                <a:gd name="T45" fmla="*/ 34 h 62"/>
                <a:gd name="T46" fmla="*/ 22 w 22"/>
                <a:gd name="T47" fmla="*/ 32 h 62"/>
                <a:gd name="T48" fmla="*/ 22 w 22"/>
                <a:gd name="T49" fmla="*/ 26 h 62"/>
                <a:gd name="T50" fmla="*/ 22 w 22"/>
                <a:gd name="T51" fmla="*/ 14 h 62"/>
                <a:gd name="T52" fmla="*/ 22 w 22"/>
                <a:gd name="T53" fmla="*/ 0 h 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2"/>
                <a:gd name="T82" fmla="*/ 0 h 62"/>
                <a:gd name="T83" fmla="*/ 22 w 22"/>
                <a:gd name="T84" fmla="*/ 62 h 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2" h="62">
                  <a:moveTo>
                    <a:pt x="22" y="0"/>
                  </a:moveTo>
                  <a:lnTo>
                    <a:pt x="16" y="2"/>
                  </a:lnTo>
                  <a:lnTo>
                    <a:pt x="16" y="6"/>
                  </a:lnTo>
                  <a:lnTo>
                    <a:pt x="16" y="8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6"/>
                  </a:lnTo>
                  <a:lnTo>
                    <a:pt x="12" y="20"/>
                  </a:lnTo>
                  <a:lnTo>
                    <a:pt x="8" y="24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4" y="38"/>
                  </a:lnTo>
                  <a:lnTo>
                    <a:pt x="8" y="48"/>
                  </a:lnTo>
                  <a:lnTo>
                    <a:pt x="18" y="62"/>
                  </a:lnTo>
                  <a:lnTo>
                    <a:pt x="18" y="60"/>
                  </a:lnTo>
                  <a:lnTo>
                    <a:pt x="18" y="56"/>
                  </a:lnTo>
                  <a:lnTo>
                    <a:pt x="18" y="52"/>
                  </a:lnTo>
                  <a:lnTo>
                    <a:pt x="18" y="44"/>
                  </a:lnTo>
                  <a:lnTo>
                    <a:pt x="20" y="40"/>
                  </a:lnTo>
                  <a:lnTo>
                    <a:pt x="20" y="34"/>
                  </a:lnTo>
                  <a:lnTo>
                    <a:pt x="22" y="32"/>
                  </a:lnTo>
                  <a:lnTo>
                    <a:pt x="22" y="26"/>
                  </a:lnTo>
                  <a:lnTo>
                    <a:pt x="22" y="14"/>
                  </a:lnTo>
                  <a:lnTo>
                    <a:pt x="22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60" name="Freeform 257"/>
            <p:cNvSpPr>
              <a:spLocks noChangeArrowheads="1"/>
            </p:cNvSpPr>
            <p:nvPr/>
          </p:nvSpPr>
          <p:spPr bwMode="auto">
            <a:xfrm>
              <a:off x="682" y="1224"/>
              <a:ext cx="80" cy="76"/>
            </a:xfrm>
            <a:custGeom>
              <a:avLst/>
              <a:gdLst>
                <a:gd name="T0" fmla="*/ 70 w 80"/>
                <a:gd name="T1" fmla="*/ 4 h 76"/>
                <a:gd name="T2" fmla="*/ 64 w 80"/>
                <a:gd name="T3" fmla="*/ 6 h 76"/>
                <a:gd name="T4" fmla="*/ 60 w 80"/>
                <a:gd name="T5" fmla="*/ 6 h 76"/>
                <a:gd name="T6" fmla="*/ 56 w 80"/>
                <a:gd name="T7" fmla="*/ 10 h 76"/>
                <a:gd name="T8" fmla="*/ 54 w 80"/>
                <a:gd name="T9" fmla="*/ 12 h 76"/>
                <a:gd name="T10" fmla="*/ 44 w 80"/>
                <a:gd name="T11" fmla="*/ 16 h 76"/>
                <a:gd name="T12" fmla="*/ 32 w 80"/>
                <a:gd name="T13" fmla="*/ 16 h 76"/>
                <a:gd name="T14" fmla="*/ 24 w 80"/>
                <a:gd name="T15" fmla="*/ 14 h 76"/>
                <a:gd name="T16" fmla="*/ 20 w 80"/>
                <a:gd name="T17" fmla="*/ 12 h 76"/>
                <a:gd name="T18" fmla="*/ 16 w 80"/>
                <a:gd name="T19" fmla="*/ 14 h 76"/>
                <a:gd name="T20" fmla="*/ 16 w 80"/>
                <a:gd name="T21" fmla="*/ 16 h 76"/>
                <a:gd name="T22" fmla="*/ 10 w 80"/>
                <a:gd name="T23" fmla="*/ 24 h 76"/>
                <a:gd name="T24" fmla="*/ 8 w 80"/>
                <a:gd name="T25" fmla="*/ 24 h 76"/>
                <a:gd name="T26" fmla="*/ 6 w 80"/>
                <a:gd name="T27" fmla="*/ 24 h 76"/>
                <a:gd name="T28" fmla="*/ 4 w 80"/>
                <a:gd name="T29" fmla="*/ 24 h 76"/>
                <a:gd name="T30" fmla="*/ 6 w 80"/>
                <a:gd name="T31" fmla="*/ 26 h 76"/>
                <a:gd name="T32" fmla="*/ 6 w 80"/>
                <a:gd name="T33" fmla="*/ 30 h 76"/>
                <a:gd name="T34" fmla="*/ 4 w 80"/>
                <a:gd name="T35" fmla="*/ 34 h 76"/>
                <a:gd name="T36" fmla="*/ 4 w 80"/>
                <a:gd name="T37" fmla="*/ 36 h 76"/>
                <a:gd name="T38" fmla="*/ 2 w 80"/>
                <a:gd name="T39" fmla="*/ 42 h 76"/>
                <a:gd name="T40" fmla="*/ 4 w 80"/>
                <a:gd name="T41" fmla="*/ 42 h 76"/>
                <a:gd name="T42" fmla="*/ 8 w 80"/>
                <a:gd name="T43" fmla="*/ 42 h 76"/>
                <a:gd name="T44" fmla="*/ 12 w 80"/>
                <a:gd name="T45" fmla="*/ 44 h 76"/>
                <a:gd name="T46" fmla="*/ 8 w 80"/>
                <a:gd name="T47" fmla="*/ 50 h 76"/>
                <a:gd name="T48" fmla="*/ 8 w 80"/>
                <a:gd name="T49" fmla="*/ 54 h 76"/>
                <a:gd name="T50" fmla="*/ 6 w 80"/>
                <a:gd name="T51" fmla="*/ 58 h 76"/>
                <a:gd name="T52" fmla="*/ 4 w 80"/>
                <a:gd name="T53" fmla="*/ 62 h 76"/>
                <a:gd name="T54" fmla="*/ 4 w 80"/>
                <a:gd name="T55" fmla="*/ 62 h 76"/>
                <a:gd name="T56" fmla="*/ 2 w 80"/>
                <a:gd name="T57" fmla="*/ 66 h 76"/>
                <a:gd name="T58" fmla="*/ 0 w 80"/>
                <a:gd name="T59" fmla="*/ 68 h 76"/>
                <a:gd name="T60" fmla="*/ 4 w 80"/>
                <a:gd name="T61" fmla="*/ 70 h 76"/>
                <a:gd name="T62" fmla="*/ 4 w 80"/>
                <a:gd name="T63" fmla="*/ 72 h 76"/>
                <a:gd name="T64" fmla="*/ 8 w 80"/>
                <a:gd name="T65" fmla="*/ 76 h 76"/>
                <a:gd name="T66" fmla="*/ 16 w 80"/>
                <a:gd name="T67" fmla="*/ 76 h 76"/>
                <a:gd name="T68" fmla="*/ 66 w 80"/>
                <a:gd name="T69" fmla="*/ 38 h 76"/>
                <a:gd name="T70" fmla="*/ 66 w 80"/>
                <a:gd name="T71" fmla="*/ 34 h 76"/>
                <a:gd name="T72" fmla="*/ 66 w 80"/>
                <a:gd name="T73" fmla="*/ 30 h 76"/>
                <a:gd name="T74" fmla="*/ 66 w 80"/>
                <a:gd name="T75" fmla="*/ 26 h 76"/>
                <a:gd name="T76" fmla="*/ 66 w 80"/>
                <a:gd name="T77" fmla="*/ 22 h 76"/>
                <a:gd name="T78" fmla="*/ 70 w 80"/>
                <a:gd name="T79" fmla="*/ 20 h 76"/>
                <a:gd name="T80" fmla="*/ 72 w 80"/>
                <a:gd name="T81" fmla="*/ 14 h 76"/>
                <a:gd name="T82" fmla="*/ 74 w 80"/>
                <a:gd name="T83" fmla="*/ 12 h 76"/>
                <a:gd name="T84" fmla="*/ 78 w 80"/>
                <a:gd name="T85" fmla="*/ 4 h 76"/>
                <a:gd name="T86" fmla="*/ 80 w 80"/>
                <a:gd name="T87" fmla="*/ 0 h 7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80"/>
                <a:gd name="T133" fmla="*/ 0 h 76"/>
                <a:gd name="T134" fmla="*/ 80 w 80"/>
                <a:gd name="T135" fmla="*/ 76 h 7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80" h="76">
                  <a:moveTo>
                    <a:pt x="72" y="2"/>
                  </a:moveTo>
                  <a:lnTo>
                    <a:pt x="70" y="4"/>
                  </a:lnTo>
                  <a:lnTo>
                    <a:pt x="66" y="6"/>
                  </a:lnTo>
                  <a:lnTo>
                    <a:pt x="64" y="6"/>
                  </a:lnTo>
                  <a:lnTo>
                    <a:pt x="62" y="6"/>
                  </a:lnTo>
                  <a:lnTo>
                    <a:pt x="60" y="6"/>
                  </a:lnTo>
                  <a:lnTo>
                    <a:pt x="58" y="8"/>
                  </a:lnTo>
                  <a:lnTo>
                    <a:pt x="56" y="10"/>
                  </a:lnTo>
                  <a:lnTo>
                    <a:pt x="54" y="12"/>
                  </a:lnTo>
                  <a:lnTo>
                    <a:pt x="50" y="14"/>
                  </a:lnTo>
                  <a:lnTo>
                    <a:pt x="44" y="16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8" y="16"/>
                  </a:lnTo>
                  <a:lnTo>
                    <a:pt x="24" y="14"/>
                  </a:lnTo>
                  <a:lnTo>
                    <a:pt x="20" y="12"/>
                  </a:lnTo>
                  <a:lnTo>
                    <a:pt x="18" y="12"/>
                  </a:lnTo>
                  <a:lnTo>
                    <a:pt x="16" y="14"/>
                  </a:lnTo>
                  <a:lnTo>
                    <a:pt x="16" y="16"/>
                  </a:lnTo>
                  <a:lnTo>
                    <a:pt x="12" y="20"/>
                  </a:lnTo>
                  <a:lnTo>
                    <a:pt x="10" y="24"/>
                  </a:lnTo>
                  <a:lnTo>
                    <a:pt x="8" y="24"/>
                  </a:lnTo>
                  <a:lnTo>
                    <a:pt x="6" y="24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6" y="30"/>
                  </a:lnTo>
                  <a:lnTo>
                    <a:pt x="6" y="32"/>
                  </a:lnTo>
                  <a:lnTo>
                    <a:pt x="4" y="34"/>
                  </a:lnTo>
                  <a:lnTo>
                    <a:pt x="4" y="36"/>
                  </a:lnTo>
                  <a:lnTo>
                    <a:pt x="4" y="38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6" y="42"/>
                  </a:lnTo>
                  <a:lnTo>
                    <a:pt x="8" y="42"/>
                  </a:lnTo>
                  <a:lnTo>
                    <a:pt x="10" y="42"/>
                  </a:lnTo>
                  <a:lnTo>
                    <a:pt x="12" y="44"/>
                  </a:lnTo>
                  <a:lnTo>
                    <a:pt x="12" y="46"/>
                  </a:lnTo>
                  <a:lnTo>
                    <a:pt x="8" y="50"/>
                  </a:lnTo>
                  <a:lnTo>
                    <a:pt x="8" y="52"/>
                  </a:lnTo>
                  <a:lnTo>
                    <a:pt x="8" y="54"/>
                  </a:lnTo>
                  <a:lnTo>
                    <a:pt x="8" y="56"/>
                  </a:lnTo>
                  <a:lnTo>
                    <a:pt x="6" y="58"/>
                  </a:lnTo>
                  <a:lnTo>
                    <a:pt x="6" y="60"/>
                  </a:lnTo>
                  <a:lnTo>
                    <a:pt x="4" y="62"/>
                  </a:lnTo>
                  <a:lnTo>
                    <a:pt x="4" y="64"/>
                  </a:lnTo>
                  <a:lnTo>
                    <a:pt x="2" y="66"/>
                  </a:lnTo>
                  <a:lnTo>
                    <a:pt x="0" y="68"/>
                  </a:lnTo>
                  <a:lnTo>
                    <a:pt x="2" y="70"/>
                  </a:lnTo>
                  <a:lnTo>
                    <a:pt x="4" y="70"/>
                  </a:lnTo>
                  <a:lnTo>
                    <a:pt x="4" y="72"/>
                  </a:lnTo>
                  <a:lnTo>
                    <a:pt x="6" y="74"/>
                  </a:lnTo>
                  <a:lnTo>
                    <a:pt x="8" y="76"/>
                  </a:lnTo>
                  <a:lnTo>
                    <a:pt x="12" y="76"/>
                  </a:lnTo>
                  <a:lnTo>
                    <a:pt x="16" y="76"/>
                  </a:lnTo>
                  <a:lnTo>
                    <a:pt x="22" y="74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4"/>
                  </a:lnTo>
                  <a:lnTo>
                    <a:pt x="66" y="32"/>
                  </a:lnTo>
                  <a:lnTo>
                    <a:pt x="66" y="30"/>
                  </a:lnTo>
                  <a:lnTo>
                    <a:pt x="66" y="28"/>
                  </a:lnTo>
                  <a:lnTo>
                    <a:pt x="66" y="26"/>
                  </a:lnTo>
                  <a:lnTo>
                    <a:pt x="66" y="24"/>
                  </a:lnTo>
                  <a:lnTo>
                    <a:pt x="66" y="22"/>
                  </a:lnTo>
                  <a:lnTo>
                    <a:pt x="68" y="22"/>
                  </a:lnTo>
                  <a:lnTo>
                    <a:pt x="70" y="20"/>
                  </a:lnTo>
                  <a:lnTo>
                    <a:pt x="72" y="18"/>
                  </a:lnTo>
                  <a:lnTo>
                    <a:pt x="72" y="14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6" y="8"/>
                  </a:lnTo>
                  <a:lnTo>
                    <a:pt x="78" y="4"/>
                  </a:lnTo>
                  <a:lnTo>
                    <a:pt x="78" y="2"/>
                  </a:lnTo>
                  <a:lnTo>
                    <a:pt x="80" y="0"/>
                  </a:lnTo>
                  <a:lnTo>
                    <a:pt x="72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61" name="Freeform 258"/>
            <p:cNvSpPr>
              <a:spLocks noChangeArrowheads="1"/>
            </p:cNvSpPr>
            <p:nvPr/>
          </p:nvSpPr>
          <p:spPr bwMode="auto">
            <a:xfrm>
              <a:off x="786" y="1178"/>
              <a:ext cx="234" cy="248"/>
            </a:xfrm>
            <a:custGeom>
              <a:avLst/>
              <a:gdLst>
                <a:gd name="T0" fmla="*/ 18 w 234"/>
                <a:gd name="T1" fmla="*/ 42 h 248"/>
                <a:gd name="T2" fmla="*/ 20 w 234"/>
                <a:gd name="T3" fmla="*/ 48 h 248"/>
                <a:gd name="T4" fmla="*/ 16 w 234"/>
                <a:gd name="T5" fmla="*/ 52 h 248"/>
                <a:gd name="T6" fmla="*/ 20 w 234"/>
                <a:gd name="T7" fmla="*/ 56 h 248"/>
                <a:gd name="T8" fmla="*/ 24 w 234"/>
                <a:gd name="T9" fmla="*/ 62 h 248"/>
                <a:gd name="T10" fmla="*/ 32 w 234"/>
                <a:gd name="T11" fmla="*/ 70 h 248"/>
                <a:gd name="T12" fmla="*/ 34 w 234"/>
                <a:gd name="T13" fmla="*/ 76 h 248"/>
                <a:gd name="T14" fmla="*/ 28 w 234"/>
                <a:gd name="T15" fmla="*/ 90 h 248"/>
                <a:gd name="T16" fmla="*/ 28 w 234"/>
                <a:gd name="T17" fmla="*/ 102 h 248"/>
                <a:gd name="T18" fmla="*/ 32 w 234"/>
                <a:gd name="T19" fmla="*/ 110 h 248"/>
                <a:gd name="T20" fmla="*/ 40 w 234"/>
                <a:gd name="T21" fmla="*/ 122 h 248"/>
                <a:gd name="T22" fmla="*/ 42 w 234"/>
                <a:gd name="T23" fmla="*/ 128 h 248"/>
                <a:gd name="T24" fmla="*/ 44 w 234"/>
                <a:gd name="T25" fmla="*/ 134 h 248"/>
                <a:gd name="T26" fmla="*/ 48 w 234"/>
                <a:gd name="T27" fmla="*/ 140 h 248"/>
                <a:gd name="T28" fmla="*/ 50 w 234"/>
                <a:gd name="T29" fmla="*/ 146 h 248"/>
                <a:gd name="T30" fmla="*/ 50 w 234"/>
                <a:gd name="T31" fmla="*/ 162 h 248"/>
                <a:gd name="T32" fmla="*/ 78 w 234"/>
                <a:gd name="T33" fmla="*/ 162 h 248"/>
                <a:gd name="T34" fmla="*/ 88 w 234"/>
                <a:gd name="T35" fmla="*/ 174 h 248"/>
                <a:gd name="T36" fmla="*/ 114 w 234"/>
                <a:gd name="T37" fmla="*/ 204 h 248"/>
                <a:gd name="T38" fmla="*/ 128 w 234"/>
                <a:gd name="T39" fmla="*/ 208 h 248"/>
                <a:gd name="T40" fmla="*/ 142 w 234"/>
                <a:gd name="T41" fmla="*/ 210 h 248"/>
                <a:gd name="T42" fmla="*/ 152 w 234"/>
                <a:gd name="T43" fmla="*/ 210 h 248"/>
                <a:gd name="T44" fmla="*/ 168 w 234"/>
                <a:gd name="T45" fmla="*/ 226 h 248"/>
                <a:gd name="T46" fmla="*/ 178 w 234"/>
                <a:gd name="T47" fmla="*/ 232 h 248"/>
                <a:gd name="T48" fmla="*/ 188 w 234"/>
                <a:gd name="T49" fmla="*/ 228 h 248"/>
                <a:gd name="T50" fmla="*/ 198 w 234"/>
                <a:gd name="T51" fmla="*/ 232 h 248"/>
                <a:gd name="T52" fmla="*/ 208 w 234"/>
                <a:gd name="T53" fmla="*/ 248 h 248"/>
                <a:gd name="T54" fmla="*/ 222 w 234"/>
                <a:gd name="T55" fmla="*/ 236 h 248"/>
                <a:gd name="T56" fmla="*/ 222 w 234"/>
                <a:gd name="T57" fmla="*/ 224 h 248"/>
                <a:gd name="T58" fmla="*/ 224 w 234"/>
                <a:gd name="T59" fmla="*/ 214 h 248"/>
                <a:gd name="T60" fmla="*/ 232 w 234"/>
                <a:gd name="T61" fmla="*/ 206 h 248"/>
                <a:gd name="T62" fmla="*/ 232 w 234"/>
                <a:gd name="T63" fmla="*/ 198 h 248"/>
                <a:gd name="T64" fmla="*/ 218 w 234"/>
                <a:gd name="T65" fmla="*/ 172 h 248"/>
                <a:gd name="T66" fmla="*/ 216 w 234"/>
                <a:gd name="T67" fmla="*/ 104 h 248"/>
                <a:gd name="T68" fmla="*/ 212 w 234"/>
                <a:gd name="T69" fmla="*/ 70 h 248"/>
                <a:gd name="T70" fmla="*/ 184 w 234"/>
                <a:gd name="T71" fmla="*/ 52 h 248"/>
                <a:gd name="T72" fmla="*/ 176 w 234"/>
                <a:gd name="T73" fmla="*/ 48 h 248"/>
                <a:gd name="T74" fmla="*/ 160 w 234"/>
                <a:gd name="T75" fmla="*/ 44 h 248"/>
                <a:gd name="T76" fmla="*/ 126 w 234"/>
                <a:gd name="T77" fmla="*/ 54 h 248"/>
                <a:gd name="T78" fmla="*/ 122 w 234"/>
                <a:gd name="T79" fmla="*/ 56 h 248"/>
                <a:gd name="T80" fmla="*/ 102 w 234"/>
                <a:gd name="T81" fmla="*/ 58 h 248"/>
                <a:gd name="T82" fmla="*/ 98 w 234"/>
                <a:gd name="T83" fmla="*/ 60 h 248"/>
                <a:gd name="T84" fmla="*/ 82 w 234"/>
                <a:gd name="T85" fmla="*/ 50 h 248"/>
                <a:gd name="T86" fmla="*/ 62 w 234"/>
                <a:gd name="T87" fmla="*/ 12 h 248"/>
                <a:gd name="T88" fmla="*/ 56 w 234"/>
                <a:gd name="T89" fmla="*/ 6 h 248"/>
                <a:gd name="T90" fmla="*/ 38 w 234"/>
                <a:gd name="T91" fmla="*/ 16 h 248"/>
                <a:gd name="T92" fmla="*/ 30 w 234"/>
                <a:gd name="T93" fmla="*/ 18 h 248"/>
                <a:gd name="T94" fmla="*/ 0 w 234"/>
                <a:gd name="T95" fmla="*/ 10 h 248"/>
                <a:gd name="T96" fmla="*/ 4 w 234"/>
                <a:gd name="T97" fmla="*/ 16 h 248"/>
                <a:gd name="T98" fmla="*/ 8 w 234"/>
                <a:gd name="T99" fmla="*/ 26 h 248"/>
                <a:gd name="T100" fmla="*/ 12 w 234"/>
                <a:gd name="T101" fmla="*/ 40 h 24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34"/>
                <a:gd name="T154" fmla="*/ 0 h 248"/>
                <a:gd name="T155" fmla="*/ 234 w 234"/>
                <a:gd name="T156" fmla="*/ 248 h 24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34" h="248">
                  <a:moveTo>
                    <a:pt x="14" y="42"/>
                  </a:moveTo>
                  <a:lnTo>
                    <a:pt x="16" y="42"/>
                  </a:lnTo>
                  <a:lnTo>
                    <a:pt x="18" y="42"/>
                  </a:lnTo>
                  <a:lnTo>
                    <a:pt x="18" y="46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8" y="50"/>
                  </a:lnTo>
                  <a:lnTo>
                    <a:pt x="16" y="52"/>
                  </a:lnTo>
                  <a:lnTo>
                    <a:pt x="16" y="54"/>
                  </a:lnTo>
                  <a:lnTo>
                    <a:pt x="18" y="54"/>
                  </a:lnTo>
                  <a:lnTo>
                    <a:pt x="20" y="56"/>
                  </a:lnTo>
                  <a:lnTo>
                    <a:pt x="22" y="58"/>
                  </a:lnTo>
                  <a:lnTo>
                    <a:pt x="24" y="60"/>
                  </a:lnTo>
                  <a:lnTo>
                    <a:pt x="24" y="62"/>
                  </a:lnTo>
                  <a:lnTo>
                    <a:pt x="26" y="64"/>
                  </a:lnTo>
                  <a:lnTo>
                    <a:pt x="30" y="66"/>
                  </a:lnTo>
                  <a:lnTo>
                    <a:pt x="32" y="70"/>
                  </a:lnTo>
                  <a:lnTo>
                    <a:pt x="34" y="72"/>
                  </a:lnTo>
                  <a:lnTo>
                    <a:pt x="34" y="76"/>
                  </a:lnTo>
                  <a:lnTo>
                    <a:pt x="32" y="80"/>
                  </a:lnTo>
                  <a:lnTo>
                    <a:pt x="30" y="84"/>
                  </a:lnTo>
                  <a:lnTo>
                    <a:pt x="28" y="90"/>
                  </a:lnTo>
                  <a:lnTo>
                    <a:pt x="28" y="94"/>
                  </a:lnTo>
                  <a:lnTo>
                    <a:pt x="26" y="98"/>
                  </a:lnTo>
                  <a:lnTo>
                    <a:pt x="28" y="102"/>
                  </a:lnTo>
                  <a:lnTo>
                    <a:pt x="30" y="106"/>
                  </a:lnTo>
                  <a:lnTo>
                    <a:pt x="32" y="110"/>
                  </a:lnTo>
                  <a:lnTo>
                    <a:pt x="34" y="114"/>
                  </a:lnTo>
                  <a:lnTo>
                    <a:pt x="36" y="120"/>
                  </a:lnTo>
                  <a:lnTo>
                    <a:pt x="40" y="122"/>
                  </a:lnTo>
                  <a:lnTo>
                    <a:pt x="42" y="124"/>
                  </a:lnTo>
                  <a:lnTo>
                    <a:pt x="42" y="126"/>
                  </a:lnTo>
                  <a:lnTo>
                    <a:pt x="42" y="128"/>
                  </a:lnTo>
                  <a:lnTo>
                    <a:pt x="42" y="130"/>
                  </a:lnTo>
                  <a:lnTo>
                    <a:pt x="44" y="134"/>
                  </a:lnTo>
                  <a:lnTo>
                    <a:pt x="44" y="136"/>
                  </a:lnTo>
                  <a:lnTo>
                    <a:pt x="46" y="138"/>
                  </a:lnTo>
                  <a:lnTo>
                    <a:pt x="48" y="140"/>
                  </a:lnTo>
                  <a:lnTo>
                    <a:pt x="50" y="142"/>
                  </a:lnTo>
                  <a:lnTo>
                    <a:pt x="50" y="144"/>
                  </a:lnTo>
                  <a:lnTo>
                    <a:pt x="50" y="146"/>
                  </a:lnTo>
                  <a:lnTo>
                    <a:pt x="52" y="150"/>
                  </a:lnTo>
                  <a:lnTo>
                    <a:pt x="52" y="152"/>
                  </a:lnTo>
                  <a:lnTo>
                    <a:pt x="50" y="162"/>
                  </a:lnTo>
                  <a:lnTo>
                    <a:pt x="64" y="164"/>
                  </a:lnTo>
                  <a:lnTo>
                    <a:pt x="78" y="162"/>
                  </a:lnTo>
                  <a:lnTo>
                    <a:pt x="80" y="164"/>
                  </a:lnTo>
                  <a:lnTo>
                    <a:pt x="84" y="168"/>
                  </a:lnTo>
                  <a:lnTo>
                    <a:pt x="88" y="174"/>
                  </a:lnTo>
                  <a:lnTo>
                    <a:pt x="94" y="182"/>
                  </a:lnTo>
                  <a:lnTo>
                    <a:pt x="114" y="202"/>
                  </a:lnTo>
                  <a:lnTo>
                    <a:pt x="114" y="204"/>
                  </a:lnTo>
                  <a:lnTo>
                    <a:pt x="118" y="204"/>
                  </a:lnTo>
                  <a:lnTo>
                    <a:pt x="122" y="206"/>
                  </a:lnTo>
                  <a:lnTo>
                    <a:pt x="128" y="208"/>
                  </a:lnTo>
                  <a:lnTo>
                    <a:pt x="132" y="208"/>
                  </a:lnTo>
                  <a:lnTo>
                    <a:pt x="136" y="210"/>
                  </a:lnTo>
                  <a:lnTo>
                    <a:pt x="142" y="210"/>
                  </a:lnTo>
                  <a:lnTo>
                    <a:pt x="148" y="210"/>
                  </a:lnTo>
                  <a:lnTo>
                    <a:pt x="150" y="210"/>
                  </a:lnTo>
                  <a:lnTo>
                    <a:pt x="152" y="210"/>
                  </a:lnTo>
                  <a:lnTo>
                    <a:pt x="160" y="206"/>
                  </a:lnTo>
                  <a:lnTo>
                    <a:pt x="166" y="214"/>
                  </a:lnTo>
                  <a:lnTo>
                    <a:pt x="168" y="226"/>
                  </a:lnTo>
                  <a:lnTo>
                    <a:pt x="176" y="234"/>
                  </a:lnTo>
                  <a:lnTo>
                    <a:pt x="176" y="232"/>
                  </a:lnTo>
                  <a:lnTo>
                    <a:pt x="178" y="232"/>
                  </a:lnTo>
                  <a:lnTo>
                    <a:pt x="180" y="230"/>
                  </a:lnTo>
                  <a:lnTo>
                    <a:pt x="184" y="230"/>
                  </a:lnTo>
                  <a:lnTo>
                    <a:pt x="188" y="228"/>
                  </a:lnTo>
                  <a:lnTo>
                    <a:pt x="190" y="228"/>
                  </a:lnTo>
                  <a:lnTo>
                    <a:pt x="194" y="230"/>
                  </a:lnTo>
                  <a:lnTo>
                    <a:pt x="198" y="232"/>
                  </a:lnTo>
                  <a:lnTo>
                    <a:pt x="200" y="234"/>
                  </a:lnTo>
                  <a:lnTo>
                    <a:pt x="200" y="240"/>
                  </a:lnTo>
                  <a:lnTo>
                    <a:pt x="208" y="248"/>
                  </a:lnTo>
                  <a:lnTo>
                    <a:pt x="224" y="240"/>
                  </a:lnTo>
                  <a:lnTo>
                    <a:pt x="224" y="238"/>
                  </a:lnTo>
                  <a:lnTo>
                    <a:pt x="222" y="236"/>
                  </a:lnTo>
                  <a:lnTo>
                    <a:pt x="222" y="230"/>
                  </a:lnTo>
                  <a:lnTo>
                    <a:pt x="222" y="226"/>
                  </a:lnTo>
                  <a:lnTo>
                    <a:pt x="222" y="224"/>
                  </a:lnTo>
                  <a:lnTo>
                    <a:pt x="222" y="222"/>
                  </a:lnTo>
                  <a:lnTo>
                    <a:pt x="222" y="218"/>
                  </a:lnTo>
                  <a:lnTo>
                    <a:pt x="224" y="214"/>
                  </a:lnTo>
                  <a:lnTo>
                    <a:pt x="228" y="210"/>
                  </a:lnTo>
                  <a:lnTo>
                    <a:pt x="232" y="208"/>
                  </a:lnTo>
                  <a:lnTo>
                    <a:pt x="232" y="206"/>
                  </a:lnTo>
                  <a:lnTo>
                    <a:pt x="232" y="204"/>
                  </a:lnTo>
                  <a:lnTo>
                    <a:pt x="234" y="202"/>
                  </a:lnTo>
                  <a:lnTo>
                    <a:pt x="232" y="198"/>
                  </a:lnTo>
                  <a:lnTo>
                    <a:pt x="232" y="196"/>
                  </a:lnTo>
                  <a:lnTo>
                    <a:pt x="230" y="194"/>
                  </a:lnTo>
                  <a:lnTo>
                    <a:pt x="218" y="172"/>
                  </a:lnTo>
                  <a:lnTo>
                    <a:pt x="206" y="152"/>
                  </a:lnTo>
                  <a:lnTo>
                    <a:pt x="206" y="120"/>
                  </a:lnTo>
                  <a:lnTo>
                    <a:pt x="216" y="104"/>
                  </a:lnTo>
                  <a:lnTo>
                    <a:pt x="218" y="80"/>
                  </a:lnTo>
                  <a:lnTo>
                    <a:pt x="216" y="76"/>
                  </a:lnTo>
                  <a:lnTo>
                    <a:pt x="212" y="70"/>
                  </a:lnTo>
                  <a:lnTo>
                    <a:pt x="206" y="62"/>
                  </a:lnTo>
                  <a:lnTo>
                    <a:pt x="196" y="54"/>
                  </a:lnTo>
                  <a:lnTo>
                    <a:pt x="184" y="52"/>
                  </a:lnTo>
                  <a:lnTo>
                    <a:pt x="182" y="50"/>
                  </a:lnTo>
                  <a:lnTo>
                    <a:pt x="180" y="50"/>
                  </a:lnTo>
                  <a:lnTo>
                    <a:pt x="176" y="48"/>
                  </a:lnTo>
                  <a:lnTo>
                    <a:pt x="172" y="48"/>
                  </a:lnTo>
                  <a:lnTo>
                    <a:pt x="170" y="46"/>
                  </a:lnTo>
                  <a:lnTo>
                    <a:pt x="160" y="44"/>
                  </a:lnTo>
                  <a:lnTo>
                    <a:pt x="144" y="44"/>
                  </a:lnTo>
                  <a:lnTo>
                    <a:pt x="126" y="54"/>
                  </a:lnTo>
                  <a:lnTo>
                    <a:pt x="124" y="56"/>
                  </a:lnTo>
                  <a:lnTo>
                    <a:pt x="122" y="56"/>
                  </a:lnTo>
                  <a:lnTo>
                    <a:pt x="118" y="58"/>
                  </a:lnTo>
                  <a:lnTo>
                    <a:pt x="112" y="58"/>
                  </a:lnTo>
                  <a:lnTo>
                    <a:pt x="102" y="58"/>
                  </a:lnTo>
                  <a:lnTo>
                    <a:pt x="100" y="60"/>
                  </a:lnTo>
                  <a:lnTo>
                    <a:pt x="98" y="60"/>
                  </a:lnTo>
                  <a:lnTo>
                    <a:pt x="96" y="58"/>
                  </a:lnTo>
                  <a:lnTo>
                    <a:pt x="90" y="56"/>
                  </a:lnTo>
                  <a:lnTo>
                    <a:pt x="82" y="50"/>
                  </a:lnTo>
                  <a:lnTo>
                    <a:pt x="76" y="40"/>
                  </a:lnTo>
                  <a:lnTo>
                    <a:pt x="72" y="26"/>
                  </a:lnTo>
                  <a:lnTo>
                    <a:pt x="62" y="12"/>
                  </a:lnTo>
                  <a:lnTo>
                    <a:pt x="60" y="10"/>
                  </a:lnTo>
                  <a:lnTo>
                    <a:pt x="56" y="6"/>
                  </a:lnTo>
                  <a:lnTo>
                    <a:pt x="54" y="4"/>
                  </a:lnTo>
                  <a:lnTo>
                    <a:pt x="52" y="0"/>
                  </a:lnTo>
                  <a:lnTo>
                    <a:pt x="38" y="16"/>
                  </a:lnTo>
                  <a:lnTo>
                    <a:pt x="36" y="16"/>
                  </a:lnTo>
                  <a:lnTo>
                    <a:pt x="34" y="18"/>
                  </a:lnTo>
                  <a:lnTo>
                    <a:pt x="30" y="18"/>
                  </a:lnTo>
                  <a:lnTo>
                    <a:pt x="26" y="18"/>
                  </a:lnTo>
                  <a:lnTo>
                    <a:pt x="22" y="14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8" y="26"/>
                  </a:lnTo>
                  <a:lnTo>
                    <a:pt x="12" y="38"/>
                  </a:lnTo>
                  <a:lnTo>
                    <a:pt x="12" y="40"/>
                  </a:lnTo>
                  <a:lnTo>
                    <a:pt x="10" y="42"/>
                  </a:lnTo>
                  <a:lnTo>
                    <a:pt x="14" y="4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62" name="Freeform 259"/>
            <p:cNvSpPr>
              <a:spLocks noChangeArrowheads="1"/>
            </p:cNvSpPr>
            <p:nvPr/>
          </p:nvSpPr>
          <p:spPr bwMode="auto">
            <a:xfrm>
              <a:off x="370" y="1802"/>
              <a:ext cx="28" cy="22"/>
            </a:xfrm>
            <a:custGeom>
              <a:avLst/>
              <a:gdLst>
                <a:gd name="T0" fmla="*/ 2 w 28"/>
                <a:gd name="T1" fmla="*/ 10 h 22"/>
                <a:gd name="T2" fmla="*/ 4 w 28"/>
                <a:gd name="T3" fmla="*/ 22 h 22"/>
                <a:gd name="T4" fmla="*/ 28 w 28"/>
                <a:gd name="T5" fmla="*/ 4 h 22"/>
                <a:gd name="T6" fmla="*/ 26 w 28"/>
                <a:gd name="T7" fmla="*/ 2 h 22"/>
                <a:gd name="T8" fmla="*/ 26 w 28"/>
                <a:gd name="T9" fmla="*/ 2 h 22"/>
                <a:gd name="T10" fmla="*/ 24 w 28"/>
                <a:gd name="T11" fmla="*/ 0 h 22"/>
                <a:gd name="T12" fmla="*/ 22 w 28"/>
                <a:gd name="T13" fmla="*/ 0 h 22"/>
                <a:gd name="T14" fmla="*/ 20 w 28"/>
                <a:gd name="T15" fmla="*/ 0 h 22"/>
                <a:gd name="T16" fmla="*/ 14 w 28"/>
                <a:gd name="T17" fmla="*/ 2 h 22"/>
                <a:gd name="T18" fmla="*/ 0 w 28"/>
                <a:gd name="T19" fmla="*/ 8 h 22"/>
                <a:gd name="T20" fmla="*/ 2 w 28"/>
                <a:gd name="T21" fmla="*/ 10 h 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8"/>
                <a:gd name="T34" fmla="*/ 0 h 22"/>
                <a:gd name="T35" fmla="*/ 28 w 28"/>
                <a:gd name="T36" fmla="*/ 22 h 2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8" h="22">
                  <a:moveTo>
                    <a:pt x="2" y="10"/>
                  </a:moveTo>
                  <a:lnTo>
                    <a:pt x="4" y="22"/>
                  </a:lnTo>
                  <a:lnTo>
                    <a:pt x="28" y="4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4" y="2"/>
                  </a:lnTo>
                  <a:lnTo>
                    <a:pt x="0" y="8"/>
                  </a:lnTo>
                  <a:lnTo>
                    <a:pt x="2" y="1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63" name="Freeform 260"/>
            <p:cNvSpPr>
              <a:spLocks noChangeArrowheads="1"/>
            </p:cNvSpPr>
            <p:nvPr/>
          </p:nvSpPr>
          <p:spPr bwMode="auto">
            <a:xfrm>
              <a:off x="114" y="1226"/>
              <a:ext cx="260" cy="246"/>
            </a:xfrm>
            <a:custGeom>
              <a:avLst/>
              <a:gdLst>
                <a:gd name="T0" fmla="*/ 0 w 260"/>
                <a:gd name="T1" fmla="*/ 128 h 246"/>
                <a:gd name="T2" fmla="*/ 20 w 260"/>
                <a:gd name="T3" fmla="*/ 114 h 246"/>
                <a:gd name="T4" fmla="*/ 86 w 260"/>
                <a:gd name="T5" fmla="*/ 92 h 246"/>
                <a:gd name="T6" fmla="*/ 88 w 260"/>
                <a:gd name="T7" fmla="*/ 76 h 246"/>
                <a:gd name="T8" fmla="*/ 94 w 260"/>
                <a:gd name="T9" fmla="*/ 72 h 246"/>
                <a:gd name="T10" fmla="*/ 102 w 260"/>
                <a:gd name="T11" fmla="*/ 72 h 246"/>
                <a:gd name="T12" fmla="*/ 108 w 260"/>
                <a:gd name="T13" fmla="*/ 72 h 246"/>
                <a:gd name="T14" fmla="*/ 102 w 260"/>
                <a:gd name="T15" fmla="*/ 64 h 246"/>
                <a:gd name="T16" fmla="*/ 98 w 260"/>
                <a:gd name="T17" fmla="*/ 56 h 246"/>
                <a:gd name="T18" fmla="*/ 98 w 260"/>
                <a:gd name="T19" fmla="*/ 46 h 246"/>
                <a:gd name="T20" fmla="*/ 96 w 260"/>
                <a:gd name="T21" fmla="*/ 36 h 246"/>
                <a:gd name="T22" fmla="*/ 90 w 260"/>
                <a:gd name="T23" fmla="*/ 30 h 246"/>
                <a:gd name="T24" fmla="*/ 86 w 260"/>
                <a:gd name="T25" fmla="*/ 30 h 246"/>
                <a:gd name="T26" fmla="*/ 92 w 260"/>
                <a:gd name="T27" fmla="*/ 26 h 246"/>
                <a:gd name="T28" fmla="*/ 116 w 260"/>
                <a:gd name="T29" fmla="*/ 16 h 246"/>
                <a:gd name="T30" fmla="*/ 126 w 260"/>
                <a:gd name="T31" fmla="*/ 14 h 246"/>
                <a:gd name="T32" fmla="*/ 136 w 260"/>
                <a:gd name="T33" fmla="*/ 10 h 246"/>
                <a:gd name="T34" fmla="*/ 142 w 260"/>
                <a:gd name="T35" fmla="*/ 8 h 246"/>
                <a:gd name="T36" fmla="*/ 148 w 260"/>
                <a:gd name="T37" fmla="*/ 8 h 246"/>
                <a:gd name="T38" fmla="*/ 170 w 260"/>
                <a:gd name="T39" fmla="*/ 4 h 246"/>
                <a:gd name="T40" fmla="*/ 198 w 260"/>
                <a:gd name="T41" fmla="*/ 2 h 246"/>
                <a:gd name="T42" fmla="*/ 202 w 260"/>
                <a:gd name="T43" fmla="*/ 0 h 246"/>
                <a:gd name="T44" fmla="*/ 210 w 260"/>
                <a:gd name="T45" fmla="*/ 2 h 246"/>
                <a:gd name="T46" fmla="*/ 216 w 260"/>
                <a:gd name="T47" fmla="*/ 4 h 246"/>
                <a:gd name="T48" fmla="*/ 218 w 260"/>
                <a:gd name="T49" fmla="*/ 8 h 246"/>
                <a:gd name="T50" fmla="*/ 216 w 260"/>
                <a:gd name="T51" fmla="*/ 14 h 246"/>
                <a:gd name="T52" fmla="*/ 216 w 260"/>
                <a:gd name="T53" fmla="*/ 24 h 246"/>
                <a:gd name="T54" fmla="*/ 214 w 260"/>
                <a:gd name="T55" fmla="*/ 28 h 246"/>
                <a:gd name="T56" fmla="*/ 212 w 260"/>
                <a:gd name="T57" fmla="*/ 34 h 246"/>
                <a:gd name="T58" fmla="*/ 210 w 260"/>
                <a:gd name="T59" fmla="*/ 36 h 246"/>
                <a:gd name="T60" fmla="*/ 210 w 260"/>
                <a:gd name="T61" fmla="*/ 40 h 246"/>
                <a:gd name="T62" fmla="*/ 212 w 260"/>
                <a:gd name="T63" fmla="*/ 46 h 246"/>
                <a:gd name="T64" fmla="*/ 214 w 260"/>
                <a:gd name="T65" fmla="*/ 50 h 246"/>
                <a:gd name="T66" fmla="*/ 214 w 260"/>
                <a:gd name="T67" fmla="*/ 54 h 246"/>
                <a:gd name="T68" fmla="*/ 216 w 260"/>
                <a:gd name="T69" fmla="*/ 60 h 246"/>
                <a:gd name="T70" fmla="*/ 218 w 260"/>
                <a:gd name="T71" fmla="*/ 60 h 246"/>
                <a:gd name="T72" fmla="*/ 220 w 260"/>
                <a:gd name="T73" fmla="*/ 64 h 246"/>
                <a:gd name="T74" fmla="*/ 224 w 260"/>
                <a:gd name="T75" fmla="*/ 88 h 246"/>
                <a:gd name="T76" fmla="*/ 234 w 260"/>
                <a:gd name="T77" fmla="*/ 110 h 246"/>
                <a:gd name="T78" fmla="*/ 234 w 260"/>
                <a:gd name="T79" fmla="*/ 110 h 246"/>
                <a:gd name="T80" fmla="*/ 234 w 260"/>
                <a:gd name="T81" fmla="*/ 116 h 246"/>
                <a:gd name="T82" fmla="*/ 236 w 260"/>
                <a:gd name="T83" fmla="*/ 126 h 246"/>
                <a:gd name="T84" fmla="*/ 238 w 260"/>
                <a:gd name="T85" fmla="*/ 134 h 246"/>
                <a:gd name="T86" fmla="*/ 238 w 260"/>
                <a:gd name="T87" fmla="*/ 138 h 246"/>
                <a:gd name="T88" fmla="*/ 240 w 260"/>
                <a:gd name="T89" fmla="*/ 142 h 246"/>
                <a:gd name="T90" fmla="*/ 244 w 260"/>
                <a:gd name="T91" fmla="*/ 146 h 246"/>
                <a:gd name="T92" fmla="*/ 244 w 260"/>
                <a:gd name="T93" fmla="*/ 154 h 246"/>
                <a:gd name="T94" fmla="*/ 242 w 260"/>
                <a:gd name="T95" fmla="*/ 166 h 246"/>
                <a:gd name="T96" fmla="*/ 244 w 260"/>
                <a:gd name="T97" fmla="*/ 168 h 246"/>
                <a:gd name="T98" fmla="*/ 246 w 260"/>
                <a:gd name="T99" fmla="*/ 174 h 246"/>
                <a:gd name="T100" fmla="*/ 246 w 260"/>
                <a:gd name="T101" fmla="*/ 180 h 246"/>
                <a:gd name="T102" fmla="*/ 250 w 260"/>
                <a:gd name="T103" fmla="*/ 186 h 246"/>
                <a:gd name="T104" fmla="*/ 192 w 260"/>
                <a:gd name="T105" fmla="*/ 236 h 246"/>
                <a:gd name="T106" fmla="*/ 148 w 260"/>
                <a:gd name="T107" fmla="*/ 230 h 246"/>
                <a:gd name="T108" fmla="*/ 4 w 260"/>
                <a:gd name="T109" fmla="*/ 144 h 24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60"/>
                <a:gd name="T166" fmla="*/ 0 h 246"/>
                <a:gd name="T167" fmla="*/ 260 w 260"/>
                <a:gd name="T168" fmla="*/ 246 h 24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60" h="246">
                  <a:moveTo>
                    <a:pt x="4" y="144"/>
                  </a:moveTo>
                  <a:lnTo>
                    <a:pt x="0" y="128"/>
                  </a:lnTo>
                  <a:lnTo>
                    <a:pt x="12" y="122"/>
                  </a:lnTo>
                  <a:lnTo>
                    <a:pt x="20" y="114"/>
                  </a:lnTo>
                  <a:lnTo>
                    <a:pt x="34" y="110"/>
                  </a:lnTo>
                  <a:lnTo>
                    <a:pt x="86" y="92"/>
                  </a:lnTo>
                  <a:lnTo>
                    <a:pt x="88" y="80"/>
                  </a:lnTo>
                  <a:lnTo>
                    <a:pt x="88" y="76"/>
                  </a:lnTo>
                  <a:lnTo>
                    <a:pt x="92" y="74"/>
                  </a:lnTo>
                  <a:lnTo>
                    <a:pt x="94" y="72"/>
                  </a:lnTo>
                  <a:lnTo>
                    <a:pt x="98" y="72"/>
                  </a:lnTo>
                  <a:lnTo>
                    <a:pt x="102" y="72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0" y="72"/>
                  </a:lnTo>
                  <a:lnTo>
                    <a:pt x="102" y="64"/>
                  </a:lnTo>
                  <a:lnTo>
                    <a:pt x="100" y="60"/>
                  </a:lnTo>
                  <a:lnTo>
                    <a:pt x="98" y="56"/>
                  </a:lnTo>
                  <a:lnTo>
                    <a:pt x="98" y="52"/>
                  </a:lnTo>
                  <a:lnTo>
                    <a:pt x="98" y="46"/>
                  </a:lnTo>
                  <a:lnTo>
                    <a:pt x="98" y="40"/>
                  </a:lnTo>
                  <a:lnTo>
                    <a:pt x="96" y="36"/>
                  </a:lnTo>
                  <a:lnTo>
                    <a:pt x="94" y="32"/>
                  </a:lnTo>
                  <a:lnTo>
                    <a:pt x="90" y="30"/>
                  </a:lnTo>
                  <a:lnTo>
                    <a:pt x="88" y="30"/>
                  </a:lnTo>
                  <a:lnTo>
                    <a:pt x="86" y="30"/>
                  </a:lnTo>
                  <a:lnTo>
                    <a:pt x="88" y="28"/>
                  </a:lnTo>
                  <a:lnTo>
                    <a:pt x="92" y="26"/>
                  </a:lnTo>
                  <a:lnTo>
                    <a:pt x="94" y="24"/>
                  </a:lnTo>
                  <a:lnTo>
                    <a:pt x="116" y="16"/>
                  </a:lnTo>
                  <a:lnTo>
                    <a:pt x="120" y="14"/>
                  </a:lnTo>
                  <a:lnTo>
                    <a:pt x="126" y="14"/>
                  </a:lnTo>
                  <a:lnTo>
                    <a:pt x="130" y="12"/>
                  </a:lnTo>
                  <a:lnTo>
                    <a:pt x="136" y="10"/>
                  </a:lnTo>
                  <a:lnTo>
                    <a:pt x="140" y="10"/>
                  </a:lnTo>
                  <a:lnTo>
                    <a:pt x="142" y="8"/>
                  </a:lnTo>
                  <a:lnTo>
                    <a:pt x="144" y="8"/>
                  </a:lnTo>
                  <a:lnTo>
                    <a:pt x="148" y="8"/>
                  </a:lnTo>
                  <a:lnTo>
                    <a:pt x="158" y="4"/>
                  </a:lnTo>
                  <a:lnTo>
                    <a:pt x="170" y="4"/>
                  </a:lnTo>
                  <a:lnTo>
                    <a:pt x="176" y="4"/>
                  </a:lnTo>
                  <a:lnTo>
                    <a:pt x="198" y="2"/>
                  </a:lnTo>
                  <a:lnTo>
                    <a:pt x="202" y="0"/>
                  </a:lnTo>
                  <a:lnTo>
                    <a:pt x="206" y="0"/>
                  </a:lnTo>
                  <a:lnTo>
                    <a:pt x="210" y="2"/>
                  </a:lnTo>
                  <a:lnTo>
                    <a:pt x="214" y="2"/>
                  </a:lnTo>
                  <a:lnTo>
                    <a:pt x="216" y="4"/>
                  </a:lnTo>
                  <a:lnTo>
                    <a:pt x="220" y="8"/>
                  </a:lnTo>
                  <a:lnTo>
                    <a:pt x="218" y="8"/>
                  </a:lnTo>
                  <a:lnTo>
                    <a:pt x="218" y="10"/>
                  </a:lnTo>
                  <a:lnTo>
                    <a:pt x="216" y="14"/>
                  </a:lnTo>
                  <a:lnTo>
                    <a:pt x="216" y="18"/>
                  </a:lnTo>
                  <a:lnTo>
                    <a:pt x="216" y="24"/>
                  </a:lnTo>
                  <a:lnTo>
                    <a:pt x="214" y="24"/>
                  </a:lnTo>
                  <a:lnTo>
                    <a:pt x="214" y="28"/>
                  </a:lnTo>
                  <a:lnTo>
                    <a:pt x="214" y="30"/>
                  </a:lnTo>
                  <a:lnTo>
                    <a:pt x="212" y="34"/>
                  </a:lnTo>
                  <a:lnTo>
                    <a:pt x="210" y="34"/>
                  </a:lnTo>
                  <a:lnTo>
                    <a:pt x="210" y="36"/>
                  </a:lnTo>
                  <a:lnTo>
                    <a:pt x="210" y="38"/>
                  </a:lnTo>
                  <a:lnTo>
                    <a:pt x="210" y="40"/>
                  </a:lnTo>
                  <a:lnTo>
                    <a:pt x="212" y="44"/>
                  </a:lnTo>
                  <a:lnTo>
                    <a:pt x="212" y="46"/>
                  </a:lnTo>
                  <a:lnTo>
                    <a:pt x="212" y="48"/>
                  </a:lnTo>
                  <a:lnTo>
                    <a:pt x="214" y="50"/>
                  </a:lnTo>
                  <a:lnTo>
                    <a:pt x="214" y="52"/>
                  </a:lnTo>
                  <a:lnTo>
                    <a:pt x="214" y="54"/>
                  </a:lnTo>
                  <a:lnTo>
                    <a:pt x="214" y="56"/>
                  </a:lnTo>
                  <a:lnTo>
                    <a:pt x="216" y="60"/>
                  </a:lnTo>
                  <a:lnTo>
                    <a:pt x="218" y="60"/>
                  </a:lnTo>
                  <a:lnTo>
                    <a:pt x="220" y="62"/>
                  </a:lnTo>
                  <a:lnTo>
                    <a:pt x="220" y="64"/>
                  </a:lnTo>
                  <a:lnTo>
                    <a:pt x="222" y="74"/>
                  </a:lnTo>
                  <a:lnTo>
                    <a:pt x="224" y="88"/>
                  </a:lnTo>
                  <a:lnTo>
                    <a:pt x="228" y="102"/>
                  </a:lnTo>
                  <a:lnTo>
                    <a:pt x="234" y="110"/>
                  </a:lnTo>
                  <a:lnTo>
                    <a:pt x="234" y="112"/>
                  </a:lnTo>
                  <a:lnTo>
                    <a:pt x="234" y="116"/>
                  </a:lnTo>
                  <a:lnTo>
                    <a:pt x="234" y="120"/>
                  </a:lnTo>
                  <a:lnTo>
                    <a:pt x="236" y="126"/>
                  </a:lnTo>
                  <a:lnTo>
                    <a:pt x="236" y="130"/>
                  </a:lnTo>
                  <a:lnTo>
                    <a:pt x="238" y="134"/>
                  </a:lnTo>
                  <a:lnTo>
                    <a:pt x="238" y="138"/>
                  </a:lnTo>
                  <a:lnTo>
                    <a:pt x="238" y="140"/>
                  </a:lnTo>
                  <a:lnTo>
                    <a:pt x="240" y="142"/>
                  </a:lnTo>
                  <a:lnTo>
                    <a:pt x="244" y="144"/>
                  </a:lnTo>
                  <a:lnTo>
                    <a:pt x="244" y="146"/>
                  </a:lnTo>
                  <a:lnTo>
                    <a:pt x="244" y="150"/>
                  </a:lnTo>
                  <a:lnTo>
                    <a:pt x="244" y="154"/>
                  </a:lnTo>
                  <a:lnTo>
                    <a:pt x="246" y="158"/>
                  </a:lnTo>
                  <a:lnTo>
                    <a:pt x="242" y="166"/>
                  </a:lnTo>
                  <a:lnTo>
                    <a:pt x="244" y="168"/>
                  </a:lnTo>
                  <a:lnTo>
                    <a:pt x="246" y="170"/>
                  </a:lnTo>
                  <a:lnTo>
                    <a:pt x="246" y="174"/>
                  </a:lnTo>
                  <a:lnTo>
                    <a:pt x="246" y="176"/>
                  </a:lnTo>
                  <a:lnTo>
                    <a:pt x="246" y="180"/>
                  </a:lnTo>
                  <a:lnTo>
                    <a:pt x="248" y="184"/>
                  </a:lnTo>
                  <a:lnTo>
                    <a:pt x="250" y="186"/>
                  </a:lnTo>
                  <a:lnTo>
                    <a:pt x="260" y="200"/>
                  </a:lnTo>
                  <a:lnTo>
                    <a:pt x="192" y="236"/>
                  </a:lnTo>
                  <a:lnTo>
                    <a:pt x="152" y="246"/>
                  </a:lnTo>
                  <a:lnTo>
                    <a:pt x="148" y="230"/>
                  </a:lnTo>
                  <a:lnTo>
                    <a:pt x="120" y="230"/>
                  </a:lnTo>
                  <a:lnTo>
                    <a:pt x="4" y="14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64" name="Freeform 261"/>
            <p:cNvSpPr>
              <a:spLocks noChangeArrowheads="1"/>
            </p:cNvSpPr>
            <p:nvPr/>
          </p:nvSpPr>
          <p:spPr bwMode="auto">
            <a:xfrm>
              <a:off x="6" y="1364"/>
              <a:ext cx="112" cy="98"/>
            </a:xfrm>
            <a:custGeom>
              <a:avLst/>
              <a:gdLst>
                <a:gd name="T0" fmla="*/ 0 w 112"/>
                <a:gd name="T1" fmla="*/ 90 h 98"/>
                <a:gd name="T2" fmla="*/ 2 w 112"/>
                <a:gd name="T3" fmla="*/ 82 h 98"/>
                <a:gd name="T4" fmla="*/ 6 w 112"/>
                <a:gd name="T5" fmla="*/ 74 h 98"/>
                <a:gd name="T6" fmla="*/ 16 w 112"/>
                <a:gd name="T7" fmla="*/ 68 h 98"/>
                <a:gd name="T8" fmla="*/ 28 w 112"/>
                <a:gd name="T9" fmla="*/ 64 h 98"/>
                <a:gd name="T10" fmla="*/ 32 w 112"/>
                <a:gd name="T11" fmla="*/ 60 h 98"/>
                <a:gd name="T12" fmla="*/ 32 w 112"/>
                <a:gd name="T13" fmla="*/ 56 h 98"/>
                <a:gd name="T14" fmla="*/ 28 w 112"/>
                <a:gd name="T15" fmla="*/ 54 h 98"/>
                <a:gd name="T16" fmla="*/ 24 w 112"/>
                <a:gd name="T17" fmla="*/ 42 h 98"/>
                <a:gd name="T18" fmla="*/ 30 w 112"/>
                <a:gd name="T19" fmla="*/ 32 h 98"/>
                <a:gd name="T20" fmla="*/ 40 w 112"/>
                <a:gd name="T21" fmla="*/ 26 h 98"/>
                <a:gd name="T22" fmla="*/ 46 w 112"/>
                <a:gd name="T23" fmla="*/ 24 h 98"/>
                <a:gd name="T24" fmla="*/ 50 w 112"/>
                <a:gd name="T25" fmla="*/ 16 h 98"/>
                <a:gd name="T26" fmla="*/ 52 w 112"/>
                <a:gd name="T27" fmla="*/ 10 h 98"/>
                <a:gd name="T28" fmla="*/ 56 w 112"/>
                <a:gd name="T29" fmla="*/ 4 h 98"/>
                <a:gd name="T30" fmla="*/ 66 w 112"/>
                <a:gd name="T31" fmla="*/ 0 h 98"/>
                <a:gd name="T32" fmla="*/ 112 w 112"/>
                <a:gd name="T33" fmla="*/ 20 h 98"/>
                <a:gd name="T34" fmla="*/ 88 w 112"/>
                <a:gd name="T35" fmla="*/ 20 h 98"/>
                <a:gd name="T36" fmla="*/ 86 w 112"/>
                <a:gd name="T37" fmla="*/ 18 h 98"/>
                <a:gd name="T38" fmla="*/ 82 w 112"/>
                <a:gd name="T39" fmla="*/ 20 h 98"/>
                <a:gd name="T40" fmla="*/ 82 w 112"/>
                <a:gd name="T41" fmla="*/ 26 h 98"/>
                <a:gd name="T42" fmla="*/ 80 w 112"/>
                <a:gd name="T43" fmla="*/ 38 h 98"/>
                <a:gd name="T44" fmla="*/ 80 w 112"/>
                <a:gd name="T45" fmla="*/ 50 h 98"/>
                <a:gd name="T46" fmla="*/ 80 w 112"/>
                <a:gd name="T47" fmla="*/ 54 h 98"/>
                <a:gd name="T48" fmla="*/ 80 w 112"/>
                <a:gd name="T49" fmla="*/ 56 h 98"/>
                <a:gd name="T50" fmla="*/ 78 w 112"/>
                <a:gd name="T51" fmla="*/ 60 h 98"/>
                <a:gd name="T52" fmla="*/ 76 w 112"/>
                <a:gd name="T53" fmla="*/ 60 h 98"/>
                <a:gd name="T54" fmla="*/ 72 w 112"/>
                <a:gd name="T55" fmla="*/ 60 h 98"/>
                <a:gd name="T56" fmla="*/ 66 w 112"/>
                <a:gd name="T57" fmla="*/ 60 h 98"/>
                <a:gd name="T58" fmla="*/ 62 w 112"/>
                <a:gd name="T59" fmla="*/ 64 h 98"/>
                <a:gd name="T60" fmla="*/ 60 w 112"/>
                <a:gd name="T61" fmla="*/ 74 h 98"/>
                <a:gd name="T62" fmla="*/ 0 w 112"/>
                <a:gd name="T63" fmla="*/ 94 h 9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12"/>
                <a:gd name="T97" fmla="*/ 0 h 98"/>
                <a:gd name="T98" fmla="*/ 112 w 112"/>
                <a:gd name="T99" fmla="*/ 98 h 9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12" h="98">
                  <a:moveTo>
                    <a:pt x="0" y="94"/>
                  </a:moveTo>
                  <a:lnTo>
                    <a:pt x="0" y="90"/>
                  </a:lnTo>
                  <a:lnTo>
                    <a:pt x="0" y="86"/>
                  </a:lnTo>
                  <a:lnTo>
                    <a:pt x="2" y="82"/>
                  </a:lnTo>
                  <a:lnTo>
                    <a:pt x="4" y="78"/>
                  </a:lnTo>
                  <a:lnTo>
                    <a:pt x="6" y="74"/>
                  </a:lnTo>
                  <a:lnTo>
                    <a:pt x="10" y="70"/>
                  </a:lnTo>
                  <a:lnTo>
                    <a:pt x="16" y="68"/>
                  </a:lnTo>
                  <a:lnTo>
                    <a:pt x="22" y="66"/>
                  </a:lnTo>
                  <a:lnTo>
                    <a:pt x="28" y="64"/>
                  </a:lnTo>
                  <a:lnTo>
                    <a:pt x="32" y="62"/>
                  </a:lnTo>
                  <a:lnTo>
                    <a:pt x="32" y="60"/>
                  </a:lnTo>
                  <a:lnTo>
                    <a:pt x="32" y="58"/>
                  </a:lnTo>
                  <a:lnTo>
                    <a:pt x="32" y="56"/>
                  </a:lnTo>
                  <a:lnTo>
                    <a:pt x="30" y="54"/>
                  </a:lnTo>
                  <a:lnTo>
                    <a:pt x="28" y="54"/>
                  </a:lnTo>
                  <a:lnTo>
                    <a:pt x="24" y="42"/>
                  </a:lnTo>
                  <a:lnTo>
                    <a:pt x="28" y="36"/>
                  </a:lnTo>
                  <a:lnTo>
                    <a:pt x="30" y="32"/>
                  </a:lnTo>
                  <a:lnTo>
                    <a:pt x="36" y="28"/>
                  </a:lnTo>
                  <a:lnTo>
                    <a:pt x="40" y="26"/>
                  </a:lnTo>
                  <a:lnTo>
                    <a:pt x="44" y="24"/>
                  </a:lnTo>
                  <a:lnTo>
                    <a:pt x="46" y="24"/>
                  </a:lnTo>
                  <a:lnTo>
                    <a:pt x="48" y="24"/>
                  </a:lnTo>
                  <a:lnTo>
                    <a:pt x="50" y="16"/>
                  </a:lnTo>
                  <a:lnTo>
                    <a:pt x="52" y="12"/>
                  </a:lnTo>
                  <a:lnTo>
                    <a:pt x="52" y="10"/>
                  </a:lnTo>
                  <a:lnTo>
                    <a:pt x="54" y="10"/>
                  </a:lnTo>
                  <a:lnTo>
                    <a:pt x="56" y="4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112" y="6"/>
                  </a:lnTo>
                  <a:lnTo>
                    <a:pt x="112" y="20"/>
                  </a:lnTo>
                  <a:lnTo>
                    <a:pt x="88" y="20"/>
                  </a:lnTo>
                  <a:lnTo>
                    <a:pt x="86" y="18"/>
                  </a:lnTo>
                  <a:lnTo>
                    <a:pt x="84" y="18"/>
                  </a:lnTo>
                  <a:lnTo>
                    <a:pt x="82" y="20"/>
                  </a:lnTo>
                  <a:lnTo>
                    <a:pt x="82" y="22"/>
                  </a:lnTo>
                  <a:lnTo>
                    <a:pt x="82" y="26"/>
                  </a:lnTo>
                  <a:lnTo>
                    <a:pt x="82" y="30"/>
                  </a:lnTo>
                  <a:lnTo>
                    <a:pt x="80" y="38"/>
                  </a:lnTo>
                  <a:lnTo>
                    <a:pt x="80" y="44"/>
                  </a:lnTo>
                  <a:lnTo>
                    <a:pt x="80" y="50"/>
                  </a:lnTo>
                  <a:lnTo>
                    <a:pt x="80" y="54"/>
                  </a:lnTo>
                  <a:lnTo>
                    <a:pt x="80" y="56"/>
                  </a:lnTo>
                  <a:lnTo>
                    <a:pt x="80" y="58"/>
                  </a:lnTo>
                  <a:lnTo>
                    <a:pt x="78" y="60"/>
                  </a:lnTo>
                  <a:lnTo>
                    <a:pt x="76" y="60"/>
                  </a:lnTo>
                  <a:lnTo>
                    <a:pt x="74" y="60"/>
                  </a:lnTo>
                  <a:lnTo>
                    <a:pt x="72" y="60"/>
                  </a:lnTo>
                  <a:lnTo>
                    <a:pt x="70" y="60"/>
                  </a:lnTo>
                  <a:lnTo>
                    <a:pt x="66" y="60"/>
                  </a:lnTo>
                  <a:lnTo>
                    <a:pt x="64" y="62"/>
                  </a:lnTo>
                  <a:lnTo>
                    <a:pt x="62" y="64"/>
                  </a:lnTo>
                  <a:lnTo>
                    <a:pt x="60" y="68"/>
                  </a:lnTo>
                  <a:lnTo>
                    <a:pt x="60" y="74"/>
                  </a:lnTo>
                  <a:lnTo>
                    <a:pt x="58" y="98"/>
                  </a:lnTo>
                  <a:lnTo>
                    <a:pt x="0" y="9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65" name="Freeform 262"/>
            <p:cNvSpPr>
              <a:spLocks noChangeArrowheads="1"/>
            </p:cNvSpPr>
            <p:nvPr/>
          </p:nvSpPr>
          <p:spPr bwMode="auto">
            <a:xfrm>
              <a:off x="0" y="1370"/>
              <a:ext cx="158" cy="182"/>
            </a:xfrm>
            <a:custGeom>
              <a:avLst/>
              <a:gdLst>
                <a:gd name="T0" fmla="*/ 4 w 158"/>
                <a:gd name="T1" fmla="*/ 158 h 182"/>
                <a:gd name="T2" fmla="*/ 10 w 158"/>
                <a:gd name="T3" fmla="*/ 150 h 182"/>
                <a:gd name="T4" fmla="*/ 14 w 158"/>
                <a:gd name="T5" fmla="*/ 146 h 182"/>
                <a:gd name="T6" fmla="*/ 18 w 158"/>
                <a:gd name="T7" fmla="*/ 142 h 182"/>
                <a:gd name="T8" fmla="*/ 18 w 158"/>
                <a:gd name="T9" fmla="*/ 132 h 182"/>
                <a:gd name="T10" fmla="*/ 14 w 158"/>
                <a:gd name="T11" fmla="*/ 124 h 182"/>
                <a:gd name="T12" fmla="*/ 12 w 158"/>
                <a:gd name="T13" fmla="*/ 120 h 182"/>
                <a:gd name="T14" fmla="*/ 16 w 158"/>
                <a:gd name="T15" fmla="*/ 96 h 182"/>
                <a:gd name="T16" fmla="*/ 14 w 158"/>
                <a:gd name="T17" fmla="*/ 88 h 182"/>
                <a:gd name="T18" fmla="*/ 66 w 158"/>
                <a:gd name="T19" fmla="*/ 68 h 182"/>
                <a:gd name="T20" fmla="*/ 68 w 158"/>
                <a:gd name="T21" fmla="*/ 58 h 182"/>
                <a:gd name="T22" fmla="*/ 72 w 158"/>
                <a:gd name="T23" fmla="*/ 54 h 182"/>
                <a:gd name="T24" fmla="*/ 78 w 158"/>
                <a:gd name="T25" fmla="*/ 54 h 182"/>
                <a:gd name="T26" fmla="*/ 82 w 158"/>
                <a:gd name="T27" fmla="*/ 54 h 182"/>
                <a:gd name="T28" fmla="*/ 84 w 158"/>
                <a:gd name="T29" fmla="*/ 54 h 182"/>
                <a:gd name="T30" fmla="*/ 86 w 158"/>
                <a:gd name="T31" fmla="*/ 50 h 182"/>
                <a:gd name="T32" fmla="*/ 86 w 158"/>
                <a:gd name="T33" fmla="*/ 48 h 182"/>
                <a:gd name="T34" fmla="*/ 86 w 158"/>
                <a:gd name="T35" fmla="*/ 44 h 182"/>
                <a:gd name="T36" fmla="*/ 86 w 158"/>
                <a:gd name="T37" fmla="*/ 32 h 182"/>
                <a:gd name="T38" fmla="*/ 88 w 158"/>
                <a:gd name="T39" fmla="*/ 20 h 182"/>
                <a:gd name="T40" fmla="*/ 88 w 158"/>
                <a:gd name="T41" fmla="*/ 14 h 182"/>
                <a:gd name="T42" fmla="*/ 92 w 158"/>
                <a:gd name="T43" fmla="*/ 12 h 182"/>
                <a:gd name="T44" fmla="*/ 94 w 158"/>
                <a:gd name="T45" fmla="*/ 14 h 182"/>
                <a:gd name="T46" fmla="*/ 118 w 158"/>
                <a:gd name="T47" fmla="*/ 14 h 182"/>
                <a:gd name="T48" fmla="*/ 118 w 158"/>
                <a:gd name="T49" fmla="*/ 0 h 182"/>
                <a:gd name="T50" fmla="*/ 138 w 158"/>
                <a:gd name="T51" fmla="*/ 28 h 182"/>
                <a:gd name="T52" fmla="*/ 138 w 158"/>
                <a:gd name="T53" fmla="*/ 28 h 182"/>
                <a:gd name="T54" fmla="*/ 136 w 158"/>
                <a:gd name="T55" fmla="*/ 30 h 182"/>
                <a:gd name="T56" fmla="*/ 142 w 158"/>
                <a:gd name="T57" fmla="*/ 142 h 182"/>
                <a:gd name="T58" fmla="*/ 144 w 158"/>
                <a:gd name="T59" fmla="*/ 146 h 182"/>
                <a:gd name="T60" fmla="*/ 146 w 158"/>
                <a:gd name="T61" fmla="*/ 152 h 182"/>
                <a:gd name="T62" fmla="*/ 140 w 158"/>
                <a:gd name="T63" fmla="*/ 164 h 182"/>
                <a:gd name="T64" fmla="*/ 88 w 158"/>
                <a:gd name="T65" fmla="*/ 158 h 182"/>
                <a:gd name="T66" fmla="*/ 84 w 158"/>
                <a:gd name="T67" fmla="*/ 162 h 182"/>
                <a:gd name="T68" fmla="*/ 82 w 158"/>
                <a:gd name="T69" fmla="*/ 162 h 182"/>
                <a:gd name="T70" fmla="*/ 80 w 158"/>
                <a:gd name="T71" fmla="*/ 160 h 182"/>
                <a:gd name="T72" fmla="*/ 76 w 158"/>
                <a:gd name="T73" fmla="*/ 162 h 182"/>
                <a:gd name="T74" fmla="*/ 76 w 158"/>
                <a:gd name="T75" fmla="*/ 166 h 182"/>
                <a:gd name="T76" fmla="*/ 76 w 158"/>
                <a:gd name="T77" fmla="*/ 170 h 182"/>
                <a:gd name="T78" fmla="*/ 72 w 158"/>
                <a:gd name="T79" fmla="*/ 172 h 182"/>
                <a:gd name="T80" fmla="*/ 70 w 158"/>
                <a:gd name="T81" fmla="*/ 176 h 182"/>
                <a:gd name="T82" fmla="*/ 66 w 158"/>
                <a:gd name="T83" fmla="*/ 182 h 182"/>
                <a:gd name="T84" fmla="*/ 62 w 158"/>
                <a:gd name="T85" fmla="*/ 182 h 182"/>
                <a:gd name="T86" fmla="*/ 60 w 158"/>
                <a:gd name="T87" fmla="*/ 178 h 182"/>
                <a:gd name="T88" fmla="*/ 54 w 158"/>
                <a:gd name="T89" fmla="*/ 178 h 182"/>
                <a:gd name="T90" fmla="*/ 46 w 158"/>
                <a:gd name="T91" fmla="*/ 172 h 182"/>
                <a:gd name="T92" fmla="*/ 42 w 158"/>
                <a:gd name="T93" fmla="*/ 166 h 182"/>
                <a:gd name="T94" fmla="*/ 36 w 158"/>
                <a:gd name="T95" fmla="*/ 160 h 182"/>
                <a:gd name="T96" fmla="*/ 26 w 158"/>
                <a:gd name="T97" fmla="*/ 156 h 182"/>
                <a:gd name="T98" fmla="*/ 0 w 158"/>
                <a:gd name="T99" fmla="*/ 164 h 18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58"/>
                <a:gd name="T151" fmla="*/ 0 h 182"/>
                <a:gd name="T152" fmla="*/ 158 w 158"/>
                <a:gd name="T153" fmla="*/ 182 h 182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58" h="182">
                  <a:moveTo>
                    <a:pt x="0" y="164"/>
                  </a:moveTo>
                  <a:lnTo>
                    <a:pt x="4" y="158"/>
                  </a:lnTo>
                  <a:lnTo>
                    <a:pt x="6" y="154"/>
                  </a:lnTo>
                  <a:lnTo>
                    <a:pt x="10" y="150"/>
                  </a:lnTo>
                  <a:lnTo>
                    <a:pt x="12" y="148"/>
                  </a:lnTo>
                  <a:lnTo>
                    <a:pt x="14" y="146"/>
                  </a:lnTo>
                  <a:lnTo>
                    <a:pt x="16" y="146"/>
                  </a:lnTo>
                  <a:lnTo>
                    <a:pt x="18" y="142"/>
                  </a:lnTo>
                  <a:lnTo>
                    <a:pt x="18" y="138"/>
                  </a:lnTo>
                  <a:lnTo>
                    <a:pt x="18" y="132"/>
                  </a:lnTo>
                  <a:lnTo>
                    <a:pt x="16" y="128"/>
                  </a:lnTo>
                  <a:lnTo>
                    <a:pt x="14" y="124"/>
                  </a:lnTo>
                  <a:lnTo>
                    <a:pt x="12" y="122"/>
                  </a:lnTo>
                  <a:lnTo>
                    <a:pt x="12" y="120"/>
                  </a:lnTo>
                  <a:lnTo>
                    <a:pt x="6" y="110"/>
                  </a:lnTo>
                  <a:lnTo>
                    <a:pt x="16" y="96"/>
                  </a:lnTo>
                  <a:lnTo>
                    <a:pt x="6" y="88"/>
                  </a:lnTo>
                  <a:lnTo>
                    <a:pt x="14" y="88"/>
                  </a:lnTo>
                  <a:lnTo>
                    <a:pt x="64" y="92"/>
                  </a:lnTo>
                  <a:lnTo>
                    <a:pt x="66" y="68"/>
                  </a:lnTo>
                  <a:lnTo>
                    <a:pt x="66" y="62"/>
                  </a:lnTo>
                  <a:lnTo>
                    <a:pt x="68" y="58"/>
                  </a:lnTo>
                  <a:lnTo>
                    <a:pt x="70" y="56"/>
                  </a:lnTo>
                  <a:lnTo>
                    <a:pt x="72" y="54"/>
                  </a:lnTo>
                  <a:lnTo>
                    <a:pt x="76" y="54"/>
                  </a:lnTo>
                  <a:lnTo>
                    <a:pt x="78" y="54"/>
                  </a:lnTo>
                  <a:lnTo>
                    <a:pt x="80" y="54"/>
                  </a:lnTo>
                  <a:lnTo>
                    <a:pt x="82" y="54"/>
                  </a:lnTo>
                  <a:lnTo>
                    <a:pt x="84" y="54"/>
                  </a:lnTo>
                  <a:lnTo>
                    <a:pt x="86" y="52"/>
                  </a:lnTo>
                  <a:lnTo>
                    <a:pt x="86" y="50"/>
                  </a:lnTo>
                  <a:lnTo>
                    <a:pt x="86" y="48"/>
                  </a:lnTo>
                  <a:lnTo>
                    <a:pt x="86" y="44"/>
                  </a:lnTo>
                  <a:lnTo>
                    <a:pt x="86" y="38"/>
                  </a:lnTo>
                  <a:lnTo>
                    <a:pt x="86" y="32"/>
                  </a:lnTo>
                  <a:lnTo>
                    <a:pt x="88" y="24"/>
                  </a:lnTo>
                  <a:lnTo>
                    <a:pt x="88" y="20"/>
                  </a:lnTo>
                  <a:lnTo>
                    <a:pt x="88" y="16"/>
                  </a:lnTo>
                  <a:lnTo>
                    <a:pt x="88" y="14"/>
                  </a:lnTo>
                  <a:lnTo>
                    <a:pt x="90" y="12"/>
                  </a:lnTo>
                  <a:lnTo>
                    <a:pt x="92" y="12"/>
                  </a:lnTo>
                  <a:lnTo>
                    <a:pt x="94" y="14"/>
                  </a:lnTo>
                  <a:lnTo>
                    <a:pt x="118" y="14"/>
                  </a:lnTo>
                  <a:lnTo>
                    <a:pt x="118" y="4"/>
                  </a:lnTo>
                  <a:lnTo>
                    <a:pt x="118" y="0"/>
                  </a:lnTo>
                  <a:lnTo>
                    <a:pt x="158" y="28"/>
                  </a:lnTo>
                  <a:lnTo>
                    <a:pt x="138" y="28"/>
                  </a:lnTo>
                  <a:lnTo>
                    <a:pt x="136" y="28"/>
                  </a:lnTo>
                  <a:lnTo>
                    <a:pt x="136" y="30"/>
                  </a:lnTo>
                  <a:lnTo>
                    <a:pt x="136" y="32"/>
                  </a:lnTo>
                  <a:lnTo>
                    <a:pt x="142" y="142"/>
                  </a:lnTo>
                  <a:lnTo>
                    <a:pt x="144" y="146"/>
                  </a:lnTo>
                  <a:lnTo>
                    <a:pt x="144" y="148"/>
                  </a:lnTo>
                  <a:lnTo>
                    <a:pt x="146" y="152"/>
                  </a:lnTo>
                  <a:lnTo>
                    <a:pt x="146" y="156"/>
                  </a:lnTo>
                  <a:lnTo>
                    <a:pt x="140" y="164"/>
                  </a:lnTo>
                  <a:lnTo>
                    <a:pt x="88" y="158"/>
                  </a:lnTo>
                  <a:lnTo>
                    <a:pt x="86" y="160"/>
                  </a:lnTo>
                  <a:lnTo>
                    <a:pt x="84" y="162"/>
                  </a:lnTo>
                  <a:lnTo>
                    <a:pt x="82" y="162"/>
                  </a:lnTo>
                  <a:lnTo>
                    <a:pt x="80" y="160"/>
                  </a:lnTo>
                  <a:lnTo>
                    <a:pt x="78" y="160"/>
                  </a:lnTo>
                  <a:lnTo>
                    <a:pt x="76" y="162"/>
                  </a:lnTo>
                  <a:lnTo>
                    <a:pt x="76" y="166"/>
                  </a:lnTo>
                  <a:lnTo>
                    <a:pt x="76" y="168"/>
                  </a:lnTo>
                  <a:lnTo>
                    <a:pt x="76" y="170"/>
                  </a:lnTo>
                  <a:lnTo>
                    <a:pt x="74" y="172"/>
                  </a:lnTo>
                  <a:lnTo>
                    <a:pt x="72" y="172"/>
                  </a:lnTo>
                  <a:lnTo>
                    <a:pt x="72" y="174"/>
                  </a:lnTo>
                  <a:lnTo>
                    <a:pt x="70" y="176"/>
                  </a:lnTo>
                  <a:lnTo>
                    <a:pt x="68" y="178"/>
                  </a:lnTo>
                  <a:lnTo>
                    <a:pt x="66" y="182"/>
                  </a:lnTo>
                  <a:lnTo>
                    <a:pt x="64" y="182"/>
                  </a:lnTo>
                  <a:lnTo>
                    <a:pt x="62" y="182"/>
                  </a:lnTo>
                  <a:lnTo>
                    <a:pt x="62" y="180"/>
                  </a:lnTo>
                  <a:lnTo>
                    <a:pt x="60" y="178"/>
                  </a:lnTo>
                  <a:lnTo>
                    <a:pt x="56" y="178"/>
                  </a:lnTo>
                  <a:lnTo>
                    <a:pt x="54" y="178"/>
                  </a:lnTo>
                  <a:lnTo>
                    <a:pt x="50" y="176"/>
                  </a:lnTo>
                  <a:lnTo>
                    <a:pt x="46" y="172"/>
                  </a:lnTo>
                  <a:lnTo>
                    <a:pt x="44" y="166"/>
                  </a:lnTo>
                  <a:lnTo>
                    <a:pt x="42" y="166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2" y="158"/>
                  </a:lnTo>
                  <a:lnTo>
                    <a:pt x="26" y="156"/>
                  </a:lnTo>
                  <a:lnTo>
                    <a:pt x="20" y="156"/>
                  </a:lnTo>
                  <a:lnTo>
                    <a:pt x="0" y="16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66" name="Freeform 263"/>
            <p:cNvSpPr>
              <a:spLocks noChangeArrowheads="1"/>
            </p:cNvSpPr>
            <p:nvPr/>
          </p:nvSpPr>
          <p:spPr bwMode="auto">
            <a:xfrm>
              <a:off x="14" y="1568"/>
              <a:ext cx="40" cy="28"/>
            </a:xfrm>
            <a:custGeom>
              <a:avLst/>
              <a:gdLst>
                <a:gd name="T0" fmla="*/ 24 w 40"/>
                <a:gd name="T1" fmla="*/ 0 h 28"/>
                <a:gd name="T2" fmla="*/ 24 w 40"/>
                <a:gd name="T3" fmla="*/ 0 h 28"/>
                <a:gd name="T4" fmla="*/ 22 w 40"/>
                <a:gd name="T5" fmla="*/ 0 h 28"/>
                <a:gd name="T6" fmla="*/ 20 w 40"/>
                <a:gd name="T7" fmla="*/ 0 h 28"/>
                <a:gd name="T8" fmla="*/ 18 w 40"/>
                <a:gd name="T9" fmla="*/ 2 h 28"/>
                <a:gd name="T10" fmla="*/ 14 w 40"/>
                <a:gd name="T11" fmla="*/ 2 h 28"/>
                <a:gd name="T12" fmla="*/ 8 w 40"/>
                <a:gd name="T13" fmla="*/ 4 h 28"/>
                <a:gd name="T14" fmla="*/ 0 w 40"/>
                <a:gd name="T15" fmla="*/ 8 h 28"/>
                <a:gd name="T16" fmla="*/ 0 w 40"/>
                <a:gd name="T17" fmla="*/ 8 h 28"/>
                <a:gd name="T18" fmla="*/ 2 w 40"/>
                <a:gd name="T19" fmla="*/ 12 h 28"/>
                <a:gd name="T20" fmla="*/ 6 w 40"/>
                <a:gd name="T21" fmla="*/ 16 h 28"/>
                <a:gd name="T22" fmla="*/ 10 w 40"/>
                <a:gd name="T23" fmla="*/ 22 h 28"/>
                <a:gd name="T24" fmla="*/ 16 w 40"/>
                <a:gd name="T25" fmla="*/ 28 h 28"/>
                <a:gd name="T26" fmla="*/ 18 w 40"/>
                <a:gd name="T27" fmla="*/ 28 h 28"/>
                <a:gd name="T28" fmla="*/ 20 w 40"/>
                <a:gd name="T29" fmla="*/ 26 h 28"/>
                <a:gd name="T30" fmla="*/ 24 w 40"/>
                <a:gd name="T31" fmla="*/ 26 h 28"/>
                <a:gd name="T32" fmla="*/ 28 w 40"/>
                <a:gd name="T33" fmla="*/ 24 h 28"/>
                <a:gd name="T34" fmla="*/ 32 w 40"/>
                <a:gd name="T35" fmla="*/ 22 h 28"/>
                <a:gd name="T36" fmla="*/ 36 w 40"/>
                <a:gd name="T37" fmla="*/ 22 h 28"/>
                <a:gd name="T38" fmla="*/ 38 w 40"/>
                <a:gd name="T39" fmla="*/ 20 h 28"/>
                <a:gd name="T40" fmla="*/ 38 w 40"/>
                <a:gd name="T41" fmla="*/ 16 h 28"/>
                <a:gd name="T42" fmla="*/ 40 w 40"/>
                <a:gd name="T43" fmla="*/ 16 h 28"/>
                <a:gd name="T44" fmla="*/ 38 w 40"/>
                <a:gd name="T45" fmla="*/ 8 h 28"/>
                <a:gd name="T46" fmla="*/ 38 w 40"/>
                <a:gd name="T47" fmla="*/ 2 h 28"/>
                <a:gd name="T48" fmla="*/ 24 w 40"/>
                <a:gd name="T49" fmla="*/ 0 h 2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0"/>
                <a:gd name="T76" fmla="*/ 0 h 28"/>
                <a:gd name="T77" fmla="*/ 40 w 40"/>
                <a:gd name="T78" fmla="*/ 28 h 2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0" h="28">
                  <a:moveTo>
                    <a:pt x="24" y="0"/>
                  </a:move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2"/>
                  </a:lnTo>
                  <a:lnTo>
                    <a:pt x="14" y="2"/>
                  </a:lnTo>
                  <a:lnTo>
                    <a:pt x="8" y="4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6"/>
                  </a:lnTo>
                  <a:lnTo>
                    <a:pt x="10" y="22"/>
                  </a:lnTo>
                  <a:lnTo>
                    <a:pt x="16" y="28"/>
                  </a:lnTo>
                  <a:lnTo>
                    <a:pt x="18" y="28"/>
                  </a:lnTo>
                  <a:lnTo>
                    <a:pt x="20" y="26"/>
                  </a:lnTo>
                  <a:lnTo>
                    <a:pt x="24" y="26"/>
                  </a:lnTo>
                  <a:lnTo>
                    <a:pt x="28" y="24"/>
                  </a:lnTo>
                  <a:lnTo>
                    <a:pt x="32" y="22"/>
                  </a:lnTo>
                  <a:lnTo>
                    <a:pt x="36" y="22"/>
                  </a:lnTo>
                  <a:lnTo>
                    <a:pt x="38" y="20"/>
                  </a:lnTo>
                  <a:lnTo>
                    <a:pt x="38" y="16"/>
                  </a:lnTo>
                  <a:lnTo>
                    <a:pt x="40" y="16"/>
                  </a:lnTo>
                  <a:lnTo>
                    <a:pt x="38" y="8"/>
                  </a:lnTo>
                  <a:lnTo>
                    <a:pt x="38" y="2"/>
                  </a:lnTo>
                  <a:lnTo>
                    <a:pt x="24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67" name="Freeform 264"/>
            <p:cNvSpPr>
              <a:spLocks noChangeArrowheads="1"/>
            </p:cNvSpPr>
            <p:nvPr/>
          </p:nvSpPr>
          <p:spPr bwMode="auto">
            <a:xfrm>
              <a:off x="0" y="1526"/>
              <a:ext cx="66" cy="50"/>
            </a:xfrm>
            <a:custGeom>
              <a:avLst/>
              <a:gdLst>
                <a:gd name="T0" fmla="*/ 2 w 66"/>
                <a:gd name="T1" fmla="*/ 30 h 50"/>
                <a:gd name="T2" fmla="*/ 2 w 66"/>
                <a:gd name="T3" fmla="*/ 22 h 50"/>
                <a:gd name="T4" fmla="*/ 0 w 66"/>
                <a:gd name="T5" fmla="*/ 16 h 50"/>
                <a:gd name="T6" fmla="*/ 0 w 66"/>
                <a:gd name="T7" fmla="*/ 10 h 50"/>
                <a:gd name="T8" fmla="*/ 0 w 66"/>
                <a:gd name="T9" fmla="*/ 6 h 50"/>
                <a:gd name="T10" fmla="*/ 2 w 66"/>
                <a:gd name="T11" fmla="*/ 6 h 50"/>
                <a:gd name="T12" fmla="*/ 2 w 66"/>
                <a:gd name="T13" fmla="*/ 6 h 50"/>
                <a:gd name="T14" fmla="*/ 2 w 66"/>
                <a:gd name="T15" fmla="*/ 6 h 50"/>
                <a:gd name="T16" fmla="*/ 20 w 66"/>
                <a:gd name="T17" fmla="*/ 0 h 50"/>
                <a:gd name="T18" fmla="*/ 26 w 66"/>
                <a:gd name="T19" fmla="*/ 0 h 50"/>
                <a:gd name="T20" fmla="*/ 32 w 66"/>
                <a:gd name="T21" fmla="*/ 2 h 50"/>
                <a:gd name="T22" fmla="*/ 38 w 66"/>
                <a:gd name="T23" fmla="*/ 4 h 50"/>
                <a:gd name="T24" fmla="*/ 40 w 66"/>
                <a:gd name="T25" fmla="*/ 8 h 50"/>
                <a:gd name="T26" fmla="*/ 42 w 66"/>
                <a:gd name="T27" fmla="*/ 10 h 50"/>
                <a:gd name="T28" fmla="*/ 44 w 66"/>
                <a:gd name="T29" fmla="*/ 10 h 50"/>
                <a:gd name="T30" fmla="*/ 46 w 66"/>
                <a:gd name="T31" fmla="*/ 14 h 50"/>
                <a:gd name="T32" fmla="*/ 48 w 66"/>
                <a:gd name="T33" fmla="*/ 18 h 50"/>
                <a:gd name="T34" fmla="*/ 50 w 66"/>
                <a:gd name="T35" fmla="*/ 20 h 50"/>
                <a:gd name="T36" fmla="*/ 50 w 66"/>
                <a:gd name="T37" fmla="*/ 20 h 50"/>
                <a:gd name="T38" fmla="*/ 50 w 66"/>
                <a:gd name="T39" fmla="*/ 20 h 50"/>
                <a:gd name="T40" fmla="*/ 56 w 66"/>
                <a:gd name="T41" fmla="*/ 22 h 50"/>
                <a:gd name="T42" fmla="*/ 60 w 66"/>
                <a:gd name="T43" fmla="*/ 24 h 50"/>
                <a:gd name="T44" fmla="*/ 62 w 66"/>
                <a:gd name="T45" fmla="*/ 26 h 50"/>
                <a:gd name="T46" fmla="*/ 64 w 66"/>
                <a:gd name="T47" fmla="*/ 26 h 50"/>
                <a:gd name="T48" fmla="*/ 64 w 66"/>
                <a:gd name="T49" fmla="*/ 26 h 50"/>
                <a:gd name="T50" fmla="*/ 64 w 66"/>
                <a:gd name="T51" fmla="*/ 30 h 50"/>
                <a:gd name="T52" fmla="*/ 64 w 66"/>
                <a:gd name="T53" fmla="*/ 32 h 50"/>
                <a:gd name="T54" fmla="*/ 64 w 66"/>
                <a:gd name="T55" fmla="*/ 36 h 50"/>
                <a:gd name="T56" fmla="*/ 66 w 66"/>
                <a:gd name="T57" fmla="*/ 42 h 50"/>
                <a:gd name="T58" fmla="*/ 66 w 66"/>
                <a:gd name="T59" fmla="*/ 44 h 50"/>
                <a:gd name="T60" fmla="*/ 66 w 66"/>
                <a:gd name="T61" fmla="*/ 44 h 50"/>
                <a:gd name="T62" fmla="*/ 58 w 66"/>
                <a:gd name="T63" fmla="*/ 44 h 50"/>
                <a:gd name="T64" fmla="*/ 50 w 66"/>
                <a:gd name="T65" fmla="*/ 44 h 50"/>
                <a:gd name="T66" fmla="*/ 44 w 66"/>
                <a:gd name="T67" fmla="*/ 44 h 50"/>
                <a:gd name="T68" fmla="*/ 40 w 66"/>
                <a:gd name="T69" fmla="*/ 44 h 50"/>
                <a:gd name="T70" fmla="*/ 38 w 66"/>
                <a:gd name="T71" fmla="*/ 42 h 50"/>
                <a:gd name="T72" fmla="*/ 34 w 66"/>
                <a:gd name="T73" fmla="*/ 42 h 50"/>
                <a:gd name="T74" fmla="*/ 30 w 66"/>
                <a:gd name="T75" fmla="*/ 44 h 50"/>
                <a:gd name="T76" fmla="*/ 26 w 66"/>
                <a:gd name="T77" fmla="*/ 44 h 50"/>
                <a:gd name="T78" fmla="*/ 22 w 66"/>
                <a:gd name="T79" fmla="*/ 46 h 50"/>
                <a:gd name="T80" fmla="*/ 18 w 66"/>
                <a:gd name="T81" fmla="*/ 48 h 50"/>
                <a:gd name="T82" fmla="*/ 16 w 66"/>
                <a:gd name="T83" fmla="*/ 48 h 50"/>
                <a:gd name="T84" fmla="*/ 14 w 66"/>
                <a:gd name="T85" fmla="*/ 50 h 50"/>
                <a:gd name="T86" fmla="*/ 12 w 66"/>
                <a:gd name="T87" fmla="*/ 46 h 50"/>
                <a:gd name="T88" fmla="*/ 10 w 66"/>
                <a:gd name="T89" fmla="*/ 44 h 50"/>
                <a:gd name="T90" fmla="*/ 8 w 66"/>
                <a:gd name="T91" fmla="*/ 42 h 50"/>
                <a:gd name="T92" fmla="*/ 6 w 66"/>
                <a:gd name="T93" fmla="*/ 40 h 50"/>
                <a:gd name="T94" fmla="*/ 4 w 66"/>
                <a:gd name="T95" fmla="*/ 36 h 50"/>
                <a:gd name="T96" fmla="*/ 2 w 66"/>
                <a:gd name="T97" fmla="*/ 30 h 5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6"/>
                <a:gd name="T148" fmla="*/ 0 h 50"/>
                <a:gd name="T149" fmla="*/ 66 w 66"/>
                <a:gd name="T150" fmla="*/ 50 h 5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6" h="50">
                  <a:moveTo>
                    <a:pt x="2" y="30"/>
                  </a:moveTo>
                  <a:lnTo>
                    <a:pt x="2" y="22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6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32" y="2"/>
                  </a:lnTo>
                  <a:lnTo>
                    <a:pt x="38" y="4"/>
                  </a:lnTo>
                  <a:lnTo>
                    <a:pt x="40" y="8"/>
                  </a:lnTo>
                  <a:lnTo>
                    <a:pt x="42" y="10"/>
                  </a:lnTo>
                  <a:lnTo>
                    <a:pt x="44" y="10"/>
                  </a:lnTo>
                  <a:lnTo>
                    <a:pt x="46" y="14"/>
                  </a:lnTo>
                  <a:lnTo>
                    <a:pt x="48" y="18"/>
                  </a:lnTo>
                  <a:lnTo>
                    <a:pt x="50" y="20"/>
                  </a:lnTo>
                  <a:lnTo>
                    <a:pt x="56" y="22"/>
                  </a:lnTo>
                  <a:lnTo>
                    <a:pt x="60" y="24"/>
                  </a:lnTo>
                  <a:lnTo>
                    <a:pt x="62" y="26"/>
                  </a:lnTo>
                  <a:lnTo>
                    <a:pt x="64" y="26"/>
                  </a:lnTo>
                  <a:lnTo>
                    <a:pt x="64" y="30"/>
                  </a:lnTo>
                  <a:lnTo>
                    <a:pt x="64" y="32"/>
                  </a:lnTo>
                  <a:lnTo>
                    <a:pt x="64" y="36"/>
                  </a:lnTo>
                  <a:lnTo>
                    <a:pt x="66" y="42"/>
                  </a:lnTo>
                  <a:lnTo>
                    <a:pt x="66" y="44"/>
                  </a:lnTo>
                  <a:lnTo>
                    <a:pt x="58" y="44"/>
                  </a:lnTo>
                  <a:lnTo>
                    <a:pt x="50" y="44"/>
                  </a:lnTo>
                  <a:lnTo>
                    <a:pt x="44" y="44"/>
                  </a:lnTo>
                  <a:lnTo>
                    <a:pt x="40" y="44"/>
                  </a:lnTo>
                  <a:lnTo>
                    <a:pt x="38" y="42"/>
                  </a:lnTo>
                  <a:lnTo>
                    <a:pt x="34" y="42"/>
                  </a:lnTo>
                  <a:lnTo>
                    <a:pt x="30" y="44"/>
                  </a:lnTo>
                  <a:lnTo>
                    <a:pt x="26" y="44"/>
                  </a:lnTo>
                  <a:lnTo>
                    <a:pt x="22" y="46"/>
                  </a:lnTo>
                  <a:lnTo>
                    <a:pt x="18" y="48"/>
                  </a:lnTo>
                  <a:lnTo>
                    <a:pt x="16" y="48"/>
                  </a:lnTo>
                  <a:lnTo>
                    <a:pt x="14" y="50"/>
                  </a:lnTo>
                  <a:lnTo>
                    <a:pt x="12" y="46"/>
                  </a:lnTo>
                  <a:lnTo>
                    <a:pt x="10" y="44"/>
                  </a:lnTo>
                  <a:lnTo>
                    <a:pt x="8" y="42"/>
                  </a:lnTo>
                  <a:lnTo>
                    <a:pt x="6" y="40"/>
                  </a:lnTo>
                  <a:lnTo>
                    <a:pt x="4" y="36"/>
                  </a:lnTo>
                  <a:lnTo>
                    <a:pt x="2" y="3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68" name="Freeform 265"/>
            <p:cNvSpPr>
              <a:spLocks noChangeArrowheads="1"/>
            </p:cNvSpPr>
            <p:nvPr/>
          </p:nvSpPr>
          <p:spPr bwMode="auto">
            <a:xfrm>
              <a:off x="4" y="1546"/>
              <a:ext cx="42" cy="10"/>
            </a:xfrm>
            <a:custGeom>
              <a:avLst/>
              <a:gdLst>
                <a:gd name="T0" fmla="*/ 0 w 42"/>
                <a:gd name="T1" fmla="*/ 0 h 10"/>
                <a:gd name="T2" fmla="*/ 0 w 42"/>
                <a:gd name="T3" fmla="*/ 8 h 10"/>
                <a:gd name="T4" fmla="*/ 2 w 42"/>
                <a:gd name="T5" fmla="*/ 8 h 10"/>
                <a:gd name="T6" fmla="*/ 6 w 42"/>
                <a:gd name="T7" fmla="*/ 6 h 10"/>
                <a:gd name="T8" fmla="*/ 10 w 42"/>
                <a:gd name="T9" fmla="*/ 6 h 10"/>
                <a:gd name="T10" fmla="*/ 16 w 42"/>
                <a:gd name="T11" fmla="*/ 8 h 10"/>
                <a:gd name="T12" fmla="*/ 22 w 42"/>
                <a:gd name="T13" fmla="*/ 10 h 10"/>
                <a:gd name="T14" fmla="*/ 28 w 42"/>
                <a:gd name="T15" fmla="*/ 10 h 10"/>
                <a:gd name="T16" fmla="*/ 30 w 42"/>
                <a:gd name="T17" fmla="*/ 8 h 10"/>
                <a:gd name="T18" fmla="*/ 32 w 42"/>
                <a:gd name="T19" fmla="*/ 8 h 10"/>
                <a:gd name="T20" fmla="*/ 34 w 42"/>
                <a:gd name="T21" fmla="*/ 6 h 10"/>
                <a:gd name="T22" fmla="*/ 36 w 42"/>
                <a:gd name="T23" fmla="*/ 6 h 10"/>
                <a:gd name="T24" fmla="*/ 38 w 42"/>
                <a:gd name="T25" fmla="*/ 6 h 10"/>
                <a:gd name="T26" fmla="*/ 38 w 42"/>
                <a:gd name="T27" fmla="*/ 6 h 10"/>
                <a:gd name="T28" fmla="*/ 40 w 42"/>
                <a:gd name="T29" fmla="*/ 6 h 10"/>
                <a:gd name="T30" fmla="*/ 42 w 42"/>
                <a:gd name="T31" fmla="*/ 6 h 10"/>
                <a:gd name="T32" fmla="*/ 42 w 42"/>
                <a:gd name="T33" fmla="*/ 4 h 10"/>
                <a:gd name="T34" fmla="*/ 40 w 42"/>
                <a:gd name="T35" fmla="*/ 4 h 10"/>
                <a:gd name="T36" fmla="*/ 36 w 42"/>
                <a:gd name="T37" fmla="*/ 2 h 10"/>
                <a:gd name="T38" fmla="*/ 32 w 42"/>
                <a:gd name="T39" fmla="*/ 0 h 10"/>
                <a:gd name="T40" fmla="*/ 28 w 42"/>
                <a:gd name="T41" fmla="*/ 0 h 10"/>
                <a:gd name="T42" fmla="*/ 24 w 42"/>
                <a:gd name="T43" fmla="*/ 2 h 10"/>
                <a:gd name="T44" fmla="*/ 22 w 42"/>
                <a:gd name="T45" fmla="*/ 2 h 10"/>
                <a:gd name="T46" fmla="*/ 18 w 42"/>
                <a:gd name="T47" fmla="*/ 2 h 10"/>
                <a:gd name="T48" fmla="*/ 16 w 42"/>
                <a:gd name="T49" fmla="*/ 2 h 10"/>
                <a:gd name="T50" fmla="*/ 12 w 42"/>
                <a:gd name="T51" fmla="*/ 2 h 10"/>
                <a:gd name="T52" fmla="*/ 10 w 42"/>
                <a:gd name="T53" fmla="*/ 0 h 10"/>
                <a:gd name="T54" fmla="*/ 8 w 42"/>
                <a:gd name="T55" fmla="*/ 0 h 10"/>
                <a:gd name="T56" fmla="*/ 6 w 42"/>
                <a:gd name="T57" fmla="*/ 0 h 10"/>
                <a:gd name="T58" fmla="*/ 2 w 42"/>
                <a:gd name="T59" fmla="*/ 0 h 10"/>
                <a:gd name="T60" fmla="*/ 0 w 42"/>
                <a:gd name="T61" fmla="*/ 0 h 10"/>
                <a:gd name="T62" fmla="*/ 0 w 42"/>
                <a:gd name="T63" fmla="*/ 0 h 1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2"/>
                <a:gd name="T97" fmla="*/ 0 h 10"/>
                <a:gd name="T98" fmla="*/ 42 w 42"/>
                <a:gd name="T99" fmla="*/ 10 h 1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2" h="10">
                  <a:moveTo>
                    <a:pt x="0" y="0"/>
                  </a:moveTo>
                  <a:lnTo>
                    <a:pt x="0" y="8"/>
                  </a:lnTo>
                  <a:lnTo>
                    <a:pt x="2" y="8"/>
                  </a:lnTo>
                  <a:lnTo>
                    <a:pt x="6" y="6"/>
                  </a:lnTo>
                  <a:lnTo>
                    <a:pt x="10" y="6"/>
                  </a:lnTo>
                  <a:lnTo>
                    <a:pt x="16" y="8"/>
                  </a:lnTo>
                  <a:lnTo>
                    <a:pt x="22" y="10"/>
                  </a:lnTo>
                  <a:lnTo>
                    <a:pt x="28" y="10"/>
                  </a:lnTo>
                  <a:lnTo>
                    <a:pt x="30" y="8"/>
                  </a:lnTo>
                  <a:lnTo>
                    <a:pt x="32" y="8"/>
                  </a:lnTo>
                  <a:lnTo>
                    <a:pt x="34" y="6"/>
                  </a:lnTo>
                  <a:lnTo>
                    <a:pt x="36" y="6"/>
                  </a:lnTo>
                  <a:lnTo>
                    <a:pt x="38" y="6"/>
                  </a:lnTo>
                  <a:lnTo>
                    <a:pt x="40" y="6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69" name="Freeform 266"/>
            <p:cNvSpPr>
              <a:spLocks noChangeArrowheads="1"/>
            </p:cNvSpPr>
            <p:nvPr/>
          </p:nvSpPr>
          <p:spPr bwMode="auto">
            <a:xfrm>
              <a:off x="80" y="1630"/>
              <a:ext cx="84" cy="56"/>
            </a:xfrm>
            <a:custGeom>
              <a:avLst/>
              <a:gdLst>
                <a:gd name="T0" fmla="*/ 24 w 84"/>
                <a:gd name="T1" fmla="*/ 44 h 56"/>
                <a:gd name="T2" fmla="*/ 22 w 84"/>
                <a:gd name="T3" fmla="*/ 38 h 56"/>
                <a:gd name="T4" fmla="*/ 0 w 84"/>
                <a:gd name="T5" fmla="*/ 20 h 56"/>
                <a:gd name="T6" fmla="*/ 0 w 84"/>
                <a:gd name="T7" fmla="*/ 20 h 56"/>
                <a:gd name="T8" fmla="*/ 4 w 84"/>
                <a:gd name="T9" fmla="*/ 18 h 56"/>
                <a:gd name="T10" fmla="*/ 6 w 84"/>
                <a:gd name="T11" fmla="*/ 16 h 56"/>
                <a:gd name="T12" fmla="*/ 12 w 84"/>
                <a:gd name="T13" fmla="*/ 12 h 56"/>
                <a:gd name="T14" fmla="*/ 14 w 84"/>
                <a:gd name="T15" fmla="*/ 8 h 56"/>
                <a:gd name="T16" fmla="*/ 16 w 84"/>
                <a:gd name="T17" fmla="*/ 0 h 56"/>
                <a:gd name="T18" fmla="*/ 28 w 84"/>
                <a:gd name="T19" fmla="*/ 0 h 56"/>
                <a:gd name="T20" fmla="*/ 28 w 84"/>
                <a:gd name="T21" fmla="*/ 0 h 56"/>
                <a:gd name="T22" fmla="*/ 30 w 84"/>
                <a:gd name="T23" fmla="*/ 2 h 56"/>
                <a:gd name="T24" fmla="*/ 34 w 84"/>
                <a:gd name="T25" fmla="*/ 4 h 56"/>
                <a:gd name="T26" fmla="*/ 38 w 84"/>
                <a:gd name="T27" fmla="*/ 6 h 56"/>
                <a:gd name="T28" fmla="*/ 40 w 84"/>
                <a:gd name="T29" fmla="*/ 8 h 56"/>
                <a:gd name="T30" fmla="*/ 44 w 84"/>
                <a:gd name="T31" fmla="*/ 10 h 56"/>
                <a:gd name="T32" fmla="*/ 46 w 84"/>
                <a:gd name="T33" fmla="*/ 10 h 56"/>
                <a:gd name="T34" fmla="*/ 46 w 84"/>
                <a:gd name="T35" fmla="*/ 8 h 56"/>
                <a:gd name="T36" fmla="*/ 48 w 84"/>
                <a:gd name="T37" fmla="*/ 8 h 56"/>
                <a:gd name="T38" fmla="*/ 50 w 84"/>
                <a:gd name="T39" fmla="*/ 6 h 56"/>
                <a:gd name="T40" fmla="*/ 52 w 84"/>
                <a:gd name="T41" fmla="*/ 4 h 56"/>
                <a:gd name="T42" fmla="*/ 56 w 84"/>
                <a:gd name="T43" fmla="*/ 4 h 56"/>
                <a:gd name="T44" fmla="*/ 58 w 84"/>
                <a:gd name="T45" fmla="*/ 4 h 56"/>
                <a:gd name="T46" fmla="*/ 62 w 84"/>
                <a:gd name="T47" fmla="*/ 6 h 56"/>
                <a:gd name="T48" fmla="*/ 64 w 84"/>
                <a:gd name="T49" fmla="*/ 10 h 56"/>
                <a:gd name="T50" fmla="*/ 64 w 84"/>
                <a:gd name="T51" fmla="*/ 10 h 56"/>
                <a:gd name="T52" fmla="*/ 64 w 84"/>
                <a:gd name="T53" fmla="*/ 12 h 56"/>
                <a:gd name="T54" fmla="*/ 64 w 84"/>
                <a:gd name="T55" fmla="*/ 16 h 56"/>
                <a:gd name="T56" fmla="*/ 64 w 84"/>
                <a:gd name="T57" fmla="*/ 18 h 56"/>
                <a:gd name="T58" fmla="*/ 66 w 84"/>
                <a:gd name="T59" fmla="*/ 22 h 56"/>
                <a:gd name="T60" fmla="*/ 70 w 84"/>
                <a:gd name="T61" fmla="*/ 24 h 56"/>
                <a:gd name="T62" fmla="*/ 72 w 84"/>
                <a:gd name="T63" fmla="*/ 24 h 56"/>
                <a:gd name="T64" fmla="*/ 74 w 84"/>
                <a:gd name="T65" fmla="*/ 24 h 56"/>
                <a:gd name="T66" fmla="*/ 76 w 84"/>
                <a:gd name="T67" fmla="*/ 24 h 56"/>
                <a:gd name="T68" fmla="*/ 78 w 84"/>
                <a:gd name="T69" fmla="*/ 24 h 56"/>
                <a:gd name="T70" fmla="*/ 80 w 84"/>
                <a:gd name="T71" fmla="*/ 26 h 56"/>
                <a:gd name="T72" fmla="*/ 82 w 84"/>
                <a:gd name="T73" fmla="*/ 30 h 56"/>
                <a:gd name="T74" fmla="*/ 84 w 84"/>
                <a:gd name="T75" fmla="*/ 36 h 56"/>
                <a:gd name="T76" fmla="*/ 82 w 84"/>
                <a:gd name="T77" fmla="*/ 40 h 56"/>
                <a:gd name="T78" fmla="*/ 82 w 84"/>
                <a:gd name="T79" fmla="*/ 42 h 56"/>
                <a:gd name="T80" fmla="*/ 80 w 84"/>
                <a:gd name="T81" fmla="*/ 44 h 56"/>
                <a:gd name="T82" fmla="*/ 80 w 84"/>
                <a:gd name="T83" fmla="*/ 46 h 56"/>
                <a:gd name="T84" fmla="*/ 48 w 84"/>
                <a:gd name="T85" fmla="*/ 56 h 56"/>
                <a:gd name="T86" fmla="*/ 48 w 84"/>
                <a:gd name="T87" fmla="*/ 56 h 56"/>
                <a:gd name="T88" fmla="*/ 46 w 84"/>
                <a:gd name="T89" fmla="*/ 56 h 56"/>
                <a:gd name="T90" fmla="*/ 44 w 84"/>
                <a:gd name="T91" fmla="*/ 56 h 56"/>
                <a:gd name="T92" fmla="*/ 38 w 84"/>
                <a:gd name="T93" fmla="*/ 54 h 56"/>
                <a:gd name="T94" fmla="*/ 32 w 84"/>
                <a:gd name="T95" fmla="*/ 52 h 56"/>
                <a:gd name="T96" fmla="*/ 32 w 84"/>
                <a:gd name="T97" fmla="*/ 52 h 56"/>
                <a:gd name="T98" fmla="*/ 28 w 84"/>
                <a:gd name="T99" fmla="*/ 50 h 56"/>
                <a:gd name="T100" fmla="*/ 26 w 84"/>
                <a:gd name="T101" fmla="*/ 48 h 56"/>
                <a:gd name="T102" fmla="*/ 24 w 84"/>
                <a:gd name="T103" fmla="*/ 44 h 5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4"/>
                <a:gd name="T157" fmla="*/ 0 h 56"/>
                <a:gd name="T158" fmla="*/ 84 w 84"/>
                <a:gd name="T159" fmla="*/ 56 h 5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4" h="56">
                  <a:moveTo>
                    <a:pt x="24" y="44"/>
                  </a:moveTo>
                  <a:lnTo>
                    <a:pt x="22" y="38"/>
                  </a:lnTo>
                  <a:lnTo>
                    <a:pt x="0" y="20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6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4" y="4"/>
                  </a:lnTo>
                  <a:lnTo>
                    <a:pt x="38" y="6"/>
                  </a:lnTo>
                  <a:lnTo>
                    <a:pt x="40" y="8"/>
                  </a:lnTo>
                  <a:lnTo>
                    <a:pt x="44" y="10"/>
                  </a:lnTo>
                  <a:lnTo>
                    <a:pt x="46" y="10"/>
                  </a:lnTo>
                  <a:lnTo>
                    <a:pt x="46" y="8"/>
                  </a:lnTo>
                  <a:lnTo>
                    <a:pt x="48" y="8"/>
                  </a:lnTo>
                  <a:lnTo>
                    <a:pt x="50" y="6"/>
                  </a:lnTo>
                  <a:lnTo>
                    <a:pt x="52" y="4"/>
                  </a:lnTo>
                  <a:lnTo>
                    <a:pt x="56" y="4"/>
                  </a:lnTo>
                  <a:lnTo>
                    <a:pt x="58" y="4"/>
                  </a:lnTo>
                  <a:lnTo>
                    <a:pt x="62" y="6"/>
                  </a:lnTo>
                  <a:lnTo>
                    <a:pt x="64" y="10"/>
                  </a:lnTo>
                  <a:lnTo>
                    <a:pt x="64" y="12"/>
                  </a:lnTo>
                  <a:lnTo>
                    <a:pt x="64" y="16"/>
                  </a:lnTo>
                  <a:lnTo>
                    <a:pt x="64" y="18"/>
                  </a:lnTo>
                  <a:lnTo>
                    <a:pt x="66" y="22"/>
                  </a:lnTo>
                  <a:lnTo>
                    <a:pt x="70" y="24"/>
                  </a:lnTo>
                  <a:lnTo>
                    <a:pt x="72" y="24"/>
                  </a:lnTo>
                  <a:lnTo>
                    <a:pt x="74" y="24"/>
                  </a:lnTo>
                  <a:lnTo>
                    <a:pt x="76" y="24"/>
                  </a:lnTo>
                  <a:lnTo>
                    <a:pt x="78" y="24"/>
                  </a:lnTo>
                  <a:lnTo>
                    <a:pt x="80" y="26"/>
                  </a:lnTo>
                  <a:lnTo>
                    <a:pt x="82" y="30"/>
                  </a:lnTo>
                  <a:lnTo>
                    <a:pt x="84" y="36"/>
                  </a:lnTo>
                  <a:lnTo>
                    <a:pt x="82" y="40"/>
                  </a:lnTo>
                  <a:lnTo>
                    <a:pt x="82" y="42"/>
                  </a:lnTo>
                  <a:lnTo>
                    <a:pt x="80" y="44"/>
                  </a:lnTo>
                  <a:lnTo>
                    <a:pt x="80" y="46"/>
                  </a:lnTo>
                  <a:lnTo>
                    <a:pt x="48" y="56"/>
                  </a:lnTo>
                  <a:lnTo>
                    <a:pt x="46" y="56"/>
                  </a:lnTo>
                  <a:lnTo>
                    <a:pt x="44" y="56"/>
                  </a:lnTo>
                  <a:lnTo>
                    <a:pt x="38" y="54"/>
                  </a:lnTo>
                  <a:lnTo>
                    <a:pt x="32" y="52"/>
                  </a:lnTo>
                  <a:lnTo>
                    <a:pt x="28" y="50"/>
                  </a:lnTo>
                  <a:lnTo>
                    <a:pt x="26" y="48"/>
                  </a:lnTo>
                  <a:lnTo>
                    <a:pt x="24" y="4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70" name="Freeform 267"/>
            <p:cNvSpPr>
              <a:spLocks noChangeArrowheads="1"/>
            </p:cNvSpPr>
            <p:nvPr/>
          </p:nvSpPr>
          <p:spPr bwMode="auto">
            <a:xfrm>
              <a:off x="62" y="1606"/>
              <a:ext cx="36" cy="44"/>
            </a:xfrm>
            <a:custGeom>
              <a:avLst/>
              <a:gdLst>
                <a:gd name="T0" fmla="*/ 0 w 36"/>
                <a:gd name="T1" fmla="*/ 18 h 44"/>
                <a:gd name="T2" fmla="*/ 0 w 36"/>
                <a:gd name="T3" fmla="*/ 16 h 44"/>
                <a:gd name="T4" fmla="*/ 0 w 36"/>
                <a:gd name="T5" fmla="*/ 14 h 44"/>
                <a:gd name="T6" fmla="*/ 0 w 36"/>
                <a:gd name="T7" fmla="*/ 12 h 44"/>
                <a:gd name="T8" fmla="*/ 2 w 36"/>
                <a:gd name="T9" fmla="*/ 8 h 44"/>
                <a:gd name="T10" fmla="*/ 4 w 36"/>
                <a:gd name="T11" fmla="*/ 6 h 44"/>
                <a:gd name="T12" fmla="*/ 8 w 36"/>
                <a:gd name="T13" fmla="*/ 2 h 44"/>
                <a:gd name="T14" fmla="*/ 14 w 36"/>
                <a:gd name="T15" fmla="*/ 0 h 44"/>
                <a:gd name="T16" fmla="*/ 18 w 36"/>
                <a:gd name="T17" fmla="*/ 0 h 44"/>
                <a:gd name="T18" fmla="*/ 20 w 36"/>
                <a:gd name="T19" fmla="*/ 0 h 44"/>
                <a:gd name="T20" fmla="*/ 24 w 36"/>
                <a:gd name="T21" fmla="*/ 0 h 44"/>
                <a:gd name="T22" fmla="*/ 26 w 36"/>
                <a:gd name="T23" fmla="*/ 2 h 44"/>
                <a:gd name="T24" fmla="*/ 28 w 36"/>
                <a:gd name="T25" fmla="*/ 2 h 44"/>
                <a:gd name="T26" fmla="*/ 30 w 36"/>
                <a:gd name="T27" fmla="*/ 4 h 44"/>
                <a:gd name="T28" fmla="*/ 32 w 36"/>
                <a:gd name="T29" fmla="*/ 4 h 44"/>
                <a:gd name="T30" fmla="*/ 34 w 36"/>
                <a:gd name="T31" fmla="*/ 8 h 44"/>
                <a:gd name="T32" fmla="*/ 36 w 36"/>
                <a:gd name="T33" fmla="*/ 12 h 44"/>
                <a:gd name="T34" fmla="*/ 36 w 36"/>
                <a:gd name="T35" fmla="*/ 20 h 44"/>
                <a:gd name="T36" fmla="*/ 34 w 36"/>
                <a:gd name="T37" fmla="*/ 28 h 44"/>
                <a:gd name="T38" fmla="*/ 30 w 36"/>
                <a:gd name="T39" fmla="*/ 34 h 44"/>
                <a:gd name="T40" fmla="*/ 30 w 36"/>
                <a:gd name="T41" fmla="*/ 34 h 44"/>
                <a:gd name="T42" fmla="*/ 28 w 36"/>
                <a:gd name="T43" fmla="*/ 38 h 44"/>
                <a:gd name="T44" fmla="*/ 24 w 36"/>
                <a:gd name="T45" fmla="*/ 40 h 44"/>
                <a:gd name="T46" fmla="*/ 20 w 36"/>
                <a:gd name="T47" fmla="*/ 44 h 44"/>
                <a:gd name="T48" fmla="*/ 18 w 36"/>
                <a:gd name="T49" fmla="*/ 44 h 44"/>
                <a:gd name="T50" fmla="*/ 16 w 36"/>
                <a:gd name="T51" fmla="*/ 44 h 44"/>
                <a:gd name="T52" fmla="*/ 14 w 36"/>
                <a:gd name="T53" fmla="*/ 42 h 44"/>
                <a:gd name="T54" fmla="*/ 10 w 36"/>
                <a:gd name="T55" fmla="*/ 40 h 44"/>
                <a:gd name="T56" fmla="*/ 8 w 36"/>
                <a:gd name="T57" fmla="*/ 38 h 44"/>
                <a:gd name="T58" fmla="*/ 0 w 36"/>
                <a:gd name="T59" fmla="*/ 18 h 4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36"/>
                <a:gd name="T91" fmla="*/ 0 h 44"/>
                <a:gd name="T92" fmla="*/ 36 w 36"/>
                <a:gd name="T93" fmla="*/ 44 h 4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36" h="44">
                  <a:moveTo>
                    <a:pt x="0" y="18"/>
                  </a:moveTo>
                  <a:lnTo>
                    <a:pt x="0" y="16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6"/>
                  </a:lnTo>
                  <a:lnTo>
                    <a:pt x="8" y="2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30" y="4"/>
                  </a:lnTo>
                  <a:lnTo>
                    <a:pt x="32" y="4"/>
                  </a:lnTo>
                  <a:lnTo>
                    <a:pt x="34" y="8"/>
                  </a:lnTo>
                  <a:lnTo>
                    <a:pt x="36" y="12"/>
                  </a:lnTo>
                  <a:lnTo>
                    <a:pt x="36" y="20"/>
                  </a:lnTo>
                  <a:lnTo>
                    <a:pt x="34" y="28"/>
                  </a:lnTo>
                  <a:lnTo>
                    <a:pt x="30" y="34"/>
                  </a:lnTo>
                  <a:lnTo>
                    <a:pt x="28" y="38"/>
                  </a:lnTo>
                  <a:lnTo>
                    <a:pt x="24" y="40"/>
                  </a:lnTo>
                  <a:lnTo>
                    <a:pt x="20" y="44"/>
                  </a:lnTo>
                  <a:lnTo>
                    <a:pt x="18" y="44"/>
                  </a:lnTo>
                  <a:lnTo>
                    <a:pt x="16" y="44"/>
                  </a:lnTo>
                  <a:lnTo>
                    <a:pt x="14" y="42"/>
                  </a:lnTo>
                  <a:lnTo>
                    <a:pt x="10" y="40"/>
                  </a:lnTo>
                  <a:lnTo>
                    <a:pt x="8" y="38"/>
                  </a:lnTo>
                  <a:lnTo>
                    <a:pt x="0" y="1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71" name="Freeform 268"/>
            <p:cNvSpPr>
              <a:spLocks noChangeArrowheads="1"/>
            </p:cNvSpPr>
            <p:nvPr/>
          </p:nvSpPr>
          <p:spPr bwMode="auto">
            <a:xfrm>
              <a:off x="30" y="1570"/>
              <a:ext cx="100" cy="70"/>
            </a:xfrm>
            <a:custGeom>
              <a:avLst/>
              <a:gdLst>
                <a:gd name="T0" fmla="*/ 0 w 100"/>
                <a:gd name="T1" fmla="*/ 26 h 70"/>
                <a:gd name="T2" fmla="*/ 18 w 100"/>
                <a:gd name="T3" fmla="*/ 20 h 70"/>
                <a:gd name="T4" fmla="*/ 22 w 100"/>
                <a:gd name="T5" fmla="*/ 16 h 70"/>
                <a:gd name="T6" fmla="*/ 24 w 100"/>
                <a:gd name="T7" fmla="*/ 8 h 70"/>
                <a:gd name="T8" fmla="*/ 22 w 100"/>
                <a:gd name="T9" fmla="*/ 0 h 70"/>
                <a:gd name="T10" fmla="*/ 24 w 100"/>
                <a:gd name="T11" fmla="*/ 0 h 70"/>
                <a:gd name="T12" fmla="*/ 30 w 100"/>
                <a:gd name="T13" fmla="*/ 0 h 70"/>
                <a:gd name="T14" fmla="*/ 36 w 100"/>
                <a:gd name="T15" fmla="*/ 2 h 70"/>
                <a:gd name="T16" fmla="*/ 38 w 100"/>
                <a:gd name="T17" fmla="*/ 4 h 70"/>
                <a:gd name="T18" fmla="*/ 40 w 100"/>
                <a:gd name="T19" fmla="*/ 6 h 70"/>
                <a:gd name="T20" fmla="*/ 44 w 100"/>
                <a:gd name="T21" fmla="*/ 6 h 70"/>
                <a:gd name="T22" fmla="*/ 52 w 100"/>
                <a:gd name="T23" fmla="*/ 10 h 70"/>
                <a:gd name="T24" fmla="*/ 62 w 100"/>
                <a:gd name="T25" fmla="*/ 10 h 70"/>
                <a:gd name="T26" fmla="*/ 64 w 100"/>
                <a:gd name="T27" fmla="*/ 8 h 70"/>
                <a:gd name="T28" fmla="*/ 64 w 100"/>
                <a:gd name="T29" fmla="*/ 6 h 70"/>
                <a:gd name="T30" fmla="*/ 66 w 100"/>
                <a:gd name="T31" fmla="*/ 4 h 70"/>
                <a:gd name="T32" fmla="*/ 70 w 100"/>
                <a:gd name="T33" fmla="*/ 2 h 70"/>
                <a:gd name="T34" fmla="*/ 76 w 100"/>
                <a:gd name="T35" fmla="*/ 4 h 70"/>
                <a:gd name="T36" fmla="*/ 78 w 100"/>
                <a:gd name="T37" fmla="*/ 8 h 70"/>
                <a:gd name="T38" fmla="*/ 80 w 100"/>
                <a:gd name="T39" fmla="*/ 14 h 70"/>
                <a:gd name="T40" fmla="*/ 84 w 100"/>
                <a:gd name="T41" fmla="*/ 22 h 70"/>
                <a:gd name="T42" fmla="*/ 88 w 100"/>
                <a:gd name="T43" fmla="*/ 28 h 70"/>
                <a:gd name="T44" fmla="*/ 90 w 100"/>
                <a:gd name="T45" fmla="*/ 36 h 70"/>
                <a:gd name="T46" fmla="*/ 96 w 100"/>
                <a:gd name="T47" fmla="*/ 50 h 70"/>
                <a:gd name="T48" fmla="*/ 100 w 100"/>
                <a:gd name="T49" fmla="*/ 64 h 70"/>
                <a:gd name="T50" fmla="*/ 96 w 100"/>
                <a:gd name="T51" fmla="*/ 70 h 70"/>
                <a:gd name="T52" fmla="*/ 88 w 100"/>
                <a:gd name="T53" fmla="*/ 66 h 70"/>
                <a:gd name="T54" fmla="*/ 78 w 100"/>
                <a:gd name="T55" fmla="*/ 60 h 70"/>
                <a:gd name="T56" fmla="*/ 78 w 100"/>
                <a:gd name="T57" fmla="*/ 60 h 70"/>
                <a:gd name="T58" fmla="*/ 72 w 100"/>
                <a:gd name="T59" fmla="*/ 60 h 70"/>
                <a:gd name="T60" fmla="*/ 68 w 100"/>
                <a:gd name="T61" fmla="*/ 60 h 70"/>
                <a:gd name="T62" fmla="*/ 68 w 100"/>
                <a:gd name="T63" fmla="*/ 54 h 70"/>
                <a:gd name="T64" fmla="*/ 68 w 100"/>
                <a:gd name="T65" fmla="*/ 46 h 70"/>
                <a:gd name="T66" fmla="*/ 62 w 100"/>
                <a:gd name="T67" fmla="*/ 40 h 70"/>
                <a:gd name="T68" fmla="*/ 50 w 100"/>
                <a:gd name="T69" fmla="*/ 36 h 70"/>
                <a:gd name="T70" fmla="*/ 48 w 100"/>
                <a:gd name="T71" fmla="*/ 36 h 70"/>
                <a:gd name="T72" fmla="*/ 40 w 100"/>
                <a:gd name="T73" fmla="*/ 40 h 70"/>
                <a:gd name="T74" fmla="*/ 32 w 100"/>
                <a:gd name="T75" fmla="*/ 46 h 70"/>
                <a:gd name="T76" fmla="*/ 18 w 100"/>
                <a:gd name="T77" fmla="*/ 40 h 7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0"/>
                <a:gd name="T118" fmla="*/ 0 h 70"/>
                <a:gd name="T119" fmla="*/ 100 w 100"/>
                <a:gd name="T120" fmla="*/ 70 h 7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0" h="70">
                  <a:moveTo>
                    <a:pt x="18" y="40"/>
                  </a:moveTo>
                  <a:lnTo>
                    <a:pt x="0" y="26"/>
                  </a:lnTo>
                  <a:lnTo>
                    <a:pt x="18" y="20"/>
                  </a:lnTo>
                  <a:lnTo>
                    <a:pt x="20" y="18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4" y="8"/>
                  </a:lnTo>
                  <a:lnTo>
                    <a:pt x="22" y="4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6" y="2"/>
                  </a:lnTo>
                  <a:lnTo>
                    <a:pt x="38" y="4"/>
                  </a:lnTo>
                  <a:lnTo>
                    <a:pt x="38" y="6"/>
                  </a:lnTo>
                  <a:lnTo>
                    <a:pt x="40" y="6"/>
                  </a:lnTo>
                  <a:lnTo>
                    <a:pt x="44" y="6"/>
                  </a:lnTo>
                  <a:lnTo>
                    <a:pt x="46" y="8"/>
                  </a:lnTo>
                  <a:lnTo>
                    <a:pt x="52" y="10"/>
                  </a:lnTo>
                  <a:lnTo>
                    <a:pt x="58" y="10"/>
                  </a:lnTo>
                  <a:lnTo>
                    <a:pt x="62" y="10"/>
                  </a:lnTo>
                  <a:lnTo>
                    <a:pt x="64" y="8"/>
                  </a:lnTo>
                  <a:lnTo>
                    <a:pt x="66" y="6"/>
                  </a:lnTo>
                  <a:lnTo>
                    <a:pt x="64" y="6"/>
                  </a:lnTo>
                  <a:lnTo>
                    <a:pt x="64" y="4"/>
                  </a:lnTo>
                  <a:lnTo>
                    <a:pt x="66" y="4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4"/>
                  </a:lnTo>
                  <a:lnTo>
                    <a:pt x="78" y="6"/>
                  </a:lnTo>
                  <a:lnTo>
                    <a:pt x="78" y="8"/>
                  </a:lnTo>
                  <a:lnTo>
                    <a:pt x="78" y="10"/>
                  </a:lnTo>
                  <a:lnTo>
                    <a:pt x="80" y="14"/>
                  </a:lnTo>
                  <a:lnTo>
                    <a:pt x="82" y="18"/>
                  </a:lnTo>
                  <a:lnTo>
                    <a:pt x="84" y="22"/>
                  </a:lnTo>
                  <a:lnTo>
                    <a:pt x="88" y="26"/>
                  </a:lnTo>
                  <a:lnTo>
                    <a:pt x="88" y="28"/>
                  </a:lnTo>
                  <a:lnTo>
                    <a:pt x="88" y="30"/>
                  </a:lnTo>
                  <a:lnTo>
                    <a:pt x="90" y="36"/>
                  </a:lnTo>
                  <a:lnTo>
                    <a:pt x="92" y="40"/>
                  </a:lnTo>
                  <a:lnTo>
                    <a:pt x="96" y="50"/>
                  </a:lnTo>
                  <a:lnTo>
                    <a:pt x="98" y="58"/>
                  </a:lnTo>
                  <a:lnTo>
                    <a:pt x="100" y="64"/>
                  </a:lnTo>
                  <a:lnTo>
                    <a:pt x="98" y="68"/>
                  </a:lnTo>
                  <a:lnTo>
                    <a:pt x="96" y="70"/>
                  </a:lnTo>
                  <a:lnTo>
                    <a:pt x="92" y="70"/>
                  </a:lnTo>
                  <a:lnTo>
                    <a:pt x="88" y="66"/>
                  </a:lnTo>
                  <a:lnTo>
                    <a:pt x="82" y="64"/>
                  </a:lnTo>
                  <a:lnTo>
                    <a:pt x="78" y="60"/>
                  </a:lnTo>
                  <a:lnTo>
                    <a:pt x="76" y="60"/>
                  </a:lnTo>
                  <a:lnTo>
                    <a:pt x="72" y="60"/>
                  </a:lnTo>
                  <a:lnTo>
                    <a:pt x="66" y="60"/>
                  </a:lnTo>
                  <a:lnTo>
                    <a:pt x="68" y="60"/>
                  </a:lnTo>
                  <a:lnTo>
                    <a:pt x="68" y="56"/>
                  </a:lnTo>
                  <a:lnTo>
                    <a:pt x="68" y="54"/>
                  </a:lnTo>
                  <a:lnTo>
                    <a:pt x="68" y="50"/>
                  </a:lnTo>
                  <a:lnTo>
                    <a:pt x="68" y="46"/>
                  </a:lnTo>
                  <a:lnTo>
                    <a:pt x="66" y="42"/>
                  </a:lnTo>
                  <a:lnTo>
                    <a:pt x="62" y="40"/>
                  </a:lnTo>
                  <a:lnTo>
                    <a:pt x="58" y="38"/>
                  </a:lnTo>
                  <a:lnTo>
                    <a:pt x="50" y="36"/>
                  </a:lnTo>
                  <a:lnTo>
                    <a:pt x="48" y="36"/>
                  </a:lnTo>
                  <a:lnTo>
                    <a:pt x="44" y="38"/>
                  </a:lnTo>
                  <a:lnTo>
                    <a:pt x="40" y="40"/>
                  </a:lnTo>
                  <a:lnTo>
                    <a:pt x="36" y="42"/>
                  </a:lnTo>
                  <a:lnTo>
                    <a:pt x="32" y="46"/>
                  </a:lnTo>
                  <a:lnTo>
                    <a:pt x="32" y="52"/>
                  </a:lnTo>
                  <a:lnTo>
                    <a:pt x="18" y="4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72" name="Freeform 269"/>
            <p:cNvSpPr>
              <a:spLocks noChangeArrowheads="1"/>
            </p:cNvSpPr>
            <p:nvPr/>
          </p:nvSpPr>
          <p:spPr bwMode="auto">
            <a:xfrm>
              <a:off x="118" y="1590"/>
              <a:ext cx="84" cy="88"/>
            </a:xfrm>
            <a:custGeom>
              <a:avLst/>
              <a:gdLst>
                <a:gd name="T0" fmla="*/ 42 w 84"/>
                <a:gd name="T1" fmla="*/ 84 h 88"/>
                <a:gd name="T2" fmla="*/ 44 w 84"/>
                <a:gd name="T3" fmla="*/ 78 h 88"/>
                <a:gd name="T4" fmla="*/ 44 w 84"/>
                <a:gd name="T5" fmla="*/ 68 h 88"/>
                <a:gd name="T6" fmla="*/ 42 w 84"/>
                <a:gd name="T7" fmla="*/ 66 h 88"/>
                <a:gd name="T8" fmla="*/ 36 w 84"/>
                <a:gd name="T9" fmla="*/ 64 h 88"/>
                <a:gd name="T10" fmla="*/ 32 w 84"/>
                <a:gd name="T11" fmla="*/ 64 h 88"/>
                <a:gd name="T12" fmla="*/ 28 w 84"/>
                <a:gd name="T13" fmla="*/ 62 h 88"/>
                <a:gd name="T14" fmla="*/ 26 w 84"/>
                <a:gd name="T15" fmla="*/ 54 h 88"/>
                <a:gd name="T16" fmla="*/ 26 w 84"/>
                <a:gd name="T17" fmla="*/ 48 h 88"/>
                <a:gd name="T18" fmla="*/ 24 w 84"/>
                <a:gd name="T19" fmla="*/ 46 h 88"/>
                <a:gd name="T20" fmla="*/ 18 w 84"/>
                <a:gd name="T21" fmla="*/ 42 h 88"/>
                <a:gd name="T22" fmla="*/ 10 w 84"/>
                <a:gd name="T23" fmla="*/ 48 h 88"/>
                <a:gd name="T24" fmla="*/ 10 w 84"/>
                <a:gd name="T25" fmla="*/ 44 h 88"/>
                <a:gd name="T26" fmla="*/ 10 w 84"/>
                <a:gd name="T27" fmla="*/ 36 h 88"/>
                <a:gd name="T28" fmla="*/ 8 w 84"/>
                <a:gd name="T29" fmla="*/ 32 h 88"/>
                <a:gd name="T30" fmla="*/ 4 w 84"/>
                <a:gd name="T31" fmla="*/ 24 h 88"/>
                <a:gd name="T32" fmla="*/ 2 w 84"/>
                <a:gd name="T33" fmla="*/ 14 h 88"/>
                <a:gd name="T34" fmla="*/ 0 w 84"/>
                <a:gd name="T35" fmla="*/ 6 h 88"/>
                <a:gd name="T36" fmla="*/ 6 w 84"/>
                <a:gd name="T37" fmla="*/ 8 h 88"/>
                <a:gd name="T38" fmla="*/ 16 w 84"/>
                <a:gd name="T39" fmla="*/ 6 h 88"/>
                <a:gd name="T40" fmla="*/ 22 w 84"/>
                <a:gd name="T41" fmla="*/ 4 h 88"/>
                <a:gd name="T42" fmla="*/ 24 w 84"/>
                <a:gd name="T43" fmla="*/ 0 h 88"/>
                <a:gd name="T44" fmla="*/ 30 w 84"/>
                <a:gd name="T45" fmla="*/ 2 h 88"/>
                <a:gd name="T46" fmla="*/ 32 w 84"/>
                <a:gd name="T47" fmla="*/ 4 h 88"/>
                <a:gd name="T48" fmla="*/ 36 w 84"/>
                <a:gd name="T49" fmla="*/ 4 h 88"/>
                <a:gd name="T50" fmla="*/ 38 w 84"/>
                <a:gd name="T51" fmla="*/ 2 h 88"/>
                <a:gd name="T52" fmla="*/ 42 w 84"/>
                <a:gd name="T53" fmla="*/ 0 h 88"/>
                <a:gd name="T54" fmla="*/ 50 w 84"/>
                <a:gd name="T55" fmla="*/ 0 h 88"/>
                <a:gd name="T56" fmla="*/ 58 w 84"/>
                <a:gd name="T57" fmla="*/ 2 h 88"/>
                <a:gd name="T58" fmla="*/ 64 w 84"/>
                <a:gd name="T59" fmla="*/ 0 h 88"/>
                <a:gd name="T60" fmla="*/ 72 w 84"/>
                <a:gd name="T61" fmla="*/ 0 h 88"/>
                <a:gd name="T62" fmla="*/ 76 w 84"/>
                <a:gd name="T63" fmla="*/ 4 h 88"/>
                <a:gd name="T64" fmla="*/ 78 w 84"/>
                <a:gd name="T65" fmla="*/ 12 h 88"/>
                <a:gd name="T66" fmla="*/ 82 w 84"/>
                <a:gd name="T67" fmla="*/ 32 h 88"/>
                <a:gd name="T68" fmla="*/ 80 w 84"/>
                <a:gd name="T69" fmla="*/ 46 h 88"/>
                <a:gd name="T70" fmla="*/ 76 w 84"/>
                <a:gd name="T71" fmla="*/ 68 h 88"/>
                <a:gd name="T72" fmla="*/ 84 w 84"/>
                <a:gd name="T73" fmla="*/ 88 h 88"/>
                <a:gd name="T74" fmla="*/ 42 w 84"/>
                <a:gd name="T75" fmla="*/ 86 h 8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84"/>
                <a:gd name="T115" fmla="*/ 0 h 88"/>
                <a:gd name="T116" fmla="*/ 84 w 84"/>
                <a:gd name="T117" fmla="*/ 88 h 8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84" h="88">
                  <a:moveTo>
                    <a:pt x="42" y="86"/>
                  </a:moveTo>
                  <a:lnTo>
                    <a:pt x="42" y="84"/>
                  </a:lnTo>
                  <a:lnTo>
                    <a:pt x="44" y="82"/>
                  </a:lnTo>
                  <a:lnTo>
                    <a:pt x="44" y="78"/>
                  </a:lnTo>
                  <a:lnTo>
                    <a:pt x="46" y="74"/>
                  </a:lnTo>
                  <a:lnTo>
                    <a:pt x="44" y="68"/>
                  </a:lnTo>
                  <a:lnTo>
                    <a:pt x="42" y="66"/>
                  </a:lnTo>
                  <a:lnTo>
                    <a:pt x="40" y="64"/>
                  </a:lnTo>
                  <a:lnTo>
                    <a:pt x="36" y="64"/>
                  </a:lnTo>
                  <a:lnTo>
                    <a:pt x="32" y="64"/>
                  </a:lnTo>
                  <a:lnTo>
                    <a:pt x="30" y="64"/>
                  </a:lnTo>
                  <a:lnTo>
                    <a:pt x="28" y="62"/>
                  </a:lnTo>
                  <a:lnTo>
                    <a:pt x="26" y="58"/>
                  </a:lnTo>
                  <a:lnTo>
                    <a:pt x="26" y="54"/>
                  </a:lnTo>
                  <a:lnTo>
                    <a:pt x="26" y="50"/>
                  </a:lnTo>
                  <a:lnTo>
                    <a:pt x="26" y="48"/>
                  </a:lnTo>
                  <a:lnTo>
                    <a:pt x="24" y="46"/>
                  </a:lnTo>
                  <a:lnTo>
                    <a:pt x="22" y="44"/>
                  </a:lnTo>
                  <a:lnTo>
                    <a:pt x="18" y="42"/>
                  </a:lnTo>
                  <a:lnTo>
                    <a:pt x="14" y="44"/>
                  </a:lnTo>
                  <a:lnTo>
                    <a:pt x="10" y="48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0" y="40"/>
                  </a:lnTo>
                  <a:lnTo>
                    <a:pt x="10" y="36"/>
                  </a:lnTo>
                  <a:lnTo>
                    <a:pt x="8" y="32"/>
                  </a:lnTo>
                  <a:lnTo>
                    <a:pt x="6" y="28"/>
                  </a:lnTo>
                  <a:lnTo>
                    <a:pt x="4" y="24"/>
                  </a:lnTo>
                  <a:lnTo>
                    <a:pt x="2" y="20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6"/>
                  </a:lnTo>
                  <a:lnTo>
                    <a:pt x="6" y="8"/>
                  </a:lnTo>
                  <a:lnTo>
                    <a:pt x="10" y="8"/>
                  </a:lnTo>
                  <a:lnTo>
                    <a:pt x="16" y="6"/>
                  </a:lnTo>
                  <a:lnTo>
                    <a:pt x="20" y="4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0" y="4"/>
                  </a:lnTo>
                  <a:lnTo>
                    <a:pt x="32" y="4"/>
                  </a:lnTo>
                  <a:lnTo>
                    <a:pt x="34" y="6"/>
                  </a:lnTo>
                  <a:lnTo>
                    <a:pt x="36" y="4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2" y="0"/>
                  </a:lnTo>
                  <a:lnTo>
                    <a:pt x="46" y="0"/>
                  </a:lnTo>
                  <a:lnTo>
                    <a:pt x="50" y="0"/>
                  </a:lnTo>
                  <a:lnTo>
                    <a:pt x="56" y="2"/>
                  </a:lnTo>
                  <a:lnTo>
                    <a:pt x="58" y="2"/>
                  </a:lnTo>
                  <a:lnTo>
                    <a:pt x="62" y="2"/>
                  </a:lnTo>
                  <a:lnTo>
                    <a:pt x="64" y="0"/>
                  </a:lnTo>
                  <a:lnTo>
                    <a:pt x="68" y="0"/>
                  </a:lnTo>
                  <a:lnTo>
                    <a:pt x="72" y="0"/>
                  </a:lnTo>
                  <a:lnTo>
                    <a:pt x="74" y="2"/>
                  </a:lnTo>
                  <a:lnTo>
                    <a:pt x="76" y="4"/>
                  </a:lnTo>
                  <a:lnTo>
                    <a:pt x="76" y="8"/>
                  </a:lnTo>
                  <a:lnTo>
                    <a:pt x="78" y="12"/>
                  </a:lnTo>
                  <a:lnTo>
                    <a:pt x="80" y="20"/>
                  </a:lnTo>
                  <a:lnTo>
                    <a:pt x="82" y="32"/>
                  </a:lnTo>
                  <a:lnTo>
                    <a:pt x="80" y="42"/>
                  </a:lnTo>
                  <a:lnTo>
                    <a:pt x="80" y="46"/>
                  </a:lnTo>
                  <a:lnTo>
                    <a:pt x="78" y="56"/>
                  </a:lnTo>
                  <a:lnTo>
                    <a:pt x="76" y="68"/>
                  </a:lnTo>
                  <a:lnTo>
                    <a:pt x="78" y="76"/>
                  </a:lnTo>
                  <a:lnTo>
                    <a:pt x="84" y="88"/>
                  </a:lnTo>
                  <a:lnTo>
                    <a:pt x="66" y="82"/>
                  </a:lnTo>
                  <a:lnTo>
                    <a:pt x="42" y="8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73" name="Freeform 270"/>
            <p:cNvSpPr>
              <a:spLocks noChangeArrowheads="1"/>
            </p:cNvSpPr>
            <p:nvPr/>
          </p:nvSpPr>
          <p:spPr bwMode="auto">
            <a:xfrm>
              <a:off x="156" y="1554"/>
              <a:ext cx="74" cy="38"/>
            </a:xfrm>
            <a:custGeom>
              <a:avLst/>
              <a:gdLst>
                <a:gd name="T0" fmla="*/ 28 w 74"/>
                <a:gd name="T1" fmla="*/ 8 h 38"/>
                <a:gd name="T2" fmla="*/ 28 w 74"/>
                <a:gd name="T3" fmla="*/ 8 h 38"/>
                <a:gd name="T4" fmla="*/ 24 w 74"/>
                <a:gd name="T5" fmla="*/ 8 h 38"/>
                <a:gd name="T6" fmla="*/ 20 w 74"/>
                <a:gd name="T7" fmla="*/ 8 h 38"/>
                <a:gd name="T8" fmla="*/ 16 w 74"/>
                <a:gd name="T9" fmla="*/ 10 h 38"/>
                <a:gd name="T10" fmla="*/ 12 w 74"/>
                <a:gd name="T11" fmla="*/ 12 h 38"/>
                <a:gd name="T12" fmla="*/ 8 w 74"/>
                <a:gd name="T13" fmla="*/ 16 h 38"/>
                <a:gd name="T14" fmla="*/ 4 w 74"/>
                <a:gd name="T15" fmla="*/ 22 h 38"/>
                <a:gd name="T16" fmla="*/ 0 w 74"/>
                <a:gd name="T17" fmla="*/ 38 h 38"/>
                <a:gd name="T18" fmla="*/ 0 w 74"/>
                <a:gd name="T19" fmla="*/ 38 h 38"/>
                <a:gd name="T20" fmla="*/ 2 w 74"/>
                <a:gd name="T21" fmla="*/ 38 h 38"/>
                <a:gd name="T22" fmla="*/ 6 w 74"/>
                <a:gd name="T23" fmla="*/ 36 h 38"/>
                <a:gd name="T24" fmla="*/ 10 w 74"/>
                <a:gd name="T25" fmla="*/ 36 h 38"/>
                <a:gd name="T26" fmla="*/ 16 w 74"/>
                <a:gd name="T27" fmla="*/ 38 h 38"/>
                <a:gd name="T28" fmla="*/ 16 w 74"/>
                <a:gd name="T29" fmla="*/ 38 h 38"/>
                <a:gd name="T30" fmla="*/ 18 w 74"/>
                <a:gd name="T31" fmla="*/ 38 h 38"/>
                <a:gd name="T32" fmla="*/ 22 w 74"/>
                <a:gd name="T33" fmla="*/ 38 h 38"/>
                <a:gd name="T34" fmla="*/ 28 w 74"/>
                <a:gd name="T35" fmla="*/ 36 h 38"/>
                <a:gd name="T36" fmla="*/ 28 w 74"/>
                <a:gd name="T37" fmla="*/ 36 h 38"/>
                <a:gd name="T38" fmla="*/ 30 w 74"/>
                <a:gd name="T39" fmla="*/ 36 h 38"/>
                <a:gd name="T40" fmla="*/ 32 w 74"/>
                <a:gd name="T41" fmla="*/ 36 h 38"/>
                <a:gd name="T42" fmla="*/ 36 w 74"/>
                <a:gd name="T43" fmla="*/ 36 h 38"/>
                <a:gd name="T44" fmla="*/ 36 w 74"/>
                <a:gd name="T45" fmla="*/ 36 h 38"/>
                <a:gd name="T46" fmla="*/ 36 w 74"/>
                <a:gd name="T47" fmla="*/ 34 h 38"/>
                <a:gd name="T48" fmla="*/ 36 w 74"/>
                <a:gd name="T49" fmla="*/ 32 h 38"/>
                <a:gd name="T50" fmla="*/ 38 w 74"/>
                <a:gd name="T51" fmla="*/ 30 h 38"/>
                <a:gd name="T52" fmla="*/ 40 w 74"/>
                <a:gd name="T53" fmla="*/ 28 h 38"/>
                <a:gd name="T54" fmla="*/ 40 w 74"/>
                <a:gd name="T55" fmla="*/ 26 h 38"/>
                <a:gd name="T56" fmla="*/ 42 w 74"/>
                <a:gd name="T57" fmla="*/ 24 h 38"/>
                <a:gd name="T58" fmla="*/ 44 w 74"/>
                <a:gd name="T59" fmla="*/ 22 h 38"/>
                <a:gd name="T60" fmla="*/ 46 w 74"/>
                <a:gd name="T61" fmla="*/ 22 h 38"/>
                <a:gd name="T62" fmla="*/ 50 w 74"/>
                <a:gd name="T63" fmla="*/ 20 h 38"/>
                <a:gd name="T64" fmla="*/ 60 w 74"/>
                <a:gd name="T65" fmla="*/ 20 h 38"/>
                <a:gd name="T66" fmla="*/ 62 w 74"/>
                <a:gd name="T67" fmla="*/ 20 h 38"/>
                <a:gd name="T68" fmla="*/ 64 w 74"/>
                <a:gd name="T69" fmla="*/ 22 h 38"/>
                <a:gd name="T70" fmla="*/ 68 w 74"/>
                <a:gd name="T71" fmla="*/ 22 h 38"/>
                <a:gd name="T72" fmla="*/ 70 w 74"/>
                <a:gd name="T73" fmla="*/ 22 h 38"/>
                <a:gd name="T74" fmla="*/ 72 w 74"/>
                <a:gd name="T75" fmla="*/ 22 h 38"/>
                <a:gd name="T76" fmla="*/ 74 w 74"/>
                <a:gd name="T77" fmla="*/ 20 h 38"/>
                <a:gd name="T78" fmla="*/ 74 w 74"/>
                <a:gd name="T79" fmla="*/ 20 h 38"/>
                <a:gd name="T80" fmla="*/ 74 w 74"/>
                <a:gd name="T81" fmla="*/ 18 h 38"/>
                <a:gd name="T82" fmla="*/ 72 w 74"/>
                <a:gd name="T83" fmla="*/ 16 h 38"/>
                <a:gd name="T84" fmla="*/ 70 w 74"/>
                <a:gd name="T85" fmla="*/ 16 h 38"/>
                <a:gd name="T86" fmla="*/ 66 w 74"/>
                <a:gd name="T87" fmla="*/ 14 h 38"/>
                <a:gd name="T88" fmla="*/ 64 w 74"/>
                <a:gd name="T89" fmla="*/ 12 h 38"/>
                <a:gd name="T90" fmla="*/ 62 w 74"/>
                <a:gd name="T91" fmla="*/ 8 h 38"/>
                <a:gd name="T92" fmla="*/ 60 w 74"/>
                <a:gd name="T93" fmla="*/ 4 h 38"/>
                <a:gd name="T94" fmla="*/ 60 w 74"/>
                <a:gd name="T95" fmla="*/ 2 h 38"/>
                <a:gd name="T96" fmla="*/ 58 w 74"/>
                <a:gd name="T97" fmla="*/ 0 h 38"/>
                <a:gd name="T98" fmla="*/ 58 w 74"/>
                <a:gd name="T99" fmla="*/ 0 h 38"/>
                <a:gd name="T100" fmla="*/ 56 w 74"/>
                <a:gd name="T101" fmla="*/ 0 h 38"/>
                <a:gd name="T102" fmla="*/ 54 w 74"/>
                <a:gd name="T103" fmla="*/ 2 h 38"/>
                <a:gd name="T104" fmla="*/ 50 w 74"/>
                <a:gd name="T105" fmla="*/ 2 h 38"/>
                <a:gd name="T106" fmla="*/ 46 w 74"/>
                <a:gd name="T107" fmla="*/ 4 h 38"/>
                <a:gd name="T108" fmla="*/ 40 w 74"/>
                <a:gd name="T109" fmla="*/ 6 h 38"/>
                <a:gd name="T110" fmla="*/ 36 w 74"/>
                <a:gd name="T111" fmla="*/ 8 h 38"/>
                <a:gd name="T112" fmla="*/ 28 w 74"/>
                <a:gd name="T113" fmla="*/ 8 h 3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74"/>
                <a:gd name="T172" fmla="*/ 0 h 38"/>
                <a:gd name="T173" fmla="*/ 74 w 74"/>
                <a:gd name="T174" fmla="*/ 38 h 38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74" h="38">
                  <a:moveTo>
                    <a:pt x="28" y="8"/>
                  </a:moveTo>
                  <a:lnTo>
                    <a:pt x="28" y="8"/>
                  </a:lnTo>
                  <a:lnTo>
                    <a:pt x="24" y="8"/>
                  </a:lnTo>
                  <a:lnTo>
                    <a:pt x="20" y="8"/>
                  </a:lnTo>
                  <a:lnTo>
                    <a:pt x="16" y="10"/>
                  </a:lnTo>
                  <a:lnTo>
                    <a:pt x="12" y="12"/>
                  </a:lnTo>
                  <a:lnTo>
                    <a:pt x="8" y="16"/>
                  </a:lnTo>
                  <a:lnTo>
                    <a:pt x="4" y="22"/>
                  </a:lnTo>
                  <a:lnTo>
                    <a:pt x="0" y="38"/>
                  </a:lnTo>
                  <a:lnTo>
                    <a:pt x="2" y="38"/>
                  </a:lnTo>
                  <a:lnTo>
                    <a:pt x="6" y="36"/>
                  </a:lnTo>
                  <a:lnTo>
                    <a:pt x="10" y="36"/>
                  </a:lnTo>
                  <a:lnTo>
                    <a:pt x="16" y="38"/>
                  </a:lnTo>
                  <a:lnTo>
                    <a:pt x="18" y="38"/>
                  </a:lnTo>
                  <a:lnTo>
                    <a:pt x="22" y="38"/>
                  </a:lnTo>
                  <a:lnTo>
                    <a:pt x="28" y="36"/>
                  </a:lnTo>
                  <a:lnTo>
                    <a:pt x="30" y="36"/>
                  </a:lnTo>
                  <a:lnTo>
                    <a:pt x="32" y="36"/>
                  </a:lnTo>
                  <a:lnTo>
                    <a:pt x="36" y="36"/>
                  </a:lnTo>
                  <a:lnTo>
                    <a:pt x="36" y="34"/>
                  </a:lnTo>
                  <a:lnTo>
                    <a:pt x="36" y="32"/>
                  </a:lnTo>
                  <a:lnTo>
                    <a:pt x="38" y="30"/>
                  </a:lnTo>
                  <a:lnTo>
                    <a:pt x="40" y="28"/>
                  </a:lnTo>
                  <a:lnTo>
                    <a:pt x="40" y="26"/>
                  </a:lnTo>
                  <a:lnTo>
                    <a:pt x="42" y="24"/>
                  </a:lnTo>
                  <a:lnTo>
                    <a:pt x="44" y="22"/>
                  </a:lnTo>
                  <a:lnTo>
                    <a:pt x="46" y="22"/>
                  </a:lnTo>
                  <a:lnTo>
                    <a:pt x="50" y="20"/>
                  </a:lnTo>
                  <a:lnTo>
                    <a:pt x="60" y="20"/>
                  </a:lnTo>
                  <a:lnTo>
                    <a:pt x="62" y="20"/>
                  </a:lnTo>
                  <a:lnTo>
                    <a:pt x="64" y="22"/>
                  </a:lnTo>
                  <a:lnTo>
                    <a:pt x="68" y="22"/>
                  </a:lnTo>
                  <a:lnTo>
                    <a:pt x="70" y="22"/>
                  </a:lnTo>
                  <a:lnTo>
                    <a:pt x="72" y="22"/>
                  </a:lnTo>
                  <a:lnTo>
                    <a:pt x="74" y="20"/>
                  </a:lnTo>
                  <a:lnTo>
                    <a:pt x="74" y="18"/>
                  </a:lnTo>
                  <a:lnTo>
                    <a:pt x="72" y="16"/>
                  </a:lnTo>
                  <a:lnTo>
                    <a:pt x="70" y="16"/>
                  </a:lnTo>
                  <a:lnTo>
                    <a:pt x="66" y="14"/>
                  </a:lnTo>
                  <a:lnTo>
                    <a:pt x="64" y="12"/>
                  </a:lnTo>
                  <a:lnTo>
                    <a:pt x="62" y="8"/>
                  </a:lnTo>
                  <a:lnTo>
                    <a:pt x="60" y="4"/>
                  </a:lnTo>
                  <a:lnTo>
                    <a:pt x="60" y="2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4" y="2"/>
                  </a:lnTo>
                  <a:lnTo>
                    <a:pt x="50" y="2"/>
                  </a:lnTo>
                  <a:lnTo>
                    <a:pt x="46" y="4"/>
                  </a:lnTo>
                  <a:lnTo>
                    <a:pt x="40" y="6"/>
                  </a:lnTo>
                  <a:lnTo>
                    <a:pt x="36" y="8"/>
                  </a:lnTo>
                  <a:lnTo>
                    <a:pt x="28" y="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74" name="Freeform 271"/>
            <p:cNvSpPr>
              <a:spLocks noChangeArrowheads="1"/>
            </p:cNvSpPr>
            <p:nvPr/>
          </p:nvSpPr>
          <p:spPr bwMode="auto">
            <a:xfrm>
              <a:off x="192" y="1574"/>
              <a:ext cx="32" cy="106"/>
            </a:xfrm>
            <a:custGeom>
              <a:avLst/>
              <a:gdLst>
                <a:gd name="T0" fmla="*/ 14 w 32"/>
                <a:gd name="T1" fmla="*/ 0 h 106"/>
                <a:gd name="T2" fmla="*/ 14 w 32"/>
                <a:gd name="T3" fmla="*/ 0 h 106"/>
                <a:gd name="T4" fmla="*/ 12 w 32"/>
                <a:gd name="T5" fmla="*/ 0 h 106"/>
                <a:gd name="T6" fmla="*/ 8 w 32"/>
                <a:gd name="T7" fmla="*/ 2 h 106"/>
                <a:gd name="T8" fmla="*/ 6 w 32"/>
                <a:gd name="T9" fmla="*/ 4 h 106"/>
                <a:gd name="T10" fmla="*/ 4 w 32"/>
                <a:gd name="T11" fmla="*/ 6 h 106"/>
                <a:gd name="T12" fmla="*/ 4 w 32"/>
                <a:gd name="T13" fmla="*/ 8 h 106"/>
                <a:gd name="T14" fmla="*/ 4 w 32"/>
                <a:gd name="T15" fmla="*/ 10 h 106"/>
                <a:gd name="T16" fmla="*/ 2 w 32"/>
                <a:gd name="T17" fmla="*/ 12 h 106"/>
                <a:gd name="T18" fmla="*/ 0 w 32"/>
                <a:gd name="T19" fmla="*/ 12 h 106"/>
                <a:gd name="T20" fmla="*/ 0 w 32"/>
                <a:gd name="T21" fmla="*/ 14 h 106"/>
                <a:gd name="T22" fmla="*/ 2 w 32"/>
                <a:gd name="T23" fmla="*/ 18 h 106"/>
                <a:gd name="T24" fmla="*/ 2 w 32"/>
                <a:gd name="T25" fmla="*/ 24 h 106"/>
                <a:gd name="T26" fmla="*/ 4 w 32"/>
                <a:gd name="T27" fmla="*/ 28 h 106"/>
                <a:gd name="T28" fmla="*/ 6 w 32"/>
                <a:gd name="T29" fmla="*/ 32 h 106"/>
                <a:gd name="T30" fmla="*/ 6 w 32"/>
                <a:gd name="T31" fmla="*/ 36 h 106"/>
                <a:gd name="T32" fmla="*/ 6 w 32"/>
                <a:gd name="T33" fmla="*/ 40 h 106"/>
                <a:gd name="T34" fmla="*/ 6 w 32"/>
                <a:gd name="T35" fmla="*/ 44 h 106"/>
                <a:gd name="T36" fmla="*/ 8 w 32"/>
                <a:gd name="T37" fmla="*/ 50 h 106"/>
                <a:gd name="T38" fmla="*/ 6 w 32"/>
                <a:gd name="T39" fmla="*/ 58 h 106"/>
                <a:gd name="T40" fmla="*/ 6 w 32"/>
                <a:gd name="T41" fmla="*/ 58 h 106"/>
                <a:gd name="T42" fmla="*/ 6 w 32"/>
                <a:gd name="T43" fmla="*/ 62 h 106"/>
                <a:gd name="T44" fmla="*/ 4 w 32"/>
                <a:gd name="T45" fmla="*/ 68 h 106"/>
                <a:gd name="T46" fmla="*/ 4 w 32"/>
                <a:gd name="T47" fmla="*/ 74 h 106"/>
                <a:gd name="T48" fmla="*/ 2 w 32"/>
                <a:gd name="T49" fmla="*/ 80 h 106"/>
                <a:gd name="T50" fmla="*/ 2 w 32"/>
                <a:gd name="T51" fmla="*/ 88 h 106"/>
                <a:gd name="T52" fmla="*/ 10 w 32"/>
                <a:gd name="T53" fmla="*/ 104 h 106"/>
                <a:gd name="T54" fmla="*/ 28 w 32"/>
                <a:gd name="T55" fmla="*/ 106 h 106"/>
                <a:gd name="T56" fmla="*/ 28 w 32"/>
                <a:gd name="T57" fmla="*/ 102 h 106"/>
                <a:gd name="T58" fmla="*/ 30 w 32"/>
                <a:gd name="T59" fmla="*/ 88 h 106"/>
                <a:gd name="T60" fmla="*/ 32 w 32"/>
                <a:gd name="T61" fmla="*/ 74 h 106"/>
                <a:gd name="T62" fmla="*/ 32 w 32"/>
                <a:gd name="T63" fmla="*/ 62 h 106"/>
                <a:gd name="T64" fmla="*/ 32 w 32"/>
                <a:gd name="T65" fmla="*/ 50 h 106"/>
                <a:gd name="T66" fmla="*/ 30 w 32"/>
                <a:gd name="T67" fmla="*/ 40 h 106"/>
                <a:gd name="T68" fmla="*/ 30 w 32"/>
                <a:gd name="T69" fmla="*/ 36 h 106"/>
                <a:gd name="T70" fmla="*/ 24 w 32"/>
                <a:gd name="T71" fmla="*/ 8 h 106"/>
                <a:gd name="T72" fmla="*/ 20 w 32"/>
                <a:gd name="T73" fmla="*/ 2 h 106"/>
                <a:gd name="T74" fmla="*/ 14 w 32"/>
                <a:gd name="T75" fmla="*/ 0 h 10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2"/>
                <a:gd name="T115" fmla="*/ 0 h 106"/>
                <a:gd name="T116" fmla="*/ 32 w 32"/>
                <a:gd name="T117" fmla="*/ 106 h 10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2" h="106">
                  <a:moveTo>
                    <a:pt x="14" y="0"/>
                  </a:moveTo>
                  <a:lnTo>
                    <a:pt x="14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6"/>
                  </a:lnTo>
                  <a:lnTo>
                    <a:pt x="4" y="8"/>
                  </a:lnTo>
                  <a:lnTo>
                    <a:pt x="4" y="10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2" y="24"/>
                  </a:lnTo>
                  <a:lnTo>
                    <a:pt x="4" y="28"/>
                  </a:lnTo>
                  <a:lnTo>
                    <a:pt x="6" y="32"/>
                  </a:lnTo>
                  <a:lnTo>
                    <a:pt x="6" y="36"/>
                  </a:lnTo>
                  <a:lnTo>
                    <a:pt x="6" y="40"/>
                  </a:lnTo>
                  <a:lnTo>
                    <a:pt x="6" y="44"/>
                  </a:lnTo>
                  <a:lnTo>
                    <a:pt x="8" y="50"/>
                  </a:lnTo>
                  <a:lnTo>
                    <a:pt x="6" y="58"/>
                  </a:lnTo>
                  <a:lnTo>
                    <a:pt x="6" y="62"/>
                  </a:lnTo>
                  <a:lnTo>
                    <a:pt x="4" y="68"/>
                  </a:lnTo>
                  <a:lnTo>
                    <a:pt x="4" y="74"/>
                  </a:lnTo>
                  <a:lnTo>
                    <a:pt x="2" y="80"/>
                  </a:lnTo>
                  <a:lnTo>
                    <a:pt x="2" y="88"/>
                  </a:lnTo>
                  <a:lnTo>
                    <a:pt x="10" y="104"/>
                  </a:lnTo>
                  <a:lnTo>
                    <a:pt x="28" y="106"/>
                  </a:lnTo>
                  <a:lnTo>
                    <a:pt x="28" y="102"/>
                  </a:lnTo>
                  <a:lnTo>
                    <a:pt x="30" y="88"/>
                  </a:lnTo>
                  <a:lnTo>
                    <a:pt x="32" y="74"/>
                  </a:lnTo>
                  <a:lnTo>
                    <a:pt x="32" y="62"/>
                  </a:lnTo>
                  <a:lnTo>
                    <a:pt x="32" y="50"/>
                  </a:lnTo>
                  <a:lnTo>
                    <a:pt x="30" y="40"/>
                  </a:lnTo>
                  <a:lnTo>
                    <a:pt x="30" y="36"/>
                  </a:lnTo>
                  <a:lnTo>
                    <a:pt x="24" y="8"/>
                  </a:lnTo>
                  <a:lnTo>
                    <a:pt x="20" y="2"/>
                  </a:lnTo>
                  <a:lnTo>
                    <a:pt x="14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75" name="Freeform 272"/>
            <p:cNvSpPr>
              <a:spLocks noChangeArrowheads="1"/>
            </p:cNvSpPr>
            <p:nvPr/>
          </p:nvSpPr>
          <p:spPr bwMode="auto">
            <a:xfrm>
              <a:off x="212" y="1574"/>
              <a:ext cx="26" cy="106"/>
            </a:xfrm>
            <a:custGeom>
              <a:avLst/>
              <a:gdLst>
                <a:gd name="T0" fmla="*/ 0 w 26"/>
                <a:gd name="T1" fmla="*/ 2 h 106"/>
                <a:gd name="T2" fmla="*/ 0 w 26"/>
                <a:gd name="T3" fmla="*/ 2 h 106"/>
                <a:gd name="T4" fmla="*/ 4 w 26"/>
                <a:gd name="T5" fmla="*/ 0 h 106"/>
                <a:gd name="T6" fmla="*/ 8 w 26"/>
                <a:gd name="T7" fmla="*/ 2 h 106"/>
                <a:gd name="T8" fmla="*/ 14 w 26"/>
                <a:gd name="T9" fmla="*/ 2 h 106"/>
                <a:gd name="T10" fmla="*/ 14 w 26"/>
                <a:gd name="T11" fmla="*/ 4 h 106"/>
                <a:gd name="T12" fmla="*/ 14 w 26"/>
                <a:gd name="T13" fmla="*/ 6 h 106"/>
                <a:gd name="T14" fmla="*/ 14 w 26"/>
                <a:gd name="T15" fmla="*/ 8 h 106"/>
                <a:gd name="T16" fmla="*/ 14 w 26"/>
                <a:gd name="T17" fmla="*/ 10 h 106"/>
                <a:gd name="T18" fmla="*/ 16 w 26"/>
                <a:gd name="T19" fmla="*/ 12 h 106"/>
                <a:gd name="T20" fmla="*/ 18 w 26"/>
                <a:gd name="T21" fmla="*/ 14 h 106"/>
                <a:gd name="T22" fmla="*/ 18 w 26"/>
                <a:gd name="T23" fmla="*/ 14 h 106"/>
                <a:gd name="T24" fmla="*/ 20 w 26"/>
                <a:gd name="T25" fmla="*/ 18 h 106"/>
                <a:gd name="T26" fmla="*/ 24 w 26"/>
                <a:gd name="T27" fmla="*/ 22 h 106"/>
                <a:gd name="T28" fmla="*/ 24 w 26"/>
                <a:gd name="T29" fmla="*/ 28 h 106"/>
                <a:gd name="T30" fmla="*/ 26 w 26"/>
                <a:gd name="T31" fmla="*/ 36 h 106"/>
                <a:gd name="T32" fmla="*/ 26 w 26"/>
                <a:gd name="T33" fmla="*/ 42 h 106"/>
                <a:gd name="T34" fmla="*/ 26 w 26"/>
                <a:gd name="T35" fmla="*/ 56 h 106"/>
                <a:gd name="T36" fmla="*/ 26 w 26"/>
                <a:gd name="T37" fmla="*/ 74 h 106"/>
                <a:gd name="T38" fmla="*/ 26 w 26"/>
                <a:gd name="T39" fmla="*/ 90 h 106"/>
                <a:gd name="T40" fmla="*/ 26 w 26"/>
                <a:gd name="T41" fmla="*/ 96 h 106"/>
                <a:gd name="T42" fmla="*/ 24 w 26"/>
                <a:gd name="T43" fmla="*/ 96 h 106"/>
                <a:gd name="T44" fmla="*/ 20 w 26"/>
                <a:gd name="T45" fmla="*/ 98 h 106"/>
                <a:gd name="T46" fmla="*/ 18 w 26"/>
                <a:gd name="T47" fmla="*/ 100 h 106"/>
                <a:gd name="T48" fmla="*/ 14 w 26"/>
                <a:gd name="T49" fmla="*/ 102 h 106"/>
                <a:gd name="T50" fmla="*/ 8 w 26"/>
                <a:gd name="T51" fmla="*/ 106 h 106"/>
                <a:gd name="T52" fmla="*/ 8 w 26"/>
                <a:gd name="T53" fmla="*/ 102 h 106"/>
                <a:gd name="T54" fmla="*/ 10 w 26"/>
                <a:gd name="T55" fmla="*/ 88 h 106"/>
                <a:gd name="T56" fmla="*/ 12 w 26"/>
                <a:gd name="T57" fmla="*/ 74 h 106"/>
                <a:gd name="T58" fmla="*/ 12 w 26"/>
                <a:gd name="T59" fmla="*/ 60 h 106"/>
                <a:gd name="T60" fmla="*/ 10 w 26"/>
                <a:gd name="T61" fmla="*/ 48 h 106"/>
                <a:gd name="T62" fmla="*/ 10 w 26"/>
                <a:gd name="T63" fmla="*/ 40 h 106"/>
                <a:gd name="T64" fmla="*/ 10 w 26"/>
                <a:gd name="T65" fmla="*/ 34 h 106"/>
                <a:gd name="T66" fmla="*/ 8 w 26"/>
                <a:gd name="T67" fmla="*/ 28 h 106"/>
                <a:gd name="T68" fmla="*/ 6 w 26"/>
                <a:gd name="T69" fmla="*/ 10 h 106"/>
                <a:gd name="T70" fmla="*/ 4 w 26"/>
                <a:gd name="T71" fmla="*/ 10 h 106"/>
                <a:gd name="T72" fmla="*/ 4 w 26"/>
                <a:gd name="T73" fmla="*/ 8 h 106"/>
                <a:gd name="T74" fmla="*/ 2 w 26"/>
                <a:gd name="T75" fmla="*/ 4 h 106"/>
                <a:gd name="T76" fmla="*/ 2 w 26"/>
                <a:gd name="T77" fmla="*/ 2 h 106"/>
                <a:gd name="T78" fmla="*/ 0 w 26"/>
                <a:gd name="T79" fmla="*/ 2 h 10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6"/>
                <a:gd name="T121" fmla="*/ 0 h 106"/>
                <a:gd name="T122" fmla="*/ 26 w 26"/>
                <a:gd name="T123" fmla="*/ 106 h 10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6" h="106">
                  <a:moveTo>
                    <a:pt x="0" y="2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8" y="2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6" y="12"/>
                  </a:lnTo>
                  <a:lnTo>
                    <a:pt x="18" y="14"/>
                  </a:lnTo>
                  <a:lnTo>
                    <a:pt x="20" y="18"/>
                  </a:lnTo>
                  <a:lnTo>
                    <a:pt x="24" y="22"/>
                  </a:lnTo>
                  <a:lnTo>
                    <a:pt x="24" y="28"/>
                  </a:lnTo>
                  <a:lnTo>
                    <a:pt x="26" y="36"/>
                  </a:lnTo>
                  <a:lnTo>
                    <a:pt x="26" y="42"/>
                  </a:lnTo>
                  <a:lnTo>
                    <a:pt x="26" y="56"/>
                  </a:lnTo>
                  <a:lnTo>
                    <a:pt x="26" y="74"/>
                  </a:lnTo>
                  <a:lnTo>
                    <a:pt x="26" y="90"/>
                  </a:lnTo>
                  <a:lnTo>
                    <a:pt x="26" y="96"/>
                  </a:lnTo>
                  <a:lnTo>
                    <a:pt x="24" y="96"/>
                  </a:lnTo>
                  <a:lnTo>
                    <a:pt x="20" y="98"/>
                  </a:lnTo>
                  <a:lnTo>
                    <a:pt x="18" y="100"/>
                  </a:lnTo>
                  <a:lnTo>
                    <a:pt x="14" y="102"/>
                  </a:lnTo>
                  <a:lnTo>
                    <a:pt x="8" y="106"/>
                  </a:lnTo>
                  <a:lnTo>
                    <a:pt x="8" y="102"/>
                  </a:lnTo>
                  <a:lnTo>
                    <a:pt x="10" y="88"/>
                  </a:lnTo>
                  <a:lnTo>
                    <a:pt x="12" y="74"/>
                  </a:lnTo>
                  <a:lnTo>
                    <a:pt x="12" y="60"/>
                  </a:lnTo>
                  <a:lnTo>
                    <a:pt x="10" y="48"/>
                  </a:lnTo>
                  <a:lnTo>
                    <a:pt x="10" y="40"/>
                  </a:lnTo>
                  <a:lnTo>
                    <a:pt x="10" y="34"/>
                  </a:lnTo>
                  <a:lnTo>
                    <a:pt x="8" y="28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2" y="4"/>
                  </a:lnTo>
                  <a:lnTo>
                    <a:pt x="2" y="2"/>
                  </a:lnTo>
                  <a:lnTo>
                    <a:pt x="0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76" name="Freeform 273"/>
            <p:cNvSpPr>
              <a:spLocks noChangeArrowheads="1"/>
            </p:cNvSpPr>
            <p:nvPr/>
          </p:nvSpPr>
          <p:spPr bwMode="auto">
            <a:xfrm>
              <a:off x="224" y="1568"/>
              <a:ext cx="42" cy="102"/>
            </a:xfrm>
            <a:custGeom>
              <a:avLst/>
              <a:gdLst>
                <a:gd name="T0" fmla="*/ 14 w 42"/>
                <a:gd name="T1" fmla="*/ 102 h 102"/>
                <a:gd name="T2" fmla="*/ 14 w 42"/>
                <a:gd name="T3" fmla="*/ 96 h 102"/>
                <a:gd name="T4" fmla="*/ 14 w 42"/>
                <a:gd name="T5" fmla="*/ 82 h 102"/>
                <a:gd name="T6" fmla="*/ 14 w 42"/>
                <a:gd name="T7" fmla="*/ 64 h 102"/>
                <a:gd name="T8" fmla="*/ 14 w 42"/>
                <a:gd name="T9" fmla="*/ 46 h 102"/>
                <a:gd name="T10" fmla="*/ 14 w 42"/>
                <a:gd name="T11" fmla="*/ 36 h 102"/>
                <a:gd name="T12" fmla="*/ 12 w 42"/>
                <a:gd name="T13" fmla="*/ 30 h 102"/>
                <a:gd name="T14" fmla="*/ 8 w 42"/>
                <a:gd name="T15" fmla="*/ 24 h 102"/>
                <a:gd name="T16" fmla="*/ 6 w 42"/>
                <a:gd name="T17" fmla="*/ 20 h 102"/>
                <a:gd name="T18" fmla="*/ 2 w 42"/>
                <a:gd name="T19" fmla="*/ 18 h 102"/>
                <a:gd name="T20" fmla="*/ 0 w 42"/>
                <a:gd name="T21" fmla="*/ 12 h 102"/>
                <a:gd name="T22" fmla="*/ 2 w 42"/>
                <a:gd name="T23" fmla="*/ 8 h 102"/>
                <a:gd name="T24" fmla="*/ 14 w 42"/>
                <a:gd name="T25" fmla="*/ 8 h 102"/>
                <a:gd name="T26" fmla="*/ 16 w 42"/>
                <a:gd name="T27" fmla="*/ 0 h 102"/>
                <a:gd name="T28" fmla="*/ 28 w 42"/>
                <a:gd name="T29" fmla="*/ 10 h 102"/>
                <a:gd name="T30" fmla="*/ 30 w 42"/>
                <a:gd name="T31" fmla="*/ 12 h 102"/>
                <a:gd name="T32" fmla="*/ 34 w 42"/>
                <a:gd name="T33" fmla="*/ 16 h 102"/>
                <a:gd name="T34" fmla="*/ 40 w 42"/>
                <a:gd name="T35" fmla="*/ 22 h 102"/>
                <a:gd name="T36" fmla="*/ 42 w 42"/>
                <a:gd name="T37" fmla="*/ 34 h 102"/>
                <a:gd name="T38" fmla="*/ 38 w 42"/>
                <a:gd name="T39" fmla="*/ 48 h 102"/>
                <a:gd name="T40" fmla="*/ 38 w 42"/>
                <a:gd name="T41" fmla="*/ 52 h 102"/>
                <a:gd name="T42" fmla="*/ 36 w 42"/>
                <a:gd name="T43" fmla="*/ 64 h 102"/>
                <a:gd name="T44" fmla="*/ 36 w 42"/>
                <a:gd name="T45" fmla="*/ 82 h 102"/>
                <a:gd name="T46" fmla="*/ 34 w 42"/>
                <a:gd name="T47" fmla="*/ 98 h 102"/>
                <a:gd name="T48" fmla="*/ 14 w 42"/>
                <a:gd name="T49" fmla="*/ 102 h 10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2"/>
                <a:gd name="T76" fmla="*/ 0 h 102"/>
                <a:gd name="T77" fmla="*/ 42 w 42"/>
                <a:gd name="T78" fmla="*/ 102 h 10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2" h="102">
                  <a:moveTo>
                    <a:pt x="14" y="102"/>
                  </a:moveTo>
                  <a:lnTo>
                    <a:pt x="14" y="96"/>
                  </a:lnTo>
                  <a:lnTo>
                    <a:pt x="14" y="82"/>
                  </a:lnTo>
                  <a:lnTo>
                    <a:pt x="14" y="64"/>
                  </a:lnTo>
                  <a:lnTo>
                    <a:pt x="14" y="46"/>
                  </a:lnTo>
                  <a:lnTo>
                    <a:pt x="14" y="36"/>
                  </a:lnTo>
                  <a:lnTo>
                    <a:pt x="12" y="30"/>
                  </a:lnTo>
                  <a:lnTo>
                    <a:pt x="8" y="24"/>
                  </a:lnTo>
                  <a:lnTo>
                    <a:pt x="6" y="20"/>
                  </a:lnTo>
                  <a:lnTo>
                    <a:pt x="2" y="18"/>
                  </a:lnTo>
                  <a:lnTo>
                    <a:pt x="0" y="12"/>
                  </a:lnTo>
                  <a:lnTo>
                    <a:pt x="2" y="8"/>
                  </a:lnTo>
                  <a:lnTo>
                    <a:pt x="14" y="8"/>
                  </a:lnTo>
                  <a:lnTo>
                    <a:pt x="16" y="0"/>
                  </a:lnTo>
                  <a:lnTo>
                    <a:pt x="28" y="10"/>
                  </a:lnTo>
                  <a:lnTo>
                    <a:pt x="30" y="12"/>
                  </a:lnTo>
                  <a:lnTo>
                    <a:pt x="34" y="16"/>
                  </a:lnTo>
                  <a:lnTo>
                    <a:pt x="40" y="22"/>
                  </a:lnTo>
                  <a:lnTo>
                    <a:pt x="42" y="34"/>
                  </a:lnTo>
                  <a:lnTo>
                    <a:pt x="38" y="48"/>
                  </a:lnTo>
                  <a:lnTo>
                    <a:pt x="38" y="52"/>
                  </a:lnTo>
                  <a:lnTo>
                    <a:pt x="36" y="64"/>
                  </a:lnTo>
                  <a:lnTo>
                    <a:pt x="36" y="82"/>
                  </a:lnTo>
                  <a:lnTo>
                    <a:pt x="34" y="98"/>
                  </a:lnTo>
                  <a:lnTo>
                    <a:pt x="14" y="10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77" name="Freeform 274"/>
            <p:cNvSpPr>
              <a:spLocks noChangeArrowheads="1"/>
            </p:cNvSpPr>
            <p:nvPr/>
          </p:nvSpPr>
          <p:spPr bwMode="auto">
            <a:xfrm>
              <a:off x="66" y="1244"/>
              <a:ext cx="158" cy="126"/>
            </a:xfrm>
            <a:custGeom>
              <a:avLst/>
              <a:gdLst>
                <a:gd name="T0" fmla="*/ 0 w 158"/>
                <a:gd name="T1" fmla="*/ 120 h 126"/>
                <a:gd name="T2" fmla="*/ 2 w 158"/>
                <a:gd name="T3" fmla="*/ 118 h 126"/>
                <a:gd name="T4" fmla="*/ 2 w 158"/>
                <a:gd name="T5" fmla="*/ 116 h 126"/>
                <a:gd name="T6" fmla="*/ 14 w 158"/>
                <a:gd name="T7" fmla="*/ 112 h 126"/>
                <a:gd name="T8" fmla="*/ 22 w 158"/>
                <a:gd name="T9" fmla="*/ 106 h 126"/>
                <a:gd name="T10" fmla="*/ 30 w 158"/>
                <a:gd name="T11" fmla="*/ 98 h 126"/>
                <a:gd name="T12" fmla="*/ 38 w 158"/>
                <a:gd name="T13" fmla="*/ 90 h 126"/>
                <a:gd name="T14" fmla="*/ 44 w 158"/>
                <a:gd name="T15" fmla="*/ 82 h 126"/>
                <a:gd name="T16" fmla="*/ 46 w 158"/>
                <a:gd name="T17" fmla="*/ 80 h 126"/>
                <a:gd name="T18" fmla="*/ 46 w 158"/>
                <a:gd name="T19" fmla="*/ 68 h 126"/>
                <a:gd name="T20" fmla="*/ 50 w 158"/>
                <a:gd name="T21" fmla="*/ 60 h 126"/>
                <a:gd name="T22" fmla="*/ 56 w 158"/>
                <a:gd name="T23" fmla="*/ 54 h 126"/>
                <a:gd name="T24" fmla="*/ 60 w 158"/>
                <a:gd name="T25" fmla="*/ 48 h 126"/>
                <a:gd name="T26" fmla="*/ 60 w 158"/>
                <a:gd name="T27" fmla="*/ 44 h 126"/>
                <a:gd name="T28" fmla="*/ 64 w 158"/>
                <a:gd name="T29" fmla="*/ 40 h 126"/>
                <a:gd name="T30" fmla="*/ 66 w 158"/>
                <a:gd name="T31" fmla="*/ 36 h 126"/>
                <a:gd name="T32" fmla="*/ 70 w 158"/>
                <a:gd name="T33" fmla="*/ 34 h 126"/>
                <a:gd name="T34" fmla="*/ 74 w 158"/>
                <a:gd name="T35" fmla="*/ 32 h 126"/>
                <a:gd name="T36" fmla="*/ 76 w 158"/>
                <a:gd name="T37" fmla="*/ 30 h 126"/>
                <a:gd name="T38" fmla="*/ 78 w 158"/>
                <a:gd name="T39" fmla="*/ 30 h 126"/>
                <a:gd name="T40" fmla="*/ 76 w 158"/>
                <a:gd name="T41" fmla="*/ 20 h 126"/>
                <a:gd name="T42" fmla="*/ 76 w 158"/>
                <a:gd name="T43" fmla="*/ 14 h 126"/>
                <a:gd name="T44" fmla="*/ 78 w 158"/>
                <a:gd name="T45" fmla="*/ 8 h 126"/>
                <a:gd name="T46" fmla="*/ 78 w 158"/>
                <a:gd name="T47" fmla="*/ 4 h 126"/>
                <a:gd name="T48" fmla="*/ 80 w 158"/>
                <a:gd name="T49" fmla="*/ 0 h 126"/>
                <a:gd name="T50" fmla="*/ 80 w 158"/>
                <a:gd name="T51" fmla="*/ 0 h 126"/>
                <a:gd name="T52" fmla="*/ 82 w 158"/>
                <a:gd name="T53" fmla="*/ 0 h 126"/>
                <a:gd name="T54" fmla="*/ 84 w 158"/>
                <a:gd name="T55" fmla="*/ 2 h 126"/>
                <a:gd name="T56" fmla="*/ 88 w 158"/>
                <a:gd name="T57" fmla="*/ 4 h 126"/>
                <a:gd name="T58" fmla="*/ 92 w 158"/>
                <a:gd name="T59" fmla="*/ 6 h 126"/>
                <a:gd name="T60" fmla="*/ 98 w 158"/>
                <a:gd name="T61" fmla="*/ 8 h 126"/>
                <a:gd name="T62" fmla="*/ 104 w 158"/>
                <a:gd name="T63" fmla="*/ 10 h 126"/>
                <a:gd name="T64" fmla="*/ 114 w 158"/>
                <a:gd name="T65" fmla="*/ 12 h 126"/>
                <a:gd name="T66" fmla="*/ 126 w 158"/>
                <a:gd name="T67" fmla="*/ 12 h 126"/>
                <a:gd name="T68" fmla="*/ 134 w 158"/>
                <a:gd name="T69" fmla="*/ 12 h 126"/>
                <a:gd name="T70" fmla="*/ 136 w 158"/>
                <a:gd name="T71" fmla="*/ 12 h 126"/>
                <a:gd name="T72" fmla="*/ 138 w 158"/>
                <a:gd name="T73" fmla="*/ 12 h 126"/>
                <a:gd name="T74" fmla="*/ 142 w 158"/>
                <a:gd name="T75" fmla="*/ 14 h 126"/>
                <a:gd name="T76" fmla="*/ 144 w 158"/>
                <a:gd name="T77" fmla="*/ 18 h 126"/>
                <a:gd name="T78" fmla="*/ 146 w 158"/>
                <a:gd name="T79" fmla="*/ 22 h 126"/>
                <a:gd name="T80" fmla="*/ 146 w 158"/>
                <a:gd name="T81" fmla="*/ 28 h 126"/>
                <a:gd name="T82" fmla="*/ 146 w 158"/>
                <a:gd name="T83" fmla="*/ 34 h 126"/>
                <a:gd name="T84" fmla="*/ 146 w 158"/>
                <a:gd name="T85" fmla="*/ 38 h 126"/>
                <a:gd name="T86" fmla="*/ 148 w 158"/>
                <a:gd name="T87" fmla="*/ 42 h 126"/>
                <a:gd name="T88" fmla="*/ 150 w 158"/>
                <a:gd name="T89" fmla="*/ 46 h 126"/>
                <a:gd name="T90" fmla="*/ 158 w 158"/>
                <a:gd name="T91" fmla="*/ 54 h 126"/>
                <a:gd name="T92" fmla="*/ 156 w 158"/>
                <a:gd name="T93" fmla="*/ 54 h 126"/>
                <a:gd name="T94" fmla="*/ 154 w 158"/>
                <a:gd name="T95" fmla="*/ 54 h 126"/>
                <a:gd name="T96" fmla="*/ 150 w 158"/>
                <a:gd name="T97" fmla="*/ 54 h 126"/>
                <a:gd name="T98" fmla="*/ 146 w 158"/>
                <a:gd name="T99" fmla="*/ 54 h 126"/>
                <a:gd name="T100" fmla="*/ 142 w 158"/>
                <a:gd name="T101" fmla="*/ 54 h 126"/>
                <a:gd name="T102" fmla="*/ 140 w 158"/>
                <a:gd name="T103" fmla="*/ 56 h 126"/>
                <a:gd name="T104" fmla="*/ 136 w 158"/>
                <a:gd name="T105" fmla="*/ 58 h 126"/>
                <a:gd name="T106" fmla="*/ 136 w 158"/>
                <a:gd name="T107" fmla="*/ 62 h 126"/>
                <a:gd name="T108" fmla="*/ 134 w 158"/>
                <a:gd name="T109" fmla="*/ 74 h 126"/>
                <a:gd name="T110" fmla="*/ 82 w 158"/>
                <a:gd name="T111" fmla="*/ 92 h 126"/>
                <a:gd name="T112" fmla="*/ 68 w 158"/>
                <a:gd name="T113" fmla="*/ 96 h 126"/>
                <a:gd name="T114" fmla="*/ 60 w 158"/>
                <a:gd name="T115" fmla="*/ 104 h 126"/>
                <a:gd name="T116" fmla="*/ 48 w 158"/>
                <a:gd name="T117" fmla="*/ 110 h 126"/>
                <a:gd name="T118" fmla="*/ 52 w 158"/>
                <a:gd name="T119" fmla="*/ 126 h 126"/>
                <a:gd name="T120" fmla="*/ 0 w 158"/>
                <a:gd name="T121" fmla="*/ 120 h 12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58"/>
                <a:gd name="T184" fmla="*/ 0 h 126"/>
                <a:gd name="T185" fmla="*/ 158 w 158"/>
                <a:gd name="T186" fmla="*/ 126 h 12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58" h="126">
                  <a:moveTo>
                    <a:pt x="0" y="120"/>
                  </a:moveTo>
                  <a:lnTo>
                    <a:pt x="2" y="118"/>
                  </a:lnTo>
                  <a:lnTo>
                    <a:pt x="2" y="116"/>
                  </a:lnTo>
                  <a:lnTo>
                    <a:pt x="14" y="112"/>
                  </a:lnTo>
                  <a:lnTo>
                    <a:pt x="22" y="106"/>
                  </a:lnTo>
                  <a:lnTo>
                    <a:pt x="30" y="98"/>
                  </a:lnTo>
                  <a:lnTo>
                    <a:pt x="38" y="90"/>
                  </a:lnTo>
                  <a:lnTo>
                    <a:pt x="44" y="82"/>
                  </a:lnTo>
                  <a:lnTo>
                    <a:pt x="46" y="80"/>
                  </a:lnTo>
                  <a:lnTo>
                    <a:pt x="46" y="68"/>
                  </a:lnTo>
                  <a:lnTo>
                    <a:pt x="50" y="60"/>
                  </a:lnTo>
                  <a:lnTo>
                    <a:pt x="56" y="54"/>
                  </a:lnTo>
                  <a:lnTo>
                    <a:pt x="60" y="48"/>
                  </a:lnTo>
                  <a:lnTo>
                    <a:pt x="60" y="44"/>
                  </a:lnTo>
                  <a:lnTo>
                    <a:pt x="64" y="40"/>
                  </a:lnTo>
                  <a:lnTo>
                    <a:pt x="66" y="36"/>
                  </a:lnTo>
                  <a:lnTo>
                    <a:pt x="70" y="34"/>
                  </a:lnTo>
                  <a:lnTo>
                    <a:pt x="74" y="32"/>
                  </a:lnTo>
                  <a:lnTo>
                    <a:pt x="76" y="30"/>
                  </a:lnTo>
                  <a:lnTo>
                    <a:pt x="78" y="30"/>
                  </a:lnTo>
                  <a:lnTo>
                    <a:pt x="76" y="20"/>
                  </a:lnTo>
                  <a:lnTo>
                    <a:pt x="76" y="14"/>
                  </a:lnTo>
                  <a:lnTo>
                    <a:pt x="78" y="8"/>
                  </a:lnTo>
                  <a:lnTo>
                    <a:pt x="78" y="4"/>
                  </a:lnTo>
                  <a:lnTo>
                    <a:pt x="80" y="0"/>
                  </a:lnTo>
                  <a:lnTo>
                    <a:pt x="82" y="0"/>
                  </a:lnTo>
                  <a:lnTo>
                    <a:pt x="84" y="2"/>
                  </a:lnTo>
                  <a:lnTo>
                    <a:pt x="88" y="4"/>
                  </a:lnTo>
                  <a:lnTo>
                    <a:pt x="92" y="6"/>
                  </a:lnTo>
                  <a:lnTo>
                    <a:pt x="98" y="8"/>
                  </a:lnTo>
                  <a:lnTo>
                    <a:pt x="104" y="10"/>
                  </a:lnTo>
                  <a:lnTo>
                    <a:pt x="114" y="12"/>
                  </a:lnTo>
                  <a:lnTo>
                    <a:pt x="126" y="12"/>
                  </a:lnTo>
                  <a:lnTo>
                    <a:pt x="134" y="12"/>
                  </a:lnTo>
                  <a:lnTo>
                    <a:pt x="136" y="12"/>
                  </a:lnTo>
                  <a:lnTo>
                    <a:pt x="138" y="12"/>
                  </a:lnTo>
                  <a:lnTo>
                    <a:pt x="142" y="14"/>
                  </a:lnTo>
                  <a:lnTo>
                    <a:pt x="144" y="18"/>
                  </a:lnTo>
                  <a:lnTo>
                    <a:pt x="146" y="22"/>
                  </a:lnTo>
                  <a:lnTo>
                    <a:pt x="146" y="28"/>
                  </a:lnTo>
                  <a:lnTo>
                    <a:pt x="146" y="34"/>
                  </a:lnTo>
                  <a:lnTo>
                    <a:pt x="146" y="38"/>
                  </a:lnTo>
                  <a:lnTo>
                    <a:pt x="148" y="42"/>
                  </a:lnTo>
                  <a:lnTo>
                    <a:pt x="150" y="46"/>
                  </a:lnTo>
                  <a:lnTo>
                    <a:pt x="158" y="54"/>
                  </a:lnTo>
                  <a:lnTo>
                    <a:pt x="156" y="54"/>
                  </a:lnTo>
                  <a:lnTo>
                    <a:pt x="154" y="54"/>
                  </a:lnTo>
                  <a:lnTo>
                    <a:pt x="150" y="54"/>
                  </a:lnTo>
                  <a:lnTo>
                    <a:pt x="146" y="54"/>
                  </a:lnTo>
                  <a:lnTo>
                    <a:pt x="142" y="54"/>
                  </a:lnTo>
                  <a:lnTo>
                    <a:pt x="140" y="56"/>
                  </a:lnTo>
                  <a:lnTo>
                    <a:pt x="136" y="58"/>
                  </a:lnTo>
                  <a:lnTo>
                    <a:pt x="136" y="62"/>
                  </a:lnTo>
                  <a:lnTo>
                    <a:pt x="134" y="74"/>
                  </a:lnTo>
                  <a:lnTo>
                    <a:pt x="82" y="92"/>
                  </a:lnTo>
                  <a:lnTo>
                    <a:pt x="68" y="96"/>
                  </a:lnTo>
                  <a:lnTo>
                    <a:pt x="60" y="104"/>
                  </a:lnTo>
                  <a:lnTo>
                    <a:pt x="48" y="110"/>
                  </a:lnTo>
                  <a:lnTo>
                    <a:pt x="52" y="126"/>
                  </a:lnTo>
                  <a:lnTo>
                    <a:pt x="0" y="12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78" name="Freeform 275"/>
            <p:cNvSpPr>
              <a:spLocks noChangeArrowheads="1"/>
            </p:cNvSpPr>
            <p:nvPr/>
          </p:nvSpPr>
          <p:spPr bwMode="auto">
            <a:xfrm>
              <a:off x="324" y="1222"/>
              <a:ext cx="52" cy="112"/>
            </a:xfrm>
            <a:custGeom>
              <a:avLst/>
              <a:gdLst>
                <a:gd name="T0" fmla="*/ 8 w 52"/>
                <a:gd name="T1" fmla="*/ 12 h 112"/>
                <a:gd name="T2" fmla="*/ 6 w 52"/>
                <a:gd name="T3" fmla="*/ 18 h 112"/>
                <a:gd name="T4" fmla="*/ 4 w 52"/>
                <a:gd name="T5" fmla="*/ 28 h 112"/>
                <a:gd name="T6" fmla="*/ 4 w 52"/>
                <a:gd name="T7" fmla="*/ 32 h 112"/>
                <a:gd name="T8" fmla="*/ 2 w 52"/>
                <a:gd name="T9" fmla="*/ 38 h 112"/>
                <a:gd name="T10" fmla="*/ 0 w 52"/>
                <a:gd name="T11" fmla="*/ 40 h 112"/>
                <a:gd name="T12" fmla="*/ 0 w 52"/>
                <a:gd name="T13" fmla="*/ 46 h 112"/>
                <a:gd name="T14" fmla="*/ 2 w 52"/>
                <a:gd name="T15" fmla="*/ 50 h 112"/>
                <a:gd name="T16" fmla="*/ 2 w 52"/>
                <a:gd name="T17" fmla="*/ 54 h 112"/>
                <a:gd name="T18" fmla="*/ 2 w 52"/>
                <a:gd name="T19" fmla="*/ 58 h 112"/>
                <a:gd name="T20" fmla="*/ 6 w 52"/>
                <a:gd name="T21" fmla="*/ 64 h 112"/>
                <a:gd name="T22" fmla="*/ 8 w 52"/>
                <a:gd name="T23" fmla="*/ 64 h 112"/>
                <a:gd name="T24" fmla="*/ 10 w 52"/>
                <a:gd name="T25" fmla="*/ 68 h 112"/>
                <a:gd name="T26" fmla="*/ 14 w 52"/>
                <a:gd name="T27" fmla="*/ 88 h 112"/>
                <a:gd name="T28" fmla="*/ 22 w 52"/>
                <a:gd name="T29" fmla="*/ 112 h 112"/>
                <a:gd name="T30" fmla="*/ 26 w 52"/>
                <a:gd name="T31" fmla="*/ 108 h 112"/>
                <a:gd name="T32" fmla="*/ 34 w 52"/>
                <a:gd name="T33" fmla="*/ 102 h 112"/>
                <a:gd name="T34" fmla="*/ 40 w 52"/>
                <a:gd name="T35" fmla="*/ 96 h 112"/>
                <a:gd name="T36" fmla="*/ 40 w 52"/>
                <a:gd name="T37" fmla="*/ 92 h 112"/>
                <a:gd name="T38" fmla="*/ 38 w 52"/>
                <a:gd name="T39" fmla="*/ 88 h 112"/>
                <a:gd name="T40" fmla="*/ 38 w 52"/>
                <a:gd name="T41" fmla="*/ 84 h 112"/>
                <a:gd name="T42" fmla="*/ 44 w 52"/>
                <a:gd name="T43" fmla="*/ 82 h 112"/>
                <a:gd name="T44" fmla="*/ 48 w 52"/>
                <a:gd name="T45" fmla="*/ 76 h 112"/>
                <a:gd name="T46" fmla="*/ 46 w 52"/>
                <a:gd name="T47" fmla="*/ 68 h 112"/>
                <a:gd name="T48" fmla="*/ 44 w 52"/>
                <a:gd name="T49" fmla="*/ 62 h 112"/>
                <a:gd name="T50" fmla="*/ 42 w 52"/>
                <a:gd name="T51" fmla="*/ 60 h 112"/>
                <a:gd name="T52" fmla="*/ 42 w 52"/>
                <a:gd name="T53" fmla="*/ 54 h 112"/>
                <a:gd name="T54" fmla="*/ 44 w 52"/>
                <a:gd name="T55" fmla="*/ 50 h 112"/>
                <a:gd name="T56" fmla="*/ 48 w 52"/>
                <a:gd name="T57" fmla="*/ 46 h 112"/>
                <a:gd name="T58" fmla="*/ 50 w 52"/>
                <a:gd name="T59" fmla="*/ 44 h 112"/>
                <a:gd name="T60" fmla="*/ 50 w 52"/>
                <a:gd name="T61" fmla="*/ 42 h 112"/>
                <a:gd name="T62" fmla="*/ 48 w 52"/>
                <a:gd name="T63" fmla="*/ 40 h 112"/>
                <a:gd name="T64" fmla="*/ 46 w 52"/>
                <a:gd name="T65" fmla="*/ 36 h 112"/>
                <a:gd name="T66" fmla="*/ 44 w 52"/>
                <a:gd name="T67" fmla="*/ 28 h 112"/>
                <a:gd name="T68" fmla="*/ 46 w 52"/>
                <a:gd name="T69" fmla="*/ 24 h 112"/>
                <a:gd name="T70" fmla="*/ 52 w 52"/>
                <a:gd name="T71" fmla="*/ 20 h 112"/>
                <a:gd name="T72" fmla="*/ 32 w 52"/>
                <a:gd name="T73" fmla="*/ 2 h 112"/>
                <a:gd name="T74" fmla="*/ 30 w 52"/>
                <a:gd name="T75" fmla="*/ 0 h 112"/>
                <a:gd name="T76" fmla="*/ 22 w 52"/>
                <a:gd name="T77" fmla="*/ 2 h 112"/>
                <a:gd name="T78" fmla="*/ 16 w 52"/>
                <a:gd name="T79" fmla="*/ 4 h 112"/>
                <a:gd name="T80" fmla="*/ 12 w 52"/>
                <a:gd name="T81" fmla="*/ 8 h 11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52"/>
                <a:gd name="T124" fmla="*/ 0 h 112"/>
                <a:gd name="T125" fmla="*/ 52 w 52"/>
                <a:gd name="T126" fmla="*/ 112 h 11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52" h="112">
                  <a:moveTo>
                    <a:pt x="10" y="12"/>
                  </a:moveTo>
                  <a:lnTo>
                    <a:pt x="8" y="12"/>
                  </a:lnTo>
                  <a:lnTo>
                    <a:pt x="8" y="14"/>
                  </a:lnTo>
                  <a:lnTo>
                    <a:pt x="6" y="18"/>
                  </a:lnTo>
                  <a:lnTo>
                    <a:pt x="4" y="22"/>
                  </a:lnTo>
                  <a:lnTo>
                    <a:pt x="4" y="28"/>
                  </a:lnTo>
                  <a:lnTo>
                    <a:pt x="4" y="30"/>
                  </a:lnTo>
                  <a:lnTo>
                    <a:pt x="4" y="32"/>
                  </a:lnTo>
                  <a:lnTo>
                    <a:pt x="4" y="36"/>
                  </a:lnTo>
                  <a:lnTo>
                    <a:pt x="2" y="38"/>
                  </a:lnTo>
                  <a:lnTo>
                    <a:pt x="0" y="40"/>
                  </a:lnTo>
                  <a:lnTo>
                    <a:pt x="0" y="42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2" y="50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4" y="62"/>
                  </a:lnTo>
                  <a:lnTo>
                    <a:pt x="6" y="64"/>
                  </a:lnTo>
                  <a:lnTo>
                    <a:pt x="8" y="64"/>
                  </a:lnTo>
                  <a:lnTo>
                    <a:pt x="10" y="66"/>
                  </a:lnTo>
                  <a:lnTo>
                    <a:pt x="10" y="68"/>
                  </a:lnTo>
                  <a:lnTo>
                    <a:pt x="12" y="76"/>
                  </a:lnTo>
                  <a:lnTo>
                    <a:pt x="14" y="88"/>
                  </a:lnTo>
                  <a:lnTo>
                    <a:pt x="18" y="102"/>
                  </a:lnTo>
                  <a:lnTo>
                    <a:pt x="22" y="112"/>
                  </a:lnTo>
                  <a:lnTo>
                    <a:pt x="24" y="112"/>
                  </a:lnTo>
                  <a:lnTo>
                    <a:pt x="26" y="108"/>
                  </a:lnTo>
                  <a:lnTo>
                    <a:pt x="30" y="106"/>
                  </a:lnTo>
                  <a:lnTo>
                    <a:pt x="34" y="102"/>
                  </a:lnTo>
                  <a:lnTo>
                    <a:pt x="36" y="98"/>
                  </a:lnTo>
                  <a:lnTo>
                    <a:pt x="40" y="96"/>
                  </a:lnTo>
                  <a:lnTo>
                    <a:pt x="40" y="92"/>
                  </a:lnTo>
                  <a:lnTo>
                    <a:pt x="38" y="90"/>
                  </a:lnTo>
                  <a:lnTo>
                    <a:pt x="38" y="88"/>
                  </a:lnTo>
                  <a:lnTo>
                    <a:pt x="38" y="86"/>
                  </a:lnTo>
                  <a:lnTo>
                    <a:pt x="38" y="84"/>
                  </a:lnTo>
                  <a:lnTo>
                    <a:pt x="42" y="82"/>
                  </a:lnTo>
                  <a:lnTo>
                    <a:pt x="44" y="82"/>
                  </a:lnTo>
                  <a:lnTo>
                    <a:pt x="46" y="80"/>
                  </a:lnTo>
                  <a:lnTo>
                    <a:pt x="48" y="76"/>
                  </a:lnTo>
                  <a:lnTo>
                    <a:pt x="48" y="72"/>
                  </a:lnTo>
                  <a:lnTo>
                    <a:pt x="46" y="68"/>
                  </a:lnTo>
                  <a:lnTo>
                    <a:pt x="46" y="64"/>
                  </a:lnTo>
                  <a:lnTo>
                    <a:pt x="44" y="62"/>
                  </a:lnTo>
                  <a:lnTo>
                    <a:pt x="44" y="60"/>
                  </a:lnTo>
                  <a:lnTo>
                    <a:pt x="42" y="60"/>
                  </a:lnTo>
                  <a:lnTo>
                    <a:pt x="42" y="56"/>
                  </a:lnTo>
                  <a:lnTo>
                    <a:pt x="42" y="54"/>
                  </a:lnTo>
                  <a:lnTo>
                    <a:pt x="44" y="50"/>
                  </a:lnTo>
                  <a:lnTo>
                    <a:pt x="46" y="48"/>
                  </a:lnTo>
                  <a:lnTo>
                    <a:pt x="48" y="46"/>
                  </a:lnTo>
                  <a:lnTo>
                    <a:pt x="50" y="46"/>
                  </a:lnTo>
                  <a:lnTo>
                    <a:pt x="50" y="44"/>
                  </a:lnTo>
                  <a:lnTo>
                    <a:pt x="50" y="42"/>
                  </a:lnTo>
                  <a:lnTo>
                    <a:pt x="48" y="40"/>
                  </a:lnTo>
                  <a:lnTo>
                    <a:pt x="46" y="38"/>
                  </a:lnTo>
                  <a:lnTo>
                    <a:pt x="46" y="36"/>
                  </a:lnTo>
                  <a:lnTo>
                    <a:pt x="44" y="32"/>
                  </a:lnTo>
                  <a:lnTo>
                    <a:pt x="44" y="28"/>
                  </a:lnTo>
                  <a:lnTo>
                    <a:pt x="46" y="26"/>
                  </a:lnTo>
                  <a:lnTo>
                    <a:pt x="46" y="24"/>
                  </a:lnTo>
                  <a:lnTo>
                    <a:pt x="50" y="22"/>
                  </a:lnTo>
                  <a:lnTo>
                    <a:pt x="52" y="20"/>
                  </a:lnTo>
                  <a:lnTo>
                    <a:pt x="48" y="12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2" y="2"/>
                  </a:lnTo>
                  <a:lnTo>
                    <a:pt x="18" y="4"/>
                  </a:lnTo>
                  <a:lnTo>
                    <a:pt x="16" y="4"/>
                  </a:lnTo>
                  <a:lnTo>
                    <a:pt x="14" y="6"/>
                  </a:lnTo>
                  <a:lnTo>
                    <a:pt x="12" y="8"/>
                  </a:lnTo>
                  <a:lnTo>
                    <a:pt x="10" y="1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79" name="Freeform 276"/>
            <p:cNvSpPr>
              <a:spLocks noChangeArrowheads="1"/>
            </p:cNvSpPr>
            <p:nvPr/>
          </p:nvSpPr>
          <p:spPr bwMode="auto">
            <a:xfrm>
              <a:off x="346" y="1284"/>
              <a:ext cx="206" cy="202"/>
            </a:xfrm>
            <a:custGeom>
              <a:avLst/>
              <a:gdLst>
                <a:gd name="T0" fmla="*/ 200 w 206"/>
                <a:gd name="T1" fmla="*/ 34 h 202"/>
                <a:gd name="T2" fmla="*/ 192 w 206"/>
                <a:gd name="T3" fmla="*/ 30 h 202"/>
                <a:gd name="T4" fmla="*/ 182 w 206"/>
                <a:gd name="T5" fmla="*/ 24 h 202"/>
                <a:gd name="T6" fmla="*/ 174 w 206"/>
                <a:gd name="T7" fmla="*/ 22 h 202"/>
                <a:gd name="T8" fmla="*/ 170 w 206"/>
                <a:gd name="T9" fmla="*/ 22 h 202"/>
                <a:gd name="T10" fmla="*/ 162 w 206"/>
                <a:gd name="T11" fmla="*/ 22 h 202"/>
                <a:gd name="T12" fmla="*/ 148 w 206"/>
                <a:gd name="T13" fmla="*/ 26 h 202"/>
                <a:gd name="T14" fmla="*/ 138 w 206"/>
                <a:gd name="T15" fmla="*/ 28 h 202"/>
                <a:gd name="T16" fmla="*/ 136 w 206"/>
                <a:gd name="T17" fmla="*/ 34 h 202"/>
                <a:gd name="T18" fmla="*/ 138 w 206"/>
                <a:gd name="T19" fmla="*/ 42 h 202"/>
                <a:gd name="T20" fmla="*/ 140 w 206"/>
                <a:gd name="T21" fmla="*/ 46 h 202"/>
                <a:gd name="T22" fmla="*/ 138 w 206"/>
                <a:gd name="T23" fmla="*/ 54 h 202"/>
                <a:gd name="T24" fmla="*/ 122 w 206"/>
                <a:gd name="T25" fmla="*/ 56 h 202"/>
                <a:gd name="T26" fmla="*/ 106 w 206"/>
                <a:gd name="T27" fmla="*/ 52 h 202"/>
                <a:gd name="T28" fmla="*/ 96 w 206"/>
                <a:gd name="T29" fmla="*/ 44 h 202"/>
                <a:gd name="T30" fmla="*/ 88 w 206"/>
                <a:gd name="T31" fmla="*/ 36 h 202"/>
                <a:gd name="T32" fmla="*/ 84 w 206"/>
                <a:gd name="T33" fmla="*/ 26 h 202"/>
                <a:gd name="T34" fmla="*/ 80 w 206"/>
                <a:gd name="T35" fmla="*/ 18 h 202"/>
                <a:gd name="T36" fmla="*/ 78 w 206"/>
                <a:gd name="T37" fmla="*/ 16 h 202"/>
                <a:gd name="T38" fmla="*/ 56 w 206"/>
                <a:gd name="T39" fmla="*/ 10 h 202"/>
                <a:gd name="T40" fmla="*/ 46 w 206"/>
                <a:gd name="T41" fmla="*/ 6 h 202"/>
                <a:gd name="T42" fmla="*/ 38 w 206"/>
                <a:gd name="T43" fmla="*/ 4 h 202"/>
                <a:gd name="T44" fmla="*/ 24 w 206"/>
                <a:gd name="T45" fmla="*/ 0 h 202"/>
                <a:gd name="T46" fmla="*/ 24 w 206"/>
                <a:gd name="T47" fmla="*/ 4 h 202"/>
                <a:gd name="T48" fmla="*/ 26 w 206"/>
                <a:gd name="T49" fmla="*/ 12 h 202"/>
                <a:gd name="T50" fmla="*/ 24 w 206"/>
                <a:gd name="T51" fmla="*/ 18 h 202"/>
                <a:gd name="T52" fmla="*/ 22 w 206"/>
                <a:gd name="T53" fmla="*/ 20 h 202"/>
                <a:gd name="T54" fmla="*/ 18 w 206"/>
                <a:gd name="T55" fmla="*/ 20 h 202"/>
                <a:gd name="T56" fmla="*/ 16 w 206"/>
                <a:gd name="T57" fmla="*/ 22 h 202"/>
                <a:gd name="T58" fmla="*/ 18 w 206"/>
                <a:gd name="T59" fmla="*/ 30 h 202"/>
                <a:gd name="T60" fmla="*/ 18 w 206"/>
                <a:gd name="T61" fmla="*/ 30 h 202"/>
                <a:gd name="T62" fmla="*/ 16 w 206"/>
                <a:gd name="T63" fmla="*/ 34 h 202"/>
                <a:gd name="T64" fmla="*/ 12 w 206"/>
                <a:gd name="T65" fmla="*/ 40 h 202"/>
                <a:gd name="T66" fmla="*/ 6 w 206"/>
                <a:gd name="T67" fmla="*/ 46 h 202"/>
                <a:gd name="T68" fmla="*/ 2 w 206"/>
                <a:gd name="T69" fmla="*/ 50 h 202"/>
                <a:gd name="T70" fmla="*/ 0 w 206"/>
                <a:gd name="T71" fmla="*/ 50 h 202"/>
                <a:gd name="T72" fmla="*/ 2 w 206"/>
                <a:gd name="T73" fmla="*/ 54 h 202"/>
                <a:gd name="T74" fmla="*/ 4 w 206"/>
                <a:gd name="T75" fmla="*/ 60 h 202"/>
                <a:gd name="T76" fmla="*/ 4 w 206"/>
                <a:gd name="T77" fmla="*/ 72 h 202"/>
                <a:gd name="T78" fmla="*/ 6 w 206"/>
                <a:gd name="T79" fmla="*/ 80 h 202"/>
                <a:gd name="T80" fmla="*/ 8 w 206"/>
                <a:gd name="T81" fmla="*/ 82 h 202"/>
                <a:gd name="T82" fmla="*/ 12 w 206"/>
                <a:gd name="T83" fmla="*/ 88 h 202"/>
                <a:gd name="T84" fmla="*/ 12 w 206"/>
                <a:gd name="T85" fmla="*/ 96 h 202"/>
                <a:gd name="T86" fmla="*/ 12 w 206"/>
                <a:gd name="T87" fmla="*/ 106 h 202"/>
                <a:gd name="T88" fmla="*/ 10 w 206"/>
                <a:gd name="T89" fmla="*/ 108 h 202"/>
                <a:gd name="T90" fmla="*/ 14 w 206"/>
                <a:gd name="T91" fmla="*/ 112 h 202"/>
                <a:gd name="T92" fmla="*/ 14 w 206"/>
                <a:gd name="T93" fmla="*/ 122 h 202"/>
                <a:gd name="T94" fmla="*/ 30 w 206"/>
                <a:gd name="T95" fmla="*/ 142 h 202"/>
                <a:gd name="T96" fmla="*/ 36 w 206"/>
                <a:gd name="T97" fmla="*/ 142 h 202"/>
                <a:gd name="T98" fmla="*/ 40 w 206"/>
                <a:gd name="T99" fmla="*/ 146 h 202"/>
                <a:gd name="T100" fmla="*/ 44 w 206"/>
                <a:gd name="T101" fmla="*/ 152 h 202"/>
                <a:gd name="T102" fmla="*/ 48 w 206"/>
                <a:gd name="T103" fmla="*/ 158 h 202"/>
                <a:gd name="T104" fmla="*/ 184 w 206"/>
                <a:gd name="T105" fmla="*/ 202 h 202"/>
                <a:gd name="T106" fmla="*/ 206 w 206"/>
                <a:gd name="T107" fmla="*/ 184 h 20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06"/>
                <a:gd name="T163" fmla="*/ 0 h 202"/>
                <a:gd name="T164" fmla="*/ 206 w 206"/>
                <a:gd name="T165" fmla="*/ 202 h 20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06" h="202">
                  <a:moveTo>
                    <a:pt x="206" y="34"/>
                  </a:moveTo>
                  <a:lnTo>
                    <a:pt x="200" y="34"/>
                  </a:lnTo>
                  <a:lnTo>
                    <a:pt x="196" y="32"/>
                  </a:lnTo>
                  <a:lnTo>
                    <a:pt x="192" y="30"/>
                  </a:lnTo>
                  <a:lnTo>
                    <a:pt x="186" y="26"/>
                  </a:lnTo>
                  <a:lnTo>
                    <a:pt x="182" y="24"/>
                  </a:lnTo>
                  <a:lnTo>
                    <a:pt x="176" y="24"/>
                  </a:lnTo>
                  <a:lnTo>
                    <a:pt x="174" y="22"/>
                  </a:lnTo>
                  <a:lnTo>
                    <a:pt x="172" y="22"/>
                  </a:lnTo>
                  <a:lnTo>
                    <a:pt x="170" y="22"/>
                  </a:lnTo>
                  <a:lnTo>
                    <a:pt x="166" y="22"/>
                  </a:lnTo>
                  <a:lnTo>
                    <a:pt x="162" y="22"/>
                  </a:lnTo>
                  <a:lnTo>
                    <a:pt x="154" y="24"/>
                  </a:lnTo>
                  <a:lnTo>
                    <a:pt x="148" y="26"/>
                  </a:lnTo>
                  <a:lnTo>
                    <a:pt x="142" y="26"/>
                  </a:lnTo>
                  <a:lnTo>
                    <a:pt x="138" y="28"/>
                  </a:lnTo>
                  <a:lnTo>
                    <a:pt x="138" y="32"/>
                  </a:lnTo>
                  <a:lnTo>
                    <a:pt x="136" y="34"/>
                  </a:lnTo>
                  <a:lnTo>
                    <a:pt x="138" y="38"/>
                  </a:lnTo>
                  <a:lnTo>
                    <a:pt x="138" y="42"/>
                  </a:lnTo>
                  <a:lnTo>
                    <a:pt x="140" y="44"/>
                  </a:lnTo>
                  <a:lnTo>
                    <a:pt x="140" y="46"/>
                  </a:lnTo>
                  <a:lnTo>
                    <a:pt x="138" y="54"/>
                  </a:lnTo>
                  <a:lnTo>
                    <a:pt x="132" y="56"/>
                  </a:lnTo>
                  <a:lnTo>
                    <a:pt x="122" y="56"/>
                  </a:lnTo>
                  <a:lnTo>
                    <a:pt x="114" y="54"/>
                  </a:lnTo>
                  <a:lnTo>
                    <a:pt x="106" y="52"/>
                  </a:lnTo>
                  <a:lnTo>
                    <a:pt x="100" y="48"/>
                  </a:lnTo>
                  <a:lnTo>
                    <a:pt x="96" y="44"/>
                  </a:lnTo>
                  <a:lnTo>
                    <a:pt x="90" y="40"/>
                  </a:lnTo>
                  <a:lnTo>
                    <a:pt x="88" y="36"/>
                  </a:lnTo>
                  <a:lnTo>
                    <a:pt x="86" y="30"/>
                  </a:lnTo>
                  <a:lnTo>
                    <a:pt x="84" y="26"/>
                  </a:lnTo>
                  <a:lnTo>
                    <a:pt x="82" y="22"/>
                  </a:lnTo>
                  <a:lnTo>
                    <a:pt x="80" y="18"/>
                  </a:lnTo>
                  <a:lnTo>
                    <a:pt x="78" y="16"/>
                  </a:lnTo>
                  <a:lnTo>
                    <a:pt x="58" y="12"/>
                  </a:lnTo>
                  <a:lnTo>
                    <a:pt x="56" y="10"/>
                  </a:lnTo>
                  <a:lnTo>
                    <a:pt x="52" y="8"/>
                  </a:lnTo>
                  <a:lnTo>
                    <a:pt x="46" y="6"/>
                  </a:lnTo>
                  <a:lnTo>
                    <a:pt x="42" y="4"/>
                  </a:lnTo>
                  <a:lnTo>
                    <a:pt x="38" y="4"/>
                  </a:lnTo>
                  <a:lnTo>
                    <a:pt x="24" y="0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6" y="8"/>
                  </a:lnTo>
                  <a:lnTo>
                    <a:pt x="26" y="12"/>
                  </a:lnTo>
                  <a:lnTo>
                    <a:pt x="26" y="16"/>
                  </a:lnTo>
                  <a:lnTo>
                    <a:pt x="24" y="18"/>
                  </a:lnTo>
                  <a:lnTo>
                    <a:pt x="22" y="20"/>
                  </a:lnTo>
                  <a:lnTo>
                    <a:pt x="20" y="20"/>
                  </a:lnTo>
                  <a:lnTo>
                    <a:pt x="18" y="20"/>
                  </a:lnTo>
                  <a:lnTo>
                    <a:pt x="18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8" y="30"/>
                  </a:lnTo>
                  <a:lnTo>
                    <a:pt x="18" y="32"/>
                  </a:lnTo>
                  <a:lnTo>
                    <a:pt x="16" y="34"/>
                  </a:lnTo>
                  <a:lnTo>
                    <a:pt x="14" y="36"/>
                  </a:lnTo>
                  <a:lnTo>
                    <a:pt x="12" y="40"/>
                  </a:lnTo>
                  <a:lnTo>
                    <a:pt x="8" y="42"/>
                  </a:lnTo>
                  <a:lnTo>
                    <a:pt x="6" y="46"/>
                  </a:lnTo>
                  <a:lnTo>
                    <a:pt x="2" y="48"/>
                  </a:lnTo>
                  <a:lnTo>
                    <a:pt x="2" y="50"/>
                  </a:lnTo>
                  <a:lnTo>
                    <a:pt x="0" y="50"/>
                  </a:lnTo>
                  <a:lnTo>
                    <a:pt x="2" y="50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4" y="60"/>
                  </a:lnTo>
                  <a:lnTo>
                    <a:pt x="4" y="66"/>
                  </a:lnTo>
                  <a:lnTo>
                    <a:pt x="4" y="72"/>
                  </a:lnTo>
                  <a:lnTo>
                    <a:pt x="6" y="76"/>
                  </a:lnTo>
                  <a:lnTo>
                    <a:pt x="6" y="80"/>
                  </a:lnTo>
                  <a:lnTo>
                    <a:pt x="8" y="82"/>
                  </a:lnTo>
                  <a:lnTo>
                    <a:pt x="10" y="84"/>
                  </a:lnTo>
                  <a:lnTo>
                    <a:pt x="12" y="88"/>
                  </a:lnTo>
                  <a:lnTo>
                    <a:pt x="12" y="92"/>
                  </a:lnTo>
                  <a:lnTo>
                    <a:pt x="12" y="96"/>
                  </a:lnTo>
                  <a:lnTo>
                    <a:pt x="12" y="102"/>
                  </a:lnTo>
                  <a:lnTo>
                    <a:pt x="12" y="106"/>
                  </a:lnTo>
                  <a:lnTo>
                    <a:pt x="10" y="108"/>
                  </a:lnTo>
                  <a:lnTo>
                    <a:pt x="12" y="110"/>
                  </a:lnTo>
                  <a:lnTo>
                    <a:pt x="14" y="112"/>
                  </a:lnTo>
                  <a:lnTo>
                    <a:pt x="14" y="116"/>
                  </a:lnTo>
                  <a:lnTo>
                    <a:pt x="14" y="122"/>
                  </a:lnTo>
                  <a:lnTo>
                    <a:pt x="28" y="142"/>
                  </a:lnTo>
                  <a:lnTo>
                    <a:pt x="30" y="142"/>
                  </a:lnTo>
                  <a:lnTo>
                    <a:pt x="32" y="142"/>
                  </a:lnTo>
                  <a:lnTo>
                    <a:pt x="36" y="142"/>
                  </a:lnTo>
                  <a:lnTo>
                    <a:pt x="40" y="146"/>
                  </a:lnTo>
                  <a:lnTo>
                    <a:pt x="42" y="148"/>
                  </a:lnTo>
                  <a:lnTo>
                    <a:pt x="44" y="152"/>
                  </a:lnTo>
                  <a:lnTo>
                    <a:pt x="46" y="154"/>
                  </a:lnTo>
                  <a:lnTo>
                    <a:pt x="48" y="158"/>
                  </a:lnTo>
                  <a:lnTo>
                    <a:pt x="76" y="156"/>
                  </a:lnTo>
                  <a:lnTo>
                    <a:pt x="184" y="202"/>
                  </a:lnTo>
                  <a:lnTo>
                    <a:pt x="184" y="184"/>
                  </a:lnTo>
                  <a:lnTo>
                    <a:pt x="206" y="184"/>
                  </a:lnTo>
                  <a:lnTo>
                    <a:pt x="206" y="3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80" name="Freeform 277"/>
            <p:cNvSpPr>
              <a:spLocks noChangeArrowheads="1"/>
            </p:cNvSpPr>
            <p:nvPr/>
          </p:nvSpPr>
          <p:spPr bwMode="auto">
            <a:xfrm>
              <a:off x="258" y="1566"/>
              <a:ext cx="146" cy="120"/>
            </a:xfrm>
            <a:custGeom>
              <a:avLst/>
              <a:gdLst>
                <a:gd name="T0" fmla="*/ 142 w 146"/>
                <a:gd name="T1" fmla="*/ 0 h 120"/>
                <a:gd name="T2" fmla="*/ 132 w 146"/>
                <a:gd name="T3" fmla="*/ 2 h 120"/>
                <a:gd name="T4" fmla="*/ 124 w 146"/>
                <a:gd name="T5" fmla="*/ 6 h 120"/>
                <a:gd name="T6" fmla="*/ 120 w 146"/>
                <a:gd name="T7" fmla="*/ 8 h 120"/>
                <a:gd name="T8" fmla="*/ 96 w 146"/>
                <a:gd name="T9" fmla="*/ 4 h 120"/>
                <a:gd name="T10" fmla="*/ 84 w 146"/>
                <a:gd name="T11" fmla="*/ 8 h 120"/>
                <a:gd name="T12" fmla="*/ 76 w 146"/>
                <a:gd name="T13" fmla="*/ 6 h 120"/>
                <a:gd name="T14" fmla="*/ 68 w 146"/>
                <a:gd name="T15" fmla="*/ 12 h 120"/>
                <a:gd name="T16" fmla="*/ 62 w 146"/>
                <a:gd name="T17" fmla="*/ 16 h 120"/>
                <a:gd name="T18" fmla="*/ 58 w 146"/>
                <a:gd name="T19" fmla="*/ 14 h 120"/>
                <a:gd name="T20" fmla="*/ 50 w 146"/>
                <a:gd name="T21" fmla="*/ 10 h 120"/>
                <a:gd name="T22" fmla="*/ 42 w 146"/>
                <a:gd name="T23" fmla="*/ 8 h 120"/>
                <a:gd name="T24" fmla="*/ 40 w 146"/>
                <a:gd name="T25" fmla="*/ 6 h 120"/>
                <a:gd name="T26" fmla="*/ 38 w 146"/>
                <a:gd name="T27" fmla="*/ 6 h 120"/>
                <a:gd name="T28" fmla="*/ 30 w 146"/>
                <a:gd name="T29" fmla="*/ 6 h 120"/>
                <a:gd name="T30" fmla="*/ 16 w 146"/>
                <a:gd name="T31" fmla="*/ 8 h 120"/>
                <a:gd name="T32" fmla="*/ 6 w 146"/>
                <a:gd name="T33" fmla="*/ 14 h 120"/>
                <a:gd name="T34" fmla="*/ 2 w 146"/>
                <a:gd name="T35" fmla="*/ 20 h 120"/>
                <a:gd name="T36" fmla="*/ 4 w 146"/>
                <a:gd name="T37" fmla="*/ 22 h 120"/>
                <a:gd name="T38" fmla="*/ 6 w 146"/>
                <a:gd name="T39" fmla="*/ 28 h 120"/>
                <a:gd name="T40" fmla="*/ 6 w 146"/>
                <a:gd name="T41" fmla="*/ 40 h 120"/>
                <a:gd name="T42" fmla="*/ 6 w 146"/>
                <a:gd name="T43" fmla="*/ 48 h 120"/>
                <a:gd name="T44" fmla="*/ 2 w 146"/>
                <a:gd name="T45" fmla="*/ 54 h 120"/>
                <a:gd name="T46" fmla="*/ 0 w 146"/>
                <a:gd name="T47" fmla="*/ 64 h 120"/>
                <a:gd name="T48" fmla="*/ 0 w 146"/>
                <a:gd name="T49" fmla="*/ 100 h 120"/>
                <a:gd name="T50" fmla="*/ 16 w 146"/>
                <a:gd name="T51" fmla="*/ 100 h 120"/>
                <a:gd name="T52" fmla="*/ 34 w 146"/>
                <a:gd name="T53" fmla="*/ 112 h 120"/>
                <a:gd name="T54" fmla="*/ 52 w 146"/>
                <a:gd name="T55" fmla="*/ 118 h 120"/>
                <a:gd name="T56" fmla="*/ 76 w 146"/>
                <a:gd name="T57" fmla="*/ 120 h 120"/>
                <a:gd name="T58" fmla="*/ 94 w 146"/>
                <a:gd name="T59" fmla="*/ 102 h 120"/>
                <a:gd name="T60" fmla="*/ 96 w 146"/>
                <a:gd name="T61" fmla="*/ 86 h 120"/>
                <a:gd name="T62" fmla="*/ 100 w 146"/>
                <a:gd name="T63" fmla="*/ 80 h 120"/>
                <a:gd name="T64" fmla="*/ 108 w 146"/>
                <a:gd name="T65" fmla="*/ 72 h 120"/>
                <a:gd name="T66" fmla="*/ 118 w 146"/>
                <a:gd name="T67" fmla="*/ 68 h 120"/>
                <a:gd name="T68" fmla="*/ 122 w 146"/>
                <a:gd name="T69" fmla="*/ 72 h 120"/>
                <a:gd name="T70" fmla="*/ 126 w 146"/>
                <a:gd name="T71" fmla="*/ 72 h 120"/>
                <a:gd name="T72" fmla="*/ 132 w 146"/>
                <a:gd name="T73" fmla="*/ 68 h 120"/>
                <a:gd name="T74" fmla="*/ 138 w 146"/>
                <a:gd name="T75" fmla="*/ 56 h 120"/>
                <a:gd name="T76" fmla="*/ 142 w 146"/>
                <a:gd name="T77" fmla="*/ 46 h 120"/>
                <a:gd name="T78" fmla="*/ 144 w 146"/>
                <a:gd name="T79" fmla="*/ 36 h 120"/>
                <a:gd name="T80" fmla="*/ 146 w 146"/>
                <a:gd name="T81" fmla="*/ 24 h 120"/>
                <a:gd name="T82" fmla="*/ 144 w 146"/>
                <a:gd name="T83" fmla="*/ 14 h 120"/>
                <a:gd name="T84" fmla="*/ 146 w 146"/>
                <a:gd name="T85" fmla="*/ 4 h 120"/>
                <a:gd name="T86" fmla="*/ 146 w 146"/>
                <a:gd name="T87" fmla="*/ 0 h 12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6"/>
                <a:gd name="T133" fmla="*/ 0 h 120"/>
                <a:gd name="T134" fmla="*/ 146 w 146"/>
                <a:gd name="T135" fmla="*/ 120 h 120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6" h="120">
                  <a:moveTo>
                    <a:pt x="146" y="0"/>
                  </a:moveTo>
                  <a:lnTo>
                    <a:pt x="142" y="0"/>
                  </a:lnTo>
                  <a:lnTo>
                    <a:pt x="136" y="0"/>
                  </a:lnTo>
                  <a:lnTo>
                    <a:pt x="132" y="2"/>
                  </a:lnTo>
                  <a:lnTo>
                    <a:pt x="126" y="4"/>
                  </a:lnTo>
                  <a:lnTo>
                    <a:pt x="124" y="6"/>
                  </a:lnTo>
                  <a:lnTo>
                    <a:pt x="120" y="6"/>
                  </a:lnTo>
                  <a:lnTo>
                    <a:pt x="120" y="8"/>
                  </a:lnTo>
                  <a:lnTo>
                    <a:pt x="108" y="2"/>
                  </a:lnTo>
                  <a:lnTo>
                    <a:pt x="96" y="4"/>
                  </a:lnTo>
                  <a:lnTo>
                    <a:pt x="88" y="6"/>
                  </a:lnTo>
                  <a:lnTo>
                    <a:pt x="84" y="8"/>
                  </a:lnTo>
                  <a:lnTo>
                    <a:pt x="80" y="6"/>
                  </a:lnTo>
                  <a:lnTo>
                    <a:pt x="76" y="6"/>
                  </a:lnTo>
                  <a:lnTo>
                    <a:pt x="70" y="8"/>
                  </a:lnTo>
                  <a:lnTo>
                    <a:pt x="68" y="12"/>
                  </a:lnTo>
                  <a:lnTo>
                    <a:pt x="64" y="14"/>
                  </a:lnTo>
                  <a:lnTo>
                    <a:pt x="62" y="16"/>
                  </a:lnTo>
                  <a:lnTo>
                    <a:pt x="58" y="14"/>
                  </a:lnTo>
                  <a:lnTo>
                    <a:pt x="54" y="10"/>
                  </a:lnTo>
                  <a:lnTo>
                    <a:pt x="50" y="10"/>
                  </a:lnTo>
                  <a:lnTo>
                    <a:pt x="46" y="8"/>
                  </a:lnTo>
                  <a:lnTo>
                    <a:pt x="42" y="8"/>
                  </a:lnTo>
                  <a:lnTo>
                    <a:pt x="40" y="6"/>
                  </a:lnTo>
                  <a:lnTo>
                    <a:pt x="38" y="6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22" y="6"/>
                  </a:lnTo>
                  <a:lnTo>
                    <a:pt x="16" y="8"/>
                  </a:lnTo>
                  <a:lnTo>
                    <a:pt x="10" y="12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6" y="28"/>
                  </a:lnTo>
                  <a:lnTo>
                    <a:pt x="6" y="34"/>
                  </a:lnTo>
                  <a:lnTo>
                    <a:pt x="6" y="40"/>
                  </a:lnTo>
                  <a:lnTo>
                    <a:pt x="6" y="46"/>
                  </a:lnTo>
                  <a:lnTo>
                    <a:pt x="6" y="48"/>
                  </a:lnTo>
                  <a:lnTo>
                    <a:pt x="4" y="50"/>
                  </a:lnTo>
                  <a:lnTo>
                    <a:pt x="2" y="54"/>
                  </a:lnTo>
                  <a:lnTo>
                    <a:pt x="2" y="58"/>
                  </a:lnTo>
                  <a:lnTo>
                    <a:pt x="0" y="64"/>
                  </a:lnTo>
                  <a:lnTo>
                    <a:pt x="0" y="70"/>
                  </a:lnTo>
                  <a:lnTo>
                    <a:pt x="0" y="100"/>
                  </a:lnTo>
                  <a:lnTo>
                    <a:pt x="14" y="98"/>
                  </a:lnTo>
                  <a:lnTo>
                    <a:pt x="16" y="100"/>
                  </a:lnTo>
                  <a:lnTo>
                    <a:pt x="24" y="106"/>
                  </a:lnTo>
                  <a:lnTo>
                    <a:pt x="34" y="112"/>
                  </a:lnTo>
                  <a:lnTo>
                    <a:pt x="48" y="118"/>
                  </a:lnTo>
                  <a:lnTo>
                    <a:pt x="52" y="118"/>
                  </a:lnTo>
                  <a:lnTo>
                    <a:pt x="62" y="120"/>
                  </a:lnTo>
                  <a:lnTo>
                    <a:pt x="76" y="120"/>
                  </a:lnTo>
                  <a:lnTo>
                    <a:pt x="86" y="120"/>
                  </a:lnTo>
                  <a:lnTo>
                    <a:pt x="94" y="102"/>
                  </a:lnTo>
                  <a:lnTo>
                    <a:pt x="94" y="88"/>
                  </a:lnTo>
                  <a:lnTo>
                    <a:pt x="96" y="86"/>
                  </a:lnTo>
                  <a:lnTo>
                    <a:pt x="98" y="84"/>
                  </a:lnTo>
                  <a:lnTo>
                    <a:pt x="100" y="80"/>
                  </a:lnTo>
                  <a:lnTo>
                    <a:pt x="104" y="76"/>
                  </a:lnTo>
                  <a:lnTo>
                    <a:pt x="108" y="72"/>
                  </a:lnTo>
                  <a:lnTo>
                    <a:pt x="112" y="70"/>
                  </a:lnTo>
                  <a:lnTo>
                    <a:pt x="118" y="68"/>
                  </a:lnTo>
                  <a:lnTo>
                    <a:pt x="122" y="72"/>
                  </a:lnTo>
                  <a:lnTo>
                    <a:pt x="124" y="72"/>
                  </a:lnTo>
                  <a:lnTo>
                    <a:pt x="126" y="72"/>
                  </a:lnTo>
                  <a:lnTo>
                    <a:pt x="128" y="70"/>
                  </a:lnTo>
                  <a:lnTo>
                    <a:pt x="132" y="68"/>
                  </a:lnTo>
                  <a:lnTo>
                    <a:pt x="136" y="64"/>
                  </a:lnTo>
                  <a:lnTo>
                    <a:pt x="138" y="56"/>
                  </a:lnTo>
                  <a:lnTo>
                    <a:pt x="142" y="46"/>
                  </a:lnTo>
                  <a:lnTo>
                    <a:pt x="144" y="42"/>
                  </a:lnTo>
                  <a:lnTo>
                    <a:pt x="144" y="36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44" y="18"/>
                  </a:lnTo>
                  <a:lnTo>
                    <a:pt x="144" y="14"/>
                  </a:lnTo>
                  <a:lnTo>
                    <a:pt x="144" y="8"/>
                  </a:lnTo>
                  <a:lnTo>
                    <a:pt x="146" y="4"/>
                  </a:lnTo>
                  <a:lnTo>
                    <a:pt x="146" y="2"/>
                  </a:lnTo>
                  <a:lnTo>
                    <a:pt x="146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81" name="Freeform 278"/>
            <p:cNvSpPr>
              <a:spLocks noChangeArrowheads="1"/>
            </p:cNvSpPr>
            <p:nvPr/>
          </p:nvSpPr>
          <p:spPr bwMode="auto">
            <a:xfrm>
              <a:off x="378" y="1426"/>
              <a:ext cx="52" cy="132"/>
            </a:xfrm>
            <a:custGeom>
              <a:avLst/>
              <a:gdLst>
                <a:gd name="T0" fmla="*/ 28 w 52"/>
                <a:gd name="T1" fmla="*/ 132 h 132"/>
                <a:gd name="T2" fmla="*/ 30 w 52"/>
                <a:gd name="T3" fmla="*/ 118 h 132"/>
                <a:gd name="T4" fmla="*/ 30 w 52"/>
                <a:gd name="T5" fmla="*/ 118 h 132"/>
                <a:gd name="T6" fmla="*/ 30 w 52"/>
                <a:gd name="T7" fmla="*/ 116 h 132"/>
                <a:gd name="T8" fmla="*/ 32 w 52"/>
                <a:gd name="T9" fmla="*/ 112 h 132"/>
                <a:gd name="T10" fmla="*/ 32 w 52"/>
                <a:gd name="T11" fmla="*/ 108 h 132"/>
                <a:gd name="T12" fmla="*/ 36 w 52"/>
                <a:gd name="T13" fmla="*/ 104 h 132"/>
                <a:gd name="T14" fmla="*/ 40 w 52"/>
                <a:gd name="T15" fmla="*/ 100 h 132"/>
                <a:gd name="T16" fmla="*/ 44 w 52"/>
                <a:gd name="T17" fmla="*/ 96 h 132"/>
                <a:gd name="T18" fmla="*/ 44 w 52"/>
                <a:gd name="T19" fmla="*/ 92 h 132"/>
                <a:gd name="T20" fmla="*/ 44 w 52"/>
                <a:gd name="T21" fmla="*/ 80 h 132"/>
                <a:gd name="T22" fmla="*/ 44 w 52"/>
                <a:gd name="T23" fmla="*/ 66 h 132"/>
                <a:gd name="T24" fmla="*/ 46 w 52"/>
                <a:gd name="T25" fmla="*/ 52 h 132"/>
                <a:gd name="T26" fmla="*/ 52 w 52"/>
                <a:gd name="T27" fmla="*/ 44 h 132"/>
                <a:gd name="T28" fmla="*/ 50 w 52"/>
                <a:gd name="T29" fmla="*/ 44 h 132"/>
                <a:gd name="T30" fmla="*/ 50 w 52"/>
                <a:gd name="T31" fmla="*/ 40 h 132"/>
                <a:gd name="T32" fmla="*/ 48 w 52"/>
                <a:gd name="T33" fmla="*/ 36 h 132"/>
                <a:gd name="T34" fmla="*/ 46 w 52"/>
                <a:gd name="T35" fmla="*/ 30 h 132"/>
                <a:gd name="T36" fmla="*/ 44 w 52"/>
                <a:gd name="T37" fmla="*/ 24 h 132"/>
                <a:gd name="T38" fmla="*/ 44 w 52"/>
                <a:gd name="T39" fmla="*/ 20 h 132"/>
                <a:gd name="T40" fmla="*/ 44 w 52"/>
                <a:gd name="T41" fmla="*/ 14 h 132"/>
                <a:gd name="T42" fmla="*/ 16 w 52"/>
                <a:gd name="T43" fmla="*/ 16 h 132"/>
                <a:gd name="T44" fmla="*/ 16 w 52"/>
                <a:gd name="T45" fmla="*/ 14 h 132"/>
                <a:gd name="T46" fmla="*/ 14 w 52"/>
                <a:gd name="T47" fmla="*/ 12 h 132"/>
                <a:gd name="T48" fmla="*/ 12 w 52"/>
                <a:gd name="T49" fmla="*/ 8 h 132"/>
                <a:gd name="T50" fmla="*/ 8 w 52"/>
                <a:gd name="T51" fmla="*/ 4 h 132"/>
                <a:gd name="T52" fmla="*/ 4 w 52"/>
                <a:gd name="T53" fmla="*/ 2 h 132"/>
                <a:gd name="T54" fmla="*/ 0 w 52"/>
                <a:gd name="T55" fmla="*/ 0 h 13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52"/>
                <a:gd name="T85" fmla="*/ 0 h 132"/>
                <a:gd name="T86" fmla="*/ 52 w 52"/>
                <a:gd name="T87" fmla="*/ 132 h 13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52" h="132">
                  <a:moveTo>
                    <a:pt x="28" y="132"/>
                  </a:moveTo>
                  <a:lnTo>
                    <a:pt x="30" y="118"/>
                  </a:lnTo>
                  <a:lnTo>
                    <a:pt x="30" y="116"/>
                  </a:lnTo>
                  <a:lnTo>
                    <a:pt x="32" y="112"/>
                  </a:lnTo>
                  <a:lnTo>
                    <a:pt x="32" y="108"/>
                  </a:lnTo>
                  <a:lnTo>
                    <a:pt x="36" y="104"/>
                  </a:lnTo>
                  <a:lnTo>
                    <a:pt x="40" y="100"/>
                  </a:lnTo>
                  <a:lnTo>
                    <a:pt x="44" y="96"/>
                  </a:lnTo>
                  <a:lnTo>
                    <a:pt x="44" y="92"/>
                  </a:lnTo>
                  <a:lnTo>
                    <a:pt x="44" y="80"/>
                  </a:lnTo>
                  <a:lnTo>
                    <a:pt x="44" y="66"/>
                  </a:lnTo>
                  <a:lnTo>
                    <a:pt x="46" y="52"/>
                  </a:lnTo>
                  <a:lnTo>
                    <a:pt x="52" y="44"/>
                  </a:lnTo>
                  <a:lnTo>
                    <a:pt x="50" y="44"/>
                  </a:lnTo>
                  <a:lnTo>
                    <a:pt x="50" y="40"/>
                  </a:lnTo>
                  <a:lnTo>
                    <a:pt x="48" y="36"/>
                  </a:lnTo>
                  <a:lnTo>
                    <a:pt x="46" y="30"/>
                  </a:lnTo>
                  <a:lnTo>
                    <a:pt x="44" y="24"/>
                  </a:lnTo>
                  <a:lnTo>
                    <a:pt x="44" y="20"/>
                  </a:lnTo>
                  <a:lnTo>
                    <a:pt x="44" y="14"/>
                  </a:lnTo>
                  <a:lnTo>
                    <a:pt x="16" y="16"/>
                  </a:lnTo>
                  <a:lnTo>
                    <a:pt x="16" y="14"/>
                  </a:lnTo>
                  <a:lnTo>
                    <a:pt x="14" y="12"/>
                  </a:lnTo>
                  <a:lnTo>
                    <a:pt x="12" y="8"/>
                  </a:lnTo>
                  <a:lnTo>
                    <a:pt x="8" y="4"/>
                  </a:lnTo>
                  <a:lnTo>
                    <a:pt x="4" y="2"/>
                  </a:lnTo>
                  <a:lnTo>
                    <a:pt x="0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82" name="Freeform 279"/>
            <p:cNvSpPr>
              <a:spLocks noChangeArrowheads="1"/>
            </p:cNvSpPr>
            <p:nvPr/>
          </p:nvSpPr>
          <p:spPr bwMode="auto">
            <a:xfrm>
              <a:off x="212" y="1426"/>
              <a:ext cx="218" cy="162"/>
            </a:xfrm>
            <a:custGeom>
              <a:avLst/>
              <a:gdLst>
                <a:gd name="T0" fmla="*/ 94 w 218"/>
                <a:gd name="T1" fmla="*/ 36 h 162"/>
                <a:gd name="T2" fmla="*/ 78 w 218"/>
                <a:gd name="T3" fmla="*/ 40 h 162"/>
                <a:gd name="T4" fmla="*/ 62 w 218"/>
                <a:gd name="T5" fmla="*/ 42 h 162"/>
                <a:gd name="T6" fmla="*/ 60 w 218"/>
                <a:gd name="T7" fmla="*/ 62 h 162"/>
                <a:gd name="T8" fmla="*/ 50 w 218"/>
                <a:gd name="T9" fmla="*/ 100 h 162"/>
                <a:gd name="T10" fmla="*/ 38 w 218"/>
                <a:gd name="T11" fmla="*/ 116 h 162"/>
                <a:gd name="T12" fmla="*/ 32 w 218"/>
                <a:gd name="T13" fmla="*/ 120 h 162"/>
                <a:gd name="T14" fmla="*/ 24 w 218"/>
                <a:gd name="T15" fmla="*/ 122 h 162"/>
                <a:gd name="T16" fmla="*/ 18 w 218"/>
                <a:gd name="T17" fmla="*/ 122 h 162"/>
                <a:gd name="T18" fmla="*/ 10 w 218"/>
                <a:gd name="T19" fmla="*/ 122 h 162"/>
                <a:gd name="T20" fmla="*/ 4 w 218"/>
                <a:gd name="T21" fmla="*/ 122 h 162"/>
                <a:gd name="T22" fmla="*/ 2 w 218"/>
                <a:gd name="T23" fmla="*/ 128 h 162"/>
                <a:gd name="T24" fmla="*/ 4 w 218"/>
                <a:gd name="T25" fmla="*/ 132 h 162"/>
                <a:gd name="T26" fmla="*/ 8 w 218"/>
                <a:gd name="T27" fmla="*/ 138 h 162"/>
                <a:gd name="T28" fmla="*/ 8 w 218"/>
                <a:gd name="T29" fmla="*/ 140 h 162"/>
                <a:gd name="T30" fmla="*/ 14 w 218"/>
                <a:gd name="T31" fmla="*/ 144 h 162"/>
                <a:gd name="T32" fmla="*/ 16 w 218"/>
                <a:gd name="T33" fmla="*/ 144 h 162"/>
                <a:gd name="T34" fmla="*/ 16 w 218"/>
                <a:gd name="T35" fmla="*/ 150 h 162"/>
                <a:gd name="T36" fmla="*/ 28 w 218"/>
                <a:gd name="T37" fmla="*/ 142 h 162"/>
                <a:gd name="T38" fmla="*/ 30 w 218"/>
                <a:gd name="T39" fmla="*/ 146 h 162"/>
                <a:gd name="T40" fmla="*/ 36 w 218"/>
                <a:gd name="T41" fmla="*/ 150 h 162"/>
                <a:gd name="T42" fmla="*/ 42 w 218"/>
                <a:gd name="T43" fmla="*/ 154 h 162"/>
                <a:gd name="T44" fmla="*/ 44 w 218"/>
                <a:gd name="T45" fmla="*/ 156 h 162"/>
                <a:gd name="T46" fmla="*/ 50 w 218"/>
                <a:gd name="T47" fmla="*/ 162 h 162"/>
                <a:gd name="T48" fmla="*/ 50 w 218"/>
                <a:gd name="T49" fmla="*/ 158 h 162"/>
                <a:gd name="T50" fmla="*/ 56 w 218"/>
                <a:gd name="T51" fmla="*/ 152 h 162"/>
                <a:gd name="T52" fmla="*/ 68 w 218"/>
                <a:gd name="T53" fmla="*/ 146 h 162"/>
                <a:gd name="T54" fmla="*/ 82 w 218"/>
                <a:gd name="T55" fmla="*/ 146 h 162"/>
                <a:gd name="T56" fmla="*/ 88 w 218"/>
                <a:gd name="T57" fmla="*/ 146 h 162"/>
                <a:gd name="T58" fmla="*/ 88 w 218"/>
                <a:gd name="T59" fmla="*/ 148 h 162"/>
                <a:gd name="T60" fmla="*/ 96 w 218"/>
                <a:gd name="T61" fmla="*/ 150 h 162"/>
                <a:gd name="T62" fmla="*/ 106 w 218"/>
                <a:gd name="T63" fmla="*/ 154 h 162"/>
                <a:gd name="T64" fmla="*/ 110 w 218"/>
                <a:gd name="T65" fmla="*/ 156 h 162"/>
                <a:gd name="T66" fmla="*/ 114 w 218"/>
                <a:gd name="T67" fmla="*/ 152 h 162"/>
                <a:gd name="T68" fmla="*/ 122 w 218"/>
                <a:gd name="T69" fmla="*/ 148 h 162"/>
                <a:gd name="T70" fmla="*/ 130 w 218"/>
                <a:gd name="T71" fmla="*/ 148 h 162"/>
                <a:gd name="T72" fmla="*/ 144 w 218"/>
                <a:gd name="T73" fmla="*/ 144 h 162"/>
                <a:gd name="T74" fmla="*/ 166 w 218"/>
                <a:gd name="T75" fmla="*/ 148 h 162"/>
                <a:gd name="T76" fmla="*/ 170 w 218"/>
                <a:gd name="T77" fmla="*/ 146 h 162"/>
                <a:gd name="T78" fmla="*/ 178 w 218"/>
                <a:gd name="T79" fmla="*/ 142 h 162"/>
                <a:gd name="T80" fmla="*/ 188 w 218"/>
                <a:gd name="T81" fmla="*/ 140 h 162"/>
                <a:gd name="T82" fmla="*/ 196 w 218"/>
                <a:gd name="T83" fmla="*/ 118 h 162"/>
                <a:gd name="T84" fmla="*/ 196 w 218"/>
                <a:gd name="T85" fmla="*/ 116 h 162"/>
                <a:gd name="T86" fmla="*/ 198 w 218"/>
                <a:gd name="T87" fmla="*/ 108 h 162"/>
                <a:gd name="T88" fmla="*/ 206 w 218"/>
                <a:gd name="T89" fmla="*/ 100 h 162"/>
                <a:gd name="T90" fmla="*/ 210 w 218"/>
                <a:gd name="T91" fmla="*/ 92 h 162"/>
                <a:gd name="T92" fmla="*/ 210 w 218"/>
                <a:gd name="T93" fmla="*/ 66 h 162"/>
                <a:gd name="T94" fmla="*/ 218 w 218"/>
                <a:gd name="T95" fmla="*/ 44 h 162"/>
                <a:gd name="T96" fmla="*/ 216 w 218"/>
                <a:gd name="T97" fmla="*/ 40 h 162"/>
                <a:gd name="T98" fmla="*/ 212 w 218"/>
                <a:gd name="T99" fmla="*/ 30 h 162"/>
                <a:gd name="T100" fmla="*/ 210 w 218"/>
                <a:gd name="T101" fmla="*/ 20 h 162"/>
                <a:gd name="T102" fmla="*/ 182 w 218"/>
                <a:gd name="T103" fmla="*/ 16 h 162"/>
                <a:gd name="T104" fmla="*/ 180 w 218"/>
                <a:gd name="T105" fmla="*/ 12 h 162"/>
                <a:gd name="T106" fmla="*/ 174 w 218"/>
                <a:gd name="T107" fmla="*/ 4 h 162"/>
                <a:gd name="T108" fmla="*/ 166 w 218"/>
                <a:gd name="T109" fmla="*/ 0 h 16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18"/>
                <a:gd name="T166" fmla="*/ 0 h 162"/>
                <a:gd name="T167" fmla="*/ 218 w 218"/>
                <a:gd name="T168" fmla="*/ 162 h 16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18" h="162">
                  <a:moveTo>
                    <a:pt x="162" y="0"/>
                  </a:moveTo>
                  <a:lnTo>
                    <a:pt x="94" y="36"/>
                  </a:lnTo>
                  <a:lnTo>
                    <a:pt x="90" y="38"/>
                  </a:lnTo>
                  <a:lnTo>
                    <a:pt x="78" y="40"/>
                  </a:lnTo>
                  <a:lnTo>
                    <a:pt x="68" y="42"/>
                  </a:lnTo>
                  <a:lnTo>
                    <a:pt x="62" y="42"/>
                  </a:lnTo>
                  <a:lnTo>
                    <a:pt x="62" y="48"/>
                  </a:lnTo>
                  <a:lnTo>
                    <a:pt x="60" y="62"/>
                  </a:lnTo>
                  <a:lnTo>
                    <a:pt x="56" y="80"/>
                  </a:lnTo>
                  <a:lnTo>
                    <a:pt x="50" y="100"/>
                  </a:lnTo>
                  <a:lnTo>
                    <a:pt x="38" y="116"/>
                  </a:lnTo>
                  <a:lnTo>
                    <a:pt x="36" y="118"/>
                  </a:lnTo>
                  <a:lnTo>
                    <a:pt x="32" y="120"/>
                  </a:lnTo>
                  <a:lnTo>
                    <a:pt x="28" y="120"/>
                  </a:lnTo>
                  <a:lnTo>
                    <a:pt x="24" y="122"/>
                  </a:lnTo>
                  <a:lnTo>
                    <a:pt x="20" y="122"/>
                  </a:lnTo>
                  <a:lnTo>
                    <a:pt x="18" y="122"/>
                  </a:lnTo>
                  <a:lnTo>
                    <a:pt x="14" y="122"/>
                  </a:lnTo>
                  <a:lnTo>
                    <a:pt x="10" y="122"/>
                  </a:lnTo>
                  <a:lnTo>
                    <a:pt x="6" y="122"/>
                  </a:lnTo>
                  <a:lnTo>
                    <a:pt x="4" y="122"/>
                  </a:lnTo>
                  <a:lnTo>
                    <a:pt x="0" y="128"/>
                  </a:lnTo>
                  <a:lnTo>
                    <a:pt x="2" y="128"/>
                  </a:lnTo>
                  <a:lnTo>
                    <a:pt x="2" y="130"/>
                  </a:lnTo>
                  <a:lnTo>
                    <a:pt x="4" y="132"/>
                  </a:lnTo>
                  <a:lnTo>
                    <a:pt x="6" y="136"/>
                  </a:lnTo>
                  <a:lnTo>
                    <a:pt x="8" y="138"/>
                  </a:lnTo>
                  <a:lnTo>
                    <a:pt x="8" y="140"/>
                  </a:lnTo>
                  <a:lnTo>
                    <a:pt x="10" y="142"/>
                  </a:lnTo>
                  <a:lnTo>
                    <a:pt x="14" y="144"/>
                  </a:lnTo>
                  <a:lnTo>
                    <a:pt x="16" y="144"/>
                  </a:lnTo>
                  <a:lnTo>
                    <a:pt x="16" y="146"/>
                  </a:lnTo>
                  <a:lnTo>
                    <a:pt x="16" y="150"/>
                  </a:lnTo>
                  <a:lnTo>
                    <a:pt x="26" y="150"/>
                  </a:lnTo>
                  <a:lnTo>
                    <a:pt x="28" y="142"/>
                  </a:lnTo>
                  <a:lnTo>
                    <a:pt x="28" y="144"/>
                  </a:lnTo>
                  <a:lnTo>
                    <a:pt x="30" y="146"/>
                  </a:lnTo>
                  <a:lnTo>
                    <a:pt x="34" y="148"/>
                  </a:lnTo>
                  <a:lnTo>
                    <a:pt x="36" y="150"/>
                  </a:lnTo>
                  <a:lnTo>
                    <a:pt x="38" y="152"/>
                  </a:lnTo>
                  <a:lnTo>
                    <a:pt x="42" y="154"/>
                  </a:lnTo>
                  <a:lnTo>
                    <a:pt x="44" y="156"/>
                  </a:lnTo>
                  <a:lnTo>
                    <a:pt x="46" y="158"/>
                  </a:lnTo>
                  <a:lnTo>
                    <a:pt x="50" y="162"/>
                  </a:lnTo>
                  <a:lnTo>
                    <a:pt x="50" y="160"/>
                  </a:lnTo>
                  <a:lnTo>
                    <a:pt x="50" y="158"/>
                  </a:lnTo>
                  <a:lnTo>
                    <a:pt x="54" y="156"/>
                  </a:lnTo>
                  <a:lnTo>
                    <a:pt x="56" y="152"/>
                  </a:lnTo>
                  <a:lnTo>
                    <a:pt x="62" y="148"/>
                  </a:lnTo>
                  <a:lnTo>
                    <a:pt x="68" y="146"/>
                  </a:lnTo>
                  <a:lnTo>
                    <a:pt x="76" y="146"/>
                  </a:lnTo>
                  <a:lnTo>
                    <a:pt x="82" y="146"/>
                  </a:lnTo>
                  <a:lnTo>
                    <a:pt x="86" y="146"/>
                  </a:lnTo>
                  <a:lnTo>
                    <a:pt x="88" y="146"/>
                  </a:lnTo>
                  <a:lnTo>
                    <a:pt x="88" y="148"/>
                  </a:lnTo>
                  <a:lnTo>
                    <a:pt x="92" y="148"/>
                  </a:lnTo>
                  <a:lnTo>
                    <a:pt x="96" y="150"/>
                  </a:lnTo>
                  <a:lnTo>
                    <a:pt x="102" y="152"/>
                  </a:lnTo>
                  <a:lnTo>
                    <a:pt x="106" y="154"/>
                  </a:lnTo>
                  <a:lnTo>
                    <a:pt x="108" y="156"/>
                  </a:lnTo>
                  <a:lnTo>
                    <a:pt x="110" y="156"/>
                  </a:lnTo>
                  <a:lnTo>
                    <a:pt x="110" y="154"/>
                  </a:lnTo>
                  <a:lnTo>
                    <a:pt x="114" y="152"/>
                  </a:lnTo>
                  <a:lnTo>
                    <a:pt x="118" y="148"/>
                  </a:lnTo>
                  <a:lnTo>
                    <a:pt x="122" y="148"/>
                  </a:lnTo>
                  <a:lnTo>
                    <a:pt x="126" y="146"/>
                  </a:lnTo>
                  <a:lnTo>
                    <a:pt x="130" y="148"/>
                  </a:lnTo>
                  <a:lnTo>
                    <a:pt x="134" y="146"/>
                  </a:lnTo>
                  <a:lnTo>
                    <a:pt x="144" y="144"/>
                  </a:lnTo>
                  <a:lnTo>
                    <a:pt x="154" y="144"/>
                  </a:lnTo>
                  <a:lnTo>
                    <a:pt x="166" y="148"/>
                  </a:lnTo>
                  <a:lnTo>
                    <a:pt x="168" y="148"/>
                  </a:lnTo>
                  <a:lnTo>
                    <a:pt x="170" y="146"/>
                  </a:lnTo>
                  <a:lnTo>
                    <a:pt x="174" y="144"/>
                  </a:lnTo>
                  <a:lnTo>
                    <a:pt x="178" y="142"/>
                  </a:lnTo>
                  <a:lnTo>
                    <a:pt x="182" y="140"/>
                  </a:lnTo>
                  <a:lnTo>
                    <a:pt x="188" y="140"/>
                  </a:lnTo>
                  <a:lnTo>
                    <a:pt x="192" y="140"/>
                  </a:lnTo>
                  <a:lnTo>
                    <a:pt x="196" y="118"/>
                  </a:lnTo>
                  <a:lnTo>
                    <a:pt x="196" y="116"/>
                  </a:lnTo>
                  <a:lnTo>
                    <a:pt x="198" y="112"/>
                  </a:lnTo>
                  <a:lnTo>
                    <a:pt x="198" y="108"/>
                  </a:lnTo>
                  <a:lnTo>
                    <a:pt x="202" y="104"/>
                  </a:lnTo>
                  <a:lnTo>
                    <a:pt x="206" y="100"/>
                  </a:lnTo>
                  <a:lnTo>
                    <a:pt x="210" y="96"/>
                  </a:lnTo>
                  <a:lnTo>
                    <a:pt x="210" y="92"/>
                  </a:lnTo>
                  <a:lnTo>
                    <a:pt x="210" y="80"/>
                  </a:lnTo>
                  <a:lnTo>
                    <a:pt x="210" y="66"/>
                  </a:lnTo>
                  <a:lnTo>
                    <a:pt x="212" y="52"/>
                  </a:lnTo>
                  <a:lnTo>
                    <a:pt x="218" y="44"/>
                  </a:lnTo>
                  <a:lnTo>
                    <a:pt x="216" y="44"/>
                  </a:lnTo>
                  <a:lnTo>
                    <a:pt x="216" y="40"/>
                  </a:lnTo>
                  <a:lnTo>
                    <a:pt x="214" y="36"/>
                  </a:lnTo>
                  <a:lnTo>
                    <a:pt x="212" y="30"/>
                  </a:lnTo>
                  <a:lnTo>
                    <a:pt x="210" y="24"/>
                  </a:lnTo>
                  <a:lnTo>
                    <a:pt x="210" y="20"/>
                  </a:lnTo>
                  <a:lnTo>
                    <a:pt x="210" y="14"/>
                  </a:lnTo>
                  <a:lnTo>
                    <a:pt x="182" y="16"/>
                  </a:lnTo>
                  <a:lnTo>
                    <a:pt x="182" y="14"/>
                  </a:lnTo>
                  <a:lnTo>
                    <a:pt x="180" y="12"/>
                  </a:lnTo>
                  <a:lnTo>
                    <a:pt x="178" y="8"/>
                  </a:lnTo>
                  <a:lnTo>
                    <a:pt x="174" y="4"/>
                  </a:lnTo>
                  <a:lnTo>
                    <a:pt x="170" y="2"/>
                  </a:lnTo>
                  <a:lnTo>
                    <a:pt x="166" y="0"/>
                  </a:lnTo>
                  <a:lnTo>
                    <a:pt x="162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83" name="Freeform 280"/>
            <p:cNvSpPr>
              <a:spLocks noChangeArrowheads="1"/>
            </p:cNvSpPr>
            <p:nvPr/>
          </p:nvSpPr>
          <p:spPr bwMode="auto">
            <a:xfrm>
              <a:off x="344" y="1566"/>
              <a:ext cx="88" cy="148"/>
            </a:xfrm>
            <a:custGeom>
              <a:avLst/>
              <a:gdLst>
                <a:gd name="T0" fmla="*/ 60 w 88"/>
                <a:gd name="T1" fmla="*/ 2 h 148"/>
                <a:gd name="T2" fmla="*/ 58 w 88"/>
                <a:gd name="T3" fmla="*/ 8 h 148"/>
                <a:gd name="T4" fmla="*/ 58 w 88"/>
                <a:gd name="T5" fmla="*/ 20 h 148"/>
                <a:gd name="T6" fmla="*/ 60 w 88"/>
                <a:gd name="T7" fmla="*/ 30 h 148"/>
                <a:gd name="T8" fmla="*/ 58 w 88"/>
                <a:gd name="T9" fmla="*/ 42 h 148"/>
                <a:gd name="T10" fmla="*/ 56 w 88"/>
                <a:gd name="T11" fmla="*/ 48 h 148"/>
                <a:gd name="T12" fmla="*/ 50 w 88"/>
                <a:gd name="T13" fmla="*/ 64 h 148"/>
                <a:gd name="T14" fmla="*/ 42 w 88"/>
                <a:gd name="T15" fmla="*/ 70 h 148"/>
                <a:gd name="T16" fmla="*/ 38 w 88"/>
                <a:gd name="T17" fmla="*/ 72 h 148"/>
                <a:gd name="T18" fmla="*/ 36 w 88"/>
                <a:gd name="T19" fmla="*/ 72 h 148"/>
                <a:gd name="T20" fmla="*/ 26 w 88"/>
                <a:gd name="T21" fmla="*/ 70 h 148"/>
                <a:gd name="T22" fmla="*/ 18 w 88"/>
                <a:gd name="T23" fmla="*/ 76 h 148"/>
                <a:gd name="T24" fmla="*/ 12 w 88"/>
                <a:gd name="T25" fmla="*/ 84 h 148"/>
                <a:gd name="T26" fmla="*/ 8 w 88"/>
                <a:gd name="T27" fmla="*/ 88 h 148"/>
                <a:gd name="T28" fmla="*/ 0 w 88"/>
                <a:gd name="T29" fmla="*/ 120 h 148"/>
                <a:gd name="T30" fmla="*/ 0 w 88"/>
                <a:gd name="T31" fmla="*/ 124 h 148"/>
                <a:gd name="T32" fmla="*/ 2 w 88"/>
                <a:gd name="T33" fmla="*/ 130 h 148"/>
                <a:gd name="T34" fmla="*/ 10 w 88"/>
                <a:gd name="T35" fmla="*/ 134 h 148"/>
                <a:gd name="T36" fmla="*/ 14 w 88"/>
                <a:gd name="T37" fmla="*/ 136 h 148"/>
                <a:gd name="T38" fmla="*/ 18 w 88"/>
                <a:gd name="T39" fmla="*/ 140 h 148"/>
                <a:gd name="T40" fmla="*/ 18 w 88"/>
                <a:gd name="T41" fmla="*/ 148 h 148"/>
                <a:gd name="T42" fmla="*/ 36 w 88"/>
                <a:gd name="T43" fmla="*/ 148 h 148"/>
                <a:gd name="T44" fmla="*/ 70 w 88"/>
                <a:gd name="T45" fmla="*/ 146 h 148"/>
                <a:gd name="T46" fmla="*/ 86 w 88"/>
                <a:gd name="T47" fmla="*/ 144 h 148"/>
                <a:gd name="T48" fmla="*/ 88 w 88"/>
                <a:gd name="T49" fmla="*/ 138 h 148"/>
                <a:gd name="T50" fmla="*/ 88 w 88"/>
                <a:gd name="T51" fmla="*/ 134 h 148"/>
                <a:gd name="T52" fmla="*/ 82 w 88"/>
                <a:gd name="T53" fmla="*/ 130 h 148"/>
                <a:gd name="T54" fmla="*/ 74 w 88"/>
                <a:gd name="T55" fmla="*/ 122 h 148"/>
                <a:gd name="T56" fmla="*/ 68 w 88"/>
                <a:gd name="T57" fmla="*/ 110 h 148"/>
                <a:gd name="T58" fmla="*/ 62 w 88"/>
                <a:gd name="T59" fmla="*/ 100 h 148"/>
                <a:gd name="T60" fmla="*/ 66 w 88"/>
                <a:gd name="T61" fmla="*/ 98 h 148"/>
                <a:gd name="T62" fmla="*/ 70 w 88"/>
                <a:gd name="T63" fmla="*/ 94 h 148"/>
                <a:gd name="T64" fmla="*/ 72 w 88"/>
                <a:gd name="T65" fmla="*/ 86 h 148"/>
                <a:gd name="T66" fmla="*/ 70 w 88"/>
                <a:gd name="T67" fmla="*/ 78 h 148"/>
                <a:gd name="T68" fmla="*/ 68 w 88"/>
                <a:gd name="T69" fmla="*/ 76 h 148"/>
                <a:gd name="T70" fmla="*/ 64 w 88"/>
                <a:gd name="T71" fmla="*/ 72 h 148"/>
                <a:gd name="T72" fmla="*/ 62 w 88"/>
                <a:gd name="T73" fmla="*/ 64 h 148"/>
                <a:gd name="T74" fmla="*/ 64 w 88"/>
                <a:gd name="T75" fmla="*/ 58 h 148"/>
                <a:gd name="T76" fmla="*/ 68 w 88"/>
                <a:gd name="T77" fmla="*/ 58 h 148"/>
                <a:gd name="T78" fmla="*/ 74 w 88"/>
                <a:gd name="T79" fmla="*/ 56 h 148"/>
                <a:gd name="T80" fmla="*/ 78 w 88"/>
                <a:gd name="T81" fmla="*/ 50 h 148"/>
                <a:gd name="T82" fmla="*/ 78 w 88"/>
                <a:gd name="T83" fmla="*/ 46 h 148"/>
                <a:gd name="T84" fmla="*/ 74 w 88"/>
                <a:gd name="T85" fmla="*/ 40 h 148"/>
                <a:gd name="T86" fmla="*/ 72 w 88"/>
                <a:gd name="T87" fmla="*/ 30 h 148"/>
                <a:gd name="T88" fmla="*/ 72 w 88"/>
                <a:gd name="T89" fmla="*/ 20 h 148"/>
                <a:gd name="T90" fmla="*/ 72 w 88"/>
                <a:gd name="T91" fmla="*/ 16 h 148"/>
                <a:gd name="T92" fmla="*/ 72 w 88"/>
                <a:gd name="T93" fmla="*/ 8 h 148"/>
                <a:gd name="T94" fmla="*/ 66 w 88"/>
                <a:gd name="T95" fmla="*/ 2 h 14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88"/>
                <a:gd name="T145" fmla="*/ 0 h 148"/>
                <a:gd name="T146" fmla="*/ 88 w 88"/>
                <a:gd name="T147" fmla="*/ 148 h 148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88" h="148">
                  <a:moveTo>
                    <a:pt x="60" y="0"/>
                  </a:moveTo>
                  <a:lnTo>
                    <a:pt x="60" y="2"/>
                  </a:lnTo>
                  <a:lnTo>
                    <a:pt x="60" y="4"/>
                  </a:lnTo>
                  <a:lnTo>
                    <a:pt x="58" y="8"/>
                  </a:lnTo>
                  <a:lnTo>
                    <a:pt x="58" y="14"/>
                  </a:lnTo>
                  <a:lnTo>
                    <a:pt x="58" y="20"/>
                  </a:lnTo>
                  <a:lnTo>
                    <a:pt x="60" y="24"/>
                  </a:lnTo>
                  <a:lnTo>
                    <a:pt x="60" y="30"/>
                  </a:lnTo>
                  <a:lnTo>
                    <a:pt x="58" y="36"/>
                  </a:lnTo>
                  <a:lnTo>
                    <a:pt x="58" y="42"/>
                  </a:lnTo>
                  <a:lnTo>
                    <a:pt x="56" y="46"/>
                  </a:lnTo>
                  <a:lnTo>
                    <a:pt x="56" y="48"/>
                  </a:lnTo>
                  <a:lnTo>
                    <a:pt x="52" y="56"/>
                  </a:lnTo>
                  <a:lnTo>
                    <a:pt x="50" y="64"/>
                  </a:lnTo>
                  <a:lnTo>
                    <a:pt x="46" y="68"/>
                  </a:lnTo>
                  <a:lnTo>
                    <a:pt x="42" y="70"/>
                  </a:lnTo>
                  <a:lnTo>
                    <a:pt x="40" y="72"/>
                  </a:lnTo>
                  <a:lnTo>
                    <a:pt x="38" y="72"/>
                  </a:lnTo>
                  <a:lnTo>
                    <a:pt x="36" y="72"/>
                  </a:lnTo>
                  <a:lnTo>
                    <a:pt x="32" y="70"/>
                  </a:lnTo>
                  <a:lnTo>
                    <a:pt x="26" y="70"/>
                  </a:lnTo>
                  <a:lnTo>
                    <a:pt x="22" y="72"/>
                  </a:lnTo>
                  <a:lnTo>
                    <a:pt x="18" y="76"/>
                  </a:lnTo>
                  <a:lnTo>
                    <a:pt x="14" y="80"/>
                  </a:lnTo>
                  <a:lnTo>
                    <a:pt x="12" y="84"/>
                  </a:lnTo>
                  <a:lnTo>
                    <a:pt x="10" y="86"/>
                  </a:lnTo>
                  <a:lnTo>
                    <a:pt x="8" y="88"/>
                  </a:lnTo>
                  <a:lnTo>
                    <a:pt x="8" y="102"/>
                  </a:lnTo>
                  <a:lnTo>
                    <a:pt x="0" y="120"/>
                  </a:lnTo>
                  <a:lnTo>
                    <a:pt x="0" y="122"/>
                  </a:lnTo>
                  <a:lnTo>
                    <a:pt x="0" y="124"/>
                  </a:lnTo>
                  <a:lnTo>
                    <a:pt x="2" y="126"/>
                  </a:lnTo>
                  <a:lnTo>
                    <a:pt x="2" y="130"/>
                  </a:lnTo>
                  <a:lnTo>
                    <a:pt x="6" y="132"/>
                  </a:lnTo>
                  <a:lnTo>
                    <a:pt x="10" y="134"/>
                  </a:lnTo>
                  <a:lnTo>
                    <a:pt x="12" y="134"/>
                  </a:lnTo>
                  <a:lnTo>
                    <a:pt x="14" y="136"/>
                  </a:lnTo>
                  <a:lnTo>
                    <a:pt x="16" y="138"/>
                  </a:lnTo>
                  <a:lnTo>
                    <a:pt x="18" y="140"/>
                  </a:lnTo>
                  <a:lnTo>
                    <a:pt x="18" y="144"/>
                  </a:lnTo>
                  <a:lnTo>
                    <a:pt x="18" y="148"/>
                  </a:lnTo>
                  <a:lnTo>
                    <a:pt x="22" y="148"/>
                  </a:lnTo>
                  <a:lnTo>
                    <a:pt x="36" y="148"/>
                  </a:lnTo>
                  <a:lnTo>
                    <a:pt x="52" y="146"/>
                  </a:lnTo>
                  <a:lnTo>
                    <a:pt x="70" y="146"/>
                  </a:lnTo>
                  <a:lnTo>
                    <a:pt x="88" y="146"/>
                  </a:lnTo>
                  <a:lnTo>
                    <a:pt x="86" y="144"/>
                  </a:lnTo>
                  <a:lnTo>
                    <a:pt x="86" y="142"/>
                  </a:lnTo>
                  <a:lnTo>
                    <a:pt x="88" y="138"/>
                  </a:lnTo>
                  <a:lnTo>
                    <a:pt x="88" y="134"/>
                  </a:lnTo>
                  <a:lnTo>
                    <a:pt x="84" y="132"/>
                  </a:lnTo>
                  <a:lnTo>
                    <a:pt x="82" y="130"/>
                  </a:lnTo>
                  <a:lnTo>
                    <a:pt x="78" y="126"/>
                  </a:lnTo>
                  <a:lnTo>
                    <a:pt x="74" y="122"/>
                  </a:lnTo>
                  <a:lnTo>
                    <a:pt x="70" y="116"/>
                  </a:lnTo>
                  <a:lnTo>
                    <a:pt x="68" y="110"/>
                  </a:lnTo>
                  <a:lnTo>
                    <a:pt x="66" y="102"/>
                  </a:lnTo>
                  <a:lnTo>
                    <a:pt x="62" y="100"/>
                  </a:lnTo>
                  <a:lnTo>
                    <a:pt x="66" y="100"/>
                  </a:lnTo>
                  <a:lnTo>
                    <a:pt x="66" y="98"/>
                  </a:lnTo>
                  <a:lnTo>
                    <a:pt x="68" y="96"/>
                  </a:lnTo>
                  <a:lnTo>
                    <a:pt x="70" y="94"/>
                  </a:lnTo>
                  <a:lnTo>
                    <a:pt x="70" y="90"/>
                  </a:lnTo>
                  <a:lnTo>
                    <a:pt x="72" y="86"/>
                  </a:lnTo>
                  <a:lnTo>
                    <a:pt x="72" y="82"/>
                  </a:lnTo>
                  <a:lnTo>
                    <a:pt x="70" y="78"/>
                  </a:lnTo>
                  <a:lnTo>
                    <a:pt x="68" y="76"/>
                  </a:lnTo>
                  <a:lnTo>
                    <a:pt x="66" y="74"/>
                  </a:lnTo>
                  <a:lnTo>
                    <a:pt x="64" y="72"/>
                  </a:lnTo>
                  <a:lnTo>
                    <a:pt x="62" y="68"/>
                  </a:lnTo>
                  <a:lnTo>
                    <a:pt x="62" y="64"/>
                  </a:lnTo>
                  <a:lnTo>
                    <a:pt x="62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8" y="58"/>
                  </a:lnTo>
                  <a:lnTo>
                    <a:pt x="72" y="58"/>
                  </a:lnTo>
                  <a:lnTo>
                    <a:pt x="74" y="56"/>
                  </a:lnTo>
                  <a:lnTo>
                    <a:pt x="78" y="54"/>
                  </a:lnTo>
                  <a:lnTo>
                    <a:pt x="78" y="50"/>
                  </a:lnTo>
                  <a:lnTo>
                    <a:pt x="78" y="46"/>
                  </a:lnTo>
                  <a:lnTo>
                    <a:pt x="76" y="42"/>
                  </a:lnTo>
                  <a:lnTo>
                    <a:pt x="74" y="40"/>
                  </a:lnTo>
                  <a:lnTo>
                    <a:pt x="72" y="34"/>
                  </a:lnTo>
                  <a:lnTo>
                    <a:pt x="72" y="30"/>
                  </a:lnTo>
                  <a:lnTo>
                    <a:pt x="72" y="24"/>
                  </a:lnTo>
                  <a:lnTo>
                    <a:pt x="72" y="20"/>
                  </a:lnTo>
                  <a:lnTo>
                    <a:pt x="72" y="16"/>
                  </a:lnTo>
                  <a:lnTo>
                    <a:pt x="72" y="12"/>
                  </a:lnTo>
                  <a:lnTo>
                    <a:pt x="72" y="8"/>
                  </a:lnTo>
                  <a:lnTo>
                    <a:pt x="70" y="4"/>
                  </a:lnTo>
                  <a:lnTo>
                    <a:pt x="66" y="2"/>
                  </a:lnTo>
                  <a:lnTo>
                    <a:pt x="60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84" name="Freeform 281"/>
            <p:cNvSpPr>
              <a:spLocks noChangeArrowheads="1"/>
            </p:cNvSpPr>
            <p:nvPr/>
          </p:nvSpPr>
          <p:spPr bwMode="auto">
            <a:xfrm>
              <a:off x="404" y="1440"/>
              <a:ext cx="126" cy="212"/>
            </a:xfrm>
            <a:custGeom>
              <a:avLst/>
              <a:gdLst>
                <a:gd name="T0" fmla="*/ 126 w 126"/>
                <a:gd name="T1" fmla="*/ 46 h 212"/>
                <a:gd name="T2" fmla="*/ 124 w 126"/>
                <a:gd name="T3" fmla="*/ 90 h 212"/>
                <a:gd name="T4" fmla="*/ 120 w 126"/>
                <a:gd name="T5" fmla="*/ 88 h 212"/>
                <a:gd name="T6" fmla="*/ 112 w 126"/>
                <a:gd name="T7" fmla="*/ 90 h 212"/>
                <a:gd name="T8" fmla="*/ 108 w 126"/>
                <a:gd name="T9" fmla="*/ 92 h 212"/>
                <a:gd name="T10" fmla="*/ 106 w 126"/>
                <a:gd name="T11" fmla="*/ 98 h 212"/>
                <a:gd name="T12" fmla="*/ 106 w 126"/>
                <a:gd name="T13" fmla="*/ 104 h 212"/>
                <a:gd name="T14" fmla="*/ 102 w 126"/>
                <a:gd name="T15" fmla="*/ 110 h 212"/>
                <a:gd name="T16" fmla="*/ 98 w 126"/>
                <a:gd name="T17" fmla="*/ 114 h 212"/>
                <a:gd name="T18" fmla="*/ 98 w 126"/>
                <a:gd name="T19" fmla="*/ 120 h 212"/>
                <a:gd name="T20" fmla="*/ 98 w 126"/>
                <a:gd name="T21" fmla="*/ 124 h 212"/>
                <a:gd name="T22" fmla="*/ 98 w 126"/>
                <a:gd name="T23" fmla="*/ 124 h 212"/>
                <a:gd name="T24" fmla="*/ 98 w 126"/>
                <a:gd name="T25" fmla="*/ 122 h 212"/>
                <a:gd name="T26" fmla="*/ 100 w 126"/>
                <a:gd name="T27" fmla="*/ 126 h 212"/>
                <a:gd name="T28" fmla="*/ 104 w 126"/>
                <a:gd name="T29" fmla="*/ 132 h 212"/>
                <a:gd name="T30" fmla="*/ 102 w 126"/>
                <a:gd name="T31" fmla="*/ 138 h 212"/>
                <a:gd name="T32" fmla="*/ 102 w 126"/>
                <a:gd name="T33" fmla="*/ 150 h 212"/>
                <a:gd name="T34" fmla="*/ 104 w 126"/>
                <a:gd name="T35" fmla="*/ 158 h 212"/>
                <a:gd name="T36" fmla="*/ 106 w 126"/>
                <a:gd name="T37" fmla="*/ 168 h 212"/>
                <a:gd name="T38" fmla="*/ 108 w 126"/>
                <a:gd name="T39" fmla="*/ 174 h 212"/>
                <a:gd name="T40" fmla="*/ 108 w 126"/>
                <a:gd name="T41" fmla="*/ 176 h 212"/>
                <a:gd name="T42" fmla="*/ 100 w 126"/>
                <a:gd name="T43" fmla="*/ 178 h 212"/>
                <a:gd name="T44" fmla="*/ 92 w 126"/>
                <a:gd name="T45" fmla="*/ 182 h 212"/>
                <a:gd name="T46" fmla="*/ 86 w 126"/>
                <a:gd name="T47" fmla="*/ 190 h 212"/>
                <a:gd name="T48" fmla="*/ 86 w 126"/>
                <a:gd name="T49" fmla="*/ 192 h 212"/>
                <a:gd name="T50" fmla="*/ 84 w 126"/>
                <a:gd name="T51" fmla="*/ 198 h 212"/>
                <a:gd name="T52" fmla="*/ 78 w 126"/>
                <a:gd name="T53" fmla="*/ 202 h 212"/>
                <a:gd name="T54" fmla="*/ 68 w 126"/>
                <a:gd name="T55" fmla="*/ 204 h 212"/>
                <a:gd name="T56" fmla="*/ 66 w 126"/>
                <a:gd name="T57" fmla="*/ 202 h 212"/>
                <a:gd name="T58" fmla="*/ 60 w 126"/>
                <a:gd name="T59" fmla="*/ 200 h 212"/>
                <a:gd name="T60" fmla="*/ 58 w 126"/>
                <a:gd name="T61" fmla="*/ 204 h 212"/>
                <a:gd name="T62" fmla="*/ 46 w 126"/>
                <a:gd name="T63" fmla="*/ 208 h 212"/>
                <a:gd name="T64" fmla="*/ 12 w 126"/>
                <a:gd name="T65" fmla="*/ 212 h 212"/>
                <a:gd name="T66" fmla="*/ 12 w 126"/>
                <a:gd name="T67" fmla="*/ 210 h 212"/>
                <a:gd name="T68" fmla="*/ 10 w 126"/>
                <a:gd name="T69" fmla="*/ 204 h 212"/>
                <a:gd name="T70" fmla="*/ 6 w 126"/>
                <a:gd name="T71" fmla="*/ 200 h 212"/>
                <a:gd name="T72" fmla="*/ 2 w 126"/>
                <a:gd name="T73" fmla="*/ 194 h 212"/>
                <a:gd name="T74" fmla="*/ 2 w 126"/>
                <a:gd name="T75" fmla="*/ 184 h 212"/>
                <a:gd name="T76" fmla="*/ 6 w 126"/>
                <a:gd name="T77" fmla="*/ 186 h 212"/>
                <a:gd name="T78" fmla="*/ 12 w 126"/>
                <a:gd name="T79" fmla="*/ 184 h 212"/>
                <a:gd name="T80" fmla="*/ 18 w 126"/>
                <a:gd name="T81" fmla="*/ 180 h 212"/>
                <a:gd name="T82" fmla="*/ 18 w 126"/>
                <a:gd name="T83" fmla="*/ 174 h 212"/>
                <a:gd name="T84" fmla="*/ 16 w 126"/>
                <a:gd name="T85" fmla="*/ 168 h 212"/>
                <a:gd name="T86" fmla="*/ 12 w 126"/>
                <a:gd name="T87" fmla="*/ 156 h 212"/>
                <a:gd name="T88" fmla="*/ 12 w 126"/>
                <a:gd name="T89" fmla="*/ 150 h 212"/>
                <a:gd name="T90" fmla="*/ 14 w 126"/>
                <a:gd name="T91" fmla="*/ 144 h 212"/>
                <a:gd name="T92" fmla="*/ 12 w 126"/>
                <a:gd name="T93" fmla="*/ 136 h 212"/>
                <a:gd name="T94" fmla="*/ 10 w 126"/>
                <a:gd name="T95" fmla="*/ 132 h 212"/>
                <a:gd name="T96" fmla="*/ 8 w 126"/>
                <a:gd name="T97" fmla="*/ 130 h 212"/>
                <a:gd name="T98" fmla="*/ 4 w 126"/>
                <a:gd name="T99" fmla="*/ 126 h 212"/>
                <a:gd name="T100" fmla="*/ 0 w 126"/>
                <a:gd name="T101" fmla="*/ 126 h 212"/>
                <a:gd name="T102" fmla="*/ 2 w 126"/>
                <a:gd name="T103" fmla="*/ 120 h 212"/>
                <a:gd name="T104" fmla="*/ 6 w 126"/>
                <a:gd name="T105" fmla="*/ 104 h 212"/>
                <a:gd name="T106" fmla="*/ 4 w 126"/>
                <a:gd name="T107" fmla="*/ 102 h 212"/>
                <a:gd name="T108" fmla="*/ 6 w 126"/>
                <a:gd name="T109" fmla="*/ 96 h 212"/>
                <a:gd name="T110" fmla="*/ 12 w 126"/>
                <a:gd name="T111" fmla="*/ 88 h 212"/>
                <a:gd name="T112" fmla="*/ 18 w 126"/>
                <a:gd name="T113" fmla="*/ 78 h 212"/>
                <a:gd name="T114" fmla="*/ 18 w 126"/>
                <a:gd name="T115" fmla="*/ 50 h 212"/>
                <a:gd name="T116" fmla="*/ 26 w 126"/>
                <a:gd name="T117" fmla="*/ 30 h 212"/>
                <a:gd name="T118" fmla="*/ 24 w 126"/>
                <a:gd name="T119" fmla="*/ 26 h 212"/>
                <a:gd name="T120" fmla="*/ 20 w 126"/>
                <a:gd name="T121" fmla="*/ 16 h 212"/>
                <a:gd name="T122" fmla="*/ 18 w 126"/>
                <a:gd name="T123" fmla="*/ 6 h 21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26"/>
                <a:gd name="T187" fmla="*/ 0 h 212"/>
                <a:gd name="T188" fmla="*/ 126 w 126"/>
                <a:gd name="T189" fmla="*/ 212 h 212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26" h="212">
                  <a:moveTo>
                    <a:pt x="18" y="0"/>
                  </a:moveTo>
                  <a:lnTo>
                    <a:pt x="126" y="46"/>
                  </a:lnTo>
                  <a:lnTo>
                    <a:pt x="124" y="90"/>
                  </a:lnTo>
                  <a:lnTo>
                    <a:pt x="122" y="90"/>
                  </a:lnTo>
                  <a:lnTo>
                    <a:pt x="120" y="88"/>
                  </a:lnTo>
                  <a:lnTo>
                    <a:pt x="116" y="88"/>
                  </a:lnTo>
                  <a:lnTo>
                    <a:pt x="112" y="90"/>
                  </a:lnTo>
                  <a:lnTo>
                    <a:pt x="110" y="90"/>
                  </a:lnTo>
                  <a:lnTo>
                    <a:pt x="108" y="92"/>
                  </a:lnTo>
                  <a:lnTo>
                    <a:pt x="106" y="96"/>
                  </a:lnTo>
                  <a:lnTo>
                    <a:pt x="106" y="98"/>
                  </a:lnTo>
                  <a:lnTo>
                    <a:pt x="106" y="100"/>
                  </a:lnTo>
                  <a:lnTo>
                    <a:pt x="106" y="104"/>
                  </a:lnTo>
                  <a:lnTo>
                    <a:pt x="104" y="108"/>
                  </a:lnTo>
                  <a:lnTo>
                    <a:pt x="102" y="110"/>
                  </a:lnTo>
                  <a:lnTo>
                    <a:pt x="100" y="110"/>
                  </a:lnTo>
                  <a:lnTo>
                    <a:pt x="98" y="114"/>
                  </a:lnTo>
                  <a:lnTo>
                    <a:pt x="96" y="116"/>
                  </a:lnTo>
                  <a:lnTo>
                    <a:pt x="98" y="120"/>
                  </a:lnTo>
                  <a:lnTo>
                    <a:pt x="98" y="122"/>
                  </a:lnTo>
                  <a:lnTo>
                    <a:pt x="98" y="124"/>
                  </a:lnTo>
                  <a:lnTo>
                    <a:pt x="98" y="122"/>
                  </a:lnTo>
                  <a:lnTo>
                    <a:pt x="98" y="124"/>
                  </a:lnTo>
                  <a:lnTo>
                    <a:pt x="100" y="126"/>
                  </a:lnTo>
                  <a:lnTo>
                    <a:pt x="102" y="128"/>
                  </a:lnTo>
                  <a:lnTo>
                    <a:pt x="104" y="132"/>
                  </a:lnTo>
                  <a:lnTo>
                    <a:pt x="104" y="134"/>
                  </a:lnTo>
                  <a:lnTo>
                    <a:pt x="102" y="138"/>
                  </a:lnTo>
                  <a:lnTo>
                    <a:pt x="102" y="144"/>
                  </a:lnTo>
                  <a:lnTo>
                    <a:pt x="102" y="150"/>
                  </a:lnTo>
                  <a:lnTo>
                    <a:pt x="102" y="154"/>
                  </a:lnTo>
                  <a:lnTo>
                    <a:pt x="104" y="158"/>
                  </a:lnTo>
                  <a:lnTo>
                    <a:pt x="104" y="162"/>
                  </a:lnTo>
                  <a:lnTo>
                    <a:pt x="106" y="168"/>
                  </a:lnTo>
                  <a:lnTo>
                    <a:pt x="108" y="172"/>
                  </a:lnTo>
                  <a:lnTo>
                    <a:pt x="108" y="174"/>
                  </a:lnTo>
                  <a:lnTo>
                    <a:pt x="108" y="176"/>
                  </a:lnTo>
                  <a:lnTo>
                    <a:pt x="104" y="178"/>
                  </a:lnTo>
                  <a:lnTo>
                    <a:pt x="100" y="178"/>
                  </a:lnTo>
                  <a:lnTo>
                    <a:pt x="96" y="180"/>
                  </a:lnTo>
                  <a:lnTo>
                    <a:pt x="92" y="182"/>
                  </a:lnTo>
                  <a:lnTo>
                    <a:pt x="88" y="186"/>
                  </a:lnTo>
                  <a:lnTo>
                    <a:pt x="86" y="190"/>
                  </a:lnTo>
                  <a:lnTo>
                    <a:pt x="86" y="192"/>
                  </a:lnTo>
                  <a:lnTo>
                    <a:pt x="86" y="194"/>
                  </a:lnTo>
                  <a:lnTo>
                    <a:pt x="84" y="198"/>
                  </a:lnTo>
                  <a:lnTo>
                    <a:pt x="82" y="200"/>
                  </a:lnTo>
                  <a:lnTo>
                    <a:pt x="78" y="202"/>
                  </a:lnTo>
                  <a:lnTo>
                    <a:pt x="74" y="204"/>
                  </a:lnTo>
                  <a:lnTo>
                    <a:pt x="68" y="204"/>
                  </a:lnTo>
                  <a:lnTo>
                    <a:pt x="68" y="202"/>
                  </a:lnTo>
                  <a:lnTo>
                    <a:pt x="66" y="202"/>
                  </a:lnTo>
                  <a:lnTo>
                    <a:pt x="64" y="202"/>
                  </a:lnTo>
                  <a:lnTo>
                    <a:pt x="60" y="200"/>
                  </a:lnTo>
                  <a:lnTo>
                    <a:pt x="58" y="202"/>
                  </a:lnTo>
                  <a:lnTo>
                    <a:pt x="58" y="204"/>
                  </a:lnTo>
                  <a:lnTo>
                    <a:pt x="56" y="204"/>
                  </a:lnTo>
                  <a:lnTo>
                    <a:pt x="46" y="208"/>
                  </a:lnTo>
                  <a:lnTo>
                    <a:pt x="32" y="210"/>
                  </a:lnTo>
                  <a:lnTo>
                    <a:pt x="12" y="212"/>
                  </a:lnTo>
                  <a:lnTo>
                    <a:pt x="12" y="210"/>
                  </a:lnTo>
                  <a:lnTo>
                    <a:pt x="10" y="206"/>
                  </a:lnTo>
                  <a:lnTo>
                    <a:pt x="10" y="204"/>
                  </a:lnTo>
                  <a:lnTo>
                    <a:pt x="6" y="202"/>
                  </a:lnTo>
                  <a:lnTo>
                    <a:pt x="6" y="200"/>
                  </a:lnTo>
                  <a:lnTo>
                    <a:pt x="4" y="198"/>
                  </a:lnTo>
                  <a:lnTo>
                    <a:pt x="2" y="194"/>
                  </a:lnTo>
                  <a:lnTo>
                    <a:pt x="2" y="190"/>
                  </a:lnTo>
                  <a:lnTo>
                    <a:pt x="2" y="184"/>
                  </a:lnTo>
                  <a:lnTo>
                    <a:pt x="4" y="184"/>
                  </a:lnTo>
                  <a:lnTo>
                    <a:pt x="6" y="186"/>
                  </a:lnTo>
                  <a:lnTo>
                    <a:pt x="8" y="184"/>
                  </a:lnTo>
                  <a:lnTo>
                    <a:pt x="12" y="184"/>
                  </a:lnTo>
                  <a:lnTo>
                    <a:pt x="14" y="182"/>
                  </a:lnTo>
                  <a:lnTo>
                    <a:pt x="18" y="180"/>
                  </a:lnTo>
                  <a:lnTo>
                    <a:pt x="18" y="176"/>
                  </a:lnTo>
                  <a:lnTo>
                    <a:pt x="18" y="174"/>
                  </a:lnTo>
                  <a:lnTo>
                    <a:pt x="18" y="172"/>
                  </a:lnTo>
                  <a:lnTo>
                    <a:pt x="16" y="168"/>
                  </a:lnTo>
                  <a:lnTo>
                    <a:pt x="14" y="162"/>
                  </a:lnTo>
                  <a:lnTo>
                    <a:pt x="12" y="156"/>
                  </a:lnTo>
                  <a:lnTo>
                    <a:pt x="12" y="152"/>
                  </a:lnTo>
                  <a:lnTo>
                    <a:pt x="12" y="150"/>
                  </a:lnTo>
                  <a:lnTo>
                    <a:pt x="12" y="146"/>
                  </a:lnTo>
                  <a:lnTo>
                    <a:pt x="14" y="144"/>
                  </a:lnTo>
                  <a:lnTo>
                    <a:pt x="12" y="140"/>
                  </a:lnTo>
                  <a:lnTo>
                    <a:pt x="12" y="136"/>
                  </a:lnTo>
                  <a:lnTo>
                    <a:pt x="10" y="132"/>
                  </a:lnTo>
                  <a:lnTo>
                    <a:pt x="10" y="130"/>
                  </a:lnTo>
                  <a:lnTo>
                    <a:pt x="8" y="130"/>
                  </a:lnTo>
                  <a:lnTo>
                    <a:pt x="6" y="128"/>
                  </a:lnTo>
                  <a:lnTo>
                    <a:pt x="4" y="126"/>
                  </a:lnTo>
                  <a:lnTo>
                    <a:pt x="0" y="128"/>
                  </a:lnTo>
                  <a:lnTo>
                    <a:pt x="0" y="126"/>
                  </a:lnTo>
                  <a:lnTo>
                    <a:pt x="0" y="124"/>
                  </a:lnTo>
                  <a:lnTo>
                    <a:pt x="2" y="120"/>
                  </a:lnTo>
                  <a:lnTo>
                    <a:pt x="4" y="114"/>
                  </a:lnTo>
                  <a:lnTo>
                    <a:pt x="6" y="104"/>
                  </a:lnTo>
                  <a:lnTo>
                    <a:pt x="4" y="104"/>
                  </a:lnTo>
                  <a:lnTo>
                    <a:pt x="4" y="102"/>
                  </a:lnTo>
                  <a:lnTo>
                    <a:pt x="4" y="100"/>
                  </a:lnTo>
                  <a:lnTo>
                    <a:pt x="6" y="96"/>
                  </a:lnTo>
                  <a:lnTo>
                    <a:pt x="8" y="92"/>
                  </a:lnTo>
                  <a:lnTo>
                    <a:pt x="12" y="88"/>
                  </a:lnTo>
                  <a:lnTo>
                    <a:pt x="18" y="82"/>
                  </a:lnTo>
                  <a:lnTo>
                    <a:pt x="18" y="78"/>
                  </a:lnTo>
                  <a:lnTo>
                    <a:pt x="18" y="66"/>
                  </a:lnTo>
                  <a:lnTo>
                    <a:pt x="18" y="50"/>
                  </a:lnTo>
                  <a:lnTo>
                    <a:pt x="20" y="38"/>
                  </a:lnTo>
                  <a:lnTo>
                    <a:pt x="26" y="30"/>
                  </a:lnTo>
                  <a:lnTo>
                    <a:pt x="24" y="30"/>
                  </a:lnTo>
                  <a:lnTo>
                    <a:pt x="24" y="26"/>
                  </a:lnTo>
                  <a:lnTo>
                    <a:pt x="22" y="22"/>
                  </a:lnTo>
                  <a:lnTo>
                    <a:pt x="20" y="16"/>
                  </a:lnTo>
                  <a:lnTo>
                    <a:pt x="18" y="12"/>
                  </a:lnTo>
                  <a:lnTo>
                    <a:pt x="18" y="6"/>
                  </a:lnTo>
                  <a:lnTo>
                    <a:pt x="18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85" name="Freeform 282"/>
            <p:cNvSpPr>
              <a:spLocks noChangeArrowheads="1"/>
            </p:cNvSpPr>
            <p:nvPr/>
          </p:nvSpPr>
          <p:spPr bwMode="auto">
            <a:xfrm>
              <a:off x="502" y="1446"/>
              <a:ext cx="218" cy="250"/>
            </a:xfrm>
            <a:custGeom>
              <a:avLst/>
              <a:gdLst>
                <a:gd name="T0" fmla="*/ 186 w 218"/>
                <a:gd name="T1" fmla="*/ 4 h 250"/>
                <a:gd name="T2" fmla="*/ 174 w 218"/>
                <a:gd name="T3" fmla="*/ 16 h 250"/>
                <a:gd name="T4" fmla="*/ 28 w 218"/>
                <a:gd name="T5" fmla="*/ 22 h 250"/>
                <a:gd name="T6" fmla="*/ 24 w 218"/>
                <a:gd name="T7" fmla="*/ 82 h 250"/>
                <a:gd name="T8" fmla="*/ 14 w 218"/>
                <a:gd name="T9" fmla="*/ 84 h 250"/>
                <a:gd name="T10" fmla="*/ 10 w 218"/>
                <a:gd name="T11" fmla="*/ 90 h 250"/>
                <a:gd name="T12" fmla="*/ 6 w 218"/>
                <a:gd name="T13" fmla="*/ 100 h 250"/>
                <a:gd name="T14" fmla="*/ 2 w 218"/>
                <a:gd name="T15" fmla="*/ 106 h 250"/>
                <a:gd name="T16" fmla="*/ 0 w 218"/>
                <a:gd name="T17" fmla="*/ 110 h 250"/>
                <a:gd name="T18" fmla="*/ 4 w 218"/>
                <a:gd name="T19" fmla="*/ 122 h 250"/>
                <a:gd name="T20" fmla="*/ 6 w 218"/>
                <a:gd name="T21" fmla="*/ 128 h 250"/>
                <a:gd name="T22" fmla="*/ 6 w 218"/>
                <a:gd name="T23" fmla="*/ 136 h 250"/>
                <a:gd name="T24" fmla="*/ 6 w 218"/>
                <a:gd name="T25" fmla="*/ 152 h 250"/>
                <a:gd name="T26" fmla="*/ 14 w 218"/>
                <a:gd name="T27" fmla="*/ 174 h 250"/>
                <a:gd name="T28" fmla="*/ 24 w 218"/>
                <a:gd name="T29" fmla="*/ 186 h 250"/>
                <a:gd name="T30" fmla="*/ 32 w 218"/>
                <a:gd name="T31" fmla="*/ 196 h 250"/>
                <a:gd name="T32" fmla="*/ 50 w 218"/>
                <a:gd name="T33" fmla="*/ 222 h 250"/>
                <a:gd name="T34" fmla="*/ 56 w 218"/>
                <a:gd name="T35" fmla="*/ 230 h 250"/>
                <a:gd name="T36" fmla="*/ 66 w 218"/>
                <a:gd name="T37" fmla="*/ 238 h 250"/>
                <a:gd name="T38" fmla="*/ 78 w 218"/>
                <a:gd name="T39" fmla="*/ 240 h 250"/>
                <a:gd name="T40" fmla="*/ 88 w 218"/>
                <a:gd name="T41" fmla="*/ 250 h 250"/>
                <a:gd name="T42" fmla="*/ 114 w 218"/>
                <a:gd name="T43" fmla="*/ 250 h 250"/>
                <a:gd name="T44" fmla="*/ 138 w 218"/>
                <a:gd name="T45" fmla="*/ 250 h 250"/>
                <a:gd name="T46" fmla="*/ 180 w 218"/>
                <a:gd name="T47" fmla="*/ 244 h 250"/>
                <a:gd name="T48" fmla="*/ 180 w 218"/>
                <a:gd name="T49" fmla="*/ 222 h 250"/>
                <a:gd name="T50" fmla="*/ 172 w 218"/>
                <a:gd name="T51" fmla="*/ 210 h 250"/>
                <a:gd name="T52" fmla="*/ 160 w 218"/>
                <a:gd name="T53" fmla="*/ 196 h 250"/>
                <a:gd name="T54" fmla="*/ 154 w 218"/>
                <a:gd name="T55" fmla="*/ 192 h 250"/>
                <a:gd name="T56" fmla="*/ 152 w 218"/>
                <a:gd name="T57" fmla="*/ 184 h 250"/>
                <a:gd name="T58" fmla="*/ 156 w 218"/>
                <a:gd name="T59" fmla="*/ 176 h 250"/>
                <a:gd name="T60" fmla="*/ 156 w 218"/>
                <a:gd name="T61" fmla="*/ 158 h 250"/>
                <a:gd name="T62" fmla="*/ 160 w 218"/>
                <a:gd name="T63" fmla="*/ 150 h 250"/>
                <a:gd name="T64" fmla="*/ 176 w 218"/>
                <a:gd name="T65" fmla="*/ 130 h 250"/>
                <a:gd name="T66" fmla="*/ 188 w 218"/>
                <a:gd name="T67" fmla="*/ 108 h 250"/>
                <a:gd name="T68" fmla="*/ 192 w 218"/>
                <a:gd name="T69" fmla="*/ 94 h 250"/>
                <a:gd name="T70" fmla="*/ 200 w 218"/>
                <a:gd name="T71" fmla="*/ 82 h 250"/>
                <a:gd name="T72" fmla="*/ 208 w 218"/>
                <a:gd name="T73" fmla="*/ 78 h 250"/>
                <a:gd name="T74" fmla="*/ 216 w 218"/>
                <a:gd name="T75" fmla="*/ 70 h 250"/>
                <a:gd name="T76" fmla="*/ 218 w 218"/>
                <a:gd name="T77" fmla="*/ 66 h 250"/>
                <a:gd name="T78" fmla="*/ 212 w 218"/>
                <a:gd name="T79" fmla="*/ 54 h 250"/>
                <a:gd name="T80" fmla="*/ 204 w 218"/>
                <a:gd name="T81" fmla="*/ 40 h 250"/>
                <a:gd name="T82" fmla="*/ 200 w 218"/>
                <a:gd name="T83" fmla="*/ 32 h 250"/>
                <a:gd name="T84" fmla="*/ 200 w 218"/>
                <a:gd name="T85" fmla="*/ 22 h 250"/>
                <a:gd name="T86" fmla="*/ 192 w 218"/>
                <a:gd name="T87" fmla="*/ 8 h 25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18"/>
                <a:gd name="T133" fmla="*/ 0 h 250"/>
                <a:gd name="T134" fmla="*/ 218 w 218"/>
                <a:gd name="T135" fmla="*/ 250 h 250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18" h="250">
                  <a:moveTo>
                    <a:pt x="188" y="0"/>
                  </a:moveTo>
                  <a:lnTo>
                    <a:pt x="188" y="2"/>
                  </a:lnTo>
                  <a:lnTo>
                    <a:pt x="186" y="4"/>
                  </a:lnTo>
                  <a:lnTo>
                    <a:pt x="184" y="8"/>
                  </a:lnTo>
                  <a:lnTo>
                    <a:pt x="180" y="12"/>
                  </a:lnTo>
                  <a:lnTo>
                    <a:pt x="174" y="16"/>
                  </a:lnTo>
                  <a:lnTo>
                    <a:pt x="168" y="20"/>
                  </a:lnTo>
                  <a:lnTo>
                    <a:pt x="160" y="22"/>
                  </a:lnTo>
                  <a:lnTo>
                    <a:pt x="28" y="22"/>
                  </a:lnTo>
                  <a:lnTo>
                    <a:pt x="28" y="84"/>
                  </a:lnTo>
                  <a:lnTo>
                    <a:pt x="28" y="82"/>
                  </a:lnTo>
                  <a:lnTo>
                    <a:pt x="24" y="82"/>
                  </a:lnTo>
                  <a:lnTo>
                    <a:pt x="20" y="82"/>
                  </a:lnTo>
                  <a:lnTo>
                    <a:pt x="18" y="82"/>
                  </a:lnTo>
                  <a:lnTo>
                    <a:pt x="14" y="84"/>
                  </a:lnTo>
                  <a:lnTo>
                    <a:pt x="10" y="86"/>
                  </a:lnTo>
                  <a:lnTo>
                    <a:pt x="10" y="90"/>
                  </a:lnTo>
                  <a:lnTo>
                    <a:pt x="8" y="94"/>
                  </a:lnTo>
                  <a:lnTo>
                    <a:pt x="8" y="98"/>
                  </a:lnTo>
                  <a:lnTo>
                    <a:pt x="6" y="100"/>
                  </a:lnTo>
                  <a:lnTo>
                    <a:pt x="6" y="102"/>
                  </a:lnTo>
                  <a:lnTo>
                    <a:pt x="4" y="104"/>
                  </a:lnTo>
                  <a:lnTo>
                    <a:pt x="2" y="106"/>
                  </a:lnTo>
                  <a:lnTo>
                    <a:pt x="0" y="108"/>
                  </a:lnTo>
                  <a:lnTo>
                    <a:pt x="0" y="110"/>
                  </a:lnTo>
                  <a:lnTo>
                    <a:pt x="0" y="114"/>
                  </a:lnTo>
                  <a:lnTo>
                    <a:pt x="2" y="118"/>
                  </a:lnTo>
                  <a:lnTo>
                    <a:pt x="4" y="122"/>
                  </a:lnTo>
                  <a:lnTo>
                    <a:pt x="6" y="124"/>
                  </a:lnTo>
                  <a:lnTo>
                    <a:pt x="6" y="128"/>
                  </a:lnTo>
                  <a:lnTo>
                    <a:pt x="6" y="132"/>
                  </a:lnTo>
                  <a:lnTo>
                    <a:pt x="6" y="136"/>
                  </a:lnTo>
                  <a:lnTo>
                    <a:pt x="4" y="140"/>
                  </a:lnTo>
                  <a:lnTo>
                    <a:pt x="4" y="146"/>
                  </a:lnTo>
                  <a:lnTo>
                    <a:pt x="6" y="152"/>
                  </a:lnTo>
                  <a:lnTo>
                    <a:pt x="12" y="170"/>
                  </a:lnTo>
                  <a:lnTo>
                    <a:pt x="14" y="174"/>
                  </a:lnTo>
                  <a:lnTo>
                    <a:pt x="16" y="178"/>
                  </a:lnTo>
                  <a:lnTo>
                    <a:pt x="20" y="182"/>
                  </a:lnTo>
                  <a:lnTo>
                    <a:pt x="24" y="186"/>
                  </a:lnTo>
                  <a:lnTo>
                    <a:pt x="26" y="190"/>
                  </a:lnTo>
                  <a:lnTo>
                    <a:pt x="30" y="194"/>
                  </a:lnTo>
                  <a:lnTo>
                    <a:pt x="32" y="196"/>
                  </a:lnTo>
                  <a:lnTo>
                    <a:pt x="38" y="204"/>
                  </a:lnTo>
                  <a:lnTo>
                    <a:pt x="44" y="214"/>
                  </a:lnTo>
                  <a:lnTo>
                    <a:pt x="50" y="222"/>
                  </a:lnTo>
                  <a:lnTo>
                    <a:pt x="54" y="228"/>
                  </a:lnTo>
                  <a:lnTo>
                    <a:pt x="54" y="230"/>
                  </a:lnTo>
                  <a:lnTo>
                    <a:pt x="56" y="230"/>
                  </a:lnTo>
                  <a:lnTo>
                    <a:pt x="60" y="234"/>
                  </a:lnTo>
                  <a:lnTo>
                    <a:pt x="62" y="236"/>
                  </a:lnTo>
                  <a:lnTo>
                    <a:pt x="66" y="238"/>
                  </a:lnTo>
                  <a:lnTo>
                    <a:pt x="72" y="240"/>
                  </a:lnTo>
                  <a:lnTo>
                    <a:pt x="76" y="240"/>
                  </a:lnTo>
                  <a:lnTo>
                    <a:pt x="78" y="240"/>
                  </a:lnTo>
                  <a:lnTo>
                    <a:pt x="80" y="242"/>
                  </a:lnTo>
                  <a:lnTo>
                    <a:pt x="84" y="244"/>
                  </a:lnTo>
                  <a:lnTo>
                    <a:pt x="88" y="250"/>
                  </a:lnTo>
                  <a:lnTo>
                    <a:pt x="92" y="250"/>
                  </a:lnTo>
                  <a:lnTo>
                    <a:pt x="102" y="250"/>
                  </a:lnTo>
                  <a:lnTo>
                    <a:pt x="114" y="250"/>
                  </a:lnTo>
                  <a:lnTo>
                    <a:pt x="122" y="250"/>
                  </a:lnTo>
                  <a:lnTo>
                    <a:pt x="126" y="250"/>
                  </a:lnTo>
                  <a:lnTo>
                    <a:pt x="138" y="250"/>
                  </a:lnTo>
                  <a:lnTo>
                    <a:pt x="152" y="248"/>
                  </a:lnTo>
                  <a:lnTo>
                    <a:pt x="168" y="246"/>
                  </a:lnTo>
                  <a:lnTo>
                    <a:pt x="180" y="244"/>
                  </a:lnTo>
                  <a:lnTo>
                    <a:pt x="184" y="240"/>
                  </a:lnTo>
                  <a:lnTo>
                    <a:pt x="182" y="222"/>
                  </a:lnTo>
                  <a:lnTo>
                    <a:pt x="180" y="222"/>
                  </a:lnTo>
                  <a:lnTo>
                    <a:pt x="178" y="218"/>
                  </a:lnTo>
                  <a:lnTo>
                    <a:pt x="176" y="214"/>
                  </a:lnTo>
                  <a:lnTo>
                    <a:pt x="172" y="210"/>
                  </a:lnTo>
                  <a:lnTo>
                    <a:pt x="168" y="204"/>
                  </a:lnTo>
                  <a:lnTo>
                    <a:pt x="164" y="200"/>
                  </a:lnTo>
                  <a:lnTo>
                    <a:pt x="160" y="196"/>
                  </a:lnTo>
                  <a:lnTo>
                    <a:pt x="158" y="194"/>
                  </a:lnTo>
                  <a:lnTo>
                    <a:pt x="156" y="194"/>
                  </a:lnTo>
                  <a:lnTo>
                    <a:pt x="154" y="192"/>
                  </a:lnTo>
                  <a:lnTo>
                    <a:pt x="152" y="190"/>
                  </a:lnTo>
                  <a:lnTo>
                    <a:pt x="152" y="188"/>
                  </a:lnTo>
                  <a:lnTo>
                    <a:pt x="152" y="184"/>
                  </a:lnTo>
                  <a:lnTo>
                    <a:pt x="156" y="182"/>
                  </a:lnTo>
                  <a:lnTo>
                    <a:pt x="156" y="180"/>
                  </a:lnTo>
                  <a:lnTo>
                    <a:pt x="156" y="176"/>
                  </a:lnTo>
                  <a:lnTo>
                    <a:pt x="156" y="172"/>
                  </a:lnTo>
                  <a:lnTo>
                    <a:pt x="156" y="166"/>
                  </a:lnTo>
                  <a:lnTo>
                    <a:pt x="156" y="158"/>
                  </a:lnTo>
                  <a:lnTo>
                    <a:pt x="158" y="154"/>
                  </a:lnTo>
                  <a:lnTo>
                    <a:pt x="160" y="150"/>
                  </a:lnTo>
                  <a:lnTo>
                    <a:pt x="164" y="144"/>
                  </a:lnTo>
                  <a:lnTo>
                    <a:pt x="168" y="136"/>
                  </a:lnTo>
                  <a:lnTo>
                    <a:pt x="176" y="130"/>
                  </a:lnTo>
                  <a:lnTo>
                    <a:pt x="178" y="128"/>
                  </a:lnTo>
                  <a:lnTo>
                    <a:pt x="182" y="118"/>
                  </a:lnTo>
                  <a:lnTo>
                    <a:pt x="188" y="108"/>
                  </a:lnTo>
                  <a:lnTo>
                    <a:pt x="188" y="98"/>
                  </a:lnTo>
                  <a:lnTo>
                    <a:pt x="190" y="96"/>
                  </a:lnTo>
                  <a:lnTo>
                    <a:pt x="192" y="94"/>
                  </a:lnTo>
                  <a:lnTo>
                    <a:pt x="194" y="90"/>
                  </a:lnTo>
                  <a:lnTo>
                    <a:pt x="198" y="86"/>
                  </a:lnTo>
                  <a:lnTo>
                    <a:pt x="200" y="82"/>
                  </a:lnTo>
                  <a:lnTo>
                    <a:pt x="204" y="80"/>
                  </a:lnTo>
                  <a:lnTo>
                    <a:pt x="206" y="78"/>
                  </a:lnTo>
                  <a:lnTo>
                    <a:pt x="208" y="78"/>
                  </a:lnTo>
                  <a:lnTo>
                    <a:pt x="212" y="76"/>
                  </a:lnTo>
                  <a:lnTo>
                    <a:pt x="214" y="72"/>
                  </a:lnTo>
                  <a:lnTo>
                    <a:pt x="216" y="70"/>
                  </a:lnTo>
                  <a:lnTo>
                    <a:pt x="218" y="68"/>
                  </a:lnTo>
                  <a:lnTo>
                    <a:pt x="218" y="66"/>
                  </a:lnTo>
                  <a:lnTo>
                    <a:pt x="216" y="64"/>
                  </a:lnTo>
                  <a:lnTo>
                    <a:pt x="214" y="60"/>
                  </a:lnTo>
                  <a:lnTo>
                    <a:pt x="212" y="54"/>
                  </a:lnTo>
                  <a:lnTo>
                    <a:pt x="210" y="50"/>
                  </a:lnTo>
                  <a:lnTo>
                    <a:pt x="206" y="44"/>
                  </a:lnTo>
                  <a:lnTo>
                    <a:pt x="204" y="40"/>
                  </a:lnTo>
                  <a:lnTo>
                    <a:pt x="204" y="38"/>
                  </a:lnTo>
                  <a:lnTo>
                    <a:pt x="202" y="34"/>
                  </a:lnTo>
                  <a:lnTo>
                    <a:pt x="200" y="32"/>
                  </a:lnTo>
                  <a:lnTo>
                    <a:pt x="200" y="28"/>
                  </a:lnTo>
                  <a:lnTo>
                    <a:pt x="200" y="22"/>
                  </a:lnTo>
                  <a:lnTo>
                    <a:pt x="198" y="18"/>
                  </a:lnTo>
                  <a:lnTo>
                    <a:pt x="196" y="12"/>
                  </a:lnTo>
                  <a:lnTo>
                    <a:pt x="192" y="8"/>
                  </a:lnTo>
                  <a:lnTo>
                    <a:pt x="188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86" name="Freeform 283"/>
            <p:cNvSpPr>
              <a:spLocks noChangeArrowheads="1"/>
            </p:cNvSpPr>
            <p:nvPr/>
          </p:nvSpPr>
          <p:spPr bwMode="auto">
            <a:xfrm>
              <a:off x="406" y="1616"/>
              <a:ext cx="148" cy="84"/>
            </a:xfrm>
            <a:custGeom>
              <a:avLst/>
              <a:gdLst>
                <a:gd name="T0" fmla="*/ 106 w 148"/>
                <a:gd name="T1" fmla="*/ 0 h 84"/>
                <a:gd name="T2" fmla="*/ 98 w 148"/>
                <a:gd name="T3" fmla="*/ 2 h 84"/>
                <a:gd name="T4" fmla="*/ 90 w 148"/>
                <a:gd name="T5" fmla="*/ 6 h 84"/>
                <a:gd name="T6" fmla="*/ 84 w 148"/>
                <a:gd name="T7" fmla="*/ 12 h 84"/>
                <a:gd name="T8" fmla="*/ 82 w 148"/>
                <a:gd name="T9" fmla="*/ 22 h 84"/>
                <a:gd name="T10" fmla="*/ 76 w 148"/>
                <a:gd name="T11" fmla="*/ 28 h 84"/>
                <a:gd name="T12" fmla="*/ 70 w 148"/>
                <a:gd name="T13" fmla="*/ 28 h 84"/>
                <a:gd name="T14" fmla="*/ 64 w 148"/>
                <a:gd name="T15" fmla="*/ 26 h 84"/>
                <a:gd name="T16" fmla="*/ 60 w 148"/>
                <a:gd name="T17" fmla="*/ 26 h 84"/>
                <a:gd name="T18" fmla="*/ 58 w 148"/>
                <a:gd name="T19" fmla="*/ 26 h 84"/>
                <a:gd name="T20" fmla="*/ 54 w 148"/>
                <a:gd name="T21" fmla="*/ 28 h 84"/>
                <a:gd name="T22" fmla="*/ 48 w 148"/>
                <a:gd name="T23" fmla="*/ 30 h 84"/>
                <a:gd name="T24" fmla="*/ 36 w 148"/>
                <a:gd name="T25" fmla="*/ 34 h 84"/>
                <a:gd name="T26" fmla="*/ 26 w 148"/>
                <a:gd name="T27" fmla="*/ 36 h 84"/>
                <a:gd name="T28" fmla="*/ 10 w 148"/>
                <a:gd name="T29" fmla="*/ 38 h 84"/>
                <a:gd name="T30" fmla="*/ 6 w 148"/>
                <a:gd name="T31" fmla="*/ 46 h 84"/>
                <a:gd name="T32" fmla="*/ 4 w 148"/>
                <a:gd name="T33" fmla="*/ 50 h 84"/>
                <a:gd name="T34" fmla="*/ 0 w 148"/>
                <a:gd name="T35" fmla="*/ 50 h 84"/>
                <a:gd name="T36" fmla="*/ 2 w 148"/>
                <a:gd name="T37" fmla="*/ 52 h 84"/>
                <a:gd name="T38" fmla="*/ 4 w 148"/>
                <a:gd name="T39" fmla="*/ 54 h 84"/>
                <a:gd name="T40" fmla="*/ 6 w 148"/>
                <a:gd name="T41" fmla="*/ 60 h 84"/>
                <a:gd name="T42" fmla="*/ 10 w 148"/>
                <a:gd name="T43" fmla="*/ 70 h 84"/>
                <a:gd name="T44" fmla="*/ 26 w 148"/>
                <a:gd name="T45" fmla="*/ 84 h 84"/>
                <a:gd name="T46" fmla="*/ 38 w 148"/>
                <a:gd name="T47" fmla="*/ 74 h 84"/>
                <a:gd name="T48" fmla="*/ 42 w 148"/>
                <a:gd name="T49" fmla="*/ 68 h 84"/>
                <a:gd name="T50" fmla="*/ 48 w 148"/>
                <a:gd name="T51" fmla="*/ 62 h 84"/>
                <a:gd name="T52" fmla="*/ 58 w 148"/>
                <a:gd name="T53" fmla="*/ 60 h 84"/>
                <a:gd name="T54" fmla="*/ 60 w 148"/>
                <a:gd name="T55" fmla="*/ 62 h 84"/>
                <a:gd name="T56" fmla="*/ 62 w 148"/>
                <a:gd name="T57" fmla="*/ 68 h 84"/>
                <a:gd name="T58" fmla="*/ 64 w 148"/>
                <a:gd name="T59" fmla="*/ 70 h 84"/>
                <a:gd name="T60" fmla="*/ 74 w 148"/>
                <a:gd name="T61" fmla="*/ 68 h 84"/>
                <a:gd name="T62" fmla="*/ 86 w 148"/>
                <a:gd name="T63" fmla="*/ 68 h 84"/>
                <a:gd name="T64" fmla="*/ 118 w 148"/>
                <a:gd name="T65" fmla="*/ 62 h 84"/>
                <a:gd name="T66" fmla="*/ 146 w 148"/>
                <a:gd name="T67" fmla="*/ 52 h 84"/>
                <a:gd name="T68" fmla="*/ 132 w 148"/>
                <a:gd name="T69" fmla="*/ 34 h 84"/>
                <a:gd name="T70" fmla="*/ 122 w 148"/>
                <a:gd name="T71" fmla="*/ 22 h 84"/>
                <a:gd name="T72" fmla="*/ 118 w 148"/>
                <a:gd name="T73" fmla="*/ 16 h 84"/>
                <a:gd name="T74" fmla="*/ 112 w 148"/>
                <a:gd name="T75" fmla="*/ 8 h 84"/>
                <a:gd name="T76" fmla="*/ 106 w 148"/>
                <a:gd name="T77" fmla="*/ 0 h 8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48"/>
                <a:gd name="T118" fmla="*/ 0 h 84"/>
                <a:gd name="T119" fmla="*/ 148 w 148"/>
                <a:gd name="T120" fmla="*/ 84 h 8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48" h="84">
                  <a:moveTo>
                    <a:pt x="106" y="0"/>
                  </a:moveTo>
                  <a:lnTo>
                    <a:pt x="106" y="0"/>
                  </a:lnTo>
                  <a:lnTo>
                    <a:pt x="102" y="0"/>
                  </a:lnTo>
                  <a:lnTo>
                    <a:pt x="98" y="2"/>
                  </a:lnTo>
                  <a:lnTo>
                    <a:pt x="94" y="4"/>
                  </a:lnTo>
                  <a:lnTo>
                    <a:pt x="90" y="6"/>
                  </a:lnTo>
                  <a:lnTo>
                    <a:pt x="86" y="10"/>
                  </a:lnTo>
                  <a:lnTo>
                    <a:pt x="84" y="12"/>
                  </a:lnTo>
                  <a:lnTo>
                    <a:pt x="84" y="18"/>
                  </a:lnTo>
                  <a:lnTo>
                    <a:pt x="82" y="22"/>
                  </a:lnTo>
                  <a:lnTo>
                    <a:pt x="78" y="26"/>
                  </a:lnTo>
                  <a:lnTo>
                    <a:pt x="76" y="28"/>
                  </a:lnTo>
                  <a:lnTo>
                    <a:pt x="74" y="28"/>
                  </a:lnTo>
                  <a:lnTo>
                    <a:pt x="70" y="28"/>
                  </a:lnTo>
                  <a:lnTo>
                    <a:pt x="68" y="28"/>
                  </a:lnTo>
                  <a:lnTo>
                    <a:pt x="64" y="26"/>
                  </a:lnTo>
                  <a:lnTo>
                    <a:pt x="62" y="26"/>
                  </a:lnTo>
                  <a:lnTo>
                    <a:pt x="60" y="26"/>
                  </a:lnTo>
                  <a:lnTo>
                    <a:pt x="60" y="24"/>
                  </a:lnTo>
                  <a:lnTo>
                    <a:pt x="58" y="26"/>
                  </a:lnTo>
                  <a:lnTo>
                    <a:pt x="56" y="28"/>
                  </a:lnTo>
                  <a:lnTo>
                    <a:pt x="54" y="28"/>
                  </a:lnTo>
                  <a:lnTo>
                    <a:pt x="52" y="28"/>
                  </a:lnTo>
                  <a:lnTo>
                    <a:pt x="48" y="30"/>
                  </a:lnTo>
                  <a:lnTo>
                    <a:pt x="42" y="32"/>
                  </a:lnTo>
                  <a:lnTo>
                    <a:pt x="36" y="34"/>
                  </a:lnTo>
                  <a:lnTo>
                    <a:pt x="30" y="36"/>
                  </a:lnTo>
                  <a:lnTo>
                    <a:pt x="26" y="36"/>
                  </a:lnTo>
                  <a:lnTo>
                    <a:pt x="10" y="36"/>
                  </a:lnTo>
                  <a:lnTo>
                    <a:pt x="10" y="38"/>
                  </a:lnTo>
                  <a:lnTo>
                    <a:pt x="8" y="42"/>
                  </a:lnTo>
                  <a:lnTo>
                    <a:pt x="6" y="46"/>
                  </a:lnTo>
                  <a:lnTo>
                    <a:pt x="4" y="50"/>
                  </a:lnTo>
                  <a:lnTo>
                    <a:pt x="2" y="50"/>
                  </a:lnTo>
                  <a:lnTo>
                    <a:pt x="0" y="50"/>
                  </a:lnTo>
                  <a:lnTo>
                    <a:pt x="2" y="52"/>
                  </a:lnTo>
                  <a:lnTo>
                    <a:pt x="4" y="52"/>
                  </a:lnTo>
                  <a:lnTo>
                    <a:pt x="4" y="54"/>
                  </a:lnTo>
                  <a:lnTo>
                    <a:pt x="4" y="56"/>
                  </a:lnTo>
                  <a:lnTo>
                    <a:pt x="6" y="60"/>
                  </a:lnTo>
                  <a:lnTo>
                    <a:pt x="6" y="66"/>
                  </a:lnTo>
                  <a:lnTo>
                    <a:pt x="10" y="70"/>
                  </a:lnTo>
                  <a:lnTo>
                    <a:pt x="14" y="74"/>
                  </a:lnTo>
                  <a:lnTo>
                    <a:pt x="26" y="84"/>
                  </a:lnTo>
                  <a:lnTo>
                    <a:pt x="38" y="74"/>
                  </a:lnTo>
                  <a:lnTo>
                    <a:pt x="40" y="72"/>
                  </a:lnTo>
                  <a:lnTo>
                    <a:pt x="42" y="68"/>
                  </a:lnTo>
                  <a:lnTo>
                    <a:pt x="44" y="66"/>
                  </a:lnTo>
                  <a:lnTo>
                    <a:pt x="48" y="62"/>
                  </a:lnTo>
                  <a:lnTo>
                    <a:pt x="52" y="60"/>
                  </a:lnTo>
                  <a:lnTo>
                    <a:pt x="58" y="60"/>
                  </a:lnTo>
                  <a:lnTo>
                    <a:pt x="60" y="62"/>
                  </a:lnTo>
                  <a:lnTo>
                    <a:pt x="60" y="66"/>
                  </a:lnTo>
                  <a:lnTo>
                    <a:pt x="62" y="68"/>
                  </a:lnTo>
                  <a:lnTo>
                    <a:pt x="64" y="70"/>
                  </a:lnTo>
                  <a:lnTo>
                    <a:pt x="68" y="70"/>
                  </a:lnTo>
                  <a:lnTo>
                    <a:pt x="74" y="68"/>
                  </a:lnTo>
                  <a:lnTo>
                    <a:pt x="80" y="68"/>
                  </a:lnTo>
                  <a:lnTo>
                    <a:pt x="86" y="68"/>
                  </a:lnTo>
                  <a:lnTo>
                    <a:pt x="90" y="68"/>
                  </a:lnTo>
                  <a:lnTo>
                    <a:pt x="118" y="62"/>
                  </a:lnTo>
                  <a:lnTo>
                    <a:pt x="148" y="56"/>
                  </a:lnTo>
                  <a:lnTo>
                    <a:pt x="146" y="52"/>
                  </a:lnTo>
                  <a:lnTo>
                    <a:pt x="140" y="44"/>
                  </a:lnTo>
                  <a:lnTo>
                    <a:pt x="132" y="34"/>
                  </a:lnTo>
                  <a:lnTo>
                    <a:pt x="124" y="22"/>
                  </a:lnTo>
                  <a:lnTo>
                    <a:pt x="122" y="22"/>
                  </a:lnTo>
                  <a:lnTo>
                    <a:pt x="120" y="20"/>
                  </a:lnTo>
                  <a:lnTo>
                    <a:pt x="118" y="16"/>
                  </a:lnTo>
                  <a:lnTo>
                    <a:pt x="114" y="12"/>
                  </a:lnTo>
                  <a:lnTo>
                    <a:pt x="112" y="8"/>
                  </a:lnTo>
                  <a:lnTo>
                    <a:pt x="108" y="2"/>
                  </a:lnTo>
                  <a:lnTo>
                    <a:pt x="106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87" name="Freeform 284"/>
            <p:cNvSpPr>
              <a:spLocks noChangeArrowheads="1"/>
            </p:cNvSpPr>
            <p:nvPr/>
          </p:nvSpPr>
          <p:spPr bwMode="auto">
            <a:xfrm>
              <a:off x="336" y="1712"/>
              <a:ext cx="74" cy="82"/>
            </a:xfrm>
            <a:custGeom>
              <a:avLst/>
              <a:gdLst>
                <a:gd name="T0" fmla="*/ 52 w 74"/>
                <a:gd name="T1" fmla="*/ 0 h 82"/>
                <a:gd name="T2" fmla="*/ 52 w 74"/>
                <a:gd name="T3" fmla="*/ 6 h 82"/>
                <a:gd name="T4" fmla="*/ 54 w 74"/>
                <a:gd name="T5" fmla="*/ 12 h 82"/>
                <a:gd name="T6" fmla="*/ 60 w 74"/>
                <a:gd name="T7" fmla="*/ 12 h 82"/>
                <a:gd name="T8" fmla="*/ 68 w 74"/>
                <a:gd name="T9" fmla="*/ 12 h 82"/>
                <a:gd name="T10" fmla="*/ 72 w 74"/>
                <a:gd name="T11" fmla="*/ 12 h 82"/>
                <a:gd name="T12" fmla="*/ 72 w 74"/>
                <a:gd name="T13" fmla="*/ 14 h 82"/>
                <a:gd name="T14" fmla="*/ 74 w 74"/>
                <a:gd name="T15" fmla="*/ 22 h 82"/>
                <a:gd name="T16" fmla="*/ 72 w 74"/>
                <a:gd name="T17" fmla="*/ 26 h 82"/>
                <a:gd name="T18" fmla="*/ 68 w 74"/>
                <a:gd name="T19" fmla="*/ 26 h 82"/>
                <a:gd name="T20" fmla="*/ 68 w 74"/>
                <a:gd name="T21" fmla="*/ 30 h 82"/>
                <a:gd name="T22" fmla="*/ 68 w 74"/>
                <a:gd name="T23" fmla="*/ 36 h 82"/>
                <a:gd name="T24" fmla="*/ 74 w 74"/>
                <a:gd name="T25" fmla="*/ 38 h 82"/>
                <a:gd name="T26" fmla="*/ 74 w 74"/>
                <a:gd name="T27" fmla="*/ 42 h 82"/>
                <a:gd name="T28" fmla="*/ 74 w 74"/>
                <a:gd name="T29" fmla="*/ 52 h 82"/>
                <a:gd name="T30" fmla="*/ 70 w 74"/>
                <a:gd name="T31" fmla="*/ 60 h 82"/>
                <a:gd name="T32" fmla="*/ 62 w 74"/>
                <a:gd name="T33" fmla="*/ 64 h 82"/>
                <a:gd name="T34" fmla="*/ 52 w 74"/>
                <a:gd name="T35" fmla="*/ 66 h 82"/>
                <a:gd name="T36" fmla="*/ 46 w 74"/>
                <a:gd name="T37" fmla="*/ 68 h 82"/>
                <a:gd name="T38" fmla="*/ 42 w 74"/>
                <a:gd name="T39" fmla="*/ 68 h 82"/>
                <a:gd name="T40" fmla="*/ 32 w 74"/>
                <a:gd name="T41" fmla="*/ 72 h 82"/>
                <a:gd name="T42" fmla="*/ 28 w 74"/>
                <a:gd name="T43" fmla="*/ 78 h 82"/>
                <a:gd name="T44" fmla="*/ 24 w 74"/>
                <a:gd name="T45" fmla="*/ 82 h 82"/>
                <a:gd name="T46" fmla="*/ 22 w 74"/>
                <a:gd name="T47" fmla="*/ 74 h 82"/>
                <a:gd name="T48" fmla="*/ 20 w 74"/>
                <a:gd name="T49" fmla="*/ 72 h 82"/>
                <a:gd name="T50" fmla="*/ 16 w 74"/>
                <a:gd name="T51" fmla="*/ 68 h 82"/>
                <a:gd name="T52" fmla="*/ 14 w 74"/>
                <a:gd name="T53" fmla="*/ 66 h 82"/>
                <a:gd name="T54" fmla="*/ 6 w 74"/>
                <a:gd name="T55" fmla="*/ 58 h 82"/>
                <a:gd name="T56" fmla="*/ 0 w 74"/>
                <a:gd name="T57" fmla="*/ 46 h 82"/>
                <a:gd name="T58" fmla="*/ 0 w 74"/>
                <a:gd name="T59" fmla="*/ 46 h 82"/>
                <a:gd name="T60" fmla="*/ 6 w 74"/>
                <a:gd name="T61" fmla="*/ 18 h 82"/>
                <a:gd name="T62" fmla="*/ 26 w 74"/>
                <a:gd name="T63" fmla="*/ 18 h 82"/>
                <a:gd name="T64" fmla="*/ 30 w 74"/>
                <a:gd name="T65" fmla="*/ 18 h 82"/>
                <a:gd name="T66" fmla="*/ 32 w 74"/>
                <a:gd name="T67" fmla="*/ 2 h 8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74"/>
                <a:gd name="T103" fmla="*/ 0 h 82"/>
                <a:gd name="T104" fmla="*/ 74 w 74"/>
                <a:gd name="T105" fmla="*/ 82 h 8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74" h="82">
                  <a:moveTo>
                    <a:pt x="32" y="2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2" y="6"/>
                  </a:lnTo>
                  <a:lnTo>
                    <a:pt x="52" y="10"/>
                  </a:lnTo>
                  <a:lnTo>
                    <a:pt x="54" y="12"/>
                  </a:lnTo>
                  <a:lnTo>
                    <a:pt x="56" y="12"/>
                  </a:lnTo>
                  <a:lnTo>
                    <a:pt x="60" y="12"/>
                  </a:lnTo>
                  <a:lnTo>
                    <a:pt x="64" y="12"/>
                  </a:lnTo>
                  <a:lnTo>
                    <a:pt x="68" y="12"/>
                  </a:lnTo>
                  <a:lnTo>
                    <a:pt x="72" y="12"/>
                  </a:lnTo>
                  <a:lnTo>
                    <a:pt x="72" y="14"/>
                  </a:lnTo>
                  <a:lnTo>
                    <a:pt x="74" y="18"/>
                  </a:lnTo>
                  <a:lnTo>
                    <a:pt x="74" y="22"/>
                  </a:lnTo>
                  <a:lnTo>
                    <a:pt x="72" y="26"/>
                  </a:lnTo>
                  <a:lnTo>
                    <a:pt x="70" y="26"/>
                  </a:lnTo>
                  <a:lnTo>
                    <a:pt x="68" y="26"/>
                  </a:lnTo>
                  <a:lnTo>
                    <a:pt x="68" y="28"/>
                  </a:lnTo>
                  <a:lnTo>
                    <a:pt x="68" y="30"/>
                  </a:lnTo>
                  <a:lnTo>
                    <a:pt x="68" y="34"/>
                  </a:lnTo>
                  <a:lnTo>
                    <a:pt x="68" y="36"/>
                  </a:lnTo>
                  <a:lnTo>
                    <a:pt x="74" y="38"/>
                  </a:lnTo>
                  <a:lnTo>
                    <a:pt x="74" y="42"/>
                  </a:lnTo>
                  <a:lnTo>
                    <a:pt x="74" y="46"/>
                  </a:lnTo>
                  <a:lnTo>
                    <a:pt x="74" y="52"/>
                  </a:lnTo>
                  <a:lnTo>
                    <a:pt x="72" y="56"/>
                  </a:lnTo>
                  <a:lnTo>
                    <a:pt x="70" y="60"/>
                  </a:lnTo>
                  <a:lnTo>
                    <a:pt x="68" y="62"/>
                  </a:lnTo>
                  <a:lnTo>
                    <a:pt x="62" y="64"/>
                  </a:lnTo>
                  <a:lnTo>
                    <a:pt x="56" y="66"/>
                  </a:lnTo>
                  <a:lnTo>
                    <a:pt x="52" y="66"/>
                  </a:lnTo>
                  <a:lnTo>
                    <a:pt x="48" y="68"/>
                  </a:lnTo>
                  <a:lnTo>
                    <a:pt x="46" y="68"/>
                  </a:lnTo>
                  <a:lnTo>
                    <a:pt x="44" y="62"/>
                  </a:lnTo>
                  <a:lnTo>
                    <a:pt x="42" y="68"/>
                  </a:lnTo>
                  <a:lnTo>
                    <a:pt x="32" y="72"/>
                  </a:lnTo>
                  <a:lnTo>
                    <a:pt x="30" y="74"/>
                  </a:lnTo>
                  <a:lnTo>
                    <a:pt x="28" y="78"/>
                  </a:lnTo>
                  <a:lnTo>
                    <a:pt x="26" y="80"/>
                  </a:lnTo>
                  <a:lnTo>
                    <a:pt x="24" y="82"/>
                  </a:lnTo>
                  <a:lnTo>
                    <a:pt x="22" y="74"/>
                  </a:lnTo>
                  <a:lnTo>
                    <a:pt x="20" y="72"/>
                  </a:lnTo>
                  <a:lnTo>
                    <a:pt x="20" y="68"/>
                  </a:lnTo>
                  <a:lnTo>
                    <a:pt x="16" y="68"/>
                  </a:lnTo>
                  <a:lnTo>
                    <a:pt x="16" y="66"/>
                  </a:lnTo>
                  <a:lnTo>
                    <a:pt x="14" y="66"/>
                  </a:lnTo>
                  <a:lnTo>
                    <a:pt x="10" y="62"/>
                  </a:lnTo>
                  <a:lnTo>
                    <a:pt x="6" y="58"/>
                  </a:lnTo>
                  <a:lnTo>
                    <a:pt x="2" y="54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6" y="18"/>
                  </a:lnTo>
                  <a:lnTo>
                    <a:pt x="26" y="18"/>
                  </a:lnTo>
                  <a:lnTo>
                    <a:pt x="28" y="18"/>
                  </a:lnTo>
                  <a:lnTo>
                    <a:pt x="30" y="18"/>
                  </a:lnTo>
                  <a:lnTo>
                    <a:pt x="30" y="14"/>
                  </a:lnTo>
                  <a:lnTo>
                    <a:pt x="32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88" name="Freeform 285"/>
            <p:cNvSpPr>
              <a:spLocks noChangeArrowheads="1"/>
            </p:cNvSpPr>
            <p:nvPr/>
          </p:nvSpPr>
          <p:spPr bwMode="auto">
            <a:xfrm>
              <a:off x="342" y="1714"/>
              <a:ext cx="26" cy="16"/>
            </a:xfrm>
            <a:custGeom>
              <a:avLst/>
              <a:gdLst>
                <a:gd name="T0" fmla="*/ 20 w 26"/>
                <a:gd name="T1" fmla="*/ 0 h 16"/>
                <a:gd name="T2" fmla="*/ 20 w 26"/>
                <a:gd name="T3" fmla="*/ 0 h 16"/>
                <a:gd name="T4" fmla="*/ 18 w 26"/>
                <a:gd name="T5" fmla="*/ 0 h 16"/>
                <a:gd name="T6" fmla="*/ 14 w 26"/>
                <a:gd name="T7" fmla="*/ 0 h 16"/>
                <a:gd name="T8" fmla="*/ 10 w 26"/>
                <a:gd name="T9" fmla="*/ 2 h 16"/>
                <a:gd name="T10" fmla="*/ 6 w 26"/>
                <a:gd name="T11" fmla="*/ 4 h 16"/>
                <a:gd name="T12" fmla="*/ 4 w 26"/>
                <a:gd name="T13" fmla="*/ 8 h 16"/>
                <a:gd name="T14" fmla="*/ 0 w 26"/>
                <a:gd name="T15" fmla="*/ 16 h 16"/>
                <a:gd name="T16" fmla="*/ 22 w 26"/>
                <a:gd name="T17" fmla="*/ 16 h 16"/>
                <a:gd name="T18" fmla="*/ 22 w 26"/>
                <a:gd name="T19" fmla="*/ 16 h 16"/>
                <a:gd name="T20" fmla="*/ 24 w 26"/>
                <a:gd name="T21" fmla="*/ 14 h 16"/>
                <a:gd name="T22" fmla="*/ 24 w 26"/>
                <a:gd name="T23" fmla="*/ 12 h 16"/>
                <a:gd name="T24" fmla="*/ 24 w 26"/>
                <a:gd name="T25" fmla="*/ 10 h 16"/>
                <a:gd name="T26" fmla="*/ 26 w 26"/>
                <a:gd name="T27" fmla="*/ 6 h 16"/>
                <a:gd name="T28" fmla="*/ 26 w 26"/>
                <a:gd name="T29" fmla="*/ 2 h 16"/>
                <a:gd name="T30" fmla="*/ 26 w 26"/>
                <a:gd name="T31" fmla="*/ 0 h 16"/>
                <a:gd name="T32" fmla="*/ 20 w 26"/>
                <a:gd name="T33" fmla="*/ 0 h 1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6"/>
                <a:gd name="T52" fmla="*/ 0 h 16"/>
                <a:gd name="T53" fmla="*/ 26 w 26"/>
                <a:gd name="T54" fmla="*/ 16 h 1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6" h="16">
                  <a:moveTo>
                    <a:pt x="20" y="0"/>
                  </a:move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6" y="4"/>
                  </a:lnTo>
                  <a:lnTo>
                    <a:pt x="4" y="8"/>
                  </a:lnTo>
                  <a:lnTo>
                    <a:pt x="0" y="16"/>
                  </a:lnTo>
                  <a:lnTo>
                    <a:pt x="22" y="16"/>
                  </a:lnTo>
                  <a:lnTo>
                    <a:pt x="24" y="14"/>
                  </a:lnTo>
                  <a:lnTo>
                    <a:pt x="24" y="12"/>
                  </a:lnTo>
                  <a:lnTo>
                    <a:pt x="24" y="10"/>
                  </a:lnTo>
                  <a:lnTo>
                    <a:pt x="26" y="6"/>
                  </a:lnTo>
                  <a:lnTo>
                    <a:pt x="26" y="2"/>
                  </a:lnTo>
                  <a:lnTo>
                    <a:pt x="26" y="0"/>
                  </a:lnTo>
                  <a:lnTo>
                    <a:pt x="20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89" name="Freeform 286"/>
            <p:cNvSpPr>
              <a:spLocks noChangeArrowheads="1"/>
            </p:cNvSpPr>
            <p:nvPr/>
          </p:nvSpPr>
          <p:spPr bwMode="auto">
            <a:xfrm>
              <a:off x="360" y="1690"/>
              <a:ext cx="88" cy="122"/>
            </a:xfrm>
            <a:custGeom>
              <a:avLst/>
              <a:gdLst>
                <a:gd name="T0" fmla="*/ 10 w 88"/>
                <a:gd name="T1" fmla="*/ 120 h 122"/>
                <a:gd name="T2" fmla="*/ 12 w 88"/>
                <a:gd name="T3" fmla="*/ 122 h 122"/>
                <a:gd name="T4" fmla="*/ 10 w 88"/>
                <a:gd name="T5" fmla="*/ 120 h 122"/>
                <a:gd name="T6" fmla="*/ 0 w 88"/>
                <a:gd name="T7" fmla="*/ 104 h 122"/>
                <a:gd name="T8" fmla="*/ 2 w 88"/>
                <a:gd name="T9" fmla="*/ 102 h 122"/>
                <a:gd name="T10" fmla="*/ 6 w 88"/>
                <a:gd name="T11" fmla="*/ 98 h 122"/>
                <a:gd name="T12" fmla="*/ 8 w 88"/>
                <a:gd name="T13" fmla="*/ 96 h 122"/>
                <a:gd name="T14" fmla="*/ 14 w 88"/>
                <a:gd name="T15" fmla="*/ 92 h 122"/>
                <a:gd name="T16" fmla="*/ 20 w 88"/>
                <a:gd name="T17" fmla="*/ 84 h 122"/>
                <a:gd name="T18" fmla="*/ 24 w 88"/>
                <a:gd name="T19" fmla="*/ 90 h 122"/>
                <a:gd name="T20" fmla="*/ 32 w 88"/>
                <a:gd name="T21" fmla="*/ 88 h 122"/>
                <a:gd name="T22" fmla="*/ 44 w 88"/>
                <a:gd name="T23" fmla="*/ 84 h 122"/>
                <a:gd name="T24" fmla="*/ 48 w 88"/>
                <a:gd name="T25" fmla="*/ 82 h 122"/>
                <a:gd name="T26" fmla="*/ 48 w 88"/>
                <a:gd name="T27" fmla="*/ 78 h 122"/>
                <a:gd name="T28" fmla="*/ 50 w 88"/>
                <a:gd name="T29" fmla="*/ 66 h 122"/>
                <a:gd name="T30" fmla="*/ 44 w 88"/>
                <a:gd name="T31" fmla="*/ 58 h 122"/>
                <a:gd name="T32" fmla="*/ 44 w 88"/>
                <a:gd name="T33" fmla="*/ 56 h 122"/>
                <a:gd name="T34" fmla="*/ 44 w 88"/>
                <a:gd name="T35" fmla="*/ 50 h 122"/>
                <a:gd name="T36" fmla="*/ 46 w 88"/>
                <a:gd name="T37" fmla="*/ 48 h 122"/>
                <a:gd name="T38" fmla="*/ 48 w 88"/>
                <a:gd name="T39" fmla="*/ 46 h 122"/>
                <a:gd name="T40" fmla="*/ 50 w 88"/>
                <a:gd name="T41" fmla="*/ 40 h 122"/>
                <a:gd name="T42" fmla="*/ 48 w 88"/>
                <a:gd name="T43" fmla="*/ 34 h 122"/>
                <a:gd name="T44" fmla="*/ 30 w 88"/>
                <a:gd name="T45" fmla="*/ 32 h 122"/>
                <a:gd name="T46" fmla="*/ 28 w 88"/>
                <a:gd name="T47" fmla="*/ 24 h 122"/>
                <a:gd name="T48" fmla="*/ 32 w 88"/>
                <a:gd name="T49" fmla="*/ 22 h 122"/>
                <a:gd name="T50" fmla="*/ 56 w 88"/>
                <a:gd name="T51" fmla="*/ 20 h 122"/>
                <a:gd name="T52" fmla="*/ 72 w 88"/>
                <a:gd name="T53" fmla="*/ 22 h 122"/>
                <a:gd name="T54" fmla="*/ 72 w 88"/>
                <a:gd name="T55" fmla="*/ 18 h 122"/>
                <a:gd name="T56" fmla="*/ 72 w 88"/>
                <a:gd name="T57" fmla="*/ 12 h 122"/>
                <a:gd name="T58" fmla="*/ 78 w 88"/>
                <a:gd name="T59" fmla="*/ 6 h 122"/>
                <a:gd name="T60" fmla="*/ 82 w 88"/>
                <a:gd name="T61" fmla="*/ 4 h 122"/>
                <a:gd name="T62" fmla="*/ 86 w 88"/>
                <a:gd name="T63" fmla="*/ 0 h 122"/>
                <a:gd name="T64" fmla="*/ 88 w 88"/>
                <a:gd name="T65" fmla="*/ 0 h 122"/>
                <a:gd name="T66" fmla="*/ 88 w 88"/>
                <a:gd name="T67" fmla="*/ 10 h 122"/>
                <a:gd name="T68" fmla="*/ 88 w 88"/>
                <a:gd name="T69" fmla="*/ 14 h 122"/>
                <a:gd name="T70" fmla="*/ 86 w 88"/>
                <a:gd name="T71" fmla="*/ 24 h 122"/>
                <a:gd name="T72" fmla="*/ 86 w 88"/>
                <a:gd name="T73" fmla="*/ 34 h 122"/>
                <a:gd name="T74" fmla="*/ 86 w 88"/>
                <a:gd name="T75" fmla="*/ 40 h 122"/>
                <a:gd name="T76" fmla="*/ 86 w 88"/>
                <a:gd name="T77" fmla="*/ 48 h 122"/>
                <a:gd name="T78" fmla="*/ 84 w 88"/>
                <a:gd name="T79" fmla="*/ 60 h 122"/>
                <a:gd name="T80" fmla="*/ 80 w 88"/>
                <a:gd name="T81" fmla="*/ 68 h 122"/>
                <a:gd name="T82" fmla="*/ 78 w 88"/>
                <a:gd name="T83" fmla="*/ 72 h 122"/>
                <a:gd name="T84" fmla="*/ 74 w 88"/>
                <a:gd name="T85" fmla="*/ 82 h 122"/>
                <a:gd name="T86" fmla="*/ 70 w 88"/>
                <a:gd name="T87" fmla="*/ 92 h 122"/>
                <a:gd name="T88" fmla="*/ 66 w 88"/>
                <a:gd name="T89" fmla="*/ 98 h 122"/>
                <a:gd name="T90" fmla="*/ 64 w 88"/>
                <a:gd name="T91" fmla="*/ 102 h 122"/>
                <a:gd name="T92" fmla="*/ 60 w 88"/>
                <a:gd name="T93" fmla="*/ 110 h 122"/>
                <a:gd name="T94" fmla="*/ 56 w 88"/>
                <a:gd name="T95" fmla="*/ 112 h 122"/>
                <a:gd name="T96" fmla="*/ 50 w 88"/>
                <a:gd name="T97" fmla="*/ 112 h 122"/>
                <a:gd name="T98" fmla="*/ 44 w 88"/>
                <a:gd name="T99" fmla="*/ 112 h 122"/>
                <a:gd name="T100" fmla="*/ 38 w 88"/>
                <a:gd name="T101" fmla="*/ 116 h 122"/>
                <a:gd name="T102" fmla="*/ 34 w 88"/>
                <a:gd name="T103" fmla="*/ 114 h 122"/>
                <a:gd name="T104" fmla="*/ 32 w 88"/>
                <a:gd name="T105" fmla="*/ 112 h 122"/>
                <a:gd name="T106" fmla="*/ 28 w 88"/>
                <a:gd name="T107" fmla="*/ 112 h 122"/>
                <a:gd name="T108" fmla="*/ 18 w 88"/>
                <a:gd name="T109" fmla="*/ 116 h 12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88"/>
                <a:gd name="T166" fmla="*/ 0 h 122"/>
                <a:gd name="T167" fmla="*/ 88 w 88"/>
                <a:gd name="T168" fmla="*/ 122 h 12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88" h="122">
                  <a:moveTo>
                    <a:pt x="10" y="120"/>
                  </a:moveTo>
                  <a:lnTo>
                    <a:pt x="10" y="120"/>
                  </a:lnTo>
                  <a:lnTo>
                    <a:pt x="12" y="122"/>
                  </a:lnTo>
                  <a:lnTo>
                    <a:pt x="10" y="120"/>
                  </a:lnTo>
                  <a:lnTo>
                    <a:pt x="0" y="108"/>
                  </a:lnTo>
                  <a:lnTo>
                    <a:pt x="0" y="104"/>
                  </a:lnTo>
                  <a:lnTo>
                    <a:pt x="2" y="102"/>
                  </a:lnTo>
                  <a:lnTo>
                    <a:pt x="4" y="100"/>
                  </a:lnTo>
                  <a:lnTo>
                    <a:pt x="6" y="98"/>
                  </a:lnTo>
                  <a:lnTo>
                    <a:pt x="6" y="96"/>
                  </a:lnTo>
                  <a:lnTo>
                    <a:pt x="8" y="96"/>
                  </a:lnTo>
                  <a:lnTo>
                    <a:pt x="10" y="92"/>
                  </a:lnTo>
                  <a:lnTo>
                    <a:pt x="14" y="92"/>
                  </a:lnTo>
                  <a:lnTo>
                    <a:pt x="18" y="90"/>
                  </a:lnTo>
                  <a:lnTo>
                    <a:pt x="20" y="84"/>
                  </a:lnTo>
                  <a:lnTo>
                    <a:pt x="22" y="90"/>
                  </a:lnTo>
                  <a:lnTo>
                    <a:pt x="24" y="90"/>
                  </a:lnTo>
                  <a:lnTo>
                    <a:pt x="28" y="90"/>
                  </a:lnTo>
                  <a:lnTo>
                    <a:pt x="32" y="88"/>
                  </a:lnTo>
                  <a:lnTo>
                    <a:pt x="38" y="86"/>
                  </a:lnTo>
                  <a:lnTo>
                    <a:pt x="44" y="84"/>
                  </a:lnTo>
                  <a:lnTo>
                    <a:pt x="46" y="82"/>
                  </a:lnTo>
                  <a:lnTo>
                    <a:pt x="48" y="82"/>
                  </a:lnTo>
                  <a:lnTo>
                    <a:pt x="48" y="80"/>
                  </a:lnTo>
                  <a:lnTo>
                    <a:pt x="48" y="78"/>
                  </a:lnTo>
                  <a:lnTo>
                    <a:pt x="50" y="74"/>
                  </a:lnTo>
                  <a:lnTo>
                    <a:pt x="50" y="66"/>
                  </a:lnTo>
                  <a:lnTo>
                    <a:pt x="50" y="58"/>
                  </a:lnTo>
                  <a:lnTo>
                    <a:pt x="44" y="58"/>
                  </a:lnTo>
                  <a:lnTo>
                    <a:pt x="44" y="56"/>
                  </a:lnTo>
                  <a:lnTo>
                    <a:pt x="44" y="52"/>
                  </a:lnTo>
                  <a:lnTo>
                    <a:pt x="44" y="50"/>
                  </a:lnTo>
                  <a:lnTo>
                    <a:pt x="44" y="48"/>
                  </a:lnTo>
                  <a:lnTo>
                    <a:pt x="46" y="48"/>
                  </a:lnTo>
                  <a:lnTo>
                    <a:pt x="48" y="48"/>
                  </a:lnTo>
                  <a:lnTo>
                    <a:pt x="48" y="46"/>
                  </a:lnTo>
                  <a:lnTo>
                    <a:pt x="48" y="42"/>
                  </a:lnTo>
                  <a:lnTo>
                    <a:pt x="50" y="40"/>
                  </a:lnTo>
                  <a:lnTo>
                    <a:pt x="50" y="36"/>
                  </a:lnTo>
                  <a:lnTo>
                    <a:pt x="48" y="34"/>
                  </a:lnTo>
                  <a:lnTo>
                    <a:pt x="30" y="32"/>
                  </a:lnTo>
                  <a:lnTo>
                    <a:pt x="28" y="28"/>
                  </a:lnTo>
                  <a:lnTo>
                    <a:pt x="28" y="24"/>
                  </a:lnTo>
                  <a:lnTo>
                    <a:pt x="28" y="22"/>
                  </a:lnTo>
                  <a:lnTo>
                    <a:pt x="32" y="22"/>
                  </a:lnTo>
                  <a:lnTo>
                    <a:pt x="42" y="22"/>
                  </a:lnTo>
                  <a:lnTo>
                    <a:pt x="56" y="20"/>
                  </a:lnTo>
                  <a:lnTo>
                    <a:pt x="66" y="20"/>
                  </a:lnTo>
                  <a:lnTo>
                    <a:pt x="72" y="22"/>
                  </a:lnTo>
                  <a:lnTo>
                    <a:pt x="72" y="20"/>
                  </a:lnTo>
                  <a:lnTo>
                    <a:pt x="72" y="18"/>
                  </a:lnTo>
                  <a:lnTo>
                    <a:pt x="70" y="16"/>
                  </a:lnTo>
                  <a:lnTo>
                    <a:pt x="72" y="12"/>
                  </a:lnTo>
                  <a:lnTo>
                    <a:pt x="74" y="8"/>
                  </a:lnTo>
                  <a:lnTo>
                    <a:pt x="78" y="6"/>
                  </a:lnTo>
                  <a:lnTo>
                    <a:pt x="80" y="6"/>
                  </a:lnTo>
                  <a:lnTo>
                    <a:pt x="82" y="4"/>
                  </a:lnTo>
                  <a:lnTo>
                    <a:pt x="84" y="2"/>
                  </a:lnTo>
                  <a:lnTo>
                    <a:pt x="86" y="0"/>
                  </a:lnTo>
                  <a:lnTo>
                    <a:pt x="88" y="0"/>
                  </a:lnTo>
                  <a:lnTo>
                    <a:pt x="88" y="4"/>
                  </a:lnTo>
                  <a:lnTo>
                    <a:pt x="88" y="10"/>
                  </a:lnTo>
                  <a:lnTo>
                    <a:pt x="88" y="14"/>
                  </a:lnTo>
                  <a:lnTo>
                    <a:pt x="88" y="18"/>
                  </a:lnTo>
                  <a:lnTo>
                    <a:pt x="86" y="24"/>
                  </a:lnTo>
                  <a:lnTo>
                    <a:pt x="86" y="28"/>
                  </a:lnTo>
                  <a:lnTo>
                    <a:pt x="86" y="34"/>
                  </a:lnTo>
                  <a:lnTo>
                    <a:pt x="86" y="38"/>
                  </a:lnTo>
                  <a:lnTo>
                    <a:pt x="86" y="40"/>
                  </a:lnTo>
                  <a:lnTo>
                    <a:pt x="86" y="44"/>
                  </a:lnTo>
                  <a:lnTo>
                    <a:pt x="86" y="48"/>
                  </a:lnTo>
                  <a:lnTo>
                    <a:pt x="84" y="54"/>
                  </a:lnTo>
                  <a:lnTo>
                    <a:pt x="84" y="60"/>
                  </a:lnTo>
                  <a:lnTo>
                    <a:pt x="82" y="66"/>
                  </a:lnTo>
                  <a:lnTo>
                    <a:pt x="80" y="68"/>
                  </a:lnTo>
                  <a:lnTo>
                    <a:pt x="80" y="70"/>
                  </a:lnTo>
                  <a:lnTo>
                    <a:pt x="78" y="72"/>
                  </a:lnTo>
                  <a:lnTo>
                    <a:pt x="76" y="78"/>
                  </a:lnTo>
                  <a:lnTo>
                    <a:pt x="74" y="82"/>
                  </a:lnTo>
                  <a:lnTo>
                    <a:pt x="72" y="88"/>
                  </a:lnTo>
                  <a:lnTo>
                    <a:pt x="70" y="92"/>
                  </a:lnTo>
                  <a:lnTo>
                    <a:pt x="68" y="96"/>
                  </a:lnTo>
                  <a:lnTo>
                    <a:pt x="66" y="98"/>
                  </a:lnTo>
                  <a:lnTo>
                    <a:pt x="66" y="100"/>
                  </a:lnTo>
                  <a:lnTo>
                    <a:pt x="64" y="102"/>
                  </a:lnTo>
                  <a:lnTo>
                    <a:pt x="62" y="106"/>
                  </a:lnTo>
                  <a:lnTo>
                    <a:pt x="60" y="110"/>
                  </a:lnTo>
                  <a:lnTo>
                    <a:pt x="56" y="112"/>
                  </a:lnTo>
                  <a:lnTo>
                    <a:pt x="54" y="112"/>
                  </a:lnTo>
                  <a:lnTo>
                    <a:pt x="50" y="112"/>
                  </a:lnTo>
                  <a:lnTo>
                    <a:pt x="46" y="110"/>
                  </a:lnTo>
                  <a:lnTo>
                    <a:pt x="44" y="112"/>
                  </a:lnTo>
                  <a:lnTo>
                    <a:pt x="42" y="112"/>
                  </a:lnTo>
                  <a:lnTo>
                    <a:pt x="38" y="116"/>
                  </a:lnTo>
                  <a:lnTo>
                    <a:pt x="34" y="114"/>
                  </a:lnTo>
                  <a:lnTo>
                    <a:pt x="34" y="112"/>
                  </a:lnTo>
                  <a:lnTo>
                    <a:pt x="32" y="112"/>
                  </a:lnTo>
                  <a:lnTo>
                    <a:pt x="30" y="112"/>
                  </a:lnTo>
                  <a:lnTo>
                    <a:pt x="28" y="112"/>
                  </a:lnTo>
                  <a:lnTo>
                    <a:pt x="24" y="114"/>
                  </a:lnTo>
                  <a:lnTo>
                    <a:pt x="18" y="116"/>
                  </a:lnTo>
                  <a:lnTo>
                    <a:pt x="10" y="12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90" name="Freeform 287"/>
            <p:cNvSpPr>
              <a:spLocks noChangeArrowheads="1"/>
            </p:cNvSpPr>
            <p:nvPr/>
          </p:nvSpPr>
          <p:spPr bwMode="auto">
            <a:xfrm>
              <a:off x="370" y="1830"/>
              <a:ext cx="130" cy="156"/>
            </a:xfrm>
            <a:custGeom>
              <a:avLst/>
              <a:gdLst>
                <a:gd name="T0" fmla="*/ 24 w 130"/>
                <a:gd name="T1" fmla="*/ 2 h 156"/>
                <a:gd name="T2" fmla="*/ 42 w 130"/>
                <a:gd name="T3" fmla="*/ 0 h 156"/>
                <a:gd name="T4" fmla="*/ 56 w 130"/>
                <a:gd name="T5" fmla="*/ 0 h 156"/>
                <a:gd name="T6" fmla="*/ 86 w 130"/>
                <a:gd name="T7" fmla="*/ 26 h 156"/>
                <a:gd name="T8" fmla="*/ 86 w 130"/>
                <a:gd name="T9" fmla="*/ 18 h 156"/>
                <a:gd name="T10" fmla="*/ 88 w 130"/>
                <a:gd name="T11" fmla="*/ 14 h 156"/>
                <a:gd name="T12" fmla="*/ 102 w 130"/>
                <a:gd name="T13" fmla="*/ 18 h 156"/>
                <a:gd name="T14" fmla="*/ 112 w 130"/>
                <a:gd name="T15" fmla="*/ 24 h 156"/>
                <a:gd name="T16" fmla="*/ 112 w 130"/>
                <a:gd name="T17" fmla="*/ 34 h 156"/>
                <a:gd name="T18" fmla="*/ 114 w 130"/>
                <a:gd name="T19" fmla="*/ 38 h 156"/>
                <a:gd name="T20" fmla="*/ 116 w 130"/>
                <a:gd name="T21" fmla="*/ 48 h 156"/>
                <a:gd name="T22" fmla="*/ 114 w 130"/>
                <a:gd name="T23" fmla="*/ 56 h 156"/>
                <a:gd name="T24" fmla="*/ 114 w 130"/>
                <a:gd name="T25" fmla="*/ 60 h 156"/>
                <a:gd name="T26" fmla="*/ 128 w 130"/>
                <a:gd name="T27" fmla="*/ 62 h 156"/>
                <a:gd name="T28" fmla="*/ 128 w 130"/>
                <a:gd name="T29" fmla="*/ 70 h 156"/>
                <a:gd name="T30" fmla="*/ 128 w 130"/>
                <a:gd name="T31" fmla="*/ 82 h 156"/>
                <a:gd name="T32" fmla="*/ 128 w 130"/>
                <a:gd name="T33" fmla="*/ 88 h 156"/>
                <a:gd name="T34" fmla="*/ 112 w 130"/>
                <a:gd name="T35" fmla="*/ 136 h 156"/>
                <a:gd name="T36" fmla="*/ 114 w 130"/>
                <a:gd name="T37" fmla="*/ 138 h 156"/>
                <a:gd name="T38" fmla="*/ 118 w 130"/>
                <a:gd name="T39" fmla="*/ 144 h 156"/>
                <a:gd name="T40" fmla="*/ 130 w 130"/>
                <a:gd name="T41" fmla="*/ 152 h 156"/>
                <a:gd name="T42" fmla="*/ 126 w 130"/>
                <a:gd name="T43" fmla="*/ 152 h 156"/>
                <a:gd name="T44" fmla="*/ 116 w 130"/>
                <a:gd name="T45" fmla="*/ 154 h 156"/>
                <a:gd name="T46" fmla="*/ 106 w 130"/>
                <a:gd name="T47" fmla="*/ 156 h 156"/>
                <a:gd name="T48" fmla="*/ 100 w 130"/>
                <a:gd name="T49" fmla="*/ 156 h 156"/>
                <a:gd name="T50" fmla="*/ 92 w 130"/>
                <a:gd name="T51" fmla="*/ 156 h 156"/>
                <a:gd name="T52" fmla="*/ 82 w 130"/>
                <a:gd name="T53" fmla="*/ 154 h 156"/>
                <a:gd name="T54" fmla="*/ 76 w 130"/>
                <a:gd name="T55" fmla="*/ 150 h 156"/>
                <a:gd name="T56" fmla="*/ 30 w 130"/>
                <a:gd name="T57" fmla="*/ 150 h 156"/>
                <a:gd name="T58" fmla="*/ 24 w 130"/>
                <a:gd name="T59" fmla="*/ 150 h 156"/>
                <a:gd name="T60" fmla="*/ 20 w 130"/>
                <a:gd name="T61" fmla="*/ 144 h 156"/>
                <a:gd name="T62" fmla="*/ 16 w 130"/>
                <a:gd name="T63" fmla="*/ 142 h 156"/>
                <a:gd name="T64" fmla="*/ 6 w 130"/>
                <a:gd name="T65" fmla="*/ 142 h 156"/>
                <a:gd name="T66" fmla="*/ 2 w 130"/>
                <a:gd name="T67" fmla="*/ 140 h 156"/>
                <a:gd name="T68" fmla="*/ 6 w 130"/>
                <a:gd name="T69" fmla="*/ 118 h 156"/>
                <a:gd name="T70" fmla="*/ 10 w 130"/>
                <a:gd name="T71" fmla="*/ 100 h 156"/>
                <a:gd name="T72" fmla="*/ 12 w 130"/>
                <a:gd name="T73" fmla="*/ 94 h 156"/>
                <a:gd name="T74" fmla="*/ 16 w 130"/>
                <a:gd name="T75" fmla="*/ 82 h 156"/>
                <a:gd name="T76" fmla="*/ 24 w 130"/>
                <a:gd name="T77" fmla="*/ 68 h 156"/>
                <a:gd name="T78" fmla="*/ 26 w 130"/>
                <a:gd name="T79" fmla="*/ 68 h 156"/>
                <a:gd name="T80" fmla="*/ 28 w 130"/>
                <a:gd name="T81" fmla="*/ 66 h 156"/>
                <a:gd name="T82" fmla="*/ 28 w 130"/>
                <a:gd name="T83" fmla="*/ 58 h 156"/>
                <a:gd name="T84" fmla="*/ 26 w 130"/>
                <a:gd name="T85" fmla="*/ 46 h 156"/>
                <a:gd name="T86" fmla="*/ 14 w 130"/>
                <a:gd name="T87" fmla="*/ 16 h 156"/>
                <a:gd name="T88" fmla="*/ 6 w 130"/>
                <a:gd name="T89" fmla="*/ 4 h 15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30"/>
                <a:gd name="T136" fmla="*/ 0 h 156"/>
                <a:gd name="T137" fmla="*/ 130 w 130"/>
                <a:gd name="T138" fmla="*/ 156 h 15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30" h="156">
                  <a:moveTo>
                    <a:pt x="6" y="4"/>
                  </a:moveTo>
                  <a:lnTo>
                    <a:pt x="24" y="2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56" y="0"/>
                  </a:lnTo>
                  <a:lnTo>
                    <a:pt x="64" y="24"/>
                  </a:lnTo>
                  <a:lnTo>
                    <a:pt x="86" y="26"/>
                  </a:lnTo>
                  <a:lnTo>
                    <a:pt x="86" y="22"/>
                  </a:lnTo>
                  <a:lnTo>
                    <a:pt x="86" y="18"/>
                  </a:lnTo>
                  <a:lnTo>
                    <a:pt x="88" y="14"/>
                  </a:lnTo>
                  <a:lnTo>
                    <a:pt x="102" y="12"/>
                  </a:lnTo>
                  <a:lnTo>
                    <a:pt x="102" y="18"/>
                  </a:lnTo>
                  <a:lnTo>
                    <a:pt x="112" y="18"/>
                  </a:lnTo>
                  <a:lnTo>
                    <a:pt x="112" y="24"/>
                  </a:lnTo>
                  <a:lnTo>
                    <a:pt x="112" y="28"/>
                  </a:lnTo>
                  <a:lnTo>
                    <a:pt x="112" y="34"/>
                  </a:lnTo>
                  <a:lnTo>
                    <a:pt x="114" y="38"/>
                  </a:lnTo>
                  <a:lnTo>
                    <a:pt x="116" y="42"/>
                  </a:lnTo>
                  <a:lnTo>
                    <a:pt x="116" y="48"/>
                  </a:lnTo>
                  <a:lnTo>
                    <a:pt x="116" y="52"/>
                  </a:lnTo>
                  <a:lnTo>
                    <a:pt x="114" y="56"/>
                  </a:lnTo>
                  <a:lnTo>
                    <a:pt x="114" y="60"/>
                  </a:lnTo>
                  <a:lnTo>
                    <a:pt x="128" y="62"/>
                  </a:lnTo>
                  <a:lnTo>
                    <a:pt x="128" y="66"/>
                  </a:lnTo>
                  <a:lnTo>
                    <a:pt x="128" y="70"/>
                  </a:lnTo>
                  <a:lnTo>
                    <a:pt x="128" y="76"/>
                  </a:lnTo>
                  <a:lnTo>
                    <a:pt x="128" y="82"/>
                  </a:lnTo>
                  <a:lnTo>
                    <a:pt x="128" y="86"/>
                  </a:lnTo>
                  <a:lnTo>
                    <a:pt x="128" y="88"/>
                  </a:lnTo>
                  <a:lnTo>
                    <a:pt x="112" y="90"/>
                  </a:lnTo>
                  <a:lnTo>
                    <a:pt x="112" y="136"/>
                  </a:lnTo>
                  <a:lnTo>
                    <a:pt x="114" y="138"/>
                  </a:lnTo>
                  <a:lnTo>
                    <a:pt x="116" y="140"/>
                  </a:lnTo>
                  <a:lnTo>
                    <a:pt x="118" y="144"/>
                  </a:lnTo>
                  <a:lnTo>
                    <a:pt x="124" y="148"/>
                  </a:lnTo>
                  <a:lnTo>
                    <a:pt x="130" y="152"/>
                  </a:lnTo>
                  <a:lnTo>
                    <a:pt x="126" y="152"/>
                  </a:lnTo>
                  <a:lnTo>
                    <a:pt x="122" y="152"/>
                  </a:lnTo>
                  <a:lnTo>
                    <a:pt x="116" y="154"/>
                  </a:lnTo>
                  <a:lnTo>
                    <a:pt x="110" y="154"/>
                  </a:lnTo>
                  <a:lnTo>
                    <a:pt x="106" y="156"/>
                  </a:lnTo>
                  <a:lnTo>
                    <a:pt x="102" y="156"/>
                  </a:lnTo>
                  <a:lnTo>
                    <a:pt x="100" y="156"/>
                  </a:lnTo>
                  <a:lnTo>
                    <a:pt x="98" y="156"/>
                  </a:lnTo>
                  <a:lnTo>
                    <a:pt x="92" y="156"/>
                  </a:lnTo>
                  <a:lnTo>
                    <a:pt x="88" y="154"/>
                  </a:lnTo>
                  <a:lnTo>
                    <a:pt x="82" y="154"/>
                  </a:lnTo>
                  <a:lnTo>
                    <a:pt x="78" y="152"/>
                  </a:lnTo>
                  <a:lnTo>
                    <a:pt x="76" y="150"/>
                  </a:lnTo>
                  <a:lnTo>
                    <a:pt x="32" y="150"/>
                  </a:lnTo>
                  <a:lnTo>
                    <a:pt x="30" y="150"/>
                  </a:lnTo>
                  <a:lnTo>
                    <a:pt x="28" y="150"/>
                  </a:lnTo>
                  <a:lnTo>
                    <a:pt x="24" y="150"/>
                  </a:lnTo>
                  <a:lnTo>
                    <a:pt x="22" y="148"/>
                  </a:lnTo>
                  <a:lnTo>
                    <a:pt x="20" y="144"/>
                  </a:lnTo>
                  <a:lnTo>
                    <a:pt x="18" y="144"/>
                  </a:lnTo>
                  <a:lnTo>
                    <a:pt x="16" y="142"/>
                  </a:lnTo>
                  <a:lnTo>
                    <a:pt x="12" y="142"/>
                  </a:lnTo>
                  <a:lnTo>
                    <a:pt x="6" y="142"/>
                  </a:lnTo>
                  <a:lnTo>
                    <a:pt x="0" y="144"/>
                  </a:lnTo>
                  <a:lnTo>
                    <a:pt x="2" y="140"/>
                  </a:lnTo>
                  <a:lnTo>
                    <a:pt x="4" y="130"/>
                  </a:lnTo>
                  <a:lnTo>
                    <a:pt x="6" y="118"/>
                  </a:lnTo>
                  <a:lnTo>
                    <a:pt x="10" y="108"/>
                  </a:lnTo>
                  <a:lnTo>
                    <a:pt x="10" y="100"/>
                  </a:lnTo>
                  <a:lnTo>
                    <a:pt x="10" y="98"/>
                  </a:lnTo>
                  <a:lnTo>
                    <a:pt x="12" y="94"/>
                  </a:lnTo>
                  <a:lnTo>
                    <a:pt x="14" y="90"/>
                  </a:lnTo>
                  <a:lnTo>
                    <a:pt x="16" y="82"/>
                  </a:lnTo>
                  <a:lnTo>
                    <a:pt x="20" y="76"/>
                  </a:lnTo>
                  <a:lnTo>
                    <a:pt x="24" y="68"/>
                  </a:lnTo>
                  <a:lnTo>
                    <a:pt x="26" y="68"/>
                  </a:lnTo>
                  <a:lnTo>
                    <a:pt x="28" y="66"/>
                  </a:lnTo>
                  <a:lnTo>
                    <a:pt x="28" y="62"/>
                  </a:lnTo>
                  <a:lnTo>
                    <a:pt x="28" y="58"/>
                  </a:lnTo>
                  <a:lnTo>
                    <a:pt x="28" y="54"/>
                  </a:lnTo>
                  <a:lnTo>
                    <a:pt x="26" y="46"/>
                  </a:lnTo>
                  <a:lnTo>
                    <a:pt x="24" y="38"/>
                  </a:lnTo>
                  <a:lnTo>
                    <a:pt x="14" y="16"/>
                  </a:lnTo>
                  <a:lnTo>
                    <a:pt x="6" y="10"/>
                  </a:lnTo>
                  <a:lnTo>
                    <a:pt x="6" y="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91" name="Freeform 288"/>
            <p:cNvSpPr>
              <a:spLocks noChangeArrowheads="1"/>
            </p:cNvSpPr>
            <p:nvPr/>
          </p:nvSpPr>
          <p:spPr bwMode="auto">
            <a:xfrm>
              <a:off x="374" y="1672"/>
              <a:ext cx="254" cy="258"/>
            </a:xfrm>
            <a:custGeom>
              <a:avLst/>
              <a:gdLst>
                <a:gd name="T0" fmla="*/ 24 w 254"/>
                <a:gd name="T1" fmla="*/ 132 h 258"/>
                <a:gd name="T2" fmla="*/ 32 w 254"/>
                <a:gd name="T3" fmla="*/ 128 h 258"/>
                <a:gd name="T4" fmla="*/ 40 w 254"/>
                <a:gd name="T5" fmla="*/ 130 h 258"/>
                <a:gd name="T6" fmla="*/ 46 w 254"/>
                <a:gd name="T7" fmla="*/ 128 h 258"/>
                <a:gd name="T8" fmla="*/ 50 w 254"/>
                <a:gd name="T9" fmla="*/ 120 h 258"/>
                <a:gd name="T10" fmla="*/ 66 w 254"/>
                <a:gd name="T11" fmla="*/ 86 h 258"/>
                <a:gd name="T12" fmla="*/ 68 w 254"/>
                <a:gd name="T13" fmla="*/ 80 h 258"/>
                <a:gd name="T14" fmla="*/ 72 w 254"/>
                <a:gd name="T15" fmla="*/ 70 h 258"/>
                <a:gd name="T16" fmla="*/ 72 w 254"/>
                <a:gd name="T17" fmla="*/ 52 h 258"/>
                <a:gd name="T18" fmla="*/ 72 w 254"/>
                <a:gd name="T19" fmla="*/ 40 h 258"/>
                <a:gd name="T20" fmla="*/ 76 w 254"/>
                <a:gd name="T21" fmla="*/ 30 h 258"/>
                <a:gd name="T22" fmla="*/ 72 w 254"/>
                <a:gd name="T23" fmla="*/ 18 h 258"/>
                <a:gd name="T24" fmla="*/ 74 w 254"/>
                <a:gd name="T25" fmla="*/ 12 h 258"/>
                <a:gd name="T26" fmla="*/ 84 w 254"/>
                <a:gd name="T27" fmla="*/ 6 h 258"/>
                <a:gd name="T28" fmla="*/ 92 w 254"/>
                <a:gd name="T29" fmla="*/ 8 h 258"/>
                <a:gd name="T30" fmla="*/ 96 w 254"/>
                <a:gd name="T31" fmla="*/ 16 h 258"/>
                <a:gd name="T32" fmla="*/ 104 w 254"/>
                <a:gd name="T33" fmla="*/ 14 h 258"/>
                <a:gd name="T34" fmla="*/ 122 w 254"/>
                <a:gd name="T35" fmla="*/ 12 h 258"/>
                <a:gd name="T36" fmla="*/ 130 w 254"/>
                <a:gd name="T37" fmla="*/ 12 h 258"/>
                <a:gd name="T38" fmla="*/ 180 w 254"/>
                <a:gd name="T39" fmla="*/ 2 h 258"/>
                <a:gd name="T40" fmla="*/ 188 w 254"/>
                <a:gd name="T41" fmla="*/ 10 h 258"/>
                <a:gd name="T42" fmla="*/ 202 w 254"/>
                <a:gd name="T43" fmla="*/ 14 h 258"/>
                <a:gd name="T44" fmla="*/ 212 w 254"/>
                <a:gd name="T45" fmla="*/ 18 h 258"/>
                <a:gd name="T46" fmla="*/ 222 w 254"/>
                <a:gd name="T47" fmla="*/ 24 h 258"/>
                <a:gd name="T48" fmla="*/ 244 w 254"/>
                <a:gd name="T49" fmla="*/ 26 h 258"/>
                <a:gd name="T50" fmla="*/ 242 w 254"/>
                <a:gd name="T51" fmla="*/ 32 h 258"/>
                <a:gd name="T52" fmla="*/ 240 w 254"/>
                <a:gd name="T53" fmla="*/ 40 h 258"/>
                <a:gd name="T54" fmla="*/ 238 w 254"/>
                <a:gd name="T55" fmla="*/ 50 h 258"/>
                <a:gd name="T56" fmla="*/ 236 w 254"/>
                <a:gd name="T57" fmla="*/ 60 h 258"/>
                <a:gd name="T58" fmla="*/ 230 w 254"/>
                <a:gd name="T59" fmla="*/ 74 h 258"/>
                <a:gd name="T60" fmla="*/ 234 w 254"/>
                <a:gd name="T61" fmla="*/ 118 h 258"/>
                <a:gd name="T62" fmla="*/ 244 w 254"/>
                <a:gd name="T63" fmla="*/ 170 h 258"/>
                <a:gd name="T64" fmla="*/ 250 w 254"/>
                <a:gd name="T65" fmla="*/ 194 h 258"/>
                <a:gd name="T66" fmla="*/ 242 w 254"/>
                <a:gd name="T67" fmla="*/ 194 h 258"/>
                <a:gd name="T68" fmla="*/ 232 w 254"/>
                <a:gd name="T69" fmla="*/ 196 h 258"/>
                <a:gd name="T70" fmla="*/ 226 w 254"/>
                <a:gd name="T71" fmla="*/ 204 h 258"/>
                <a:gd name="T72" fmla="*/ 228 w 254"/>
                <a:gd name="T73" fmla="*/ 214 h 258"/>
                <a:gd name="T74" fmla="*/ 234 w 254"/>
                <a:gd name="T75" fmla="*/ 228 h 258"/>
                <a:gd name="T76" fmla="*/ 240 w 254"/>
                <a:gd name="T77" fmla="*/ 240 h 258"/>
                <a:gd name="T78" fmla="*/ 250 w 254"/>
                <a:gd name="T79" fmla="*/ 258 h 258"/>
                <a:gd name="T80" fmla="*/ 214 w 254"/>
                <a:gd name="T81" fmla="*/ 230 h 258"/>
                <a:gd name="T82" fmla="*/ 210 w 254"/>
                <a:gd name="T83" fmla="*/ 230 h 258"/>
                <a:gd name="T84" fmla="*/ 206 w 254"/>
                <a:gd name="T85" fmla="*/ 224 h 258"/>
                <a:gd name="T86" fmla="*/ 204 w 254"/>
                <a:gd name="T87" fmla="*/ 230 h 258"/>
                <a:gd name="T88" fmla="*/ 192 w 254"/>
                <a:gd name="T89" fmla="*/ 230 h 258"/>
                <a:gd name="T90" fmla="*/ 164 w 254"/>
                <a:gd name="T91" fmla="*/ 224 h 258"/>
                <a:gd name="T92" fmla="*/ 158 w 254"/>
                <a:gd name="T93" fmla="*/ 222 h 258"/>
                <a:gd name="T94" fmla="*/ 156 w 254"/>
                <a:gd name="T95" fmla="*/ 220 h 258"/>
                <a:gd name="T96" fmla="*/ 146 w 254"/>
                <a:gd name="T97" fmla="*/ 218 h 258"/>
                <a:gd name="T98" fmla="*/ 136 w 254"/>
                <a:gd name="T99" fmla="*/ 218 h 258"/>
                <a:gd name="T100" fmla="*/ 110 w 254"/>
                <a:gd name="T101" fmla="*/ 218 h 258"/>
                <a:gd name="T102" fmla="*/ 112 w 254"/>
                <a:gd name="T103" fmla="*/ 210 h 258"/>
                <a:gd name="T104" fmla="*/ 110 w 254"/>
                <a:gd name="T105" fmla="*/ 196 h 258"/>
                <a:gd name="T106" fmla="*/ 108 w 254"/>
                <a:gd name="T107" fmla="*/ 186 h 258"/>
                <a:gd name="T108" fmla="*/ 98 w 254"/>
                <a:gd name="T109" fmla="*/ 176 h 258"/>
                <a:gd name="T110" fmla="*/ 84 w 254"/>
                <a:gd name="T111" fmla="*/ 172 h 258"/>
                <a:gd name="T112" fmla="*/ 82 w 254"/>
                <a:gd name="T113" fmla="*/ 184 h 258"/>
                <a:gd name="T114" fmla="*/ 48 w 254"/>
                <a:gd name="T115" fmla="*/ 158 h 258"/>
                <a:gd name="T116" fmla="*/ 20 w 254"/>
                <a:gd name="T117" fmla="*/ 160 h 25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54"/>
                <a:gd name="T178" fmla="*/ 0 h 258"/>
                <a:gd name="T179" fmla="*/ 254 w 254"/>
                <a:gd name="T180" fmla="*/ 258 h 258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54" h="258">
                  <a:moveTo>
                    <a:pt x="0" y="152"/>
                  </a:moveTo>
                  <a:lnTo>
                    <a:pt x="24" y="134"/>
                  </a:lnTo>
                  <a:lnTo>
                    <a:pt x="24" y="132"/>
                  </a:lnTo>
                  <a:lnTo>
                    <a:pt x="26" y="132"/>
                  </a:lnTo>
                  <a:lnTo>
                    <a:pt x="28" y="130"/>
                  </a:lnTo>
                  <a:lnTo>
                    <a:pt x="32" y="128"/>
                  </a:lnTo>
                  <a:lnTo>
                    <a:pt x="38" y="130"/>
                  </a:lnTo>
                  <a:lnTo>
                    <a:pt x="40" y="130"/>
                  </a:lnTo>
                  <a:lnTo>
                    <a:pt x="42" y="130"/>
                  </a:lnTo>
                  <a:lnTo>
                    <a:pt x="44" y="130"/>
                  </a:lnTo>
                  <a:lnTo>
                    <a:pt x="46" y="128"/>
                  </a:lnTo>
                  <a:lnTo>
                    <a:pt x="48" y="124"/>
                  </a:lnTo>
                  <a:lnTo>
                    <a:pt x="50" y="124"/>
                  </a:lnTo>
                  <a:lnTo>
                    <a:pt x="50" y="120"/>
                  </a:lnTo>
                  <a:lnTo>
                    <a:pt x="54" y="114"/>
                  </a:lnTo>
                  <a:lnTo>
                    <a:pt x="58" y="106"/>
                  </a:lnTo>
                  <a:lnTo>
                    <a:pt x="66" y="86"/>
                  </a:lnTo>
                  <a:lnTo>
                    <a:pt x="68" y="84"/>
                  </a:lnTo>
                  <a:lnTo>
                    <a:pt x="68" y="80"/>
                  </a:lnTo>
                  <a:lnTo>
                    <a:pt x="70" y="74"/>
                  </a:lnTo>
                  <a:lnTo>
                    <a:pt x="70" y="72"/>
                  </a:lnTo>
                  <a:lnTo>
                    <a:pt x="72" y="70"/>
                  </a:lnTo>
                  <a:lnTo>
                    <a:pt x="72" y="64"/>
                  </a:lnTo>
                  <a:lnTo>
                    <a:pt x="72" y="58"/>
                  </a:lnTo>
                  <a:lnTo>
                    <a:pt x="72" y="52"/>
                  </a:lnTo>
                  <a:lnTo>
                    <a:pt x="72" y="46"/>
                  </a:lnTo>
                  <a:lnTo>
                    <a:pt x="72" y="40"/>
                  </a:lnTo>
                  <a:lnTo>
                    <a:pt x="74" y="34"/>
                  </a:lnTo>
                  <a:lnTo>
                    <a:pt x="74" y="32"/>
                  </a:lnTo>
                  <a:lnTo>
                    <a:pt x="76" y="30"/>
                  </a:lnTo>
                  <a:lnTo>
                    <a:pt x="76" y="24"/>
                  </a:lnTo>
                  <a:lnTo>
                    <a:pt x="74" y="20"/>
                  </a:lnTo>
                  <a:lnTo>
                    <a:pt x="72" y="18"/>
                  </a:lnTo>
                  <a:lnTo>
                    <a:pt x="72" y="16"/>
                  </a:lnTo>
                  <a:lnTo>
                    <a:pt x="72" y="14"/>
                  </a:lnTo>
                  <a:lnTo>
                    <a:pt x="74" y="12"/>
                  </a:lnTo>
                  <a:lnTo>
                    <a:pt x="76" y="10"/>
                  </a:lnTo>
                  <a:lnTo>
                    <a:pt x="80" y="6"/>
                  </a:lnTo>
                  <a:lnTo>
                    <a:pt x="84" y="6"/>
                  </a:lnTo>
                  <a:lnTo>
                    <a:pt x="90" y="4"/>
                  </a:lnTo>
                  <a:lnTo>
                    <a:pt x="90" y="6"/>
                  </a:lnTo>
                  <a:lnTo>
                    <a:pt x="92" y="8"/>
                  </a:lnTo>
                  <a:lnTo>
                    <a:pt x="94" y="10"/>
                  </a:lnTo>
                  <a:lnTo>
                    <a:pt x="96" y="14"/>
                  </a:lnTo>
                  <a:lnTo>
                    <a:pt x="96" y="16"/>
                  </a:lnTo>
                  <a:lnTo>
                    <a:pt x="98" y="16"/>
                  </a:lnTo>
                  <a:lnTo>
                    <a:pt x="100" y="14"/>
                  </a:lnTo>
                  <a:lnTo>
                    <a:pt x="104" y="14"/>
                  </a:lnTo>
                  <a:lnTo>
                    <a:pt x="110" y="12"/>
                  </a:lnTo>
                  <a:lnTo>
                    <a:pt x="116" y="12"/>
                  </a:lnTo>
                  <a:lnTo>
                    <a:pt x="122" y="12"/>
                  </a:lnTo>
                  <a:lnTo>
                    <a:pt x="126" y="12"/>
                  </a:lnTo>
                  <a:lnTo>
                    <a:pt x="130" y="12"/>
                  </a:lnTo>
                  <a:lnTo>
                    <a:pt x="134" y="10"/>
                  </a:lnTo>
                  <a:lnTo>
                    <a:pt x="180" y="0"/>
                  </a:lnTo>
                  <a:lnTo>
                    <a:pt x="180" y="2"/>
                  </a:lnTo>
                  <a:lnTo>
                    <a:pt x="182" y="4"/>
                  </a:lnTo>
                  <a:lnTo>
                    <a:pt x="184" y="6"/>
                  </a:lnTo>
                  <a:lnTo>
                    <a:pt x="188" y="10"/>
                  </a:lnTo>
                  <a:lnTo>
                    <a:pt x="194" y="12"/>
                  </a:lnTo>
                  <a:lnTo>
                    <a:pt x="200" y="14"/>
                  </a:lnTo>
                  <a:lnTo>
                    <a:pt x="202" y="14"/>
                  </a:lnTo>
                  <a:lnTo>
                    <a:pt x="204" y="16"/>
                  </a:lnTo>
                  <a:lnTo>
                    <a:pt x="208" y="16"/>
                  </a:lnTo>
                  <a:lnTo>
                    <a:pt x="212" y="18"/>
                  </a:lnTo>
                  <a:lnTo>
                    <a:pt x="216" y="24"/>
                  </a:lnTo>
                  <a:lnTo>
                    <a:pt x="218" y="24"/>
                  </a:lnTo>
                  <a:lnTo>
                    <a:pt x="222" y="24"/>
                  </a:lnTo>
                  <a:lnTo>
                    <a:pt x="228" y="24"/>
                  </a:lnTo>
                  <a:lnTo>
                    <a:pt x="236" y="26"/>
                  </a:lnTo>
                  <a:lnTo>
                    <a:pt x="244" y="26"/>
                  </a:lnTo>
                  <a:lnTo>
                    <a:pt x="244" y="28"/>
                  </a:lnTo>
                  <a:lnTo>
                    <a:pt x="242" y="32"/>
                  </a:lnTo>
                  <a:lnTo>
                    <a:pt x="242" y="36"/>
                  </a:lnTo>
                  <a:lnTo>
                    <a:pt x="242" y="38"/>
                  </a:lnTo>
                  <a:lnTo>
                    <a:pt x="240" y="40"/>
                  </a:lnTo>
                  <a:lnTo>
                    <a:pt x="238" y="42"/>
                  </a:lnTo>
                  <a:lnTo>
                    <a:pt x="238" y="46"/>
                  </a:lnTo>
                  <a:lnTo>
                    <a:pt x="238" y="50"/>
                  </a:lnTo>
                  <a:lnTo>
                    <a:pt x="238" y="52"/>
                  </a:lnTo>
                  <a:lnTo>
                    <a:pt x="238" y="56"/>
                  </a:lnTo>
                  <a:lnTo>
                    <a:pt x="236" y="60"/>
                  </a:lnTo>
                  <a:lnTo>
                    <a:pt x="234" y="64"/>
                  </a:lnTo>
                  <a:lnTo>
                    <a:pt x="232" y="70"/>
                  </a:lnTo>
                  <a:lnTo>
                    <a:pt x="230" y="74"/>
                  </a:lnTo>
                  <a:lnTo>
                    <a:pt x="230" y="102"/>
                  </a:lnTo>
                  <a:lnTo>
                    <a:pt x="230" y="106"/>
                  </a:lnTo>
                  <a:lnTo>
                    <a:pt x="234" y="118"/>
                  </a:lnTo>
                  <a:lnTo>
                    <a:pt x="238" y="134"/>
                  </a:lnTo>
                  <a:lnTo>
                    <a:pt x="240" y="152"/>
                  </a:lnTo>
                  <a:lnTo>
                    <a:pt x="244" y="170"/>
                  </a:lnTo>
                  <a:lnTo>
                    <a:pt x="248" y="184"/>
                  </a:lnTo>
                  <a:lnTo>
                    <a:pt x="250" y="192"/>
                  </a:lnTo>
                  <a:lnTo>
                    <a:pt x="250" y="194"/>
                  </a:lnTo>
                  <a:lnTo>
                    <a:pt x="248" y="194"/>
                  </a:lnTo>
                  <a:lnTo>
                    <a:pt x="246" y="194"/>
                  </a:lnTo>
                  <a:lnTo>
                    <a:pt x="242" y="194"/>
                  </a:lnTo>
                  <a:lnTo>
                    <a:pt x="240" y="194"/>
                  </a:lnTo>
                  <a:lnTo>
                    <a:pt x="236" y="194"/>
                  </a:lnTo>
                  <a:lnTo>
                    <a:pt x="232" y="196"/>
                  </a:lnTo>
                  <a:lnTo>
                    <a:pt x="230" y="198"/>
                  </a:lnTo>
                  <a:lnTo>
                    <a:pt x="228" y="200"/>
                  </a:lnTo>
                  <a:lnTo>
                    <a:pt x="226" y="204"/>
                  </a:lnTo>
                  <a:lnTo>
                    <a:pt x="226" y="210"/>
                  </a:lnTo>
                  <a:lnTo>
                    <a:pt x="228" y="214"/>
                  </a:lnTo>
                  <a:lnTo>
                    <a:pt x="230" y="218"/>
                  </a:lnTo>
                  <a:lnTo>
                    <a:pt x="232" y="224"/>
                  </a:lnTo>
                  <a:lnTo>
                    <a:pt x="234" y="228"/>
                  </a:lnTo>
                  <a:lnTo>
                    <a:pt x="236" y="234"/>
                  </a:lnTo>
                  <a:lnTo>
                    <a:pt x="238" y="238"/>
                  </a:lnTo>
                  <a:lnTo>
                    <a:pt x="240" y="240"/>
                  </a:lnTo>
                  <a:lnTo>
                    <a:pt x="254" y="242"/>
                  </a:lnTo>
                  <a:lnTo>
                    <a:pt x="254" y="256"/>
                  </a:lnTo>
                  <a:lnTo>
                    <a:pt x="250" y="258"/>
                  </a:lnTo>
                  <a:lnTo>
                    <a:pt x="238" y="254"/>
                  </a:lnTo>
                  <a:lnTo>
                    <a:pt x="222" y="244"/>
                  </a:lnTo>
                  <a:lnTo>
                    <a:pt x="214" y="230"/>
                  </a:lnTo>
                  <a:lnTo>
                    <a:pt x="214" y="232"/>
                  </a:lnTo>
                  <a:lnTo>
                    <a:pt x="212" y="232"/>
                  </a:lnTo>
                  <a:lnTo>
                    <a:pt x="210" y="230"/>
                  </a:lnTo>
                  <a:lnTo>
                    <a:pt x="208" y="230"/>
                  </a:lnTo>
                  <a:lnTo>
                    <a:pt x="206" y="228"/>
                  </a:lnTo>
                  <a:lnTo>
                    <a:pt x="206" y="224"/>
                  </a:lnTo>
                  <a:lnTo>
                    <a:pt x="206" y="226"/>
                  </a:lnTo>
                  <a:lnTo>
                    <a:pt x="204" y="228"/>
                  </a:lnTo>
                  <a:lnTo>
                    <a:pt x="204" y="230"/>
                  </a:lnTo>
                  <a:lnTo>
                    <a:pt x="200" y="230"/>
                  </a:lnTo>
                  <a:lnTo>
                    <a:pt x="198" y="230"/>
                  </a:lnTo>
                  <a:lnTo>
                    <a:pt x="192" y="230"/>
                  </a:lnTo>
                  <a:lnTo>
                    <a:pt x="182" y="228"/>
                  </a:lnTo>
                  <a:lnTo>
                    <a:pt x="170" y="226"/>
                  </a:lnTo>
                  <a:lnTo>
                    <a:pt x="164" y="224"/>
                  </a:lnTo>
                  <a:lnTo>
                    <a:pt x="162" y="224"/>
                  </a:lnTo>
                  <a:lnTo>
                    <a:pt x="160" y="222"/>
                  </a:lnTo>
                  <a:lnTo>
                    <a:pt x="158" y="222"/>
                  </a:lnTo>
                  <a:lnTo>
                    <a:pt x="158" y="220"/>
                  </a:lnTo>
                  <a:lnTo>
                    <a:pt x="156" y="220"/>
                  </a:lnTo>
                  <a:lnTo>
                    <a:pt x="154" y="218"/>
                  </a:lnTo>
                  <a:lnTo>
                    <a:pt x="150" y="218"/>
                  </a:lnTo>
                  <a:lnTo>
                    <a:pt x="146" y="218"/>
                  </a:lnTo>
                  <a:lnTo>
                    <a:pt x="144" y="218"/>
                  </a:lnTo>
                  <a:lnTo>
                    <a:pt x="140" y="218"/>
                  </a:lnTo>
                  <a:lnTo>
                    <a:pt x="136" y="218"/>
                  </a:lnTo>
                  <a:lnTo>
                    <a:pt x="130" y="218"/>
                  </a:lnTo>
                  <a:lnTo>
                    <a:pt x="124" y="220"/>
                  </a:lnTo>
                  <a:lnTo>
                    <a:pt x="110" y="218"/>
                  </a:lnTo>
                  <a:lnTo>
                    <a:pt x="110" y="214"/>
                  </a:lnTo>
                  <a:lnTo>
                    <a:pt x="112" y="210"/>
                  </a:lnTo>
                  <a:lnTo>
                    <a:pt x="112" y="206"/>
                  </a:lnTo>
                  <a:lnTo>
                    <a:pt x="112" y="200"/>
                  </a:lnTo>
                  <a:lnTo>
                    <a:pt x="110" y="196"/>
                  </a:lnTo>
                  <a:lnTo>
                    <a:pt x="108" y="192"/>
                  </a:lnTo>
                  <a:lnTo>
                    <a:pt x="108" y="186"/>
                  </a:lnTo>
                  <a:lnTo>
                    <a:pt x="108" y="182"/>
                  </a:lnTo>
                  <a:lnTo>
                    <a:pt x="108" y="176"/>
                  </a:lnTo>
                  <a:lnTo>
                    <a:pt x="98" y="176"/>
                  </a:lnTo>
                  <a:lnTo>
                    <a:pt x="98" y="170"/>
                  </a:lnTo>
                  <a:lnTo>
                    <a:pt x="84" y="172"/>
                  </a:lnTo>
                  <a:lnTo>
                    <a:pt x="82" y="176"/>
                  </a:lnTo>
                  <a:lnTo>
                    <a:pt x="82" y="180"/>
                  </a:lnTo>
                  <a:lnTo>
                    <a:pt x="82" y="184"/>
                  </a:lnTo>
                  <a:lnTo>
                    <a:pt x="60" y="182"/>
                  </a:lnTo>
                  <a:lnTo>
                    <a:pt x="52" y="158"/>
                  </a:lnTo>
                  <a:lnTo>
                    <a:pt x="48" y="158"/>
                  </a:lnTo>
                  <a:lnTo>
                    <a:pt x="38" y="158"/>
                  </a:lnTo>
                  <a:lnTo>
                    <a:pt x="28" y="158"/>
                  </a:lnTo>
                  <a:lnTo>
                    <a:pt x="20" y="160"/>
                  </a:lnTo>
                  <a:lnTo>
                    <a:pt x="2" y="162"/>
                  </a:lnTo>
                  <a:lnTo>
                    <a:pt x="0" y="15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92" name="Freeform 289"/>
            <p:cNvSpPr>
              <a:spLocks noChangeArrowheads="1"/>
            </p:cNvSpPr>
            <p:nvPr/>
          </p:nvSpPr>
          <p:spPr bwMode="auto">
            <a:xfrm>
              <a:off x="482" y="1864"/>
              <a:ext cx="194" cy="120"/>
            </a:xfrm>
            <a:custGeom>
              <a:avLst/>
              <a:gdLst>
                <a:gd name="T0" fmla="*/ 142 w 194"/>
                <a:gd name="T1" fmla="*/ 2 h 120"/>
                <a:gd name="T2" fmla="*/ 138 w 194"/>
                <a:gd name="T3" fmla="*/ 2 h 120"/>
                <a:gd name="T4" fmla="*/ 132 w 194"/>
                <a:gd name="T5" fmla="*/ 2 h 120"/>
                <a:gd name="T6" fmla="*/ 124 w 194"/>
                <a:gd name="T7" fmla="*/ 4 h 120"/>
                <a:gd name="T8" fmla="*/ 120 w 194"/>
                <a:gd name="T9" fmla="*/ 8 h 120"/>
                <a:gd name="T10" fmla="*/ 118 w 194"/>
                <a:gd name="T11" fmla="*/ 18 h 120"/>
                <a:gd name="T12" fmla="*/ 120 w 194"/>
                <a:gd name="T13" fmla="*/ 22 h 120"/>
                <a:gd name="T14" fmla="*/ 124 w 194"/>
                <a:gd name="T15" fmla="*/ 32 h 120"/>
                <a:gd name="T16" fmla="*/ 128 w 194"/>
                <a:gd name="T17" fmla="*/ 42 h 120"/>
                <a:gd name="T18" fmla="*/ 132 w 194"/>
                <a:gd name="T19" fmla="*/ 48 h 120"/>
                <a:gd name="T20" fmla="*/ 146 w 194"/>
                <a:gd name="T21" fmla="*/ 64 h 120"/>
                <a:gd name="T22" fmla="*/ 130 w 194"/>
                <a:gd name="T23" fmla="*/ 62 h 120"/>
                <a:gd name="T24" fmla="*/ 106 w 194"/>
                <a:gd name="T25" fmla="*/ 38 h 120"/>
                <a:gd name="T26" fmla="*/ 104 w 194"/>
                <a:gd name="T27" fmla="*/ 40 h 120"/>
                <a:gd name="T28" fmla="*/ 100 w 194"/>
                <a:gd name="T29" fmla="*/ 38 h 120"/>
                <a:gd name="T30" fmla="*/ 98 w 194"/>
                <a:gd name="T31" fmla="*/ 32 h 120"/>
                <a:gd name="T32" fmla="*/ 96 w 194"/>
                <a:gd name="T33" fmla="*/ 36 h 120"/>
                <a:gd name="T34" fmla="*/ 92 w 194"/>
                <a:gd name="T35" fmla="*/ 38 h 120"/>
                <a:gd name="T36" fmla="*/ 84 w 194"/>
                <a:gd name="T37" fmla="*/ 38 h 120"/>
                <a:gd name="T38" fmla="*/ 62 w 194"/>
                <a:gd name="T39" fmla="*/ 34 h 120"/>
                <a:gd name="T40" fmla="*/ 54 w 194"/>
                <a:gd name="T41" fmla="*/ 32 h 120"/>
                <a:gd name="T42" fmla="*/ 50 w 194"/>
                <a:gd name="T43" fmla="*/ 30 h 120"/>
                <a:gd name="T44" fmla="*/ 48 w 194"/>
                <a:gd name="T45" fmla="*/ 28 h 120"/>
                <a:gd name="T46" fmla="*/ 46 w 194"/>
                <a:gd name="T47" fmla="*/ 26 h 120"/>
                <a:gd name="T48" fmla="*/ 38 w 194"/>
                <a:gd name="T49" fmla="*/ 26 h 120"/>
                <a:gd name="T50" fmla="*/ 32 w 194"/>
                <a:gd name="T51" fmla="*/ 26 h 120"/>
                <a:gd name="T52" fmla="*/ 22 w 194"/>
                <a:gd name="T53" fmla="*/ 26 h 120"/>
                <a:gd name="T54" fmla="*/ 16 w 194"/>
                <a:gd name="T55" fmla="*/ 28 h 120"/>
                <a:gd name="T56" fmla="*/ 16 w 194"/>
                <a:gd name="T57" fmla="*/ 38 h 120"/>
                <a:gd name="T58" fmla="*/ 14 w 194"/>
                <a:gd name="T59" fmla="*/ 48 h 120"/>
                <a:gd name="T60" fmla="*/ 16 w 194"/>
                <a:gd name="T61" fmla="*/ 54 h 120"/>
                <a:gd name="T62" fmla="*/ 0 w 194"/>
                <a:gd name="T63" fmla="*/ 102 h 120"/>
                <a:gd name="T64" fmla="*/ 2 w 194"/>
                <a:gd name="T65" fmla="*/ 104 h 120"/>
                <a:gd name="T66" fmla="*/ 8 w 194"/>
                <a:gd name="T67" fmla="*/ 112 h 120"/>
                <a:gd name="T68" fmla="*/ 18 w 194"/>
                <a:gd name="T69" fmla="*/ 118 h 120"/>
                <a:gd name="T70" fmla="*/ 24 w 194"/>
                <a:gd name="T71" fmla="*/ 116 h 120"/>
                <a:gd name="T72" fmla="*/ 36 w 194"/>
                <a:gd name="T73" fmla="*/ 116 h 120"/>
                <a:gd name="T74" fmla="*/ 48 w 194"/>
                <a:gd name="T75" fmla="*/ 116 h 120"/>
                <a:gd name="T76" fmla="*/ 60 w 194"/>
                <a:gd name="T77" fmla="*/ 118 h 120"/>
                <a:gd name="T78" fmla="*/ 72 w 194"/>
                <a:gd name="T79" fmla="*/ 120 h 120"/>
                <a:gd name="T80" fmla="*/ 82 w 194"/>
                <a:gd name="T81" fmla="*/ 120 h 120"/>
                <a:gd name="T82" fmla="*/ 102 w 194"/>
                <a:gd name="T83" fmla="*/ 118 h 120"/>
                <a:gd name="T84" fmla="*/ 114 w 194"/>
                <a:gd name="T85" fmla="*/ 104 h 120"/>
                <a:gd name="T86" fmla="*/ 192 w 194"/>
                <a:gd name="T87" fmla="*/ 64 h 120"/>
                <a:gd name="T88" fmla="*/ 194 w 194"/>
                <a:gd name="T89" fmla="*/ 50 h 120"/>
                <a:gd name="T90" fmla="*/ 190 w 194"/>
                <a:gd name="T91" fmla="*/ 34 h 120"/>
                <a:gd name="T92" fmla="*/ 174 w 194"/>
                <a:gd name="T93" fmla="*/ 10 h 120"/>
                <a:gd name="T94" fmla="*/ 142 w 194"/>
                <a:gd name="T95" fmla="*/ 0 h 12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94"/>
                <a:gd name="T145" fmla="*/ 0 h 120"/>
                <a:gd name="T146" fmla="*/ 194 w 194"/>
                <a:gd name="T147" fmla="*/ 120 h 12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94" h="120">
                  <a:moveTo>
                    <a:pt x="142" y="0"/>
                  </a:moveTo>
                  <a:lnTo>
                    <a:pt x="142" y="2"/>
                  </a:lnTo>
                  <a:lnTo>
                    <a:pt x="140" y="2"/>
                  </a:lnTo>
                  <a:lnTo>
                    <a:pt x="138" y="2"/>
                  </a:lnTo>
                  <a:lnTo>
                    <a:pt x="134" y="2"/>
                  </a:lnTo>
                  <a:lnTo>
                    <a:pt x="132" y="2"/>
                  </a:lnTo>
                  <a:lnTo>
                    <a:pt x="128" y="2"/>
                  </a:lnTo>
                  <a:lnTo>
                    <a:pt x="124" y="4"/>
                  </a:lnTo>
                  <a:lnTo>
                    <a:pt x="122" y="6"/>
                  </a:lnTo>
                  <a:lnTo>
                    <a:pt x="120" y="8"/>
                  </a:lnTo>
                  <a:lnTo>
                    <a:pt x="118" y="12"/>
                  </a:lnTo>
                  <a:lnTo>
                    <a:pt x="118" y="18"/>
                  </a:lnTo>
                  <a:lnTo>
                    <a:pt x="120" y="22"/>
                  </a:lnTo>
                  <a:lnTo>
                    <a:pt x="122" y="26"/>
                  </a:lnTo>
                  <a:lnTo>
                    <a:pt x="124" y="32"/>
                  </a:lnTo>
                  <a:lnTo>
                    <a:pt x="126" y="36"/>
                  </a:lnTo>
                  <a:lnTo>
                    <a:pt x="128" y="42"/>
                  </a:lnTo>
                  <a:lnTo>
                    <a:pt x="130" y="46"/>
                  </a:lnTo>
                  <a:lnTo>
                    <a:pt x="132" y="48"/>
                  </a:lnTo>
                  <a:lnTo>
                    <a:pt x="146" y="50"/>
                  </a:lnTo>
                  <a:lnTo>
                    <a:pt x="146" y="64"/>
                  </a:lnTo>
                  <a:lnTo>
                    <a:pt x="142" y="66"/>
                  </a:lnTo>
                  <a:lnTo>
                    <a:pt x="130" y="62"/>
                  </a:lnTo>
                  <a:lnTo>
                    <a:pt x="114" y="52"/>
                  </a:lnTo>
                  <a:lnTo>
                    <a:pt x="106" y="38"/>
                  </a:lnTo>
                  <a:lnTo>
                    <a:pt x="106" y="40"/>
                  </a:lnTo>
                  <a:lnTo>
                    <a:pt x="104" y="40"/>
                  </a:lnTo>
                  <a:lnTo>
                    <a:pt x="102" y="38"/>
                  </a:lnTo>
                  <a:lnTo>
                    <a:pt x="100" y="38"/>
                  </a:lnTo>
                  <a:lnTo>
                    <a:pt x="98" y="36"/>
                  </a:lnTo>
                  <a:lnTo>
                    <a:pt x="98" y="32"/>
                  </a:lnTo>
                  <a:lnTo>
                    <a:pt x="98" y="34"/>
                  </a:lnTo>
                  <a:lnTo>
                    <a:pt x="96" y="36"/>
                  </a:lnTo>
                  <a:lnTo>
                    <a:pt x="96" y="38"/>
                  </a:lnTo>
                  <a:lnTo>
                    <a:pt x="92" y="38"/>
                  </a:lnTo>
                  <a:lnTo>
                    <a:pt x="90" y="38"/>
                  </a:lnTo>
                  <a:lnTo>
                    <a:pt x="84" y="38"/>
                  </a:lnTo>
                  <a:lnTo>
                    <a:pt x="74" y="36"/>
                  </a:lnTo>
                  <a:lnTo>
                    <a:pt x="62" y="34"/>
                  </a:lnTo>
                  <a:lnTo>
                    <a:pt x="56" y="32"/>
                  </a:lnTo>
                  <a:lnTo>
                    <a:pt x="54" y="32"/>
                  </a:lnTo>
                  <a:lnTo>
                    <a:pt x="52" y="30"/>
                  </a:lnTo>
                  <a:lnTo>
                    <a:pt x="50" y="30"/>
                  </a:lnTo>
                  <a:lnTo>
                    <a:pt x="50" y="28"/>
                  </a:lnTo>
                  <a:lnTo>
                    <a:pt x="48" y="28"/>
                  </a:lnTo>
                  <a:lnTo>
                    <a:pt x="46" y="26"/>
                  </a:lnTo>
                  <a:lnTo>
                    <a:pt x="42" y="26"/>
                  </a:lnTo>
                  <a:lnTo>
                    <a:pt x="38" y="26"/>
                  </a:lnTo>
                  <a:lnTo>
                    <a:pt x="36" y="26"/>
                  </a:lnTo>
                  <a:lnTo>
                    <a:pt x="32" y="26"/>
                  </a:lnTo>
                  <a:lnTo>
                    <a:pt x="28" y="26"/>
                  </a:lnTo>
                  <a:lnTo>
                    <a:pt x="22" y="26"/>
                  </a:lnTo>
                  <a:lnTo>
                    <a:pt x="16" y="28"/>
                  </a:lnTo>
                  <a:lnTo>
                    <a:pt x="16" y="32"/>
                  </a:lnTo>
                  <a:lnTo>
                    <a:pt x="16" y="38"/>
                  </a:lnTo>
                  <a:lnTo>
                    <a:pt x="14" y="42"/>
                  </a:lnTo>
                  <a:lnTo>
                    <a:pt x="14" y="48"/>
                  </a:lnTo>
                  <a:lnTo>
                    <a:pt x="16" y="52"/>
                  </a:lnTo>
                  <a:lnTo>
                    <a:pt x="16" y="54"/>
                  </a:lnTo>
                  <a:lnTo>
                    <a:pt x="0" y="56"/>
                  </a:lnTo>
                  <a:lnTo>
                    <a:pt x="0" y="102"/>
                  </a:lnTo>
                  <a:lnTo>
                    <a:pt x="2" y="104"/>
                  </a:lnTo>
                  <a:lnTo>
                    <a:pt x="4" y="108"/>
                  </a:lnTo>
                  <a:lnTo>
                    <a:pt x="8" y="112"/>
                  </a:lnTo>
                  <a:lnTo>
                    <a:pt x="12" y="114"/>
                  </a:lnTo>
                  <a:lnTo>
                    <a:pt x="18" y="118"/>
                  </a:lnTo>
                  <a:lnTo>
                    <a:pt x="20" y="118"/>
                  </a:lnTo>
                  <a:lnTo>
                    <a:pt x="24" y="116"/>
                  </a:lnTo>
                  <a:lnTo>
                    <a:pt x="30" y="116"/>
                  </a:lnTo>
                  <a:lnTo>
                    <a:pt x="36" y="116"/>
                  </a:lnTo>
                  <a:lnTo>
                    <a:pt x="46" y="116"/>
                  </a:lnTo>
                  <a:lnTo>
                    <a:pt x="48" y="116"/>
                  </a:lnTo>
                  <a:lnTo>
                    <a:pt x="54" y="116"/>
                  </a:lnTo>
                  <a:lnTo>
                    <a:pt x="60" y="118"/>
                  </a:lnTo>
                  <a:lnTo>
                    <a:pt x="66" y="118"/>
                  </a:lnTo>
                  <a:lnTo>
                    <a:pt x="72" y="120"/>
                  </a:lnTo>
                  <a:lnTo>
                    <a:pt x="78" y="120"/>
                  </a:lnTo>
                  <a:lnTo>
                    <a:pt x="82" y="120"/>
                  </a:lnTo>
                  <a:lnTo>
                    <a:pt x="90" y="120"/>
                  </a:lnTo>
                  <a:lnTo>
                    <a:pt x="102" y="118"/>
                  </a:lnTo>
                  <a:lnTo>
                    <a:pt x="110" y="114"/>
                  </a:lnTo>
                  <a:lnTo>
                    <a:pt x="114" y="104"/>
                  </a:lnTo>
                  <a:lnTo>
                    <a:pt x="192" y="88"/>
                  </a:lnTo>
                  <a:lnTo>
                    <a:pt x="192" y="64"/>
                  </a:lnTo>
                  <a:lnTo>
                    <a:pt x="190" y="56"/>
                  </a:lnTo>
                  <a:lnTo>
                    <a:pt x="194" y="50"/>
                  </a:lnTo>
                  <a:lnTo>
                    <a:pt x="194" y="46"/>
                  </a:lnTo>
                  <a:lnTo>
                    <a:pt x="190" y="34"/>
                  </a:lnTo>
                  <a:lnTo>
                    <a:pt x="184" y="20"/>
                  </a:lnTo>
                  <a:lnTo>
                    <a:pt x="174" y="10"/>
                  </a:lnTo>
                  <a:lnTo>
                    <a:pt x="160" y="4"/>
                  </a:lnTo>
                  <a:lnTo>
                    <a:pt x="142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93" name="Freeform 290"/>
            <p:cNvSpPr>
              <a:spLocks noChangeArrowheads="1"/>
            </p:cNvSpPr>
            <p:nvPr/>
          </p:nvSpPr>
          <p:spPr bwMode="auto">
            <a:xfrm>
              <a:off x="368" y="1972"/>
              <a:ext cx="192" cy="166"/>
            </a:xfrm>
            <a:custGeom>
              <a:avLst/>
              <a:gdLst>
                <a:gd name="T0" fmla="*/ 130 w 192"/>
                <a:gd name="T1" fmla="*/ 10 h 166"/>
                <a:gd name="T2" fmla="*/ 122 w 192"/>
                <a:gd name="T3" fmla="*/ 10 h 166"/>
                <a:gd name="T4" fmla="*/ 112 w 192"/>
                <a:gd name="T5" fmla="*/ 12 h 166"/>
                <a:gd name="T6" fmla="*/ 104 w 192"/>
                <a:gd name="T7" fmla="*/ 14 h 166"/>
                <a:gd name="T8" fmla="*/ 98 w 192"/>
                <a:gd name="T9" fmla="*/ 14 h 166"/>
                <a:gd name="T10" fmla="*/ 88 w 192"/>
                <a:gd name="T11" fmla="*/ 12 h 166"/>
                <a:gd name="T12" fmla="*/ 80 w 192"/>
                <a:gd name="T13" fmla="*/ 10 h 166"/>
                <a:gd name="T14" fmla="*/ 34 w 192"/>
                <a:gd name="T15" fmla="*/ 8 h 166"/>
                <a:gd name="T16" fmla="*/ 30 w 192"/>
                <a:gd name="T17" fmla="*/ 8 h 166"/>
                <a:gd name="T18" fmla="*/ 24 w 192"/>
                <a:gd name="T19" fmla="*/ 6 h 166"/>
                <a:gd name="T20" fmla="*/ 20 w 192"/>
                <a:gd name="T21" fmla="*/ 2 h 166"/>
                <a:gd name="T22" fmla="*/ 14 w 192"/>
                <a:gd name="T23" fmla="*/ 0 h 166"/>
                <a:gd name="T24" fmla="*/ 2 w 192"/>
                <a:gd name="T25" fmla="*/ 2 h 166"/>
                <a:gd name="T26" fmla="*/ 2 w 192"/>
                <a:gd name="T27" fmla="*/ 12 h 166"/>
                <a:gd name="T28" fmla="*/ 12 w 192"/>
                <a:gd name="T29" fmla="*/ 32 h 166"/>
                <a:gd name="T30" fmla="*/ 18 w 192"/>
                <a:gd name="T31" fmla="*/ 54 h 166"/>
                <a:gd name="T32" fmla="*/ 24 w 192"/>
                <a:gd name="T33" fmla="*/ 72 h 166"/>
                <a:gd name="T34" fmla="*/ 34 w 192"/>
                <a:gd name="T35" fmla="*/ 110 h 166"/>
                <a:gd name="T36" fmla="*/ 46 w 192"/>
                <a:gd name="T37" fmla="*/ 136 h 166"/>
                <a:gd name="T38" fmla="*/ 48 w 192"/>
                <a:gd name="T39" fmla="*/ 140 h 166"/>
                <a:gd name="T40" fmla="*/ 52 w 192"/>
                <a:gd name="T41" fmla="*/ 148 h 166"/>
                <a:gd name="T42" fmla="*/ 58 w 192"/>
                <a:gd name="T43" fmla="*/ 158 h 166"/>
                <a:gd name="T44" fmla="*/ 60 w 192"/>
                <a:gd name="T45" fmla="*/ 164 h 166"/>
                <a:gd name="T46" fmla="*/ 72 w 192"/>
                <a:gd name="T47" fmla="*/ 160 h 166"/>
                <a:gd name="T48" fmla="*/ 74 w 192"/>
                <a:gd name="T49" fmla="*/ 156 h 166"/>
                <a:gd name="T50" fmla="*/ 76 w 192"/>
                <a:gd name="T51" fmla="*/ 152 h 166"/>
                <a:gd name="T52" fmla="*/ 78 w 192"/>
                <a:gd name="T53" fmla="*/ 150 h 166"/>
                <a:gd name="T54" fmla="*/ 82 w 192"/>
                <a:gd name="T55" fmla="*/ 152 h 166"/>
                <a:gd name="T56" fmla="*/ 82 w 192"/>
                <a:gd name="T57" fmla="*/ 156 h 166"/>
                <a:gd name="T58" fmla="*/ 82 w 192"/>
                <a:gd name="T59" fmla="*/ 162 h 166"/>
                <a:gd name="T60" fmla="*/ 86 w 192"/>
                <a:gd name="T61" fmla="*/ 164 h 166"/>
                <a:gd name="T62" fmla="*/ 94 w 192"/>
                <a:gd name="T63" fmla="*/ 164 h 166"/>
                <a:gd name="T64" fmla="*/ 104 w 192"/>
                <a:gd name="T65" fmla="*/ 166 h 166"/>
                <a:gd name="T66" fmla="*/ 112 w 192"/>
                <a:gd name="T67" fmla="*/ 162 h 166"/>
                <a:gd name="T68" fmla="*/ 114 w 192"/>
                <a:gd name="T69" fmla="*/ 60 h 166"/>
                <a:gd name="T70" fmla="*/ 128 w 192"/>
                <a:gd name="T71" fmla="*/ 16 h 166"/>
                <a:gd name="T72" fmla="*/ 144 w 192"/>
                <a:gd name="T73" fmla="*/ 16 h 166"/>
                <a:gd name="T74" fmla="*/ 164 w 192"/>
                <a:gd name="T75" fmla="*/ 16 h 166"/>
                <a:gd name="T76" fmla="*/ 168 w 192"/>
                <a:gd name="T77" fmla="*/ 18 h 166"/>
                <a:gd name="T78" fmla="*/ 170 w 192"/>
                <a:gd name="T79" fmla="*/ 22 h 166"/>
                <a:gd name="T80" fmla="*/ 172 w 192"/>
                <a:gd name="T81" fmla="*/ 20 h 166"/>
                <a:gd name="T82" fmla="*/ 182 w 192"/>
                <a:gd name="T83" fmla="*/ 16 h 166"/>
                <a:gd name="T84" fmla="*/ 190 w 192"/>
                <a:gd name="T85" fmla="*/ 12 h 166"/>
                <a:gd name="T86" fmla="*/ 188 w 192"/>
                <a:gd name="T87" fmla="*/ 12 h 166"/>
                <a:gd name="T88" fmla="*/ 166 w 192"/>
                <a:gd name="T89" fmla="*/ 8 h 166"/>
                <a:gd name="T90" fmla="*/ 132 w 192"/>
                <a:gd name="T91" fmla="*/ 10 h 16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92"/>
                <a:gd name="T139" fmla="*/ 0 h 166"/>
                <a:gd name="T140" fmla="*/ 192 w 192"/>
                <a:gd name="T141" fmla="*/ 166 h 16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92" h="166">
                  <a:moveTo>
                    <a:pt x="132" y="10"/>
                  </a:moveTo>
                  <a:lnTo>
                    <a:pt x="130" y="10"/>
                  </a:lnTo>
                  <a:lnTo>
                    <a:pt x="128" y="10"/>
                  </a:lnTo>
                  <a:lnTo>
                    <a:pt x="122" y="10"/>
                  </a:lnTo>
                  <a:lnTo>
                    <a:pt x="118" y="12"/>
                  </a:lnTo>
                  <a:lnTo>
                    <a:pt x="112" y="12"/>
                  </a:lnTo>
                  <a:lnTo>
                    <a:pt x="106" y="14"/>
                  </a:lnTo>
                  <a:lnTo>
                    <a:pt x="104" y="14"/>
                  </a:lnTo>
                  <a:lnTo>
                    <a:pt x="102" y="14"/>
                  </a:lnTo>
                  <a:lnTo>
                    <a:pt x="98" y="14"/>
                  </a:lnTo>
                  <a:lnTo>
                    <a:pt x="94" y="14"/>
                  </a:lnTo>
                  <a:lnTo>
                    <a:pt x="88" y="12"/>
                  </a:lnTo>
                  <a:lnTo>
                    <a:pt x="84" y="12"/>
                  </a:lnTo>
                  <a:lnTo>
                    <a:pt x="80" y="10"/>
                  </a:lnTo>
                  <a:lnTo>
                    <a:pt x="76" y="8"/>
                  </a:lnTo>
                  <a:lnTo>
                    <a:pt x="34" y="8"/>
                  </a:lnTo>
                  <a:lnTo>
                    <a:pt x="32" y="8"/>
                  </a:lnTo>
                  <a:lnTo>
                    <a:pt x="30" y="8"/>
                  </a:lnTo>
                  <a:lnTo>
                    <a:pt x="26" y="8"/>
                  </a:lnTo>
                  <a:lnTo>
                    <a:pt x="24" y="6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6" y="20"/>
                  </a:lnTo>
                  <a:lnTo>
                    <a:pt x="12" y="32"/>
                  </a:lnTo>
                  <a:lnTo>
                    <a:pt x="16" y="42"/>
                  </a:lnTo>
                  <a:lnTo>
                    <a:pt x="18" y="54"/>
                  </a:lnTo>
                  <a:lnTo>
                    <a:pt x="20" y="58"/>
                  </a:lnTo>
                  <a:lnTo>
                    <a:pt x="24" y="72"/>
                  </a:lnTo>
                  <a:lnTo>
                    <a:pt x="28" y="90"/>
                  </a:lnTo>
                  <a:lnTo>
                    <a:pt x="34" y="110"/>
                  </a:lnTo>
                  <a:lnTo>
                    <a:pt x="42" y="126"/>
                  </a:lnTo>
                  <a:lnTo>
                    <a:pt x="46" y="136"/>
                  </a:lnTo>
                  <a:lnTo>
                    <a:pt x="48" y="136"/>
                  </a:lnTo>
                  <a:lnTo>
                    <a:pt x="48" y="140"/>
                  </a:lnTo>
                  <a:lnTo>
                    <a:pt x="50" y="144"/>
                  </a:lnTo>
                  <a:lnTo>
                    <a:pt x="52" y="148"/>
                  </a:lnTo>
                  <a:lnTo>
                    <a:pt x="56" y="152"/>
                  </a:lnTo>
                  <a:lnTo>
                    <a:pt x="58" y="158"/>
                  </a:lnTo>
                  <a:lnTo>
                    <a:pt x="60" y="162"/>
                  </a:lnTo>
                  <a:lnTo>
                    <a:pt x="60" y="164"/>
                  </a:lnTo>
                  <a:lnTo>
                    <a:pt x="72" y="160"/>
                  </a:lnTo>
                  <a:lnTo>
                    <a:pt x="74" y="158"/>
                  </a:lnTo>
                  <a:lnTo>
                    <a:pt x="74" y="156"/>
                  </a:lnTo>
                  <a:lnTo>
                    <a:pt x="76" y="154"/>
                  </a:lnTo>
                  <a:lnTo>
                    <a:pt x="76" y="152"/>
                  </a:lnTo>
                  <a:lnTo>
                    <a:pt x="78" y="150"/>
                  </a:lnTo>
                  <a:lnTo>
                    <a:pt x="80" y="152"/>
                  </a:lnTo>
                  <a:lnTo>
                    <a:pt x="82" y="152"/>
                  </a:lnTo>
                  <a:lnTo>
                    <a:pt x="82" y="154"/>
                  </a:lnTo>
                  <a:lnTo>
                    <a:pt x="82" y="156"/>
                  </a:lnTo>
                  <a:lnTo>
                    <a:pt x="82" y="160"/>
                  </a:lnTo>
                  <a:lnTo>
                    <a:pt x="82" y="162"/>
                  </a:lnTo>
                  <a:lnTo>
                    <a:pt x="84" y="164"/>
                  </a:lnTo>
                  <a:lnTo>
                    <a:pt x="86" y="164"/>
                  </a:lnTo>
                  <a:lnTo>
                    <a:pt x="88" y="164"/>
                  </a:lnTo>
                  <a:lnTo>
                    <a:pt x="94" y="164"/>
                  </a:lnTo>
                  <a:lnTo>
                    <a:pt x="98" y="166"/>
                  </a:lnTo>
                  <a:lnTo>
                    <a:pt x="104" y="166"/>
                  </a:lnTo>
                  <a:lnTo>
                    <a:pt x="108" y="164"/>
                  </a:lnTo>
                  <a:lnTo>
                    <a:pt x="112" y="162"/>
                  </a:lnTo>
                  <a:lnTo>
                    <a:pt x="114" y="160"/>
                  </a:lnTo>
                  <a:lnTo>
                    <a:pt x="114" y="60"/>
                  </a:lnTo>
                  <a:lnTo>
                    <a:pt x="128" y="60"/>
                  </a:lnTo>
                  <a:lnTo>
                    <a:pt x="128" y="16"/>
                  </a:lnTo>
                  <a:lnTo>
                    <a:pt x="132" y="16"/>
                  </a:lnTo>
                  <a:lnTo>
                    <a:pt x="144" y="16"/>
                  </a:lnTo>
                  <a:lnTo>
                    <a:pt x="156" y="14"/>
                  </a:lnTo>
                  <a:lnTo>
                    <a:pt x="164" y="16"/>
                  </a:lnTo>
                  <a:lnTo>
                    <a:pt x="168" y="18"/>
                  </a:lnTo>
                  <a:lnTo>
                    <a:pt x="168" y="20"/>
                  </a:lnTo>
                  <a:lnTo>
                    <a:pt x="170" y="22"/>
                  </a:lnTo>
                  <a:lnTo>
                    <a:pt x="172" y="20"/>
                  </a:lnTo>
                  <a:lnTo>
                    <a:pt x="176" y="18"/>
                  </a:lnTo>
                  <a:lnTo>
                    <a:pt x="182" y="16"/>
                  </a:lnTo>
                  <a:lnTo>
                    <a:pt x="186" y="14"/>
                  </a:lnTo>
                  <a:lnTo>
                    <a:pt x="190" y="12"/>
                  </a:lnTo>
                  <a:lnTo>
                    <a:pt x="192" y="12"/>
                  </a:lnTo>
                  <a:lnTo>
                    <a:pt x="188" y="12"/>
                  </a:lnTo>
                  <a:lnTo>
                    <a:pt x="178" y="10"/>
                  </a:lnTo>
                  <a:lnTo>
                    <a:pt x="166" y="8"/>
                  </a:lnTo>
                  <a:lnTo>
                    <a:pt x="156" y="8"/>
                  </a:lnTo>
                  <a:lnTo>
                    <a:pt x="132" y="1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94" name="Freeform 291"/>
            <p:cNvSpPr>
              <a:spLocks noChangeArrowheads="1"/>
            </p:cNvSpPr>
            <p:nvPr/>
          </p:nvSpPr>
          <p:spPr bwMode="auto">
            <a:xfrm>
              <a:off x="482" y="1986"/>
              <a:ext cx="120" cy="138"/>
            </a:xfrm>
            <a:custGeom>
              <a:avLst/>
              <a:gdLst>
                <a:gd name="T0" fmla="*/ 98 w 120"/>
                <a:gd name="T1" fmla="*/ 48 h 138"/>
                <a:gd name="T2" fmla="*/ 98 w 120"/>
                <a:gd name="T3" fmla="*/ 44 h 138"/>
                <a:gd name="T4" fmla="*/ 96 w 120"/>
                <a:gd name="T5" fmla="*/ 38 h 138"/>
                <a:gd name="T6" fmla="*/ 90 w 120"/>
                <a:gd name="T7" fmla="*/ 32 h 138"/>
                <a:gd name="T8" fmla="*/ 88 w 120"/>
                <a:gd name="T9" fmla="*/ 28 h 138"/>
                <a:gd name="T10" fmla="*/ 84 w 120"/>
                <a:gd name="T11" fmla="*/ 22 h 138"/>
                <a:gd name="T12" fmla="*/ 80 w 120"/>
                <a:gd name="T13" fmla="*/ 10 h 138"/>
                <a:gd name="T14" fmla="*/ 78 w 120"/>
                <a:gd name="T15" fmla="*/ 0 h 138"/>
                <a:gd name="T16" fmla="*/ 76 w 120"/>
                <a:gd name="T17" fmla="*/ 0 h 138"/>
                <a:gd name="T18" fmla="*/ 68 w 120"/>
                <a:gd name="T19" fmla="*/ 2 h 138"/>
                <a:gd name="T20" fmla="*/ 60 w 120"/>
                <a:gd name="T21" fmla="*/ 6 h 138"/>
                <a:gd name="T22" fmla="*/ 56 w 120"/>
                <a:gd name="T23" fmla="*/ 10 h 138"/>
                <a:gd name="T24" fmla="*/ 46 w 120"/>
                <a:gd name="T25" fmla="*/ 2 h 138"/>
                <a:gd name="T26" fmla="*/ 26 w 120"/>
                <a:gd name="T27" fmla="*/ 2 h 138"/>
                <a:gd name="T28" fmla="*/ 14 w 120"/>
                <a:gd name="T29" fmla="*/ 4 h 138"/>
                <a:gd name="T30" fmla="*/ 0 w 120"/>
                <a:gd name="T31" fmla="*/ 48 h 138"/>
                <a:gd name="T32" fmla="*/ 2 w 120"/>
                <a:gd name="T33" fmla="*/ 102 h 138"/>
                <a:gd name="T34" fmla="*/ 6 w 120"/>
                <a:gd name="T35" fmla="*/ 104 h 138"/>
                <a:gd name="T36" fmla="*/ 12 w 120"/>
                <a:gd name="T37" fmla="*/ 112 h 138"/>
                <a:gd name="T38" fmla="*/ 12 w 120"/>
                <a:gd name="T39" fmla="*/ 126 h 138"/>
                <a:gd name="T40" fmla="*/ 10 w 120"/>
                <a:gd name="T41" fmla="*/ 128 h 138"/>
                <a:gd name="T42" fmla="*/ 8 w 120"/>
                <a:gd name="T43" fmla="*/ 134 h 138"/>
                <a:gd name="T44" fmla="*/ 12 w 120"/>
                <a:gd name="T45" fmla="*/ 138 h 138"/>
                <a:gd name="T46" fmla="*/ 20 w 120"/>
                <a:gd name="T47" fmla="*/ 136 h 138"/>
                <a:gd name="T48" fmla="*/ 32 w 120"/>
                <a:gd name="T49" fmla="*/ 130 h 138"/>
                <a:gd name="T50" fmla="*/ 40 w 120"/>
                <a:gd name="T51" fmla="*/ 124 h 138"/>
                <a:gd name="T52" fmla="*/ 42 w 120"/>
                <a:gd name="T53" fmla="*/ 118 h 138"/>
                <a:gd name="T54" fmla="*/ 44 w 120"/>
                <a:gd name="T55" fmla="*/ 112 h 138"/>
                <a:gd name="T56" fmla="*/ 46 w 120"/>
                <a:gd name="T57" fmla="*/ 110 h 138"/>
                <a:gd name="T58" fmla="*/ 52 w 120"/>
                <a:gd name="T59" fmla="*/ 108 h 138"/>
                <a:gd name="T60" fmla="*/ 60 w 120"/>
                <a:gd name="T61" fmla="*/ 110 h 138"/>
                <a:gd name="T62" fmla="*/ 64 w 120"/>
                <a:gd name="T63" fmla="*/ 114 h 138"/>
                <a:gd name="T64" fmla="*/ 70 w 120"/>
                <a:gd name="T65" fmla="*/ 116 h 138"/>
                <a:gd name="T66" fmla="*/ 74 w 120"/>
                <a:gd name="T67" fmla="*/ 114 h 138"/>
                <a:gd name="T68" fmla="*/ 76 w 120"/>
                <a:gd name="T69" fmla="*/ 106 h 138"/>
                <a:gd name="T70" fmla="*/ 82 w 120"/>
                <a:gd name="T71" fmla="*/ 98 h 138"/>
                <a:gd name="T72" fmla="*/ 90 w 120"/>
                <a:gd name="T73" fmla="*/ 90 h 138"/>
                <a:gd name="T74" fmla="*/ 94 w 120"/>
                <a:gd name="T75" fmla="*/ 88 h 138"/>
                <a:gd name="T76" fmla="*/ 104 w 120"/>
                <a:gd name="T77" fmla="*/ 84 h 138"/>
                <a:gd name="T78" fmla="*/ 108 w 120"/>
                <a:gd name="T79" fmla="*/ 80 h 138"/>
                <a:gd name="T80" fmla="*/ 112 w 120"/>
                <a:gd name="T81" fmla="*/ 78 h 138"/>
                <a:gd name="T82" fmla="*/ 118 w 120"/>
                <a:gd name="T83" fmla="*/ 72 h 138"/>
                <a:gd name="T84" fmla="*/ 120 w 120"/>
                <a:gd name="T85" fmla="*/ 68 h 138"/>
                <a:gd name="T86" fmla="*/ 116 w 120"/>
                <a:gd name="T87" fmla="*/ 62 h 138"/>
                <a:gd name="T88" fmla="*/ 112 w 120"/>
                <a:gd name="T89" fmla="*/ 60 h 138"/>
                <a:gd name="T90" fmla="*/ 110 w 120"/>
                <a:gd name="T91" fmla="*/ 60 h 138"/>
                <a:gd name="T92" fmla="*/ 106 w 120"/>
                <a:gd name="T93" fmla="*/ 56 h 138"/>
                <a:gd name="T94" fmla="*/ 102 w 120"/>
                <a:gd name="T95" fmla="*/ 48 h 13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20"/>
                <a:gd name="T145" fmla="*/ 0 h 138"/>
                <a:gd name="T146" fmla="*/ 120 w 120"/>
                <a:gd name="T147" fmla="*/ 138 h 138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20" h="138">
                  <a:moveTo>
                    <a:pt x="102" y="48"/>
                  </a:moveTo>
                  <a:lnTo>
                    <a:pt x="98" y="48"/>
                  </a:lnTo>
                  <a:lnTo>
                    <a:pt x="100" y="46"/>
                  </a:lnTo>
                  <a:lnTo>
                    <a:pt x="98" y="44"/>
                  </a:lnTo>
                  <a:lnTo>
                    <a:pt x="98" y="40"/>
                  </a:lnTo>
                  <a:lnTo>
                    <a:pt x="96" y="38"/>
                  </a:lnTo>
                  <a:lnTo>
                    <a:pt x="92" y="34"/>
                  </a:lnTo>
                  <a:lnTo>
                    <a:pt x="90" y="32"/>
                  </a:lnTo>
                  <a:lnTo>
                    <a:pt x="90" y="30"/>
                  </a:lnTo>
                  <a:lnTo>
                    <a:pt x="88" y="28"/>
                  </a:lnTo>
                  <a:lnTo>
                    <a:pt x="86" y="26"/>
                  </a:lnTo>
                  <a:lnTo>
                    <a:pt x="84" y="22"/>
                  </a:lnTo>
                  <a:lnTo>
                    <a:pt x="82" y="16"/>
                  </a:lnTo>
                  <a:lnTo>
                    <a:pt x="80" y="10"/>
                  </a:lnTo>
                  <a:lnTo>
                    <a:pt x="80" y="4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2" y="0"/>
                  </a:lnTo>
                  <a:lnTo>
                    <a:pt x="68" y="2"/>
                  </a:lnTo>
                  <a:lnTo>
                    <a:pt x="64" y="4"/>
                  </a:lnTo>
                  <a:lnTo>
                    <a:pt x="60" y="6"/>
                  </a:lnTo>
                  <a:lnTo>
                    <a:pt x="56" y="8"/>
                  </a:lnTo>
                  <a:lnTo>
                    <a:pt x="56" y="10"/>
                  </a:lnTo>
                  <a:lnTo>
                    <a:pt x="52" y="4"/>
                  </a:lnTo>
                  <a:lnTo>
                    <a:pt x="46" y="2"/>
                  </a:lnTo>
                  <a:lnTo>
                    <a:pt x="36" y="0"/>
                  </a:lnTo>
                  <a:lnTo>
                    <a:pt x="26" y="2"/>
                  </a:lnTo>
                  <a:lnTo>
                    <a:pt x="18" y="2"/>
                  </a:lnTo>
                  <a:lnTo>
                    <a:pt x="14" y="4"/>
                  </a:lnTo>
                  <a:lnTo>
                    <a:pt x="14" y="46"/>
                  </a:lnTo>
                  <a:lnTo>
                    <a:pt x="0" y="48"/>
                  </a:lnTo>
                  <a:lnTo>
                    <a:pt x="0" y="100"/>
                  </a:lnTo>
                  <a:lnTo>
                    <a:pt x="2" y="102"/>
                  </a:lnTo>
                  <a:lnTo>
                    <a:pt x="4" y="102"/>
                  </a:lnTo>
                  <a:lnTo>
                    <a:pt x="6" y="104"/>
                  </a:lnTo>
                  <a:lnTo>
                    <a:pt x="10" y="108"/>
                  </a:lnTo>
                  <a:lnTo>
                    <a:pt x="12" y="112"/>
                  </a:lnTo>
                  <a:lnTo>
                    <a:pt x="14" y="118"/>
                  </a:lnTo>
                  <a:lnTo>
                    <a:pt x="12" y="126"/>
                  </a:lnTo>
                  <a:lnTo>
                    <a:pt x="10" y="128"/>
                  </a:lnTo>
                  <a:lnTo>
                    <a:pt x="8" y="130"/>
                  </a:lnTo>
                  <a:lnTo>
                    <a:pt x="8" y="134"/>
                  </a:lnTo>
                  <a:lnTo>
                    <a:pt x="10" y="136"/>
                  </a:lnTo>
                  <a:lnTo>
                    <a:pt x="12" y="138"/>
                  </a:lnTo>
                  <a:lnTo>
                    <a:pt x="16" y="138"/>
                  </a:lnTo>
                  <a:lnTo>
                    <a:pt x="20" y="136"/>
                  </a:lnTo>
                  <a:lnTo>
                    <a:pt x="26" y="134"/>
                  </a:lnTo>
                  <a:lnTo>
                    <a:pt x="32" y="130"/>
                  </a:lnTo>
                  <a:lnTo>
                    <a:pt x="38" y="124"/>
                  </a:lnTo>
                  <a:lnTo>
                    <a:pt x="40" y="124"/>
                  </a:lnTo>
                  <a:lnTo>
                    <a:pt x="40" y="122"/>
                  </a:lnTo>
                  <a:lnTo>
                    <a:pt x="42" y="118"/>
                  </a:lnTo>
                  <a:lnTo>
                    <a:pt x="44" y="116"/>
                  </a:lnTo>
                  <a:lnTo>
                    <a:pt x="44" y="112"/>
                  </a:lnTo>
                  <a:lnTo>
                    <a:pt x="46" y="110"/>
                  </a:lnTo>
                  <a:lnTo>
                    <a:pt x="50" y="110"/>
                  </a:lnTo>
                  <a:lnTo>
                    <a:pt x="52" y="108"/>
                  </a:lnTo>
                  <a:lnTo>
                    <a:pt x="56" y="108"/>
                  </a:lnTo>
                  <a:lnTo>
                    <a:pt x="60" y="110"/>
                  </a:lnTo>
                  <a:lnTo>
                    <a:pt x="64" y="114"/>
                  </a:lnTo>
                  <a:lnTo>
                    <a:pt x="68" y="116"/>
                  </a:lnTo>
                  <a:lnTo>
                    <a:pt x="70" y="116"/>
                  </a:lnTo>
                  <a:lnTo>
                    <a:pt x="74" y="116"/>
                  </a:lnTo>
                  <a:lnTo>
                    <a:pt x="74" y="114"/>
                  </a:lnTo>
                  <a:lnTo>
                    <a:pt x="74" y="112"/>
                  </a:lnTo>
                  <a:lnTo>
                    <a:pt x="76" y="106"/>
                  </a:lnTo>
                  <a:lnTo>
                    <a:pt x="80" y="102"/>
                  </a:lnTo>
                  <a:lnTo>
                    <a:pt x="82" y="98"/>
                  </a:lnTo>
                  <a:lnTo>
                    <a:pt x="86" y="94"/>
                  </a:lnTo>
                  <a:lnTo>
                    <a:pt x="90" y="90"/>
                  </a:lnTo>
                  <a:lnTo>
                    <a:pt x="94" y="88"/>
                  </a:lnTo>
                  <a:lnTo>
                    <a:pt x="98" y="86"/>
                  </a:lnTo>
                  <a:lnTo>
                    <a:pt x="104" y="84"/>
                  </a:lnTo>
                  <a:lnTo>
                    <a:pt x="106" y="82"/>
                  </a:lnTo>
                  <a:lnTo>
                    <a:pt x="108" y="80"/>
                  </a:lnTo>
                  <a:lnTo>
                    <a:pt x="110" y="78"/>
                  </a:lnTo>
                  <a:lnTo>
                    <a:pt x="112" y="78"/>
                  </a:lnTo>
                  <a:lnTo>
                    <a:pt x="116" y="76"/>
                  </a:lnTo>
                  <a:lnTo>
                    <a:pt x="118" y="72"/>
                  </a:lnTo>
                  <a:lnTo>
                    <a:pt x="120" y="70"/>
                  </a:lnTo>
                  <a:lnTo>
                    <a:pt x="120" y="68"/>
                  </a:lnTo>
                  <a:lnTo>
                    <a:pt x="120" y="66"/>
                  </a:lnTo>
                  <a:lnTo>
                    <a:pt x="116" y="62"/>
                  </a:lnTo>
                  <a:lnTo>
                    <a:pt x="112" y="60"/>
                  </a:lnTo>
                  <a:lnTo>
                    <a:pt x="110" y="60"/>
                  </a:lnTo>
                  <a:lnTo>
                    <a:pt x="108" y="58"/>
                  </a:lnTo>
                  <a:lnTo>
                    <a:pt x="106" y="56"/>
                  </a:lnTo>
                  <a:lnTo>
                    <a:pt x="104" y="54"/>
                  </a:lnTo>
                  <a:lnTo>
                    <a:pt x="102" y="4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95" name="Freeform 292"/>
            <p:cNvSpPr>
              <a:spLocks noChangeArrowheads="1"/>
            </p:cNvSpPr>
            <p:nvPr/>
          </p:nvSpPr>
          <p:spPr bwMode="auto">
            <a:xfrm>
              <a:off x="760" y="1590"/>
              <a:ext cx="116" cy="164"/>
            </a:xfrm>
            <a:custGeom>
              <a:avLst/>
              <a:gdLst>
                <a:gd name="T0" fmla="*/ 4 w 116"/>
                <a:gd name="T1" fmla="*/ 164 h 164"/>
                <a:gd name="T2" fmla="*/ 28 w 116"/>
                <a:gd name="T3" fmla="*/ 148 h 164"/>
                <a:gd name="T4" fmla="*/ 32 w 116"/>
                <a:gd name="T5" fmla="*/ 144 h 164"/>
                <a:gd name="T6" fmla="*/ 38 w 116"/>
                <a:gd name="T7" fmla="*/ 136 h 164"/>
                <a:gd name="T8" fmla="*/ 50 w 116"/>
                <a:gd name="T9" fmla="*/ 126 h 164"/>
                <a:gd name="T10" fmla="*/ 62 w 116"/>
                <a:gd name="T11" fmla="*/ 112 h 164"/>
                <a:gd name="T12" fmla="*/ 72 w 116"/>
                <a:gd name="T13" fmla="*/ 98 h 164"/>
                <a:gd name="T14" fmla="*/ 82 w 116"/>
                <a:gd name="T15" fmla="*/ 84 h 164"/>
                <a:gd name="T16" fmla="*/ 92 w 116"/>
                <a:gd name="T17" fmla="*/ 66 h 164"/>
                <a:gd name="T18" fmla="*/ 100 w 116"/>
                <a:gd name="T19" fmla="*/ 50 h 164"/>
                <a:gd name="T20" fmla="*/ 106 w 116"/>
                <a:gd name="T21" fmla="*/ 36 h 164"/>
                <a:gd name="T22" fmla="*/ 108 w 116"/>
                <a:gd name="T23" fmla="*/ 32 h 164"/>
                <a:gd name="T24" fmla="*/ 116 w 116"/>
                <a:gd name="T25" fmla="*/ 18 h 164"/>
                <a:gd name="T26" fmla="*/ 116 w 116"/>
                <a:gd name="T27" fmla="*/ 0 h 164"/>
                <a:gd name="T28" fmla="*/ 108 w 116"/>
                <a:gd name="T29" fmla="*/ 0 h 164"/>
                <a:gd name="T30" fmla="*/ 108 w 116"/>
                <a:gd name="T31" fmla="*/ 0 h 164"/>
                <a:gd name="T32" fmla="*/ 106 w 116"/>
                <a:gd name="T33" fmla="*/ 2 h 164"/>
                <a:gd name="T34" fmla="*/ 102 w 116"/>
                <a:gd name="T35" fmla="*/ 2 h 164"/>
                <a:gd name="T36" fmla="*/ 98 w 116"/>
                <a:gd name="T37" fmla="*/ 4 h 164"/>
                <a:gd name="T38" fmla="*/ 92 w 116"/>
                <a:gd name="T39" fmla="*/ 4 h 164"/>
                <a:gd name="T40" fmla="*/ 80 w 116"/>
                <a:gd name="T41" fmla="*/ 6 h 164"/>
                <a:gd name="T42" fmla="*/ 66 w 116"/>
                <a:gd name="T43" fmla="*/ 8 h 164"/>
                <a:gd name="T44" fmla="*/ 54 w 116"/>
                <a:gd name="T45" fmla="*/ 10 h 164"/>
                <a:gd name="T46" fmla="*/ 50 w 116"/>
                <a:gd name="T47" fmla="*/ 10 h 164"/>
                <a:gd name="T48" fmla="*/ 28 w 116"/>
                <a:gd name="T49" fmla="*/ 14 h 164"/>
                <a:gd name="T50" fmla="*/ 28 w 116"/>
                <a:gd name="T51" fmla="*/ 14 h 164"/>
                <a:gd name="T52" fmla="*/ 26 w 116"/>
                <a:gd name="T53" fmla="*/ 12 h 164"/>
                <a:gd name="T54" fmla="*/ 24 w 116"/>
                <a:gd name="T55" fmla="*/ 12 h 164"/>
                <a:gd name="T56" fmla="*/ 20 w 116"/>
                <a:gd name="T57" fmla="*/ 10 h 164"/>
                <a:gd name="T58" fmla="*/ 14 w 116"/>
                <a:gd name="T59" fmla="*/ 20 h 164"/>
                <a:gd name="T60" fmla="*/ 16 w 116"/>
                <a:gd name="T61" fmla="*/ 22 h 164"/>
                <a:gd name="T62" fmla="*/ 14 w 116"/>
                <a:gd name="T63" fmla="*/ 28 h 164"/>
                <a:gd name="T64" fmla="*/ 24 w 116"/>
                <a:gd name="T65" fmla="*/ 34 h 164"/>
                <a:gd name="T66" fmla="*/ 56 w 116"/>
                <a:gd name="T67" fmla="*/ 52 h 164"/>
                <a:gd name="T68" fmla="*/ 70 w 116"/>
                <a:gd name="T69" fmla="*/ 54 h 164"/>
                <a:gd name="T70" fmla="*/ 40 w 116"/>
                <a:gd name="T71" fmla="*/ 96 h 164"/>
                <a:gd name="T72" fmla="*/ 24 w 116"/>
                <a:gd name="T73" fmla="*/ 102 h 164"/>
                <a:gd name="T74" fmla="*/ 22 w 116"/>
                <a:gd name="T75" fmla="*/ 108 h 164"/>
                <a:gd name="T76" fmla="*/ 6 w 116"/>
                <a:gd name="T77" fmla="*/ 108 h 164"/>
                <a:gd name="T78" fmla="*/ 0 w 116"/>
                <a:gd name="T79" fmla="*/ 122 h 164"/>
                <a:gd name="T80" fmla="*/ 0 w 116"/>
                <a:gd name="T81" fmla="*/ 156 h 164"/>
                <a:gd name="T82" fmla="*/ 4 w 116"/>
                <a:gd name="T83" fmla="*/ 164 h 16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16"/>
                <a:gd name="T127" fmla="*/ 0 h 164"/>
                <a:gd name="T128" fmla="*/ 116 w 116"/>
                <a:gd name="T129" fmla="*/ 164 h 16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16" h="164">
                  <a:moveTo>
                    <a:pt x="4" y="164"/>
                  </a:moveTo>
                  <a:lnTo>
                    <a:pt x="28" y="148"/>
                  </a:lnTo>
                  <a:lnTo>
                    <a:pt x="32" y="144"/>
                  </a:lnTo>
                  <a:lnTo>
                    <a:pt x="38" y="136"/>
                  </a:lnTo>
                  <a:lnTo>
                    <a:pt x="50" y="126"/>
                  </a:lnTo>
                  <a:lnTo>
                    <a:pt x="62" y="112"/>
                  </a:lnTo>
                  <a:lnTo>
                    <a:pt x="72" y="98"/>
                  </a:lnTo>
                  <a:lnTo>
                    <a:pt x="82" y="84"/>
                  </a:lnTo>
                  <a:lnTo>
                    <a:pt x="92" y="66"/>
                  </a:lnTo>
                  <a:lnTo>
                    <a:pt x="100" y="50"/>
                  </a:lnTo>
                  <a:lnTo>
                    <a:pt x="106" y="36"/>
                  </a:lnTo>
                  <a:lnTo>
                    <a:pt x="108" y="32"/>
                  </a:lnTo>
                  <a:lnTo>
                    <a:pt x="116" y="18"/>
                  </a:lnTo>
                  <a:lnTo>
                    <a:pt x="116" y="0"/>
                  </a:lnTo>
                  <a:lnTo>
                    <a:pt x="108" y="0"/>
                  </a:lnTo>
                  <a:lnTo>
                    <a:pt x="106" y="2"/>
                  </a:lnTo>
                  <a:lnTo>
                    <a:pt x="102" y="2"/>
                  </a:lnTo>
                  <a:lnTo>
                    <a:pt x="98" y="4"/>
                  </a:lnTo>
                  <a:lnTo>
                    <a:pt x="92" y="4"/>
                  </a:lnTo>
                  <a:lnTo>
                    <a:pt x="80" y="6"/>
                  </a:lnTo>
                  <a:lnTo>
                    <a:pt x="66" y="8"/>
                  </a:lnTo>
                  <a:lnTo>
                    <a:pt x="54" y="10"/>
                  </a:lnTo>
                  <a:lnTo>
                    <a:pt x="50" y="10"/>
                  </a:lnTo>
                  <a:lnTo>
                    <a:pt x="28" y="14"/>
                  </a:lnTo>
                  <a:lnTo>
                    <a:pt x="26" y="12"/>
                  </a:lnTo>
                  <a:lnTo>
                    <a:pt x="24" y="12"/>
                  </a:lnTo>
                  <a:lnTo>
                    <a:pt x="20" y="10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4" y="28"/>
                  </a:lnTo>
                  <a:lnTo>
                    <a:pt x="24" y="34"/>
                  </a:lnTo>
                  <a:lnTo>
                    <a:pt x="56" y="52"/>
                  </a:lnTo>
                  <a:lnTo>
                    <a:pt x="70" y="54"/>
                  </a:lnTo>
                  <a:lnTo>
                    <a:pt x="40" y="96"/>
                  </a:lnTo>
                  <a:lnTo>
                    <a:pt x="24" y="102"/>
                  </a:lnTo>
                  <a:lnTo>
                    <a:pt x="22" y="108"/>
                  </a:lnTo>
                  <a:lnTo>
                    <a:pt x="6" y="108"/>
                  </a:lnTo>
                  <a:lnTo>
                    <a:pt x="0" y="122"/>
                  </a:lnTo>
                  <a:lnTo>
                    <a:pt x="0" y="156"/>
                  </a:lnTo>
                  <a:lnTo>
                    <a:pt x="4" y="16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96" name="Freeform 293"/>
            <p:cNvSpPr>
              <a:spLocks noChangeArrowheads="1"/>
            </p:cNvSpPr>
            <p:nvPr/>
          </p:nvSpPr>
          <p:spPr bwMode="auto">
            <a:xfrm>
              <a:off x="660" y="1686"/>
              <a:ext cx="106" cy="124"/>
            </a:xfrm>
            <a:custGeom>
              <a:avLst/>
              <a:gdLst>
                <a:gd name="T0" fmla="*/ 66 w 106"/>
                <a:gd name="T1" fmla="*/ 116 h 124"/>
                <a:gd name="T2" fmla="*/ 82 w 106"/>
                <a:gd name="T3" fmla="*/ 100 h 124"/>
                <a:gd name="T4" fmla="*/ 102 w 106"/>
                <a:gd name="T5" fmla="*/ 68 h 124"/>
                <a:gd name="T6" fmla="*/ 104 w 106"/>
                <a:gd name="T7" fmla="*/ 68 h 124"/>
                <a:gd name="T8" fmla="*/ 100 w 106"/>
                <a:gd name="T9" fmla="*/ 60 h 124"/>
                <a:gd name="T10" fmla="*/ 100 w 106"/>
                <a:gd name="T11" fmla="*/ 26 h 124"/>
                <a:gd name="T12" fmla="*/ 106 w 106"/>
                <a:gd name="T13" fmla="*/ 12 h 124"/>
                <a:gd name="T14" fmla="*/ 104 w 106"/>
                <a:gd name="T15" fmla="*/ 6 h 124"/>
                <a:gd name="T16" fmla="*/ 84 w 106"/>
                <a:gd name="T17" fmla="*/ 10 h 124"/>
                <a:gd name="T18" fmla="*/ 76 w 106"/>
                <a:gd name="T19" fmla="*/ 18 h 124"/>
                <a:gd name="T20" fmla="*/ 58 w 106"/>
                <a:gd name="T21" fmla="*/ 16 h 124"/>
                <a:gd name="T22" fmla="*/ 40 w 106"/>
                <a:gd name="T23" fmla="*/ 0 h 124"/>
                <a:gd name="T24" fmla="*/ 26 w 106"/>
                <a:gd name="T25" fmla="*/ 0 h 124"/>
                <a:gd name="T26" fmla="*/ 26 w 106"/>
                <a:gd name="T27" fmla="*/ 0 h 124"/>
                <a:gd name="T28" fmla="*/ 26 w 106"/>
                <a:gd name="T29" fmla="*/ 0 h 124"/>
                <a:gd name="T30" fmla="*/ 24 w 106"/>
                <a:gd name="T31" fmla="*/ 2 h 124"/>
                <a:gd name="T32" fmla="*/ 22 w 106"/>
                <a:gd name="T33" fmla="*/ 4 h 124"/>
                <a:gd name="T34" fmla="*/ 16 w 106"/>
                <a:gd name="T35" fmla="*/ 4 h 124"/>
                <a:gd name="T36" fmla="*/ 8 w 106"/>
                <a:gd name="T37" fmla="*/ 6 h 124"/>
                <a:gd name="T38" fmla="*/ 10 w 106"/>
                <a:gd name="T39" fmla="*/ 12 h 124"/>
                <a:gd name="T40" fmla="*/ 14 w 106"/>
                <a:gd name="T41" fmla="*/ 40 h 124"/>
                <a:gd name="T42" fmla="*/ 0 w 106"/>
                <a:gd name="T43" fmla="*/ 56 h 124"/>
                <a:gd name="T44" fmla="*/ 0 w 106"/>
                <a:gd name="T45" fmla="*/ 56 h 124"/>
                <a:gd name="T46" fmla="*/ 2 w 106"/>
                <a:gd name="T47" fmla="*/ 58 h 124"/>
                <a:gd name="T48" fmla="*/ 4 w 106"/>
                <a:gd name="T49" fmla="*/ 62 h 124"/>
                <a:gd name="T50" fmla="*/ 4 w 106"/>
                <a:gd name="T51" fmla="*/ 66 h 124"/>
                <a:gd name="T52" fmla="*/ 6 w 106"/>
                <a:gd name="T53" fmla="*/ 70 h 124"/>
                <a:gd name="T54" fmla="*/ 4 w 106"/>
                <a:gd name="T55" fmla="*/ 74 h 124"/>
                <a:gd name="T56" fmla="*/ 2 w 106"/>
                <a:gd name="T57" fmla="*/ 78 h 124"/>
                <a:gd name="T58" fmla="*/ 46 w 106"/>
                <a:gd name="T59" fmla="*/ 110 h 124"/>
                <a:gd name="T60" fmla="*/ 46 w 106"/>
                <a:gd name="T61" fmla="*/ 110 h 124"/>
                <a:gd name="T62" fmla="*/ 48 w 106"/>
                <a:gd name="T63" fmla="*/ 112 h 124"/>
                <a:gd name="T64" fmla="*/ 48 w 106"/>
                <a:gd name="T65" fmla="*/ 114 h 124"/>
                <a:gd name="T66" fmla="*/ 50 w 106"/>
                <a:gd name="T67" fmla="*/ 116 h 124"/>
                <a:gd name="T68" fmla="*/ 62 w 106"/>
                <a:gd name="T69" fmla="*/ 124 h 12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6"/>
                <a:gd name="T106" fmla="*/ 0 h 124"/>
                <a:gd name="T107" fmla="*/ 106 w 106"/>
                <a:gd name="T108" fmla="*/ 124 h 12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6" h="124">
                  <a:moveTo>
                    <a:pt x="66" y="116"/>
                  </a:moveTo>
                  <a:lnTo>
                    <a:pt x="82" y="100"/>
                  </a:lnTo>
                  <a:lnTo>
                    <a:pt x="102" y="68"/>
                  </a:lnTo>
                  <a:lnTo>
                    <a:pt x="104" y="68"/>
                  </a:lnTo>
                  <a:lnTo>
                    <a:pt x="100" y="60"/>
                  </a:lnTo>
                  <a:lnTo>
                    <a:pt x="100" y="26"/>
                  </a:lnTo>
                  <a:lnTo>
                    <a:pt x="106" y="12"/>
                  </a:lnTo>
                  <a:lnTo>
                    <a:pt x="104" y="6"/>
                  </a:lnTo>
                  <a:lnTo>
                    <a:pt x="84" y="10"/>
                  </a:lnTo>
                  <a:lnTo>
                    <a:pt x="76" y="18"/>
                  </a:lnTo>
                  <a:lnTo>
                    <a:pt x="58" y="16"/>
                  </a:lnTo>
                  <a:lnTo>
                    <a:pt x="40" y="0"/>
                  </a:lnTo>
                  <a:lnTo>
                    <a:pt x="26" y="0"/>
                  </a:lnTo>
                  <a:lnTo>
                    <a:pt x="24" y="2"/>
                  </a:lnTo>
                  <a:lnTo>
                    <a:pt x="22" y="4"/>
                  </a:lnTo>
                  <a:lnTo>
                    <a:pt x="16" y="4"/>
                  </a:lnTo>
                  <a:lnTo>
                    <a:pt x="8" y="6"/>
                  </a:lnTo>
                  <a:lnTo>
                    <a:pt x="10" y="12"/>
                  </a:lnTo>
                  <a:lnTo>
                    <a:pt x="14" y="40"/>
                  </a:lnTo>
                  <a:lnTo>
                    <a:pt x="0" y="56"/>
                  </a:lnTo>
                  <a:lnTo>
                    <a:pt x="2" y="58"/>
                  </a:lnTo>
                  <a:lnTo>
                    <a:pt x="4" y="62"/>
                  </a:lnTo>
                  <a:lnTo>
                    <a:pt x="4" y="66"/>
                  </a:lnTo>
                  <a:lnTo>
                    <a:pt x="6" y="70"/>
                  </a:lnTo>
                  <a:lnTo>
                    <a:pt x="4" y="74"/>
                  </a:lnTo>
                  <a:lnTo>
                    <a:pt x="2" y="78"/>
                  </a:lnTo>
                  <a:lnTo>
                    <a:pt x="46" y="110"/>
                  </a:lnTo>
                  <a:lnTo>
                    <a:pt x="48" y="112"/>
                  </a:lnTo>
                  <a:lnTo>
                    <a:pt x="48" y="114"/>
                  </a:lnTo>
                  <a:lnTo>
                    <a:pt x="50" y="116"/>
                  </a:lnTo>
                  <a:lnTo>
                    <a:pt x="62" y="12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97" name="Freeform 294"/>
            <p:cNvSpPr>
              <a:spLocks noChangeArrowheads="1"/>
            </p:cNvSpPr>
            <p:nvPr/>
          </p:nvSpPr>
          <p:spPr bwMode="auto">
            <a:xfrm>
              <a:off x="602" y="1692"/>
              <a:ext cx="72" cy="76"/>
            </a:xfrm>
            <a:custGeom>
              <a:avLst/>
              <a:gdLst>
                <a:gd name="T0" fmla="*/ 16 w 72"/>
                <a:gd name="T1" fmla="*/ 6 h 76"/>
                <a:gd name="T2" fmla="*/ 16 w 72"/>
                <a:gd name="T3" fmla="*/ 6 h 76"/>
                <a:gd name="T4" fmla="*/ 14 w 72"/>
                <a:gd name="T5" fmla="*/ 8 h 76"/>
                <a:gd name="T6" fmla="*/ 14 w 72"/>
                <a:gd name="T7" fmla="*/ 12 h 76"/>
                <a:gd name="T8" fmla="*/ 14 w 72"/>
                <a:gd name="T9" fmla="*/ 16 h 76"/>
                <a:gd name="T10" fmla="*/ 14 w 72"/>
                <a:gd name="T11" fmla="*/ 18 h 76"/>
                <a:gd name="T12" fmla="*/ 12 w 72"/>
                <a:gd name="T13" fmla="*/ 20 h 76"/>
                <a:gd name="T14" fmla="*/ 10 w 72"/>
                <a:gd name="T15" fmla="*/ 22 h 76"/>
                <a:gd name="T16" fmla="*/ 10 w 72"/>
                <a:gd name="T17" fmla="*/ 26 h 76"/>
                <a:gd name="T18" fmla="*/ 10 w 72"/>
                <a:gd name="T19" fmla="*/ 30 h 76"/>
                <a:gd name="T20" fmla="*/ 10 w 72"/>
                <a:gd name="T21" fmla="*/ 32 h 76"/>
                <a:gd name="T22" fmla="*/ 8 w 72"/>
                <a:gd name="T23" fmla="*/ 34 h 76"/>
                <a:gd name="T24" fmla="*/ 8 w 72"/>
                <a:gd name="T25" fmla="*/ 38 h 76"/>
                <a:gd name="T26" fmla="*/ 6 w 72"/>
                <a:gd name="T27" fmla="*/ 44 h 76"/>
                <a:gd name="T28" fmla="*/ 4 w 72"/>
                <a:gd name="T29" fmla="*/ 48 h 76"/>
                <a:gd name="T30" fmla="*/ 2 w 72"/>
                <a:gd name="T31" fmla="*/ 52 h 76"/>
                <a:gd name="T32" fmla="*/ 2 w 72"/>
                <a:gd name="T33" fmla="*/ 54 h 76"/>
                <a:gd name="T34" fmla="*/ 0 w 72"/>
                <a:gd name="T35" fmla="*/ 58 h 76"/>
                <a:gd name="T36" fmla="*/ 0 w 72"/>
                <a:gd name="T37" fmla="*/ 62 h 76"/>
                <a:gd name="T38" fmla="*/ 0 w 72"/>
                <a:gd name="T39" fmla="*/ 68 h 76"/>
                <a:gd name="T40" fmla="*/ 2 w 72"/>
                <a:gd name="T41" fmla="*/ 72 h 76"/>
                <a:gd name="T42" fmla="*/ 2 w 72"/>
                <a:gd name="T43" fmla="*/ 76 h 76"/>
                <a:gd name="T44" fmla="*/ 4 w 72"/>
                <a:gd name="T45" fmla="*/ 76 h 76"/>
                <a:gd name="T46" fmla="*/ 8 w 72"/>
                <a:gd name="T47" fmla="*/ 74 h 76"/>
                <a:gd name="T48" fmla="*/ 12 w 72"/>
                <a:gd name="T49" fmla="*/ 74 h 76"/>
                <a:gd name="T50" fmla="*/ 18 w 72"/>
                <a:gd name="T51" fmla="*/ 72 h 76"/>
                <a:gd name="T52" fmla="*/ 24 w 72"/>
                <a:gd name="T53" fmla="*/ 70 h 76"/>
                <a:gd name="T54" fmla="*/ 28 w 72"/>
                <a:gd name="T55" fmla="*/ 68 h 76"/>
                <a:gd name="T56" fmla="*/ 44 w 72"/>
                <a:gd name="T57" fmla="*/ 56 h 76"/>
                <a:gd name="T58" fmla="*/ 44 w 72"/>
                <a:gd name="T59" fmla="*/ 54 h 76"/>
                <a:gd name="T60" fmla="*/ 44 w 72"/>
                <a:gd name="T61" fmla="*/ 54 h 76"/>
                <a:gd name="T62" fmla="*/ 44 w 72"/>
                <a:gd name="T63" fmla="*/ 52 h 76"/>
                <a:gd name="T64" fmla="*/ 46 w 72"/>
                <a:gd name="T65" fmla="*/ 50 h 76"/>
                <a:gd name="T66" fmla="*/ 50 w 72"/>
                <a:gd name="T67" fmla="*/ 50 h 76"/>
                <a:gd name="T68" fmla="*/ 56 w 72"/>
                <a:gd name="T69" fmla="*/ 50 h 76"/>
                <a:gd name="T70" fmla="*/ 72 w 72"/>
                <a:gd name="T71" fmla="*/ 34 h 76"/>
                <a:gd name="T72" fmla="*/ 68 w 72"/>
                <a:gd name="T73" fmla="*/ 10 h 76"/>
                <a:gd name="T74" fmla="*/ 68 w 72"/>
                <a:gd name="T75" fmla="*/ 8 h 76"/>
                <a:gd name="T76" fmla="*/ 68 w 72"/>
                <a:gd name="T77" fmla="*/ 6 h 76"/>
                <a:gd name="T78" fmla="*/ 68 w 72"/>
                <a:gd name="T79" fmla="*/ 4 h 76"/>
                <a:gd name="T80" fmla="*/ 66 w 72"/>
                <a:gd name="T81" fmla="*/ 2 h 76"/>
                <a:gd name="T82" fmla="*/ 64 w 72"/>
                <a:gd name="T83" fmla="*/ 0 h 76"/>
                <a:gd name="T84" fmla="*/ 64 w 72"/>
                <a:gd name="T85" fmla="*/ 0 h 76"/>
                <a:gd name="T86" fmla="*/ 60 w 72"/>
                <a:gd name="T87" fmla="*/ 2 h 76"/>
                <a:gd name="T88" fmla="*/ 54 w 72"/>
                <a:gd name="T89" fmla="*/ 2 h 76"/>
                <a:gd name="T90" fmla="*/ 48 w 72"/>
                <a:gd name="T91" fmla="*/ 2 h 76"/>
                <a:gd name="T92" fmla="*/ 44 w 72"/>
                <a:gd name="T93" fmla="*/ 4 h 76"/>
                <a:gd name="T94" fmla="*/ 42 w 72"/>
                <a:gd name="T95" fmla="*/ 4 h 76"/>
                <a:gd name="T96" fmla="*/ 22 w 72"/>
                <a:gd name="T97" fmla="*/ 4 h 76"/>
                <a:gd name="T98" fmla="*/ 16 w 72"/>
                <a:gd name="T99" fmla="*/ 6 h 7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2"/>
                <a:gd name="T151" fmla="*/ 0 h 76"/>
                <a:gd name="T152" fmla="*/ 72 w 72"/>
                <a:gd name="T153" fmla="*/ 76 h 7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2" h="76">
                  <a:moveTo>
                    <a:pt x="16" y="6"/>
                  </a:moveTo>
                  <a:lnTo>
                    <a:pt x="16" y="6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14" y="16"/>
                  </a:lnTo>
                  <a:lnTo>
                    <a:pt x="14" y="18"/>
                  </a:lnTo>
                  <a:lnTo>
                    <a:pt x="12" y="20"/>
                  </a:lnTo>
                  <a:lnTo>
                    <a:pt x="10" y="22"/>
                  </a:lnTo>
                  <a:lnTo>
                    <a:pt x="10" y="26"/>
                  </a:lnTo>
                  <a:lnTo>
                    <a:pt x="10" y="30"/>
                  </a:lnTo>
                  <a:lnTo>
                    <a:pt x="10" y="32"/>
                  </a:lnTo>
                  <a:lnTo>
                    <a:pt x="8" y="34"/>
                  </a:lnTo>
                  <a:lnTo>
                    <a:pt x="8" y="38"/>
                  </a:lnTo>
                  <a:lnTo>
                    <a:pt x="6" y="44"/>
                  </a:lnTo>
                  <a:lnTo>
                    <a:pt x="4" y="48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0" y="62"/>
                  </a:lnTo>
                  <a:lnTo>
                    <a:pt x="0" y="68"/>
                  </a:lnTo>
                  <a:lnTo>
                    <a:pt x="2" y="72"/>
                  </a:lnTo>
                  <a:lnTo>
                    <a:pt x="2" y="76"/>
                  </a:lnTo>
                  <a:lnTo>
                    <a:pt x="4" y="76"/>
                  </a:lnTo>
                  <a:lnTo>
                    <a:pt x="8" y="74"/>
                  </a:lnTo>
                  <a:lnTo>
                    <a:pt x="12" y="74"/>
                  </a:lnTo>
                  <a:lnTo>
                    <a:pt x="18" y="72"/>
                  </a:lnTo>
                  <a:lnTo>
                    <a:pt x="24" y="70"/>
                  </a:lnTo>
                  <a:lnTo>
                    <a:pt x="28" y="68"/>
                  </a:lnTo>
                  <a:lnTo>
                    <a:pt x="44" y="56"/>
                  </a:lnTo>
                  <a:lnTo>
                    <a:pt x="44" y="54"/>
                  </a:lnTo>
                  <a:lnTo>
                    <a:pt x="44" y="52"/>
                  </a:lnTo>
                  <a:lnTo>
                    <a:pt x="46" y="50"/>
                  </a:lnTo>
                  <a:lnTo>
                    <a:pt x="50" y="50"/>
                  </a:lnTo>
                  <a:lnTo>
                    <a:pt x="56" y="50"/>
                  </a:lnTo>
                  <a:lnTo>
                    <a:pt x="72" y="34"/>
                  </a:lnTo>
                  <a:lnTo>
                    <a:pt x="68" y="10"/>
                  </a:lnTo>
                  <a:lnTo>
                    <a:pt x="68" y="8"/>
                  </a:lnTo>
                  <a:lnTo>
                    <a:pt x="68" y="6"/>
                  </a:lnTo>
                  <a:lnTo>
                    <a:pt x="68" y="4"/>
                  </a:lnTo>
                  <a:lnTo>
                    <a:pt x="66" y="2"/>
                  </a:lnTo>
                  <a:lnTo>
                    <a:pt x="64" y="0"/>
                  </a:lnTo>
                  <a:lnTo>
                    <a:pt x="60" y="2"/>
                  </a:lnTo>
                  <a:lnTo>
                    <a:pt x="54" y="2"/>
                  </a:lnTo>
                  <a:lnTo>
                    <a:pt x="48" y="2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22" y="4"/>
                  </a:lnTo>
                  <a:lnTo>
                    <a:pt x="16" y="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98" name="Freeform 295"/>
            <p:cNvSpPr>
              <a:spLocks noChangeArrowheads="1"/>
            </p:cNvSpPr>
            <p:nvPr/>
          </p:nvSpPr>
          <p:spPr bwMode="auto">
            <a:xfrm>
              <a:off x="654" y="1514"/>
              <a:ext cx="178" cy="190"/>
            </a:xfrm>
            <a:custGeom>
              <a:avLst/>
              <a:gdLst>
                <a:gd name="T0" fmla="*/ 66 w 178"/>
                <a:gd name="T1" fmla="*/ 0 h 190"/>
                <a:gd name="T2" fmla="*/ 62 w 178"/>
                <a:gd name="T3" fmla="*/ 4 h 190"/>
                <a:gd name="T4" fmla="*/ 56 w 178"/>
                <a:gd name="T5" fmla="*/ 10 h 190"/>
                <a:gd name="T6" fmla="*/ 52 w 178"/>
                <a:gd name="T7" fmla="*/ 12 h 190"/>
                <a:gd name="T8" fmla="*/ 46 w 178"/>
                <a:gd name="T9" fmla="*/ 18 h 190"/>
                <a:gd name="T10" fmla="*/ 40 w 178"/>
                <a:gd name="T11" fmla="*/ 26 h 190"/>
                <a:gd name="T12" fmla="*/ 36 w 178"/>
                <a:gd name="T13" fmla="*/ 30 h 190"/>
                <a:gd name="T14" fmla="*/ 30 w 178"/>
                <a:gd name="T15" fmla="*/ 50 h 190"/>
                <a:gd name="T16" fmla="*/ 24 w 178"/>
                <a:gd name="T17" fmla="*/ 62 h 190"/>
                <a:gd name="T18" fmla="*/ 12 w 178"/>
                <a:gd name="T19" fmla="*/ 76 h 190"/>
                <a:gd name="T20" fmla="*/ 6 w 178"/>
                <a:gd name="T21" fmla="*/ 86 h 190"/>
                <a:gd name="T22" fmla="*/ 4 w 178"/>
                <a:gd name="T23" fmla="*/ 90 h 190"/>
                <a:gd name="T24" fmla="*/ 4 w 178"/>
                <a:gd name="T25" fmla="*/ 104 h 190"/>
                <a:gd name="T26" fmla="*/ 4 w 178"/>
                <a:gd name="T27" fmla="*/ 112 h 190"/>
                <a:gd name="T28" fmla="*/ 0 w 178"/>
                <a:gd name="T29" fmla="*/ 116 h 190"/>
                <a:gd name="T30" fmla="*/ 0 w 178"/>
                <a:gd name="T31" fmla="*/ 122 h 190"/>
                <a:gd name="T32" fmla="*/ 4 w 178"/>
                <a:gd name="T33" fmla="*/ 126 h 190"/>
                <a:gd name="T34" fmla="*/ 8 w 178"/>
                <a:gd name="T35" fmla="*/ 128 h 190"/>
                <a:gd name="T36" fmla="*/ 14 w 178"/>
                <a:gd name="T37" fmla="*/ 134 h 190"/>
                <a:gd name="T38" fmla="*/ 22 w 178"/>
                <a:gd name="T39" fmla="*/ 144 h 190"/>
                <a:gd name="T40" fmla="*/ 28 w 178"/>
                <a:gd name="T41" fmla="*/ 152 h 190"/>
                <a:gd name="T42" fmla="*/ 30 w 178"/>
                <a:gd name="T43" fmla="*/ 154 h 190"/>
                <a:gd name="T44" fmla="*/ 46 w 178"/>
                <a:gd name="T45" fmla="*/ 172 h 190"/>
                <a:gd name="T46" fmla="*/ 82 w 178"/>
                <a:gd name="T47" fmla="*/ 190 h 190"/>
                <a:gd name="T48" fmla="*/ 110 w 178"/>
                <a:gd name="T49" fmla="*/ 178 h 190"/>
                <a:gd name="T50" fmla="*/ 128 w 178"/>
                <a:gd name="T51" fmla="*/ 184 h 190"/>
                <a:gd name="T52" fmla="*/ 146 w 178"/>
                <a:gd name="T53" fmla="*/ 172 h 190"/>
                <a:gd name="T54" fmla="*/ 162 w 178"/>
                <a:gd name="T55" fmla="*/ 128 h 190"/>
                <a:gd name="T56" fmla="*/ 120 w 178"/>
                <a:gd name="T57" fmla="*/ 104 h 190"/>
                <a:gd name="T58" fmla="*/ 120 w 178"/>
                <a:gd name="T59" fmla="*/ 96 h 190"/>
                <a:gd name="T60" fmla="*/ 104 w 178"/>
                <a:gd name="T61" fmla="*/ 80 h 190"/>
                <a:gd name="T62" fmla="*/ 114 w 178"/>
                <a:gd name="T63" fmla="*/ 74 h 190"/>
                <a:gd name="T64" fmla="*/ 118 w 178"/>
                <a:gd name="T65" fmla="*/ 68 h 190"/>
                <a:gd name="T66" fmla="*/ 118 w 178"/>
                <a:gd name="T67" fmla="*/ 66 h 190"/>
                <a:gd name="T68" fmla="*/ 114 w 178"/>
                <a:gd name="T69" fmla="*/ 60 h 190"/>
                <a:gd name="T70" fmla="*/ 104 w 178"/>
                <a:gd name="T71" fmla="*/ 50 h 190"/>
                <a:gd name="T72" fmla="*/ 96 w 178"/>
                <a:gd name="T73" fmla="*/ 42 h 190"/>
                <a:gd name="T74" fmla="*/ 90 w 178"/>
                <a:gd name="T75" fmla="*/ 38 h 190"/>
                <a:gd name="T76" fmla="*/ 82 w 178"/>
                <a:gd name="T77" fmla="*/ 30 h 190"/>
                <a:gd name="T78" fmla="*/ 76 w 178"/>
                <a:gd name="T79" fmla="*/ 20 h 190"/>
                <a:gd name="T80" fmla="*/ 72 w 178"/>
                <a:gd name="T81" fmla="*/ 14 h 190"/>
                <a:gd name="T82" fmla="*/ 70 w 178"/>
                <a:gd name="T83" fmla="*/ 10 h 190"/>
                <a:gd name="T84" fmla="*/ 66 w 178"/>
                <a:gd name="T85" fmla="*/ 0 h 1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78"/>
                <a:gd name="T130" fmla="*/ 0 h 190"/>
                <a:gd name="T131" fmla="*/ 178 w 178"/>
                <a:gd name="T132" fmla="*/ 190 h 19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78" h="190">
                  <a:moveTo>
                    <a:pt x="66" y="0"/>
                  </a:moveTo>
                  <a:lnTo>
                    <a:pt x="66" y="0"/>
                  </a:lnTo>
                  <a:lnTo>
                    <a:pt x="64" y="2"/>
                  </a:lnTo>
                  <a:lnTo>
                    <a:pt x="62" y="4"/>
                  </a:lnTo>
                  <a:lnTo>
                    <a:pt x="58" y="8"/>
                  </a:lnTo>
                  <a:lnTo>
                    <a:pt x="56" y="10"/>
                  </a:lnTo>
                  <a:lnTo>
                    <a:pt x="54" y="10"/>
                  </a:lnTo>
                  <a:lnTo>
                    <a:pt x="52" y="12"/>
                  </a:lnTo>
                  <a:lnTo>
                    <a:pt x="48" y="14"/>
                  </a:lnTo>
                  <a:lnTo>
                    <a:pt x="46" y="18"/>
                  </a:lnTo>
                  <a:lnTo>
                    <a:pt x="42" y="22"/>
                  </a:lnTo>
                  <a:lnTo>
                    <a:pt x="40" y="26"/>
                  </a:lnTo>
                  <a:lnTo>
                    <a:pt x="38" y="28"/>
                  </a:lnTo>
                  <a:lnTo>
                    <a:pt x="36" y="30"/>
                  </a:lnTo>
                  <a:lnTo>
                    <a:pt x="34" y="40"/>
                  </a:lnTo>
                  <a:lnTo>
                    <a:pt x="30" y="50"/>
                  </a:lnTo>
                  <a:lnTo>
                    <a:pt x="26" y="60"/>
                  </a:lnTo>
                  <a:lnTo>
                    <a:pt x="24" y="62"/>
                  </a:lnTo>
                  <a:lnTo>
                    <a:pt x="16" y="68"/>
                  </a:lnTo>
                  <a:lnTo>
                    <a:pt x="12" y="76"/>
                  </a:lnTo>
                  <a:lnTo>
                    <a:pt x="8" y="82"/>
                  </a:lnTo>
                  <a:lnTo>
                    <a:pt x="6" y="86"/>
                  </a:lnTo>
                  <a:lnTo>
                    <a:pt x="4" y="90"/>
                  </a:lnTo>
                  <a:lnTo>
                    <a:pt x="4" y="98"/>
                  </a:lnTo>
                  <a:lnTo>
                    <a:pt x="4" y="104"/>
                  </a:lnTo>
                  <a:lnTo>
                    <a:pt x="4" y="108"/>
                  </a:lnTo>
                  <a:lnTo>
                    <a:pt x="4" y="112"/>
                  </a:lnTo>
                  <a:lnTo>
                    <a:pt x="4" y="114"/>
                  </a:lnTo>
                  <a:lnTo>
                    <a:pt x="0" y="116"/>
                  </a:lnTo>
                  <a:lnTo>
                    <a:pt x="0" y="120"/>
                  </a:lnTo>
                  <a:lnTo>
                    <a:pt x="0" y="122"/>
                  </a:lnTo>
                  <a:lnTo>
                    <a:pt x="2" y="124"/>
                  </a:lnTo>
                  <a:lnTo>
                    <a:pt x="4" y="126"/>
                  </a:lnTo>
                  <a:lnTo>
                    <a:pt x="6" y="126"/>
                  </a:lnTo>
                  <a:lnTo>
                    <a:pt x="8" y="128"/>
                  </a:lnTo>
                  <a:lnTo>
                    <a:pt x="10" y="130"/>
                  </a:lnTo>
                  <a:lnTo>
                    <a:pt x="14" y="134"/>
                  </a:lnTo>
                  <a:lnTo>
                    <a:pt x="18" y="140"/>
                  </a:lnTo>
                  <a:lnTo>
                    <a:pt x="22" y="144"/>
                  </a:lnTo>
                  <a:lnTo>
                    <a:pt x="24" y="148"/>
                  </a:lnTo>
                  <a:lnTo>
                    <a:pt x="28" y="152"/>
                  </a:lnTo>
                  <a:lnTo>
                    <a:pt x="28" y="154"/>
                  </a:lnTo>
                  <a:lnTo>
                    <a:pt x="30" y="154"/>
                  </a:lnTo>
                  <a:lnTo>
                    <a:pt x="32" y="172"/>
                  </a:lnTo>
                  <a:lnTo>
                    <a:pt x="46" y="172"/>
                  </a:lnTo>
                  <a:lnTo>
                    <a:pt x="64" y="188"/>
                  </a:lnTo>
                  <a:lnTo>
                    <a:pt x="82" y="190"/>
                  </a:lnTo>
                  <a:lnTo>
                    <a:pt x="90" y="182"/>
                  </a:lnTo>
                  <a:lnTo>
                    <a:pt x="110" y="178"/>
                  </a:lnTo>
                  <a:lnTo>
                    <a:pt x="112" y="184"/>
                  </a:lnTo>
                  <a:lnTo>
                    <a:pt x="128" y="184"/>
                  </a:lnTo>
                  <a:lnTo>
                    <a:pt x="130" y="178"/>
                  </a:lnTo>
                  <a:lnTo>
                    <a:pt x="146" y="172"/>
                  </a:lnTo>
                  <a:lnTo>
                    <a:pt x="178" y="130"/>
                  </a:lnTo>
                  <a:lnTo>
                    <a:pt x="162" y="128"/>
                  </a:lnTo>
                  <a:lnTo>
                    <a:pt x="130" y="110"/>
                  </a:lnTo>
                  <a:lnTo>
                    <a:pt x="120" y="104"/>
                  </a:lnTo>
                  <a:lnTo>
                    <a:pt x="122" y="98"/>
                  </a:lnTo>
                  <a:lnTo>
                    <a:pt x="120" y="96"/>
                  </a:lnTo>
                  <a:lnTo>
                    <a:pt x="106" y="92"/>
                  </a:lnTo>
                  <a:lnTo>
                    <a:pt x="104" y="80"/>
                  </a:lnTo>
                  <a:lnTo>
                    <a:pt x="112" y="72"/>
                  </a:lnTo>
                  <a:lnTo>
                    <a:pt x="114" y="74"/>
                  </a:lnTo>
                  <a:lnTo>
                    <a:pt x="118" y="70"/>
                  </a:lnTo>
                  <a:lnTo>
                    <a:pt x="118" y="68"/>
                  </a:lnTo>
                  <a:lnTo>
                    <a:pt x="118" y="66"/>
                  </a:lnTo>
                  <a:lnTo>
                    <a:pt x="116" y="64"/>
                  </a:lnTo>
                  <a:lnTo>
                    <a:pt x="114" y="60"/>
                  </a:lnTo>
                  <a:lnTo>
                    <a:pt x="110" y="56"/>
                  </a:lnTo>
                  <a:lnTo>
                    <a:pt x="104" y="50"/>
                  </a:lnTo>
                  <a:lnTo>
                    <a:pt x="96" y="44"/>
                  </a:lnTo>
                  <a:lnTo>
                    <a:pt x="96" y="42"/>
                  </a:lnTo>
                  <a:lnTo>
                    <a:pt x="94" y="40"/>
                  </a:lnTo>
                  <a:lnTo>
                    <a:pt x="90" y="38"/>
                  </a:lnTo>
                  <a:lnTo>
                    <a:pt x="86" y="34"/>
                  </a:lnTo>
                  <a:lnTo>
                    <a:pt x="82" y="30"/>
                  </a:lnTo>
                  <a:lnTo>
                    <a:pt x="78" y="26"/>
                  </a:lnTo>
                  <a:lnTo>
                    <a:pt x="76" y="20"/>
                  </a:lnTo>
                  <a:lnTo>
                    <a:pt x="74" y="16"/>
                  </a:lnTo>
                  <a:lnTo>
                    <a:pt x="72" y="14"/>
                  </a:lnTo>
                  <a:lnTo>
                    <a:pt x="72" y="12"/>
                  </a:lnTo>
                  <a:lnTo>
                    <a:pt x="70" y="10"/>
                  </a:lnTo>
                  <a:lnTo>
                    <a:pt x="70" y="6"/>
                  </a:lnTo>
                  <a:lnTo>
                    <a:pt x="66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99" name="Freeform 296"/>
            <p:cNvSpPr>
              <a:spLocks noChangeArrowheads="1"/>
            </p:cNvSpPr>
            <p:nvPr/>
          </p:nvSpPr>
          <p:spPr bwMode="auto">
            <a:xfrm>
              <a:off x="604" y="1762"/>
              <a:ext cx="22" cy="26"/>
            </a:xfrm>
            <a:custGeom>
              <a:avLst/>
              <a:gdLst>
                <a:gd name="T0" fmla="*/ 0 w 22"/>
                <a:gd name="T1" fmla="*/ 6 h 26"/>
                <a:gd name="T2" fmla="*/ 18 w 22"/>
                <a:gd name="T3" fmla="*/ 0 h 26"/>
                <a:gd name="T4" fmla="*/ 20 w 22"/>
                <a:gd name="T5" fmla="*/ 0 h 26"/>
                <a:gd name="T6" fmla="*/ 20 w 22"/>
                <a:gd name="T7" fmla="*/ 2 h 26"/>
                <a:gd name="T8" fmla="*/ 22 w 22"/>
                <a:gd name="T9" fmla="*/ 4 h 26"/>
                <a:gd name="T10" fmla="*/ 22 w 22"/>
                <a:gd name="T11" fmla="*/ 6 h 26"/>
                <a:gd name="T12" fmla="*/ 22 w 22"/>
                <a:gd name="T13" fmla="*/ 6 h 26"/>
                <a:gd name="T14" fmla="*/ 22 w 22"/>
                <a:gd name="T15" fmla="*/ 8 h 26"/>
                <a:gd name="T16" fmla="*/ 22 w 22"/>
                <a:gd name="T17" fmla="*/ 12 h 26"/>
                <a:gd name="T18" fmla="*/ 22 w 22"/>
                <a:gd name="T19" fmla="*/ 16 h 26"/>
                <a:gd name="T20" fmla="*/ 22 w 22"/>
                <a:gd name="T21" fmla="*/ 20 h 26"/>
                <a:gd name="T22" fmla="*/ 18 w 22"/>
                <a:gd name="T23" fmla="*/ 22 h 26"/>
                <a:gd name="T24" fmla="*/ 18 w 22"/>
                <a:gd name="T25" fmla="*/ 22 h 26"/>
                <a:gd name="T26" fmla="*/ 16 w 22"/>
                <a:gd name="T27" fmla="*/ 22 h 26"/>
                <a:gd name="T28" fmla="*/ 12 w 22"/>
                <a:gd name="T29" fmla="*/ 24 h 26"/>
                <a:gd name="T30" fmla="*/ 12 w 22"/>
                <a:gd name="T31" fmla="*/ 26 h 26"/>
                <a:gd name="T32" fmla="*/ 12 w 22"/>
                <a:gd name="T33" fmla="*/ 26 h 26"/>
                <a:gd name="T34" fmla="*/ 10 w 22"/>
                <a:gd name="T35" fmla="*/ 26 h 26"/>
                <a:gd name="T36" fmla="*/ 8 w 22"/>
                <a:gd name="T37" fmla="*/ 26 h 26"/>
                <a:gd name="T38" fmla="*/ 2 w 22"/>
                <a:gd name="T39" fmla="*/ 24 h 26"/>
                <a:gd name="T40" fmla="*/ 2 w 22"/>
                <a:gd name="T41" fmla="*/ 24 h 26"/>
                <a:gd name="T42" fmla="*/ 2 w 22"/>
                <a:gd name="T43" fmla="*/ 22 h 26"/>
                <a:gd name="T44" fmla="*/ 0 w 22"/>
                <a:gd name="T45" fmla="*/ 18 h 26"/>
                <a:gd name="T46" fmla="*/ 0 w 22"/>
                <a:gd name="T47" fmla="*/ 14 h 26"/>
                <a:gd name="T48" fmla="*/ 0 w 22"/>
                <a:gd name="T49" fmla="*/ 10 h 26"/>
                <a:gd name="T50" fmla="*/ 0 w 22"/>
                <a:gd name="T51" fmla="*/ 6 h 2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2"/>
                <a:gd name="T79" fmla="*/ 0 h 26"/>
                <a:gd name="T80" fmla="*/ 22 w 22"/>
                <a:gd name="T81" fmla="*/ 26 h 2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2" h="26">
                  <a:moveTo>
                    <a:pt x="0" y="6"/>
                  </a:moveTo>
                  <a:lnTo>
                    <a:pt x="18" y="0"/>
                  </a:lnTo>
                  <a:lnTo>
                    <a:pt x="20" y="0"/>
                  </a:lnTo>
                  <a:lnTo>
                    <a:pt x="20" y="2"/>
                  </a:lnTo>
                  <a:lnTo>
                    <a:pt x="22" y="4"/>
                  </a:lnTo>
                  <a:lnTo>
                    <a:pt x="22" y="6"/>
                  </a:lnTo>
                  <a:lnTo>
                    <a:pt x="22" y="8"/>
                  </a:lnTo>
                  <a:lnTo>
                    <a:pt x="22" y="12"/>
                  </a:lnTo>
                  <a:lnTo>
                    <a:pt x="22" y="16"/>
                  </a:lnTo>
                  <a:lnTo>
                    <a:pt x="22" y="20"/>
                  </a:lnTo>
                  <a:lnTo>
                    <a:pt x="18" y="22"/>
                  </a:lnTo>
                  <a:lnTo>
                    <a:pt x="16" y="22"/>
                  </a:lnTo>
                  <a:lnTo>
                    <a:pt x="12" y="24"/>
                  </a:lnTo>
                  <a:lnTo>
                    <a:pt x="12" y="26"/>
                  </a:lnTo>
                  <a:lnTo>
                    <a:pt x="10" y="26"/>
                  </a:lnTo>
                  <a:lnTo>
                    <a:pt x="8" y="26"/>
                  </a:lnTo>
                  <a:lnTo>
                    <a:pt x="2" y="24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00" name="Freeform 297"/>
            <p:cNvSpPr>
              <a:spLocks noChangeArrowheads="1"/>
            </p:cNvSpPr>
            <p:nvPr/>
          </p:nvSpPr>
          <p:spPr bwMode="auto">
            <a:xfrm>
              <a:off x="606" y="1780"/>
              <a:ext cx="24" cy="32"/>
            </a:xfrm>
            <a:custGeom>
              <a:avLst/>
              <a:gdLst>
                <a:gd name="T0" fmla="*/ 18 w 24"/>
                <a:gd name="T1" fmla="*/ 0 h 32"/>
                <a:gd name="T2" fmla="*/ 18 w 24"/>
                <a:gd name="T3" fmla="*/ 2 h 32"/>
                <a:gd name="T4" fmla="*/ 16 w 24"/>
                <a:gd name="T5" fmla="*/ 2 h 32"/>
                <a:gd name="T6" fmla="*/ 12 w 24"/>
                <a:gd name="T7" fmla="*/ 6 h 32"/>
                <a:gd name="T8" fmla="*/ 12 w 24"/>
                <a:gd name="T9" fmla="*/ 6 h 32"/>
                <a:gd name="T10" fmla="*/ 12 w 24"/>
                <a:gd name="T11" fmla="*/ 6 h 32"/>
                <a:gd name="T12" fmla="*/ 10 w 24"/>
                <a:gd name="T13" fmla="*/ 6 h 32"/>
                <a:gd name="T14" fmla="*/ 10 w 24"/>
                <a:gd name="T15" fmla="*/ 8 h 32"/>
                <a:gd name="T16" fmla="*/ 8 w 24"/>
                <a:gd name="T17" fmla="*/ 8 h 32"/>
                <a:gd name="T18" fmla="*/ 6 w 24"/>
                <a:gd name="T19" fmla="*/ 8 h 32"/>
                <a:gd name="T20" fmla="*/ 2 w 24"/>
                <a:gd name="T21" fmla="*/ 6 h 32"/>
                <a:gd name="T22" fmla="*/ 0 w 24"/>
                <a:gd name="T23" fmla="*/ 6 h 32"/>
                <a:gd name="T24" fmla="*/ 8 w 24"/>
                <a:gd name="T25" fmla="*/ 32 h 32"/>
                <a:gd name="T26" fmla="*/ 8 w 24"/>
                <a:gd name="T27" fmla="*/ 32 h 32"/>
                <a:gd name="T28" fmla="*/ 10 w 24"/>
                <a:gd name="T29" fmla="*/ 30 h 32"/>
                <a:gd name="T30" fmla="*/ 14 w 24"/>
                <a:gd name="T31" fmla="*/ 28 h 32"/>
                <a:gd name="T32" fmla="*/ 16 w 24"/>
                <a:gd name="T33" fmla="*/ 24 h 32"/>
                <a:gd name="T34" fmla="*/ 20 w 24"/>
                <a:gd name="T35" fmla="*/ 20 h 32"/>
                <a:gd name="T36" fmla="*/ 22 w 24"/>
                <a:gd name="T37" fmla="*/ 16 h 32"/>
                <a:gd name="T38" fmla="*/ 24 w 24"/>
                <a:gd name="T39" fmla="*/ 12 h 32"/>
                <a:gd name="T40" fmla="*/ 24 w 24"/>
                <a:gd name="T41" fmla="*/ 10 h 32"/>
                <a:gd name="T42" fmla="*/ 22 w 24"/>
                <a:gd name="T43" fmla="*/ 8 h 32"/>
                <a:gd name="T44" fmla="*/ 20 w 24"/>
                <a:gd name="T45" fmla="*/ 6 h 32"/>
                <a:gd name="T46" fmla="*/ 20 w 24"/>
                <a:gd name="T47" fmla="*/ 4 h 32"/>
                <a:gd name="T48" fmla="*/ 18 w 24"/>
                <a:gd name="T49" fmla="*/ 0 h 3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4"/>
                <a:gd name="T76" fmla="*/ 0 h 32"/>
                <a:gd name="T77" fmla="*/ 24 w 24"/>
                <a:gd name="T78" fmla="*/ 32 h 3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4" h="32">
                  <a:moveTo>
                    <a:pt x="18" y="0"/>
                  </a:moveTo>
                  <a:lnTo>
                    <a:pt x="18" y="2"/>
                  </a:lnTo>
                  <a:lnTo>
                    <a:pt x="16" y="2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8" y="8"/>
                  </a:lnTo>
                  <a:lnTo>
                    <a:pt x="6" y="8"/>
                  </a:lnTo>
                  <a:lnTo>
                    <a:pt x="2" y="6"/>
                  </a:lnTo>
                  <a:lnTo>
                    <a:pt x="0" y="6"/>
                  </a:lnTo>
                  <a:lnTo>
                    <a:pt x="8" y="32"/>
                  </a:lnTo>
                  <a:lnTo>
                    <a:pt x="10" y="30"/>
                  </a:lnTo>
                  <a:lnTo>
                    <a:pt x="14" y="28"/>
                  </a:lnTo>
                  <a:lnTo>
                    <a:pt x="16" y="24"/>
                  </a:lnTo>
                  <a:lnTo>
                    <a:pt x="20" y="20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01" name="Freeform 298"/>
            <p:cNvSpPr>
              <a:spLocks noChangeArrowheads="1"/>
            </p:cNvSpPr>
            <p:nvPr/>
          </p:nvSpPr>
          <p:spPr bwMode="auto">
            <a:xfrm>
              <a:off x="614" y="1760"/>
              <a:ext cx="126" cy="142"/>
            </a:xfrm>
            <a:custGeom>
              <a:avLst/>
              <a:gdLst>
                <a:gd name="T0" fmla="*/ 40 w 126"/>
                <a:gd name="T1" fmla="*/ 4 h 142"/>
                <a:gd name="T2" fmla="*/ 40 w 126"/>
                <a:gd name="T3" fmla="*/ 6 h 142"/>
                <a:gd name="T4" fmla="*/ 38 w 126"/>
                <a:gd name="T5" fmla="*/ 12 h 142"/>
                <a:gd name="T6" fmla="*/ 32 w 126"/>
                <a:gd name="T7" fmla="*/ 18 h 142"/>
                <a:gd name="T8" fmla="*/ 28 w 126"/>
                <a:gd name="T9" fmla="*/ 18 h 142"/>
                <a:gd name="T10" fmla="*/ 22 w 126"/>
                <a:gd name="T11" fmla="*/ 12 h 142"/>
                <a:gd name="T12" fmla="*/ 18 w 126"/>
                <a:gd name="T13" fmla="*/ 6 h 142"/>
                <a:gd name="T14" fmla="*/ 10 w 126"/>
                <a:gd name="T15" fmla="*/ 2 h 142"/>
                <a:gd name="T16" fmla="*/ 10 w 126"/>
                <a:gd name="T17" fmla="*/ 6 h 142"/>
                <a:gd name="T18" fmla="*/ 12 w 126"/>
                <a:gd name="T19" fmla="*/ 14 h 142"/>
                <a:gd name="T20" fmla="*/ 14 w 126"/>
                <a:gd name="T21" fmla="*/ 16 h 142"/>
                <a:gd name="T22" fmla="*/ 12 w 126"/>
                <a:gd name="T23" fmla="*/ 22 h 142"/>
                <a:gd name="T24" fmla="*/ 12 w 126"/>
                <a:gd name="T25" fmla="*/ 26 h 142"/>
                <a:gd name="T26" fmla="*/ 16 w 126"/>
                <a:gd name="T27" fmla="*/ 32 h 142"/>
                <a:gd name="T28" fmla="*/ 16 w 126"/>
                <a:gd name="T29" fmla="*/ 34 h 142"/>
                <a:gd name="T30" fmla="*/ 14 w 126"/>
                <a:gd name="T31" fmla="*/ 38 h 142"/>
                <a:gd name="T32" fmla="*/ 6 w 126"/>
                <a:gd name="T33" fmla="*/ 48 h 142"/>
                <a:gd name="T34" fmla="*/ 10 w 126"/>
                <a:gd name="T35" fmla="*/ 104 h 142"/>
                <a:gd name="T36" fmla="*/ 14 w 126"/>
                <a:gd name="T37" fmla="*/ 104 h 142"/>
                <a:gd name="T38" fmla="*/ 22 w 126"/>
                <a:gd name="T39" fmla="*/ 106 h 142"/>
                <a:gd name="T40" fmla="*/ 30 w 126"/>
                <a:gd name="T41" fmla="*/ 108 h 142"/>
                <a:gd name="T42" fmla="*/ 34 w 126"/>
                <a:gd name="T43" fmla="*/ 108 h 142"/>
                <a:gd name="T44" fmla="*/ 40 w 126"/>
                <a:gd name="T45" fmla="*/ 108 h 142"/>
                <a:gd name="T46" fmla="*/ 48 w 126"/>
                <a:gd name="T47" fmla="*/ 108 h 142"/>
                <a:gd name="T48" fmla="*/ 56 w 126"/>
                <a:gd name="T49" fmla="*/ 116 h 142"/>
                <a:gd name="T50" fmla="*/ 60 w 126"/>
                <a:gd name="T51" fmla="*/ 126 h 142"/>
                <a:gd name="T52" fmla="*/ 62 w 126"/>
                <a:gd name="T53" fmla="*/ 132 h 142"/>
                <a:gd name="T54" fmla="*/ 68 w 126"/>
                <a:gd name="T55" fmla="*/ 142 h 142"/>
                <a:gd name="T56" fmla="*/ 84 w 126"/>
                <a:gd name="T57" fmla="*/ 140 h 142"/>
                <a:gd name="T58" fmla="*/ 106 w 126"/>
                <a:gd name="T59" fmla="*/ 142 h 142"/>
                <a:gd name="T60" fmla="*/ 110 w 126"/>
                <a:gd name="T61" fmla="*/ 108 h 142"/>
                <a:gd name="T62" fmla="*/ 106 w 126"/>
                <a:gd name="T63" fmla="*/ 90 h 142"/>
                <a:gd name="T64" fmla="*/ 102 w 126"/>
                <a:gd name="T65" fmla="*/ 84 h 142"/>
                <a:gd name="T66" fmla="*/ 100 w 126"/>
                <a:gd name="T67" fmla="*/ 76 h 142"/>
                <a:gd name="T68" fmla="*/ 110 w 126"/>
                <a:gd name="T69" fmla="*/ 50 h 142"/>
                <a:gd name="T70" fmla="*/ 96 w 126"/>
                <a:gd name="T71" fmla="*/ 42 h 142"/>
                <a:gd name="T72" fmla="*/ 94 w 126"/>
                <a:gd name="T73" fmla="*/ 38 h 142"/>
                <a:gd name="T74" fmla="*/ 48 w 126"/>
                <a:gd name="T75" fmla="*/ 4 h 14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6"/>
                <a:gd name="T115" fmla="*/ 0 h 142"/>
                <a:gd name="T116" fmla="*/ 126 w 126"/>
                <a:gd name="T117" fmla="*/ 142 h 14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6" h="142">
                  <a:moveTo>
                    <a:pt x="48" y="4"/>
                  </a:moveTo>
                  <a:lnTo>
                    <a:pt x="40" y="4"/>
                  </a:lnTo>
                  <a:lnTo>
                    <a:pt x="40" y="6"/>
                  </a:lnTo>
                  <a:lnTo>
                    <a:pt x="38" y="10"/>
                  </a:lnTo>
                  <a:lnTo>
                    <a:pt x="38" y="12"/>
                  </a:lnTo>
                  <a:lnTo>
                    <a:pt x="36" y="16"/>
                  </a:lnTo>
                  <a:lnTo>
                    <a:pt x="32" y="18"/>
                  </a:lnTo>
                  <a:lnTo>
                    <a:pt x="28" y="18"/>
                  </a:lnTo>
                  <a:lnTo>
                    <a:pt x="24" y="16"/>
                  </a:lnTo>
                  <a:lnTo>
                    <a:pt x="22" y="12"/>
                  </a:lnTo>
                  <a:lnTo>
                    <a:pt x="20" y="10"/>
                  </a:lnTo>
                  <a:lnTo>
                    <a:pt x="18" y="6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12" y="10"/>
                  </a:lnTo>
                  <a:lnTo>
                    <a:pt x="12" y="14"/>
                  </a:lnTo>
                  <a:lnTo>
                    <a:pt x="14" y="16"/>
                  </a:lnTo>
                  <a:lnTo>
                    <a:pt x="12" y="18"/>
                  </a:lnTo>
                  <a:lnTo>
                    <a:pt x="12" y="22"/>
                  </a:lnTo>
                  <a:lnTo>
                    <a:pt x="12" y="26"/>
                  </a:lnTo>
                  <a:lnTo>
                    <a:pt x="14" y="28"/>
                  </a:lnTo>
                  <a:lnTo>
                    <a:pt x="16" y="32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4" y="38"/>
                  </a:lnTo>
                  <a:lnTo>
                    <a:pt x="10" y="42"/>
                  </a:lnTo>
                  <a:lnTo>
                    <a:pt x="6" y="48"/>
                  </a:lnTo>
                  <a:lnTo>
                    <a:pt x="0" y="54"/>
                  </a:lnTo>
                  <a:lnTo>
                    <a:pt x="10" y="104"/>
                  </a:lnTo>
                  <a:lnTo>
                    <a:pt x="14" y="104"/>
                  </a:lnTo>
                  <a:lnTo>
                    <a:pt x="16" y="106"/>
                  </a:lnTo>
                  <a:lnTo>
                    <a:pt x="22" y="106"/>
                  </a:lnTo>
                  <a:lnTo>
                    <a:pt x="26" y="108"/>
                  </a:lnTo>
                  <a:lnTo>
                    <a:pt x="30" y="108"/>
                  </a:lnTo>
                  <a:lnTo>
                    <a:pt x="34" y="108"/>
                  </a:lnTo>
                  <a:lnTo>
                    <a:pt x="36" y="108"/>
                  </a:lnTo>
                  <a:lnTo>
                    <a:pt x="40" y="108"/>
                  </a:lnTo>
                  <a:lnTo>
                    <a:pt x="42" y="108"/>
                  </a:lnTo>
                  <a:lnTo>
                    <a:pt x="48" y="108"/>
                  </a:lnTo>
                  <a:lnTo>
                    <a:pt x="52" y="112"/>
                  </a:lnTo>
                  <a:lnTo>
                    <a:pt x="56" y="116"/>
                  </a:lnTo>
                  <a:lnTo>
                    <a:pt x="60" y="124"/>
                  </a:lnTo>
                  <a:lnTo>
                    <a:pt x="60" y="126"/>
                  </a:lnTo>
                  <a:lnTo>
                    <a:pt x="62" y="128"/>
                  </a:lnTo>
                  <a:lnTo>
                    <a:pt x="62" y="132"/>
                  </a:lnTo>
                  <a:lnTo>
                    <a:pt x="64" y="138"/>
                  </a:lnTo>
                  <a:lnTo>
                    <a:pt x="68" y="142"/>
                  </a:lnTo>
                  <a:lnTo>
                    <a:pt x="80" y="142"/>
                  </a:lnTo>
                  <a:lnTo>
                    <a:pt x="84" y="140"/>
                  </a:lnTo>
                  <a:lnTo>
                    <a:pt x="86" y="142"/>
                  </a:lnTo>
                  <a:lnTo>
                    <a:pt x="106" y="142"/>
                  </a:lnTo>
                  <a:lnTo>
                    <a:pt x="126" y="134"/>
                  </a:lnTo>
                  <a:lnTo>
                    <a:pt x="110" y="108"/>
                  </a:lnTo>
                  <a:lnTo>
                    <a:pt x="108" y="90"/>
                  </a:lnTo>
                  <a:lnTo>
                    <a:pt x="106" y="90"/>
                  </a:lnTo>
                  <a:lnTo>
                    <a:pt x="104" y="88"/>
                  </a:lnTo>
                  <a:lnTo>
                    <a:pt x="102" y="84"/>
                  </a:lnTo>
                  <a:lnTo>
                    <a:pt x="102" y="80"/>
                  </a:lnTo>
                  <a:lnTo>
                    <a:pt x="100" y="76"/>
                  </a:lnTo>
                  <a:lnTo>
                    <a:pt x="102" y="70"/>
                  </a:lnTo>
                  <a:lnTo>
                    <a:pt x="110" y="50"/>
                  </a:lnTo>
                  <a:lnTo>
                    <a:pt x="98" y="44"/>
                  </a:lnTo>
                  <a:lnTo>
                    <a:pt x="96" y="42"/>
                  </a:lnTo>
                  <a:lnTo>
                    <a:pt x="94" y="40"/>
                  </a:lnTo>
                  <a:lnTo>
                    <a:pt x="94" y="38"/>
                  </a:lnTo>
                  <a:lnTo>
                    <a:pt x="94" y="36"/>
                  </a:lnTo>
                  <a:lnTo>
                    <a:pt x="48" y="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02" name="Freeform 299"/>
            <p:cNvSpPr>
              <a:spLocks noChangeArrowheads="1"/>
            </p:cNvSpPr>
            <p:nvPr/>
          </p:nvSpPr>
          <p:spPr bwMode="auto">
            <a:xfrm>
              <a:off x="630" y="1894"/>
              <a:ext cx="112" cy="212"/>
            </a:xfrm>
            <a:custGeom>
              <a:avLst/>
              <a:gdLst>
                <a:gd name="T0" fmla="*/ 8 w 112"/>
                <a:gd name="T1" fmla="*/ 148 h 212"/>
                <a:gd name="T2" fmla="*/ 28 w 112"/>
                <a:gd name="T3" fmla="*/ 128 h 212"/>
                <a:gd name="T4" fmla="*/ 28 w 112"/>
                <a:gd name="T5" fmla="*/ 96 h 212"/>
                <a:gd name="T6" fmla="*/ 18 w 112"/>
                <a:gd name="T7" fmla="*/ 76 h 212"/>
                <a:gd name="T8" fmla="*/ 8 w 112"/>
                <a:gd name="T9" fmla="*/ 66 h 212"/>
                <a:gd name="T10" fmla="*/ 44 w 112"/>
                <a:gd name="T11" fmla="*/ 34 h 212"/>
                <a:gd name="T12" fmla="*/ 46 w 112"/>
                <a:gd name="T13" fmla="*/ 20 h 212"/>
                <a:gd name="T14" fmla="*/ 54 w 112"/>
                <a:gd name="T15" fmla="*/ 28 h 212"/>
                <a:gd name="T16" fmla="*/ 58 w 112"/>
                <a:gd name="T17" fmla="*/ 36 h 212"/>
                <a:gd name="T18" fmla="*/ 62 w 112"/>
                <a:gd name="T19" fmla="*/ 40 h 212"/>
                <a:gd name="T20" fmla="*/ 64 w 112"/>
                <a:gd name="T21" fmla="*/ 40 h 212"/>
                <a:gd name="T22" fmla="*/ 62 w 112"/>
                <a:gd name="T23" fmla="*/ 26 h 212"/>
                <a:gd name="T24" fmla="*/ 58 w 112"/>
                <a:gd name="T25" fmla="*/ 24 h 212"/>
                <a:gd name="T26" fmla="*/ 56 w 112"/>
                <a:gd name="T27" fmla="*/ 20 h 212"/>
                <a:gd name="T28" fmla="*/ 64 w 112"/>
                <a:gd name="T29" fmla="*/ 8 h 212"/>
                <a:gd name="T30" fmla="*/ 70 w 112"/>
                <a:gd name="T31" fmla="*/ 8 h 212"/>
                <a:gd name="T32" fmla="*/ 110 w 112"/>
                <a:gd name="T33" fmla="*/ 0 h 212"/>
                <a:gd name="T34" fmla="*/ 110 w 112"/>
                <a:gd name="T35" fmla="*/ 10 h 212"/>
                <a:gd name="T36" fmla="*/ 110 w 112"/>
                <a:gd name="T37" fmla="*/ 24 h 212"/>
                <a:gd name="T38" fmla="*/ 110 w 112"/>
                <a:gd name="T39" fmla="*/ 36 h 212"/>
                <a:gd name="T40" fmla="*/ 112 w 112"/>
                <a:gd name="T41" fmla="*/ 42 h 212"/>
                <a:gd name="T42" fmla="*/ 108 w 112"/>
                <a:gd name="T43" fmla="*/ 70 h 212"/>
                <a:gd name="T44" fmla="*/ 96 w 112"/>
                <a:gd name="T45" fmla="*/ 80 h 212"/>
                <a:gd name="T46" fmla="*/ 88 w 112"/>
                <a:gd name="T47" fmla="*/ 82 h 212"/>
                <a:gd name="T48" fmla="*/ 78 w 112"/>
                <a:gd name="T49" fmla="*/ 88 h 212"/>
                <a:gd name="T50" fmla="*/ 72 w 112"/>
                <a:gd name="T51" fmla="*/ 94 h 212"/>
                <a:gd name="T52" fmla="*/ 68 w 112"/>
                <a:gd name="T53" fmla="*/ 100 h 212"/>
                <a:gd name="T54" fmla="*/ 60 w 112"/>
                <a:gd name="T55" fmla="*/ 108 h 212"/>
                <a:gd name="T56" fmla="*/ 56 w 112"/>
                <a:gd name="T57" fmla="*/ 110 h 212"/>
                <a:gd name="T58" fmla="*/ 48 w 112"/>
                <a:gd name="T59" fmla="*/ 118 h 212"/>
                <a:gd name="T60" fmla="*/ 44 w 112"/>
                <a:gd name="T61" fmla="*/ 126 h 212"/>
                <a:gd name="T62" fmla="*/ 44 w 112"/>
                <a:gd name="T63" fmla="*/ 142 h 212"/>
                <a:gd name="T64" fmla="*/ 46 w 112"/>
                <a:gd name="T65" fmla="*/ 168 h 212"/>
                <a:gd name="T66" fmla="*/ 46 w 112"/>
                <a:gd name="T67" fmla="*/ 176 h 212"/>
                <a:gd name="T68" fmla="*/ 46 w 112"/>
                <a:gd name="T69" fmla="*/ 184 h 212"/>
                <a:gd name="T70" fmla="*/ 42 w 112"/>
                <a:gd name="T71" fmla="*/ 188 h 212"/>
                <a:gd name="T72" fmla="*/ 34 w 112"/>
                <a:gd name="T73" fmla="*/ 192 h 212"/>
                <a:gd name="T74" fmla="*/ 30 w 112"/>
                <a:gd name="T75" fmla="*/ 194 h 212"/>
                <a:gd name="T76" fmla="*/ 22 w 112"/>
                <a:gd name="T77" fmla="*/ 198 h 212"/>
                <a:gd name="T78" fmla="*/ 20 w 112"/>
                <a:gd name="T79" fmla="*/ 202 h 212"/>
                <a:gd name="T80" fmla="*/ 20 w 112"/>
                <a:gd name="T81" fmla="*/ 206 h 212"/>
                <a:gd name="T82" fmla="*/ 22 w 112"/>
                <a:gd name="T83" fmla="*/ 208 h 212"/>
                <a:gd name="T84" fmla="*/ 20 w 112"/>
                <a:gd name="T85" fmla="*/ 212 h 212"/>
                <a:gd name="T86" fmla="*/ 18 w 112"/>
                <a:gd name="T87" fmla="*/ 212 h 212"/>
                <a:gd name="T88" fmla="*/ 12 w 112"/>
                <a:gd name="T89" fmla="*/ 204 h 212"/>
                <a:gd name="T90" fmla="*/ 10 w 112"/>
                <a:gd name="T91" fmla="*/ 194 h 212"/>
                <a:gd name="T92" fmla="*/ 8 w 112"/>
                <a:gd name="T93" fmla="*/ 192 h 212"/>
                <a:gd name="T94" fmla="*/ 6 w 112"/>
                <a:gd name="T95" fmla="*/ 192 h 212"/>
                <a:gd name="T96" fmla="*/ 6 w 112"/>
                <a:gd name="T97" fmla="*/ 174 h 212"/>
                <a:gd name="T98" fmla="*/ 2 w 112"/>
                <a:gd name="T99" fmla="*/ 164 h 212"/>
                <a:gd name="T100" fmla="*/ 0 w 112"/>
                <a:gd name="T101" fmla="*/ 160 h 21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2"/>
                <a:gd name="T154" fmla="*/ 0 h 212"/>
                <a:gd name="T155" fmla="*/ 112 w 112"/>
                <a:gd name="T156" fmla="*/ 212 h 21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2" h="212">
                  <a:moveTo>
                    <a:pt x="2" y="156"/>
                  </a:moveTo>
                  <a:lnTo>
                    <a:pt x="8" y="148"/>
                  </a:lnTo>
                  <a:lnTo>
                    <a:pt x="20" y="140"/>
                  </a:lnTo>
                  <a:lnTo>
                    <a:pt x="28" y="128"/>
                  </a:lnTo>
                  <a:lnTo>
                    <a:pt x="30" y="112"/>
                  </a:lnTo>
                  <a:lnTo>
                    <a:pt x="28" y="96"/>
                  </a:lnTo>
                  <a:lnTo>
                    <a:pt x="30" y="82"/>
                  </a:lnTo>
                  <a:lnTo>
                    <a:pt x="18" y="76"/>
                  </a:lnTo>
                  <a:lnTo>
                    <a:pt x="8" y="72"/>
                  </a:lnTo>
                  <a:lnTo>
                    <a:pt x="8" y="66"/>
                  </a:lnTo>
                  <a:lnTo>
                    <a:pt x="44" y="58"/>
                  </a:lnTo>
                  <a:lnTo>
                    <a:pt x="44" y="34"/>
                  </a:lnTo>
                  <a:lnTo>
                    <a:pt x="42" y="26"/>
                  </a:lnTo>
                  <a:lnTo>
                    <a:pt x="46" y="20"/>
                  </a:lnTo>
                  <a:lnTo>
                    <a:pt x="50" y="28"/>
                  </a:lnTo>
                  <a:lnTo>
                    <a:pt x="54" y="28"/>
                  </a:lnTo>
                  <a:lnTo>
                    <a:pt x="56" y="34"/>
                  </a:lnTo>
                  <a:lnTo>
                    <a:pt x="58" y="36"/>
                  </a:lnTo>
                  <a:lnTo>
                    <a:pt x="60" y="38"/>
                  </a:lnTo>
                  <a:lnTo>
                    <a:pt x="62" y="40"/>
                  </a:lnTo>
                  <a:lnTo>
                    <a:pt x="64" y="40"/>
                  </a:lnTo>
                  <a:lnTo>
                    <a:pt x="64" y="32"/>
                  </a:lnTo>
                  <a:lnTo>
                    <a:pt x="62" y="26"/>
                  </a:lnTo>
                  <a:lnTo>
                    <a:pt x="60" y="26"/>
                  </a:lnTo>
                  <a:lnTo>
                    <a:pt x="58" y="24"/>
                  </a:lnTo>
                  <a:lnTo>
                    <a:pt x="56" y="22"/>
                  </a:lnTo>
                  <a:lnTo>
                    <a:pt x="56" y="20"/>
                  </a:lnTo>
                  <a:lnTo>
                    <a:pt x="52" y="8"/>
                  </a:lnTo>
                  <a:lnTo>
                    <a:pt x="64" y="8"/>
                  </a:lnTo>
                  <a:lnTo>
                    <a:pt x="68" y="6"/>
                  </a:lnTo>
                  <a:lnTo>
                    <a:pt x="70" y="8"/>
                  </a:lnTo>
                  <a:lnTo>
                    <a:pt x="92" y="8"/>
                  </a:lnTo>
                  <a:lnTo>
                    <a:pt x="110" y="0"/>
                  </a:lnTo>
                  <a:lnTo>
                    <a:pt x="110" y="4"/>
                  </a:lnTo>
                  <a:lnTo>
                    <a:pt x="110" y="10"/>
                  </a:lnTo>
                  <a:lnTo>
                    <a:pt x="110" y="18"/>
                  </a:lnTo>
                  <a:lnTo>
                    <a:pt x="110" y="24"/>
                  </a:lnTo>
                  <a:lnTo>
                    <a:pt x="110" y="32"/>
                  </a:lnTo>
                  <a:lnTo>
                    <a:pt x="110" y="36"/>
                  </a:lnTo>
                  <a:lnTo>
                    <a:pt x="112" y="40"/>
                  </a:lnTo>
                  <a:lnTo>
                    <a:pt x="112" y="42"/>
                  </a:lnTo>
                  <a:lnTo>
                    <a:pt x="112" y="58"/>
                  </a:lnTo>
                  <a:lnTo>
                    <a:pt x="108" y="70"/>
                  </a:lnTo>
                  <a:lnTo>
                    <a:pt x="102" y="76"/>
                  </a:lnTo>
                  <a:lnTo>
                    <a:pt x="96" y="80"/>
                  </a:lnTo>
                  <a:lnTo>
                    <a:pt x="90" y="82"/>
                  </a:lnTo>
                  <a:lnTo>
                    <a:pt x="88" y="82"/>
                  </a:lnTo>
                  <a:lnTo>
                    <a:pt x="82" y="86"/>
                  </a:lnTo>
                  <a:lnTo>
                    <a:pt x="78" y="88"/>
                  </a:lnTo>
                  <a:lnTo>
                    <a:pt x="74" y="92"/>
                  </a:lnTo>
                  <a:lnTo>
                    <a:pt x="72" y="94"/>
                  </a:lnTo>
                  <a:lnTo>
                    <a:pt x="68" y="100"/>
                  </a:lnTo>
                  <a:lnTo>
                    <a:pt x="62" y="106"/>
                  </a:lnTo>
                  <a:lnTo>
                    <a:pt x="60" y="108"/>
                  </a:lnTo>
                  <a:lnTo>
                    <a:pt x="56" y="110"/>
                  </a:lnTo>
                  <a:lnTo>
                    <a:pt x="50" y="114"/>
                  </a:lnTo>
                  <a:lnTo>
                    <a:pt x="48" y="118"/>
                  </a:lnTo>
                  <a:lnTo>
                    <a:pt x="46" y="122"/>
                  </a:lnTo>
                  <a:lnTo>
                    <a:pt x="44" y="126"/>
                  </a:lnTo>
                  <a:lnTo>
                    <a:pt x="44" y="142"/>
                  </a:lnTo>
                  <a:lnTo>
                    <a:pt x="44" y="158"/>
                  </a:lnTo>
                  <a:lnTo>
                    <a:pt x="46" y="168"/>
                  </a:lnTo>
                  <a:lnTo>
                    <a:pt x="46" y="172"/>
                  </a:lnTo>
                  <a:lnTo>
                    <a:pt x="46" y="176"/>
                  </a:lnTo>
                  <a:lnTo>
                    <a:pt x="46" y="180"/>
                  </a:lnTo>
                  <a:lnTo>
                    <a:pt x="46" y="184"/>
                  </a:lnTo>
                  <a:lnTo>
                    <a:pt x="42" y="188"/>
                  </a:lnTo>
                  <a:lnTo>
                    <a:pt x="38" y="190"/>
                  </a:lnTo>
                  <a:lnTo>
                    <a:pt x="34" y="192"/>
                  </a:lnTo>
                  <a:lnTo>
                    <a:pt x="30" y="194"/>
                  </a:lnTo>
                  <a:lnTo>
                    <a:pt x="24" y="196"/>
                  </a:lnTo>
                  <a:lnTo>
                    <a:pt x="22" y="198"/>
                  </a:lnTo>
                  <a:lnTo>
                    <a:pt x="20" y="200"/>
                  </a:lnTo>
                  <a:lnTo>
                    <a:pt x="20" y="202"/>
                  </a:lnTo>
                  <a:lnTo>
                    <a:pt x="20" y="206"/>
                  </a:lnTo>
                  <a:lnTo>
                    <a:pt x="22" y="208"/>
                  </a:lnTo>
                  <a:lnTo>
                    <a:pt x="22" y="210"/>
                  </a:lnTo>
                  <a:lnTo>
                    <a:pt x="20" y="212"/>
                  </a:lnTo>
                  <a:lnTo>
                    <a:pt x="18" y="212"/>
                  </a:lnTo>
                  <a:lnTo>
                    <a:pt x="14" y="212"/>
                  </a:lnTo>
                  <a:lnTo>
                    <a:pt x="12" y="204"/>
                  </a:lnTo>
                  <a:lnTo>
                    <a:pt x="10" y="198"/>
                  </a:lnTo>
                  <a:lnTo>
                    <a:pt x="10" y="194"/>
                  </a:lnTo>
                  <a:lnTo>
                    <a:pt x="8" y="192"/>
                  </a:lnTo>
                  <a:lnTo>
                    <a:pt x="6" y="192"/>
                  </a:lnTo>
                  <a:lnTo>
                    <a:pt x="8" y="182"/>
                  </a:lnTo>
                  <a:lnTo>
                    <a:pt x="6" y="174"/>
                  </a:lnTo>
                  <a:lnTo>
                    <a:pt x="4" y="168"/>
                  </a:lnTo>
                  <a:lnTo>
                    <a:pt x="2" y="164"/>
                  </a:lnTo>
                  <a:lnTo>
                    <a:pt x="0" y="162"/>
                  </a:lnTo>
                  <a:lnTo>
                    <a:pt x="0" y="160"/>
                  </a:lnTo>
                  <a:lnTo>
                    <a:pt x="2" y="15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03" name="Freeform 300"/>
            <p:cNvSpPr>
              <a:spLocks noChangeArrowheads="1"/>
            </p:cNvSpPr>
            <p:nvPr/>
          </p:nvSpPr>
          <p:spPr bwMode="auto">
            <a:xfrm>
              <a:off x="428" y="2054"/>
              <a:ext cx="224" cy="176"/>
            </a:xfrm>
            <a:custGeom>
              <a:avLst/>
              <a:gdLst>
                <a:gd name="T0" fmla="*/ 170 w 224"/>
                <a:gd name="T1" fmla="*/ 6 h 176"/>
                <a:gd name="T2" fmla="*/ 162 w 224"/>
                <a:gd name="T3" fmla="*/ 10 h 176"/>
                <a:gd name="T4" fmla="*/ 152 w 224"/>
                <a:gd name="T5" fmla="*/ 18 h 176"/>
                <a:gd name="T6" fmla="*/ 144 w 224"/>
                <a:gd name="T7" fmla="*/ 22 h 176"/>
                <a:gd name="T8" fmla="*/ 134 w 224"/>
                <a:gd name="T9" fmla="*/ 34 h 176"/>
                <a:gd name="T10" fmla="*/ 128 w 224"/>
                <a:gd name="T11" fmla="*/ 46 h 176"/>
                <a:gd name="T12" fmla="*/ 122 w 224"/>
                <a:gd name="T13" fmla="*/ 46 h 176"/>
                <a:gd name="T14" fmla="*/ 114 w 224"/>
                <a:gd name="T15" fmla="*/ 40 h 176"/>
                <a:gd name="T16" fmla="*/ 102 w 224"/>
                <a:gd name="T17" fmla="*/ 42 h 176"/>
                <a:gd name="T18" fmla="*/ 98 w 224"/>
                <a:gd name="T19" fmla="*/ 46 h 176"/>
                <a:gd name="T20" fmla="*/ 94 w 224"/>
                <a:gd name="T21" fmla="*/ 54 h 176"/>
                <a:gd name="T22" fmla="*/ 80 w 224"/>
                <a:gd name="T23" fmla="*/ 66 h 176"/>
                <a:gd name="T24" fmla="*/ 66 w 224"/>
                <a:gd name="T25" fmla="*/ 68 h 176"/>
                <a:gd name="T26" fmla="*/ 64 w 224"/>
                <a:gd name="T27" fmla="*/ 62 h 176"/>
                <a:gd name="T28" fmla="*/ 68 w 224"/>
                <a:gd name="T29" fmla="*/ 56 h 176"/>
                <a:gd name="T30" fmla="*/ 64 w 224"/>
                <a:gd name="T31" fmla="*/ 38 h 176"/>
                <a:gd name="T32" fmla="*/ 56 w 224"/>
                <a:gd name="T33" fmla="*/ 32 h 176"/>
                <a:gd name="T34" fmla="*/ 54 w 224"/>
                <a:gd name="T35" fmla="*/ 78 h 176"/>
                <a:gd name="T36" fmla="*/ 50 w 224"/>
                <a:gd name="T37" fmla="*/ 82 h 176"/>
                <a:gd name="T38" fmla="*/ 28 w 224"/>
                <a:gd name="T39" fmla="*/ 82 h 176"/>
                <a:gd name="T40" fmla="*/ 24 w 224"/>
                <a:gd name="T41" fmla="*/ 80 h 176"/>
                <a:gd name="T42" fmla="*/ 22 w 224"/>
                <a:gd name="T43" fmla="*/ 70 h 176"/>
                <a:gd name="T44" fmla="*/ 18 w 224"/>
                <a:gd name="T45" fmla="*/ 68 h 176"/>
                <a:gd name="T46" fmla="*/ 0 w 224"/>
                <a:gd name="T47" fmla="*/ 82 h 176"/>
                <a:gd name="T48" fmla="*/ 20 w 224"/>
                <a:gd name="T49" fmla="*/ 160 h 176"/>
                <a:gd name="T50" fmla="*/ 38 w 224"/>
                <a:gd name="T51" fmla="*/ 172 h 176"/>
                <a:gd name="T52" fmla="*/ 70 w 224"/>
                <a:gd name="T53" fmla="*/ 172 h 176"/>
                <a:gd name="T54" fmla="*/ 100 w 224"/>
                <a:gd name="T55" fmla="*/ 164 h 176"/>
                <a:gd name="T56" fmla="*/ 128 w 224"/>
                <a:gd name="T57" fmla="*/ 160 h 176"/>
                <a:gd name="T58" fmla="*/ 146 w 224"/>
                <a:gd name="T59" fmla="*/ 150 h 176"/>
                <a:gd name="T60" fmla="*/ 154 w 224"/>
                <a:gd name="T61" fmla="*/ 142 h 176"/>
                <a:gd name="T62" fmla="*/ 166 w 224"/>
                <a:gd name="T63" fmla="*/ 126 h 176"/>
                <a:gd name="T64" fmla="*/ 186 w 224"/>
                <a:gd name="T65" fmla="*/ 104 h 176"/>
                <a:gd name="T66" fmla="*/ 190 w 224"/>
                <a:gd name="T67" fmla="*/ 96 h 176"/>
                <a:gd name="T68" fmla="*/ 198 w 224"/>
                <a:gd name="T69" fmla="*/ 88 h 176"/>
                <a:gd name="T70" fmla="*/ 202 w 224"/>
                <a:gd name="T71" fmla="*/ 84 h 176"/>
                <a:gd name="T72" fmla="*/ 212 w 224"/>
                <a:gd name="T73" fmla="*/ 76 h 176"/>
                <a:gd name="T74" fmla="*/ 216 w 224"/>
                <a:gd name="T75" fmla="*/ 70 h 176"/>
                <a:gd name="T76" fmla="*/ 222 w 224"/>
                <a:gd name="T77" fmla="*/ 58 h 176"/>
                <a:gd name="T78" fmla="*/ 216 w 224"/>
                <a:gd name="T79" fmla="*/ 52 h 176"/>
                <a:gd name="T80" fmla="*/ 214 w 224"/>
                <a:gd name="T81" fmla="*/ 44 h 176"/>
                <a:gd name="T82" fmla="*/ 210 w 224"/>
                <a:gd name="T83" fmla="*/ 32 h 176"/>
                <a:gd name="T84" fmla="*/ 210 w 224"/>
                <a:gd name="T85" fmla="*/ 26 h 176"/>
                <a:gd name="T86" fmla="*/ 208 w 224"/>
                <a:gd name="T87" fmla="*/ 8 h 176"/>
                <a:gd name="T88" fmla="*/ 176 w 224"/>
                <a:gd name="T89" fmla="*/ 0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24"/>
                <a:gd name="T136" fmla="*/ 0 h 176"/>
                <a:gd name="T137" fmla="*/ 224 w 224"/>
                <a:gd name="T138" fmla="*/ 176 h 17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24" h="176">
                  <a:moveTo>
                    <a:pt x="176" y="0"/>
                  </a:moveTo>
                  <a:lnTo>
                    <a:pt x="174" y="4"/>
                  </a:lnTo>
                  <a:lnTo>
                    <a:pt x="170" y="6"/>
                  </a:lnTo>
                  <a:lnTo>
                    <a:pt x="166" y="8"/>
                  </a:lnTo>
                  <a:lnTo>
                    <a:pt x="164" y="10"/>
                  </a:lnTo>
                  <a:lnTo>
                    <a:pt x="162" y="10"/>
                  </a:lnTo>
                  <a:lnTo>
                    <a:pt x="160" y="14"/>
                  </a:lnTo>
                  <a:lnTo>
                    <a:pt x="158" y="16"/>
                  </a:lnTo>
                  <a:lnTo>
                    <a:pt x="152" y="18"/>
                  </a:lnTo>
                  <a:lnTo>
                    <a:pt x="148" y="20"/>
                  </a:lnTo>
                  <a:lnTo>
                    <a:pt x="146" y="20"/>
                  </a:lnTo>
                  <a:lnTo>
                    <a:pt x="144" y="22"/>
                  </a:lnTo>
                  <a:lnTo>
                    <a:pt x="140" y="24"/>
                  </a:lnTo>
                  <a:lnTo>
                    <a:pt x="136" y="28"/>
                  </a:lnTo>
                  <a:lnTo>
                    <a:pt x="134" y="34"/>
                  </a:lnTo>
                  <a:lnTo>
                    <a:pt x="132" y="38"/>
                  </a:lnTo>
                  <a:lnTo>
                    <a:pt x="130" y="42"/>
                  </a:lnTo>
                  <a:lnTo>
                    <a:pt x="128" y="46"/>
                  </a:lnTo>
                  <a:lnTo>
                    <a:pt x="128" y="48"/>
                  </a:lnTo>
                  <a:lnTo>
                    <a:pt x="124" y="48"/>
                  </a:lnTo>
                  <a:lnTo>
                    <a:pt x="122" y="46"/>
                  </a:lnTo>
                  <a:lnTo>
                    <a:pt x="120" y="44"/>
                  </a:lnTo>
                  <a:lnTo>
                    <a:pt x="118" y="44"/>
                  </a:lnTo>
                  <a:lnTo>
                    <a:pt x="114" y="40"/>
                  </a:lnTo>
                  <a:lnTo>
                    <a:pt x="110" y="40"/>
                  </a:lnTo>
                  <a:lnTo>
                    <a:pt x="106" y="40"/>
                  </a:lnTo>
                  <a:lnTo>
                    <a:pt x="102" y="42"/>
                  </a:lnTo>
                  <a:lnTo>
                    <a:pt x="100" y="42"/>
                  </a:lnTo>
                  <a:lnTo>
                    <a:pt x="98" y="44"/>
                  </a:lnTo>
                  <a:lnTo>
                    <a:pt x="98" y="46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4"/>
                  </a:lnTo>
                  <a:lnTo>
                    <a:pt x="94" y="56"/>
                  </a:lnTo>
                  <a:lnTo>
                    <a:pt x="88" y="62"/>
                  </a:lnTo>
                  <a:lnTo>
                    <a:pt x="80" y="66"/>
                  </a:lnTo>
                  <a:lnTo>
                    <a:pt x="74" y="68"/>
                  </a:lnTo>
                  <a:lnTo>
                    <a:pt x="70" y="68"/>
                  </a:lnTo>
                  <a:lnTo>
                    <a:pt x="66" y="68"/>
                  </a:lnTo>
                  <a:lnTo>
                    <a:pt x="64" y="68"/>
                  </a:lnTo>
                  <a:lnTo>
                    <a:pt x="62" y="64"/>
                  </a:lnTo>
                  <a:lnTo>
                    <a:pt x="64" y="62"/>
                  </a:lnTo>
                  <a:lnTo>
                    <a:pt x="66" y="58"/>
                  </a:lnTo>
                  <a:lnTo>
                    <a:pt x="68" y="56"/>
                  </a:lnTo>
                  <a:lnTo>
                    <a:pt x="68" y="50"/>
                  </a:lnTo>
                  <a:lnTo>
                    <a:pt x="66" y="44"/>
                  </a:lnTo>
                  <a:lnTo>
                    <a:pt x="64" y="38"/>
                  </a:lnTo>
                  <a:lnTo>
                    <a:pt x="60" y="36"/>
                  </a:lnTo>
                  <a:lnTo>
                    <a:pt x="58" y="34"/>
                  </a:lnTo>
                  <a:lnTo>
                    <a:pt x="56" y="32"/>
                  </a:lnTo>
                  <a:lnTo>
                    <a:pt x="54" y="32"/>
                  </a:lnTo>
                  <a:lnTo>
                    <a:pt x="54" y="78"/>
                  </a:lnTo>
                  <a:lnTo>
                    <a:pt x="54" y="80"/>
                  </a:lnTo>
                  <a:lnTo>
                    <a:pt x="52" y="80"/>
                  </a:lnTo>
                  <a:lnTo>
                    <a:pt x="50" y="82"/>
                  </a:lnTo>
                  <a:lnTo>
                    <a:pt x="46" y="82"/>
                  </a:lnTo>
                  <a:lnTo>
                    <a:pt x="38" y="82"/>
                  </a:lnTo>
                  <a:lnTo>
                    <a:pt x="28" y="82"/>
                  </a:lnTo>
                  <a:lnTo>
                    <a:pt x="26" y="82"/>
                  </a:lnTo>
                  <a:lnTo>
                    <a:pt x="24" y="80"/>
                  </a:lnTo>
                  <a:lnTo>
                    <a:pt x="22" y="76"/>
                  </a:lnTo>
                  <a:lnTo>
                    <a:pt x="22" y="70"/>
                  </a:lnTo>
                  <a:lnTo>
                    <a:pt x="20" y="70"/>
                  </a:lnTo>
                  <a:lnTo>
                    <a:pt x="20" y="68"/>
                  </a:lnTo>
                  <a:lnTo>
                    <a:pt x="18" y="68"/>
                  </a:lnTo>
                  <a:lnTo>
                    <a:pt x="16" y="68"/>
                  </a:lnTo>
                  <a:lnTo>
                    <a:pt x="12" y="78"/>
                  </a:lnTo>
                  <a:lnTo>
                    <a:pt x="0" y="82"/>
                  </a:lnTo>
                  <a:lnTo>
                    <a:pt x="8" y="110"/>
                  </a:lnTo>
                  <a:lnTo>
                    <a:pt x="20" y="126"/>
                  </a:lnTo>
                  <a:lnTo>
                    <a:pt x="20" y="160"/>
                  </a:lnTo>
                  <a:lnTo>
                    <a:pt x="20" y="162"/>
                  </a:lnTo>
                  <a:lnTo>
                    <a:pt x="28" y="168"/>
                  </a:lnTo>
                  <a:lnTo>
                    <a:pt x="38" y="172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70" y="172"/>
                  </a:lnTo>
                  <a:lnTo>
                    <a:pt x="82" y="166"/>
                  </a:lnTo>
                  <a:lnTo>
                    <a:pt x="92" y="164"/>
                  </a:lnTo>
                  <a:lnTo>
                    <a:pt x="100" y="164"/>
                  </a:lnTo>
                  <a:lnTo>
                    <a:pt x="104" y="164"/>
                  </a:lnTo>
                  <a:lnTo>
                    <a:pt x="116" y="164"/>
                  </a:lnTo>
                  <a:lnTo>
                    <a:pt x="128" y="160"/>
                  </a:lnTo>
                  <a:lnTo>
                    <a:pt x="142" y="154"/>
                  </a:lnTo>
                  <a:lnTo>
                    <a:pt x="144" y="152"/>
                  </a:lnTo>
                  <a:lnTo>
                    <a:pt x="146" y="150"/>
                  </a:lnTo>
                  <a:lnTo>
                    <a:pt x="148" y="148"/>
                  </a:lnTo>
                  <a:lnTo>
                    <a:pt x="152" y="144"/>
                  </a:lnTo>
                  <a:lnTo>
                    <a:pt x="154" y="142"/>
                  </a:lnTo>
                  <a:lnTo>
                    <a:pt x="156" y="138"/>
                  </a:lnTo>
                  <a:lnTo>
                    <a:pt x="158" y="136"/>
                  </a:lnTo>
                  <a:lnTo>
                    <a:pt x="166" y="126"/>
                  </a:lnTo>
                  <a:lnTo>
                    <a:pt x="174" y="116"/>
                  </a:lnTo>
                  <a:lnTo>
                    <a:pt x="182" y="108"/>
                  </a:lnTo>
                  <a:lnTo>
                    <a:pt x="186" y="104"/>
                  </a:lnTo>
                  <a:lnTo>
                    <a:pt x="186" y="102"/>
                  </a:lnTo>
                  <a:lnTo>
                    <a:pt x="188" y="100"/>
                  </a:lnTo>
                  <a:lnTo>
                    <a:pt x="190" y="96"/>
                  </a:lnTo>
                  <a:lnTo>
                    <a:pt x="194" y="94"/>
                  </a:lnTo>
                  <a:lnTo>
                    <a:pt x="196" y="90"/>
                  </a:lnTo>
                  <a:lnTo>
                    <a:pt x="198" y="88"/>
                  </a:lnTo>
                  <a:lnTo>
                    <a:pt x="198" y="86"/>
                  </a:lnTo>
                  <a:lnTo>
                    <a:pt x="200" y="86"/>
                  </a:lnTo>
                  <a:lnTo>
                    <a:pt x="202" y="84"/>
                  </a:lnTo>
                  <a:lnTo>
                    <a:pt x="206" y="82"/>
                  </a:lnTo>
                  <a:lnTo>
                    <a:pt x="208" y="80"/>
                  </a:lnTo>
                  <a:lnTo>
                    <a:pt x="212" y="76"/>
                  </a:lnTo>
                  <a:lnTo>
                    <a:pt x="214" y="74"/>
                  </a:lnTo>
                  <a:lnTo>
                    <a:pt x="216" y="72"/>
                  </a:lnTo>
                  <a:lnTo>
                    <a:pt x="216" y="70"/>
                  </a:lnTo>
                  <a:lnTo>
                    <a:pt x="218" y="68"/>
                  </a:lnTo>
                  <a:lnTo>
                    <a:pt x="220" y="62"/>
                  </a:lnTo>
                  <a:lnTo>
                    <a:pt x="222" y="58"/>
                  </a:lnTo>
                  <a:lnTo>
                    <a:pt x="224" y="54"/>
                  </a:lnTo>
                  <a:lnTo>
                    <a:pt x="224" y="52"/>
                  </a:lnTo>
                  <a:lnTo>
                    <a:pt x="216" y="52"/>
                  </a:lnTo>
                  <a:lnTo>
                    <a:pt x="214" y="52"/>
                  </a:lnTo>
                  <a:lnTo>
                    <a:pt x="214" y="48"/>
                  </a:lnTo>
                  <a:lnTo>
                    <a:pt x="214" y="44"/>
                  </a:lnTo>
                  <a:lnTo>
                    <a:pt x="214" y="40"/>
                  </a:lnTo>
                  <a:lnTo>
                    <a:pt x="212" y="36"/>
                  </a:lnTo>
                  <a:lnTo>
                    <a:pt x="210" y="32"/>
                  </a:lnTo>
                  <a:lnTo>
                    <a:pt x="208" y="30"/>
                  </a:lnTo>
                  <a:lnTo>
                    <a:pt x="210" y="26"/>
                  </a:lnTo>
                  <a:lnTo>
                    <a:pt x="210" y="20"/>
                  </a:lnTo>
                  <a:lnTo>
                    <a:pt x="208" y="14"/>
                  </a:lnTo>
                  <a:lnTo>
                    <a:pt x="208" y="8"/>
                  </a:lnTo>
                  <a:lnTo>
                    <a:pt x="204" y="4"/>
                  </a:lnTo>
                  <a:lnTo>
                    <a:pt x="202" y="0"/>
                  </a:lnTo>
                  <a:lnTo>
                    <a:pt x="176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04" name="Freeform 301"/>
            <p:cNvSpPr>
              <a:spLocks noChangeArrowheads="1"/>
            </p:cNvSpPr>
            <p:nvPr/>
          </p:nvSpPr>
          <p:spPr bwMode="auto">
            <a:xfrm>
              <a:off x="630" y="2084"/>
              <a:ext cx="14" cy="28"/>
            </a:xfrm>
            <a:custGeom>
              <a:avLst/>
              <a:gdLst>
                <a:gd name="T0" fmla="*/ 4 w 14"/>
                <a:gd name="T1" fmla="*/ 2 h 28"/>
                <a:gd name="T2" fmla="*/ 4 w 14"/>
                <a:gd name="T3" fmla="*/ 2 h 28"/>
                <a:gd name="T4" fmla="*/ 6 w 14"/>
                <a:gd name="T5" fmla="*/ 2 h 28"/>
                <a:gd name="T6" fmla="*/ 6 w 14"/>
                <a:gd name="T7" fmla="*/ 0 h 28"/>
                <a:gd name="T8" fmla="*/ 6 w 14"/>
                <a:gd name="T9" fmla="*/ 2 h 28"/>
                <a:gd name="T10" fmla="*/ 8 w 14"/>
                <a:gd name="T11" fmla="*/ 2 h 28"/>
                <a:gd name="T12" fmla="*/ 8 w 14"/>
                <a:gd name="T13" fmla="*/ 4 h 28"/>
                <a:gd name="T14" fmla="*/ 10 w 14"/>
                <a:gd name="T15" fmla="*/ 6 h 28"/>
                <a:gd name="T16" fmla="*/ 12 w 14"/>
                <a:gd name="T17" fmla="*/ 10 h 28"/>
                <a:gd name="T18" fmla="*/ 12 w 14"/>
                <a:gd name="T19" fmla="*/ 14 h 28"/>
                <a:gd name="T20" fmla="*/ 14 w 14"/>
                <a:gd name="T21" fmla="*/ 22 h 28"/>
                <a:gd name="T22" fmla="*/ 12 w 14"/>
                <a:gd name="T23" fmla="*/ 24 h 28"/>
                <a:gd name="T24" fmla="*/ 12 w 14"/>
                <a:gd name="T25" fmla="*/ 24 h 28"/>
                <a:gd name="T26" fmla="*/ 10 w 14"/>
                <a:gd name="T27" fmla="*/ 26 h 28"/>
                <a:gd name="T28" fmla="*/ 6 w 14"/>
                <a:gd name="T29" fmla="*/ 28 h 28"/>
                <a:gd name="T30" fmla="*/ 4 w 14"/>
                <a:gd name="T31" fmla="*/ 26 h 28"/>
                <a:gd name="T32" fmla="*/ 2 w 14"/>
                <a:gd name="T33" fmla="*/ 24 h 28"/>
                <a:gd name="T34" fmla="*/ 2 w 14"/>
                <a:gd name="T35" fmla="*/ 22 h 28"/>
                <a:gd name="T36" fmla="*/ 0 w 14"/>
                <a:gd name="T37" fmla="*/ 18 h 28"/>
                <a:gd name="T38" fmla="*/ 0 w 14"/>
                <a:gd name="T39" fmla="*/ 14 h 28"/>
                <a:gd name="T40" fmla="*/ 0 w 14"/>
                <a:gd name="T41" fmla="*/ 8 h 28"/>
                <a:gd name="T42" fmla="*/ 4 w 14"/>
                <a:gd name="T43" fmla="*/ 2 h 2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4"/>
                <a:gd name="T67" fmla="*/ 0 h 28"/>
                <a:gd name="T68" fmla="*/ 14 w 14"/>
                <a:gd name="T69" fmla="*/ 28 h 2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4" h="28">
                  <a:moveTo>
                    <a:pt x="4" y="2"/>
                  </a:moveTo>
                  <a:lnTo>
                    <a:pt x="4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10" y="6"/>
                  </a:lnTo>
                  <a:lnTo>
                    <a:pt x="12" y="10"/>
                  </a:lnTo>
                  <a:lnTo>
                    <a:pt x="12" y="14"/>
                  </a:lnTo>
                  <a:lnTo>
                    <a:pt x="14" y="22"/>
                  </a:lnTo>
                  <a:lnTo>
                    <a:pt x="12" y="24"/>
                  </a:lnTo>
                  <a:lnTo>
                    <a:pt x="10" y="26"/>
                  </a:lnTo>
                  <a:lnTo>
                    <a:pt x="6" y="28"/>
                  </a:lnTo>
                  <a:lnTo>
                    <a:pt x="4" y="26"/>
                  </a:lnTo>
                  <a:lnTo>
                    <a:pt x="2" y="24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8"/>
                  </a:lnTo>
                  <a:lnTo>
                    <a:pt x="4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05" name="Freeform 302"/>
            <p:cNvSpPr>
              <a:spLocks noChangeArrowheads="1"/>
            </p:cNvSpPr>
            <p:nvPr/>
          </p:nvSpPr>
          <p:spPr bwMode="auto">
            <a:xfrm>
              <a:off x="572" y="2130"/>
              <a:ext cx="22" cy="26"/>
            </a:xfrm>
            <a:custGeom>
              <a:avLst/>
              <a:gdLst>
                <a:gd name="T0" fmla="*/ 0 w 22"/>
                <a:gd name="T1" fmla="*/ 12 h 26"/>
                <a:gd name="T2" fmla="*/ 4 w 22"/>
                <a:gd name="T3" fmla="*/ 6 h 26"/>
                <a:gd name="T4" fmla="*/ 4 w 22"/>
                <a:gd name="T5" fmla="*/ 6 h 26"/>
                <a:gd name="T6" fmla="*/ 4 w 22"/>
                <a:gd name="T7" fmla="*/ 6 h 26"/>
                <a:gd name="T8" fmla="*/ 4 w 22"/>
                <a:gd name="T9" fmla="*/ 4 h 26"/>
                <a:gd name="T10" fmla="*/ 6 w 22"/>
                <a:gd name="T11" fmla="*/ 2 h 26"/>
                <a:gd name="T12" fmla="*/ 8 w 22"/>
                <a:gd name="T13" fmla="*/ 2 h 26"/>
                <a:gd name="T14" fmla="*/ 12 w 22"/>
                <a:gd name="T15" fmla="*/ 0 h 26"/>
                <a:gd name="T16" fmla="*/ 22 w 22"/>
                <a:gd name="T17" fmla="*/ 8 h 26"/>
                <a:gd name="T18" fmla="*/ 16 w 22"/>
                <a:gd name="T19" fmla="*/ 18 h 26"/>
                <a:gd name="T20" fmla="*/ 14 w 22"/>
                <a:gd name="T21" fmla="*/ 20 h 26"/>
                <a:gd name="T22" fmla="*/ 14 w 22"/>
                <a:gd name="T23" fmla="*/ 22 h 26"/>
                <a:gd name="T24" fmla="*/ 12 w 22"/>
                <a:gd name="T25" fmla="*/ 24 h 26"/>
                <a:gd name="T26" fmla="*/ 12 w 22"/>
                <a:gd name="T27" fmla="*/ 26 h 26"/>
                <a:gd name="T28" fmla="*/ 8 w 22"/>
                <a:gd name="T29" fmla="*/ 26 h 26"/>
                <a:gd name="T30" fmla="*/ 0 w 22"/>
                <a:gd name="T31" fmla="*/ 12 h 2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"/>
                <a:gd name="T49" fmla="*/ 0 h 26"/>
                <a:gd name="T50" fmla="*/ 22 w 22"/>
                <a:gd name="T51" fmla="*/ 26 h 2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" h="26">
                  <a:moveTo>
                    <a:pt x="0" y="12"/>
                  </a:moveTo>
                  <a:lnTo>
                    <a:pt x="4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8" y="2"/>
                  </a:lnTo>
                  <a:lnTo>
                    <a:pt x="12" y="0"/>
                  </a:lnTo>
                  <a:lnTo>
                    <a:pt x="22" y="8"/>
                  </a:lnTo>
                  <a:lnTo>
                    <a:pt x="16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2" y="24"/>
                  </a:lnTo>
                  <a:lnTo>
                    <a:pt x="12" y="26"/>
                  </a:lnTo>
                  <a:lnTo>
                    <a:pt x="8" y="26"/>
                  </a:lnTo>
                  <a:lnTo>
                    <a:pt x="0" y="1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06" name="Freeform 303"/>
            <p:cNvSpPr>
              <a:spLocks noChangeArrowheads="1"/>
            </p:cNvSpPr>
            <p:nvPr/>
          </p:nvSpPr>
          <p:spPr bwMode="auto">
            <a:xfrm>
              <a:off x="560" y="1958"/>
              <a:ext cx="100" cy="96"/>
            </a:xfrm>
            <a:custGeom>
              <a:avLst/>
              <a:gdLst>
                <a:gd name="T0" fmla="*/ 18 w 100"/>
                <a:gd name="T1" fmla="*/ 26 h 96"/>
                <a:gd name="T2" fmla="*/ 34 w 100"/>
                <a:gd name="T3" fmla="*/ 16 h 96"/>
                <a:gd name="T4" fmla="*/ 36 w 100"/>
                <a:gd name="T5" fmla="*/ 10 h 96"/>
                <a:gd name="T6" fmla="*/ 78 w 100"/>
                <a:gd name="T7" fmla="*/ 8 h 96"/>
                <a:gd name="T8" fmla="*/ 100 w 100"/>
                <a:gd name="T9" fmla="*/ 18 h 96"/>
                <a:gd name="T10" fmla="*/ 100 w 100"/>
                <a:gd name="T11" fmla="*/ 48 h 96"/>
                <a:gd name="T12" fmla="*/ 90 w 100"/>
                <a:gd name="T13" fmla="*/ 76 h 96"/>
                <a:gd name="T14" fmla="*/ 72 w 100"/>
                <a:gd name="T15" fmla="*/ 92 h 96"/>
                <a:gd name="T16" fmla="*/ 42 w 100"/>
                <a:gd name="T17" fmla="*/ 96 h 96"/>
                <a:gd name="T18" fmla="*/ 40 w 100"/>
                <a:gd name="T19" fmla="*/ 94 h 96"/>
                <a:gd name="T20" fmla="*/ 34 w 100"/>
                <a:gd name="T21" fmla="*/ 88 h 96"/>
                <a:gd name="T22" fmla="*/ 32 w 100"/>
                <a:gd name="T23" fmla="*/ 88 h 96"/>
                <a:gd name="T24" fmla="*/ 28 w 100"/>
                <a:gd name="T25" fmla="*/ 86 h 96"/>
                <a:gd name="T26" fmla="*/ 26 w 100"/>
                <a:gd name="T27" fmla="*/ 80 h 96"/>
                <a:gd name="T28" fmla="*/ 20 w 100"/>
                <a:gd name="T29" fmla="*/ 74 h 96"/>
                <a:gd name="T30" fmla="*/ 20 w 100"/>
                <a:gd name="T31" fmla="*/ 74 h 96"/>
                <a:gd name="T32" fmla="*/ 18 w 100"/>
                <a:gd name="T33" fmla="*/ 68 h 96"/>
                <a:gd name="T34" fmla="*/ 12 w 100"/>
                <a:gd name="T35" fmla="*/ 58 h 96"/>
                <a:gd name="T36" fmla="*/ 4 w 100"/>
                <a:gd name="T37" fmla="*/ 46 h 96"/>
                <a:gd name="T38" fmla="*/ 0 w 100"/>
                <a:gd name="T39" fmla="*/ 28 h 96"/>
                <a:gd name="T40" fmla="*/ 2 w 100"/>
                <a:gd name="T41" fmla="*/ 38 h 96"/>
                <a:gd name="T42" fmla="*/ 6 w 100"/>
                <a:gd name="T43" fmla="*/ 50 h 96"/>
                <a:gd name="T44" fmla="*/ 10 w 100"/>
                <a:gd name="T45" fmla="*/ 56 h 96"/>
                <a:gd name="T46" fmla="*/ 12 w 100"/>
                <a:gd name="T47" fmla="*/ 58 h 96"/>
                <a:gd name="T48" fmla="*/ 16 w 100"/>
                <a:gd name="T49" fmla="*/ 64 h 96"/>
                <a:gd name="T50" fmla="*/ 20 w 100"/>
                <a:gd name="T51" fmla="*/ 72 h 96"/>
                <a:gd name="T52" fmla="*/ 20 w 100"/>
                <a:gd name="T53" fmla="*/ 74 h 96"/>
                <a:gd name="T54" fmla="*/ 26 w 100"/>
                <a:gd name="T55" fmla="*/ 80 h 96"/>
                <a:gd name="T56" fmla="*/ 28 w 100"/>
                <a:gd name="T57" fmla="*/ 86 h 96"/>
                <a:gd name="T58" fmla="*/ 32 w 100"/>
                <a:gd name="T59" fmla="*/ 88 h 96"/>
                <a:gd name="T60" fmla="*/ 34 w 100"/>
                <a:gd name="T61" fmla="*/ 88 h 96"/>
                <a:gd name="T62" fmla="*/ 40 w 100"/>
                <a:gd name="T63" fmla="*/ 94 h 96"/>
                <a:gd name="T64" fmla="*/ 42 w 100"/>
                <a:gd name="T65" fmla="*/ 96 h 9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00"/>
                <a:gd name="T100" fmla="*/ 0 h 96"/>
                <a:gd name="T101" fmla="*/ 100 w 100"/>
                <a:gd name="T102" fmla="*/ 96 h 9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00" h="96">
                  <a:moveTo>
                    <a:pt x="0" y="26"/>
                  </a:moveTo>
                  <a:lnTo>
                    <a:pt x="18" y="26"/>
                  </a:lnTo>
                  <a:lnTo>
                    <a:pt x="30" y="22"/>
                  </a:lnTo>
                  <a:lnTo>
                    <a:pt x="34" y="16"/>
                  </a:lnTo>
                  <a:lnTo>
                    <a:pt x="36" y="12"/>
                  </a:lnTo>
                  <a:lnTo>
                    <a:pt x="36" y="10"/>
                  </a:lnTo>
                  <a:lnTo>
                    <a:pt x="78" y="0"/>
                  </a:lnTo>
                  <a:lnTo>
                    <a:pt x="78" y="8"/>
                  </a:lnTo>
                  <a:lnTo>
                    <a:pt x="88" y="12"/>
                  </a:lnTo>
                  <a:lnTo>
                    <a:pt x="100" y="18"/>
                  </a:lnTo>
                  <a:lnTo>
                    <a:pt x="98" y="32"/>
                  </a:lnTo>
                  <a:lnTo>
                    <a:pt x="100" y="48"/>
                  </a:lnTo>
                  <a:lnTo>
                    <a:pt x="98" y="64"/>
                  </a:lnTo>
                  <a:lnTo>
                    <a:pt x="90" y="76"/>
                  </a:lnTo>
                  <a:lnTo>
                    <a:pt x="78" y="86"/>
                  </a:lnTo>
                  <a:lnTo>
                    <a:pt x="72" y="92"/>
                  </a:lnTo>
                  <a:lnTo>
                    <a:pt x="70" y="96"/>
                  </a:lnTo>
                  <a:lnTo>
                    <a:pt x="42" y="96"/>
                  </a:lnTo>
                  <a:lnTo>
                    <a:pt x="40" y="94"/>
                  </a:lnTo>
                  <a:lnTo>
                    <a:pt x="38" y="90"/>
                  </a:lnTo>
                  <a:lnTo>
                    <a:pt x="34" y="88"/>
                  </a:lnTo>
                  <a:lnTo>
                    <a:pt x="32" y="88"/>
                  </a:lnTo>
                  <a:lnTo>
                    <a:pt x="30" y="88"/>
                  </a:lnTo>
                  <a:lnTo>
                    <a:pt x="28" y="86"/>
                  </a:lnTo>
                  <a:lnTo>
                    <a:pt x="26" y="84"/>
                  </a:lnTo>
                  <a:lnTo>
                    <a:pt x="26" y="80"/>
                  </a:lnTo>
                  <a:lnTo>
                    <a:pt x="24" y="76"/>
                  </a:lnTo>
                  <a:lnTo>
                    <a:pt x="20" y="74"/>
                  </a:lnTo>
                  <a:lnTo>
                    <a:pt x="20" y="72"/>
                  </a:lnTo>
                  <a:lnTo>
                    <a:pt x="18" y="68"/>
                  </a:lnTo>
                  <a:lnTo>
                    <a:pt x="16" y="64"/>
                  </a:lnTo>
                  <a:lnTo>
                    <a:pt x="12" y="58"/>
                  </a:lnTo>
                  <a:lnTo>
                    <a:pt x="8" y="52"/>
                  </a:lnTo>
                  <a:lnTo>
                    <a:pt x="4" y="46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2" y="32"/>
                  </a:lnTo>
                  <a:lnTo>
                    <a:pt x="2" y="38"/>
                  </a:lnTo>
                  <a:lnTo>
                    <a:pt x="4" y="44"/>
                  </a:lnTo>
                  <a:lnTo>
                    <a:pt x="6" y="50"/>
                  </a:lnTo>
                  <a:lnTo>
                    <a:pt x="8" y="54"/>
                  </a:lnTo>
                  <a:lnTo>
                    <a:pt x="10" y="56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6" y="64"/>
                  </a:lnTo>
                  <a:lnTo>
                    <a:pt x="18" y="68"/>
                  </a:lnTo>
                  <a:lnTo>
                    <a:pt x="20" y="72"/>
                  </a:lnTo>
                  <a:lnTo>
                    <a:pt x="20" y="74"/>
                  </a:lnTo>
                  <a:lnTo>
                    <a:pt x="24" y="76"/>
                  </a:lnTo>
                  <a:lnTo>
                    <a:pt x="26" y="80"/>
                  </a:lnTo>
                  <a:lnTo>
                    <a:pt x="28" y="84"/>
                  </a:lnTo>
                  <a:lnTo>
                    <a:pt x="28" y="86"/>
                  </a:lnTo>
                  <a:lnTo>
                    <a:pt x="30" y="88"/>
                  </a:lnTo>
                  <a:lnTo>
                    <a:pt x="32" y="88"/>
                  </a:lnTo>
                  <a:lnTo>
                    <a:pt x="34" y="88"/>
                  </a:lnTo>
                  <a:lnTo>
                    <a:pt x="38" y="90"/>
                  </a:lnTo>
                  <a:lnTo>
                    <a:pt x="40" y="94"/>
                  </a:lnTo>
                  <a:lnTo>
                    <a:pt x="42" y="9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07" name="Freeform 304"/>
            <p:cNvSpPr>
              <a:spLocks noChangeArrowheads="1"/>
            </p:cNvSpPr>
            <p:nvPr/>
          </p:nvSpPr>
          <p:spPr bwMode="auto">
            <a:xfrm>
              <a:off x="64" y="1398"/>
              <a:ext cx="210" cy="200"/>
            </a:xfrm>
            <a:custGeom>
              <a:avLst/>
              <a:gdLst>
                <a:gd name="T0" fmla="*/ 74 w 210"/>
                <a:gd name="T1" fmla="*/ 0 h 200"/>
                <a:gd name="T2" fmla="*/ 74 w 210"/>
                <a:gd name="T3" fmla="*/ 0 h 200"/>
                <a:gd name="T4" fmla="*/ 72 w 210"/>
                <a:gd name="T5" fmla="*/ 2 h 200"/>
                <a:gd name="T6" fmla="*/ 78 w 210"/>
                <a:gd name="T7" fmla="*/ 114 h 200"/>
                <a:gd name="T8" fmla="*/ 80 w 210"/>
                <a:gd name="T9" fmla="*/ 120 h 200"/>
                <a:gd name="T10" fmla="*/ 82 w 210"/>
                <a:gd name="T11" fmla="*/ 128 h 200"/>
                <a:gd name="T12" fmla="*/ 24 w 210"/>
                <a:gd name="T13" fmla="*/ 130 h 200"/>
                <a:gd name="T14" fmla="*/ 22 w 210"/>
                <a:gd name="T15" fmla="*/ 132 h 200"/>
                <a:gd name="T16" fmla="*/ 18 w 210"/>
                <a:gd name="T17" fmla="*/ 134 h 200"/>
                <a:gd name="T18" fmla="*/ 16 w 210"/>
                <a:gd name="T19" fmla="*/ 132 h 200"/>
                <a:gd name="T20" fmla="*/ 14 w 210"/>
                <a:gd name="T21" fmla="*/ 132 h 200"/>
                <a:gd name="T22" fmla="*/ 12 w 210"/>
                <a:gd name="T23" fmla="*/ 136 h 200"/>
                <a:gd name="T24" fmla="*/ 12 w 210"/>
                <a:gd name="T25" fmla="*/ 140 h 200"/>
                <a:gd name="T26" fmla="*/ 10 w 210"/>
                <a:gd name="T27" fmla="*/ 144 h 200"/>
                <a:gd name="T28" fmla="*/ 8 w 210"/>
                <a:gd name="T29" fmla="*/ 146 h 200"/>
                <a:gd name="T30" fmla="*/ 6 w 210"/>
                <a:gd name="T31" fmla="*/ 150 h 200"/>
                <a:gd name="T32" fmla="*/ 2 w 210"/>
                <a:gd name="T33" fmla="*/ 154 h 200"/>
                <a:gd name="T34" fmla="*/ 0 w 210"/>
                <a:gd name="T35" fmla="*/ 156 h 200"/>
                <a:gd name="T36" fmla="*/ 0 w 210"/>
                <a:gd name="T37" fmla="*/ 164 h 200"/>
                <a:gd name="T38" fmla="*/ 2 w 210"/>
                <a:gd name="T39" fmla="*/ 172 h 200"/>
                <a:gd name="T40" fmla="*/ 2 w 210"/>
                <a:gd name="T41" fmla="*/ 174 h 200"/>
                <a:gd name="T42" fmla="*/ 4 w 210"/>
                <a:gd name="T43" fmla="*/ 176 h 200"/>
                <a:gd name="T44" fmla="*/ 10 w 210"/>
                <a:gd name="T45" fmla="*/ 178 h 200"/>
                <a:gd name="T46" fmla="*/ 14 w 210"/>
                <a:gd name="T47" fmla="*/ 180 h 200"/>
                <a:gd name="T48" fmla="*/ 22 w 210"/>
                <a:gd name="T49" fmla="*/ 182 h 200"/>
                <a:gd name="T50" fmla="*/ 24 w 210"/>
                <a:gd name="T51" fmla="*/ 182 h 200"/>
                <a:gd name="T52" fmla="*/ 30 w 210"/>
                <a:gd name="T53" fmla="*/ 182 h 200"/>
                <a:gd name="T54" fmla="*/ 30 w 210"/>
                <a:gd name="T55" fmla="*/ 176 h 200"/>
                <a:gd name="T56" fmla="*/ 32 w 210"/>
                <a:gd name="T57" fmla="*/ 176 h 200"/>
                <a:gd name="T58" fmla="*/ 38 w 210"/>
                <a:gd name="T59" fmla="*/ 174 h 200"/>
                <a:gd name="T60" fmla="*/ 44 w 210"/>
                <a:gd name="T61" fmla="*/ 178 h 200"/>
                <a:gd name="T62" fmla="*/ 44 w 210"/>
                <a:gd name="T63" fmla="*/ 182 h 200"/>
                <a:gd name="T64" fmla="*/ 48 w 210"/>
                <a:gd name="T65" fmla="*/ 190 h 200"/>
                <a:gd name="T66" fmla="*/ 56 w 210"/>
                <a:gd name="T67" fmla="*/ 198 h 200"/>
                <a:gd name="T68" fmla="*/ 60 w 210"/>
                <a:gd name="T69" fmla="*/ 200 h 200"/>
                <a:gd name="T70" fmla="*/ 70 w 210"/>
                <a:gd name="T71" fmla="*/ 198 h 200"/>
                <a:gd name="T72" fmla="*/ 74 w 210"/>
                <a:gd name="T73" fmla="*/ 196 h 200"/>
                <a:gd name="T74" fmla="*/ 78 w 210"/>
                <a:gd name="T75" fmla="*/ 192 h 200"/>
                <a:gd name="T76" fmla="*/ 84 w 210"/>
                <a:gd name="T77" fmla="*/ 196 h 200"/>
                <a:gd name="T78" fmla="*/ 86 w 210"/>
                <a:gd name="T79" fmla="*/ 196 h 200"/>
                <a:gd name="T80" fmla="*/ 90 w 210"/>
                <a:gd name="T81" fmla="*/ 196 h 200"/>
                <a:gd name="T82" fmla="*/ 92 w 210"/>
                <a:gd name="T83" fmla="*/ 194 h 200"/>
                <a:gd name="T84" fmla="*/ 94 w 210"/>
                <a:gd name="T85" fmla="*/ 186 h 200"/>
                <a:gd name="T86" fmla="*/ 98 w 210"/>
                <a:gd name="T87" fmla="*/ 176 h 200"/>
                <a:gd name="T88" fmla="*/ 102 w 210"/>
                <a:gd name="T89" fmla="*/ 170 h 200"/>
                <a:gd name="T90" fmla="*/ 106 w 210"/>
                <a:gd name="T91" fmla="*/ 166 h 200"/>
                <a:gd name="T92" fmla="*/ 114 w 210"/>
                <a:gd name="T93" fmla="*/ 164 h 200"/>
                <a:gd name="T94" fmla="*/ 130 w 210"/>
                <a:gd name="T95" fmla="*/ 162 h 200"/>
                <a:gd name="T96" fmla="*/ 148 w 210"/>
                <a:gd name="T97" fmla="*/ 156 h 200"/>
                <a:gd name="T98" fmla="*/ 154 w 210"/>
                <a:gd name="T99" fmla="*/ 150 h 200"/>
                <a:gd name="T100" fmla="*/ 162 w 210"/>
                <a:gd name="T101" fmla="*/ 150 h 200"/>
                <a:gd name="T102" fmla="*/ 176 w 210"/>
                <a:gd name="T103" fmla="*/ 148 h 200"/>
                <a:gd name="T104" fmla="*/ 180 w 210"/>
                <a:gd name="T105" fmla="*/ 148 h 200"/>
                <a:gd name="T106" fmla="*/ 186 w 210"/>
                <a:gd name="T107" fmla="*/ 142 h 200"/>
                <a:gd name="T108" fmla="*/ 196 w 210"/>
                <a:gd name="T109" fmla="*/ 132 h 200"/>
                <a:gd name="T110" fmla="*/ 202 w 210"/>
                <a:gd name="T111" fmla="*/ 120 h 200"/>
                <a:gd name="T112" fmla="*/ 208 w 210"/>
                <a:gd name="T113" fmla="*/ 92 h 200"/>
                <a:gd name="T114" fmla="*/ 202 w 210"/>
                <a:gd name="T115" fmla="*/ 74 h 200"/>
                <a:gd name="T116" fmla="*/ 170 w 210"/>
                <a:gd name="T117" fmla="*/ 58 h 20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10"/>
                <a:gd name="T178" fmla="*/ 0 h 200"/>
                <a:gd name="T179" fmla="*/ 210 w 210"/>
                <a:gd name="T180" fmla="*/ 200 h 200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10" h="200">
                  <a:moveTo>
                    <a:pt x="94" y="0"/>
                  </a:moveTo>
                  <a:lnTo>
                    <a:pt x="74" y="0"/>
                  </a:lnTo>
                  <a:lnTo>
                    <a:pt x="72" y="0"/>
                  </a:lnTo>
                  <a:lnTo>
                    <a:pt x="72" y="2"/>
                  </a:lnTo>
                  <a:lnTo>
                    <a:pt x="78" y="114"/>
                  </a:lnTo>
                  <a:lnTo>
                    <a:pt x="80" y="118"/>
                  </a:lnTo>
                  <a:lnTo>
                    <a:pt x="80" y="120"/>
                  </a:lnTo>
                  <a:lnTo>
                    <a:pt x="82" y="124"/>
                  </a:lnTo>
                  <a:lnTo>
                    <a:pt x="82" y="128"/>
                  </a:lnTo>
                  <a:lnTo>
                    <a:pt x="76" y="136"/>
                  </a:lnTo>
                  <a:lnTo>
                    <a:pt x="24" y="130"/>
                  </a:lnTo>
                  <a:lnTo>
                    <a:pt x="22" y="132"/>
                  </a:lnTo>
                  <a:lnTo>
                    <a:pt x="20" y="134"/>
                  </a:lnTo>
                  <a:lnTo>
                    <a:pt x="18" y="134"/>
                  </a:lnTo>
                  <a:lnTo>
                    <a:pt x="16" y="132"/>
                  </a:lnTo>
                  <a:lnTo>
                    <a:pt x="14" y="132"/>
                  </a:lnTo>
                  <a:lnTo>
                    <a:pt x="12" y="134"/>
                  </a:lnTo>
                  <a:lnTo>
                    <a:pt x="12" y="136"/>
                  </a:lnTo>
                  <a:lnTo>
                    <a:pt x="12" y="138"/>
                  </a:lnTo>
                  <a:lnTo>
                    <a:pt x="12" y="140"/>
                  </a:lnTo>
                  <a:lnTo>
                    <a:pt x="12" y="144"/>
                  </a:lnTo>
                  <a:lnTo>
                    <a:pt x="10" y="144"/>
                  </a:lnTo>
                  <a:lnTo>
                    <a:pt x="8" y="144"/>
                  </a:lnTo>
                  <a:lnTo>
                    <a:pt x="8" y="146"/>
                  </a:lnTo>
                  <a:lnTo>
                    <a:pt x="8" y="148"/>
                  </a:lnTo>
                  <a:lnTo>
                    <a:pt x="6" y="150"/>
                  </a:lnTo>
                  <a:lnTo>
                    <a:pt x="4" y="154"/>
                  </a:lnTo>
                  <a:lnTo>
                    <a:pt x="2" y="154"/>
                  </a:lnTo>
                  <a:lnTo>
                    <a:pt x="0" y="154"/>
                  </a:lnTo>
                  <a:lnTo>
                    <a:pt x="0" y="156"/>
                  </a:lnTo>
                  <a:lnTo>
                    <a:pt x="0" y="158"/>
                  </a:lnTo>
                  <a:lnTo>
                    <a:pt x="0" y="164"/>
                  </a:lnTo>
                  <a:lnTo>
                    <a:pt x="2" y="168"/>
                  </a:lnTo>
                  <a:lnTo>
                    <a:pt x="2" y="172"/>
                  </a:lnTo>
                  <a:lnTo>
                    <a:pt x="2" y="174"/>
                  </a:lnTo>
                  <a:lnTo>
                    <a:pt x="2" y="176"/>
                  </a:lnTo>
                  <a:lnTo>
                    <a:pt x="4" y="176"/>
                  </a:lnTo>
                  <a:lnTo>
                    <a:pt x="6" y="178"/>
                  </a:lnTo>
                  <a:lnTo>
                    <a:pt x="10" y="178"/>
                  </a:lnTo>
                  <a:lnTo>
                    <a:pt x="14" y="180"/>
                  </a:lnTo>
                  <a:lnTo>
                    <a:pt x="18" y="182"/>
                  </a:lnTo>
                  <a:lnTo>
                    <a:pt x="22" y="182"/>
                  </a:lnTo>
                  <a:lnTo>
                    <a:pt x="24" y="182"/>
                  </a:lnTo>
                  <a:lnTo>
                    <a:pt x="28" y="182"/>
                  </a:lnTo>
                  <a:lnTo>
                    <a:pt x="30" y="182"/>
                  </a:lnTo>
                  <a:lnTo>
                    <a:pt x="30" y="180"/>
                  </a:lnTo>
                  <a:lnTo>
                    <a:pt x="30" y="176"/>
                  </a:lnTo>
                  <a:lnTo>
                    <a:pt x="32" y="176"/>
                  </a:lnTo>
                  <a:lnTo>
                    <a:pt x="36" y="174"/>
                  </a:lnTo>
                  <a:lnTo>
                    <a:pt x="38" y="174"/>
                  </a:lnTo>
                  <a:lnTo>
                    <a:pt x="42" y="176"/>
                  </a:lnTo>
                  <a:lnTo>
                    <a:pt x="44" y="178"/>
                  </a:lnTo>
                  <a:lnTo>
                    <a:pt x="44" y="180"/>
                  </a:lnTo>
                  <a:lnTo>
                    <a:pt x="44" y="182"/>
                  </a:lnTo>
                  <a:lnTo>
                    <a:pt x="46" y="186"/>
                  </a:lnTo>
                  <a:lnTo>
                    <a:pt x="48" y="190"/>
                  </a:lnTo>
                  <a:lnTo>
                    <a:pt x="50" y="194"/>
                  </a:lnTo>
                  <a:lnTo>
                    <a:pt x="56" y="198"/>
                  </a:lnTo>
                  <a:lnTo>
                    <a:pt x="60" y="200"/>
                  </a:lnTo>
                  <a:lnTo>
                    <a:pt x="64" y="200"/>
                  </a:lnTo>
                  <a:lnTo>
                    <a:pt x="70" y="198"/>
                  </a:lnTo>
                  <a:lnTo>
                    <a:pt x="74" y="196"/>
                  </a:lnTo>
                  <a:lnTo>
                    <a:pt x="76" y="194"/>
                  </a:lnTo>
                  <a:lnTo>
                    <a:pt x="78" y="192"/>
                  </a:lnTo>
                  <a:lnTo>
                    <a:pt x="82" y="192"/>
                  </a:lnTo>
                  <a:lnTo>
                    <a:pt x="84" y="196"/>
                  </a:lnTo>
                  <a:lnTo>
                    <a:pt x="86" y="196"/>
                  </a:lnTo>
                  <a:lnTo>
                    <a:pt x="88" y="198"/>
                  </a:lnTo>
                  <a:lnTo>
                    <a:pt x="90" y="196"/>
                  </a:lnTo>
                  <a:lnTo>
                    <a:pt x="92" y="194"/>
                  </a:lnTo>
                  <a:lnTo>
                    <a:pt x="92" y="190"/>
                  </a:lnTo>
                  <a:lnTo>
                    <a:pt x="94" y="186"/>
                  </a:lnTo>
                  <a:lnTo>
                    <a:pt x="96" y="180"/>
                  </a:lnTo>
                  <a:lnTo>
                    <a:pt x="98" y="176"/>
                  </a:lnTo>
                  <a:lnTo>
                    <a:pt x="100" y="172"/>
                  </a:lnTo>
                  <a:lnTo>
                    <a:pt x="102" y="170"/>
                  </a:lnTo>
                  <a:lnTo>
                    <a:pt x="102" y="168"/>
                  </a:lnTo>
                  <a:lnTo>
                    <a:pt x="106" y="166"/>
                  </a:lnTo>
                  <a:lnTo>
                    <a:pt x="108" y="164"/>
                  </a:lnTo>
                  <a:lnTo>
                    <a:pt x="114" y="164"/>
                  </a:lnTo>
                  <a:lnTo>
                    <a:pt x="120" y="164"/>
                  </a:lnTo>
                  <a:lnTo>
                    <a:pt x="130" y="162"/>
                  </a:lnTo>
                  <a:lnTo>
                    <a:pt x="140" y="160"/>
                  </a:lnTo>
                  <a:lnTo>
                    <a:pt x="148" y="156"/>
                  </a:lnTo>
                  <a:lnTo>
                    <a:pt x="152" y="150"/>
                  </a:lnTo>
                  <a:lnTo>
                    <a:pt x="154" y="150"/>
                  </a:lnTo>
                  <a:lnTo>
                    <a:pt x="158" y="150"/>
                  </a:lnTo>
                  <a:lnTo>
                    <a:pt x="162" y="150"/>
                  </a:lnTo>
                  <a:lnTo>
                    <a:pt x="168" y="150"/>
                  </a:lnTo>
                  <a:lnTo>
                    <a:pt x="176" y="148"/>
                  </a:lnTo>
                  <a:lnTo>
                    <a:pt x="180" y="148"/>
                  </a:lnTo>
                  <a:lnTo>
                    <a:pt x="182" y="146"/>
                  </a:lnTo>
                  <a:lnTo>
                    <a:pt x="186" y="142"/>
                  </a:lnTo>
                  <a:lnTo>
                    <a:pt x="192" y="138"/>
                  </a:lnTo>
                  <a:lnTo>
                    <a:pt x="196" y="132"/>
                  </a:lnTo>
                  <a:lnTo>
                    <a:pt x="200" y="124"/>
                  </a:lnTo>
                  <a:lnTo>
                    <a:pt x="202" y="120"/>
                  </a:lnTo>
                  <a:lnTo>
                    <a:pt x="204" y="108"/>
                  </a:lnTo>
                  <a:lnTo>
                    <a:pt x="208" y="92"/>
                  </a:lnTo>
                  <a:lnTo>
                    <a:pt x="210" y="72"/>
                  </a:lnTo>
                  <a:lnTo>
                    <a:pt x="202" y="74"/>
                  </a:lnTo>
                  <a:lnTo>
                    <a:pt x="198" y="58"/>
                  </a:lnTo>
                  <a:lnTo>
                    <a:pt x="170" y="58"/>
                  </a:lnTo>
                  <a:lnTo>
                    <a:pt x="94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08" name="Freeform 305"/>
            <p:cNvSpPr>
              <a:spLocks noChangeArrowheads="1"/>
            </p:cNvSpPr>
            <p:nvPr/>
          </p:nvSpPr>
          <p:spPr bwMode="auto">
            <a:xfrm>
              <a:off x="552" y="1318"/>
              <a:ext cx="138" cy="150"/>
            </a:xfrm>
            <a:custGeom>
              <a:avLst/>
              <a:gdLst>
                <a:gd name="T0" fmla="*/ 0 w 138"/>
                <a:gd name="T1" fmla="*/ 150 h 150"/>
                <a:gd name="T2" fmla="*/ 0 w 138"/>
                <a:gd name="T3" fmla="*/ 0 h 150"/>
                <a:gd name="T4" fmla="*/ 2 w 138"/>
                <a:gd name="T5" fmla="*/ 0 h 150"/>
                <a:gd name="T6" fmla="*/ 6 w 138"/>
                <a:gd name="T7" fmla="*/ 2 h 150"/>
                <a:gd name="T8" fmla="*/ 12 w 138"/>
                <a:gd name="T9" fmla="*/ 2 h 150"/>
                <a:gd name="T10" fmla="*/ 18 w 138"/>
                <a:gd name="T11" fmla="*/ 2 h 150"/>
                <a:gd name="T12" fmla="*/ 22 w 138"/>
                <a:gd name="T13" fmla="*/ 2 h 150"/>
                <a:gd name="T14" fmla="*/ 26 w 138"/>
                <a:gd name="T15" fmla="*/ 4 h 150"/>
                <a:gd name="T16" fmla="*/ 28 w 138"/>
                <a:gd name="T17" fmla="*/ 4 h 150"/>
                <a:gd name="T18" fmla="*/ 30 w 138"/>
                <a:gd name="T19" fmla="*/ 6 h 150"/>
                <a:gd name="T20" fmla="*/ 34 w 138"/>
                <a:gd name="T21" fmla="*/ 8 h 150"/>
                <a:gd name="T22" fmla="*/ 38 w 138"/>
                <a:gd name="T23" fmla="*/ 10 h 150"/>
                <a:gd name="T24" fmla="*/ 44 w 138"/>
                <a:gd name="T25" fmla="*/ 10 h 150"/>
                <a:gd name="T26" fmla="*/ 68 w 138"/>
                <a:gd name="T27" fmla="*/ 4 h 150"/>
                <a:gd name="T28" fmla="*/ 68 w 138"/>
                <a:gd name="T29" fmla="*/ 4 h 150"/>
                <a:gd name="T30" fmla="*/ 70 w 138"/>
                <a:gd name="T31" fmla="*/ 4 h 150"/>
                <a:gd name="T32" fmla="*/ 72 w 138"/>
                <a:gd name="T33" fmla="*/ 2 h 150"/>
                <a:gd name="T34" fmla="*/ 76 w 138"/>
                <a:gd name="T35" fmla="*/ 2 h 150"/>
                <a:gd name="T36" fmla="*/ 80 w 138"/>
                <a:gd name="T37" fmla="*/ 4 h 150"/>
                <a:gd name="T38" fmla="*/ 86 w 138"/>
                <a:gd name="T39" fmla="*/ 6 h 150"/>
                <a:gd name="T40" fmla="*/ 86 w 138"/>
                <a:gd name="T41" fmla="*/ 6 h 150"/>
                <a:gd name="T42" fmla="*/ 86 w 138"/>
                <a:gd name="T43" fmla="*/ 10 h 150"/>
                <a:gd name="T44" fmla="*/ 86 w 138"/>
                <a:gd name="T45" fmla="*/ 14 h 150"/>
                <a:gd name="T46" fmla="*/ 88 w 138"/>
                <a:gd name="T47" fmla="*/ 20 h 150"/>
                <a:gd name="T48" fmla="*/ 92 w 138"/>
                <a:gd name="T49" fmla="*/ 26 h 150"/>
                <a:gd name="T50" fmla="*/ 92 w 138"/>
                <a:gd name="T51" fmla="*/ 30 h 150"/>
                <a:gd name="T52" fmla="*/ 98 w 138"/>
                <a:gd name="T53" fmla="*/ 40 h 150"/>
                <a:gd name="T54" fmla="*/ 106 w 138"/>
                <a:gd name="T55" fmla="*/ 56 h 150"/>
                <a:gd name="T56" fmla="*/ 114 w 138"/>
                <a:gd name="T57" fmla="*/ 74 h 150"/>
                <a:gd name="T58" fmla="*/ 122 w 138"/>
                <a:gd name="T59" fmla="*/ 92 h 150"/>
                <a:gd name="T60" fmla="*/ 130 w 138"/>
                <a:gd name="T61" fmla="*/ 108 h 150"/>
                <a:gd name="T62" fmla="*/ 136 w 138"/>
                <a:gd name="T63" fmla="*/ 122 h 150"/>
                <a:gd name="T64" fmla="*/ 138 w 138"/>
                <a:gd name="T65" fmla="*/ 128 h 150"/>
                <a:gd name="T66" fmla="*/ 138 w 138"/>
                <a:gd name="T67" fmla="*/ 130 h 150"/>
                <a:gd name="T68" fmla="*/ 136 w 138"/>
                <a:gd name="T69" fmla="*/ 132 h 150"/>
                <a:gd name="T70" fmla="*/ 132 w 138"/>
                <a:gd name="T71" fmla="*/ 138 h 150"/>
                <a:gd name="T72" fmla="*/ 126 w 138"/>
                <a:gd name="T73" fmla="*/ 142 h 150"/>
                <a:gd name="T74" fmla="*/ 120 w 138"/>
                <a:gd name="T75" fmla="*/ 146 h 150"/>
                <a:gd name="T76" fmla="*/ 110 w 138"/>
                <a:gd name="T77" fmla="*/ 150 h 150"/>
                <a:gd name="T78" fmla="*/ 0 w 138"/>
                <a:gd name="T79" fmla="*/ 150 h 15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38"/>
                <a:gd name="T121" fmla="*/ 0 h 150"/>
                <a:gd name="T122" fmla="*/ 138 w 138"/>
                <a:gd name="T123" fmla="*/ 150 h 15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38" h="150">
                  <a:moveTo>
                    <a:pt x="0" y="15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6" y="2"/>
                  </a:lnTo>
                  <a:lnTo>
                    <a:pt x="12" y="2"/>
                  </a:lnTo>
                  <a:lnTo>
                    <a:pt x="18" y="2"/>
                  </a:lnTo>
                  <a:lnTo>
                    <a:pt x="22" y="2"/>
                  </a:lnTo>
                  <a:lnTo>
                    <a:pt x="26" y="4"/>
                  </a:lnTo>
                  <a:lnTo>
                    <a:pt x="28" y="4"/>
                  </a:lnTo>
                  <a:lnTo>
                    <a:pt x="30" y="6"/>
                  </a:lnTo>
                  <a:lnTo>
                    <a:pt x="34" y="8"/>
                  </a:lnTo>
                  <a:lnTo>
                    <a:pt x="38" y="10"/>
                  </a:lnTo>
                  <a:lnTo>
                    <a:pt x="44" y="10"/>
                  </a:lnTo>
                  <a:lnTo>
                    <a:pt x="68" y="4"/>
                  </a:lnTo>
                  <a:lnTo>
                    <a:pt x="70" y="4"/>
                  </a:lnTo>
                  <a:lnTo>
                    <a:pt x="72" y="2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6" y="6"/>
                  </a:lnTo>
                  <a:lnTo>
                    <a:pt x="86" y="10"/>
                  </a:lnTo>
                  <a:lnTo>
                    <a:pt x="86" y="14"/>
                  </a:lnTo>
                  <a:lnTo>
                    <a:pt x="88" y="20"/>
                  </a:lnTo>
                  <a:lnTo>
                    <a:pt x="92" y="26"/>
                  </a:lnTo>
                  <a:lnTo>
                    <a:pt x="92" y="30"/>
                  </a:lnTo>
                  <a:lnTo>
                    <a:pt x="98" y="40"/>
                  </a:lnTo>
                  <a:lnTo>
                    <a:pt x="106" y="56"/>
                  </a:lnTo>
                  <a:lnTo>
                    <a:pt x="114" y="74"/>
                  </a:lnTo>
                  <a:lnTo>
                    <a:pt x="122" y="92"/>
                  </a:lnTo>
                  <a:lnTo>
                    <a:pt x="130" y="108"/>
                  </a:lnTo>
                  <a:lnTo>
                    <a:pt x="136" y="122"/>
                  </a:lnTo>
                  <a:lnTo>
                    <a:pt x="138" y="128"/>
                  </a:lnTo>
                  <a:lnTo>
                    <a:pt x="138" y="130"/>
                  </a:lnTo>
                  <a:lnTo>
                    <a:pt x="136" y="132"/>
                  </a:lnTo>
                  <a:lnTo>
                    <a:pt x="132" y="138"/>
                  </a:lnTo>
                  <a:lnTo>
                    <a:pt x="126" y="142"/>
                  </a:lnTo>
                  <a:lnTo>
                    <a:pt x="120" y="146"/>
                  </a:lnTo>
                  <a:lnTo>
                    <a:pt x="110" y="150"/>
                  </a:lnTo>
                  <a:lnTo>
                    <a:pt x="0" y="15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09" name="Freeform 306"/>
            <p:cNvSpPr>
              <a:spLocks noChangeArrowheads="1"/>
            </p:cNvSpPr>
            <p:nvPr/>
          </p:nvSpPr>
          <p:spPr bwMode="auto">
            <a:xfrm>
              <a:off x="638" y="1322"/>
              <a:ext cx="40" cy="50"/>
            </a:xfrm>
            <a:custGeom>
              <a:avLst/>
              <a:gdLst>
                <a:gd name="T0" fmla="*/ 0 w 40"/>
                <a:gd name="T1" fmla="*/ 0 h 50"/>
                <a:gd name="T2" fmla="*/ 0 w 40"/>
                <a:gd name="T3" fmla="*/ 8 h 50"/>
                <a:gd name="T4" fmla="*/ 0 w 40"/>
                <a:gd name="T5" fmla="*/ 10 h 50"/>
                <a:gd name="T6" fmla="*/ 2 w 40"/>
                <a:gd name="T7" fmla="*/ 12 h 50"/>
                <a:gd name="T8" fmla="*/ 2 w 40"/>
                <a:gd name="T9" fmla="*/ 16 h 50"/>
                <a:gd name="T10" fmla="*/ 4 w 40"/>
                <a:gd name="T11" fmla="*/ 20 h 50"/>
                <a:gd name="T12" fmla="*/ 6 w 40"/>
                <a:gd name="T13" fmla="*/ 24 h 50"/>
                <a:gd name="T14" fmla="*/ 8 w 40"/>
                <a:gd name="T15" fmla="*/ 28 h 50"/>
                <a:gd name="T16" fmla="*/ 10 w 40"/>
                <a:gd name="T17" fmla="*/ 30 h 50"/>
                <a:gd name="T18" fmla="*/ 14 w 40"/>
                <a:gd name="T19" fmla="*/ 34 h 50"/>
                <a:gd name="T20" fmla="*/ 16 w 40"/>
                <a:gd name="T21" fmla="*/ 38 h 50"/>
                <a:gd name="T22" fmla="*/ 22 w 40"/>
                <a:gd name="T23" fmla="*/ 42 h 50"/>
                <a:gd name="T24" fmla="*/ 26 w 40"/>
                <a:gd name="T25" fmla="*/ 44 h 50"/>
                <a:gd name="T26" fmla="*/ 30 w 40"/>
                <a:gd name="T27" fmla="*/ 48 h 50"/>
                <a:gd name="T28" fmla="*/ 32 w 40"/>
                <a:gd name="T29" fmla="*/ 50 h 50"/>
                <a:gd name="T30" fmla="*/ 32 w 40"/>
                <a:gd name="T31" fmla="*/ 50 h 50"/>
                <a:gd name="T32" fmla="*/ 34 w 40"/>
                <a:gd name="T33" fmla="*/ 50 h 50"/>
                <a:gd name="T34" fmla="*/ 36 w 40"/>
                <a:gd name="T35" fmla="*/ 48 h 50"/>
                <a:gd name="T36" fmla="*/ 38 w 40"/>
                <a:gd name="T37" fmla="*/ 44 h 50"/>
                <a:gd name="T38" fmla="*/ 40 w 40"/>
                <a:gd name="T39" fmla="*/ 32 h 50"/>
                <a:gd name="T40" fmla="*/ 38 w 40"/>
                <a:gd name="T41" fmla="*/ 28 h 50"/>
                <a:gd name="T42" fmla="*/ 32 w 40"/>
                <a:gd name="T43" fmla="*/ 18 h 50"/>
                <a:gd name="T44" fmla="*/ 26 w 40"/>
                <a:gd name="T45" fmla="*/ 8 h 50"/>
                <a:gd name="T46" fmla="*/ 22 w 40"/>
                <a:gd name="T47" fmla="*/ 0 h 50"/>
                <a:gd name="T48" fmla="*/ 22 w 40"/>
                <a:gd name="T49" fmla="*/ 0 h 50"/>
                <a:gd name="T50" fmla="*/ 18 w 40"/>
                <a:gd name="T51" fmla="*/ 0 h 50"/>
                <a:gd name="T52" fmla="*/ 12 w 40"/>
                <a:gd name="T53" fmla="*/ 0 h 50"/>
                <a:gd name="T54" fmla="*/ 8 w 40"/>
                <a:gd name="T55" fmla="*/ 0 h 50"/>
                <a:gd name="T56" fmla="*/ 2 w 40"/>
                <a:gd name="T57" fmla="*/ 0 h 50"/>
                <a:gd name="T58" fmla="*/ 0 w 40"/>
                <a:gd name="T59" fmla="*/ 0 h 5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"/>
                <a:gd name="T91" fmla="*/ 0 h 50"/>
                <a:gd name="T92" fmla="*/ 40 w 40"/>
                <a:gd name="T93" fmla="*/ 50 h 5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" h="50">
                  <a:moveTo>
                    <a:pt x="0" y="0"/>
                  </a:moveTo>
                  <a:lnTo>
                    <a:pt x="0" y="8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8" y="28"/>
                  </a:lnTo>
                  <a:lnTo>
                    <a:pt x="10" y="30"/>
                  </a:lnTo>
                  <a:lnTo>
                    <a:pt x="14" y="34"/>
                  </a:lnTo>
                  <a:lnTo>
                    <a:pt x="16" y="38"/>
                  </a:lnTo>
                  <a:lnTo>
                    <a:pt x="22" y="42"/>
                  </a:lnTo>
                  <a:lnTo>
                    <a:pt x="26" y="44"/>
                  </a:lnTo>
                  <a:lnTo>
                    <a:pt x="30" y="48"/>
                  </a:lnTo>
                  <a:lnTo>
                    <a:pt x="32" y="50"/>
                  </a:lnTo>
                  <a:lnTo>
                    <a:pt x="34" y="50"/>
                  </a:lnTo>
                  <a:lnTo>
                    <a:pt x="36" y="48"/>
                  </a:lnTo>
                  <a:lnTo>
                    <a:pt x="38" y="44"/>
                  </a:lnTo>
                  <a:lnTo>
                    <a:pt x="40" y="32"/>
                  </a:lnTo>
                  <a:lnTo>
                    <a:pt x="38" y="28"/>
                  </a:lnTo>
                  <a:lnTo>
                    <a:pt x="32" y="18"/>
                  </a:lnTo>
                  <a:lnTo>
                    <a:pt x="26" y="8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10" name="Freeform 307"/>
            <p:cNvSpPr>
              <a:spLocks noChangeArrowheads="1"/>
            </p:cNvSpPr>
            <p:nvPr/>
          </p:nvSpPr>
          <p:spPr bwMode="auto">
            <a:xfrm>
              <a:off x="776" y="1896"/>
              <a:ext cx="86" cy="182"/>
            </a:xfrm>
            <a:custGeom>
              <a:avLst/>
              <a:gdLst>
                <a:gd name="T0" fmla="*/ 78 w 86"/>
                <a:gd name="T1" fmla="*/ 0 h 182"/>
                <a:gd name="T2" fmla="*/ 72 w 86"/>
                <a:gd name="T3" fmla="*/ 4 h 182"/>
                <a:gd name="T4" fmla="*/ 64 w 86"/>
                <a:gd name="T5" fmla="*/ 12 h 182"/>
                <a:gd name="T6" fmla="*/ 60 w 86"/>
                <a:gd name="T7" fmla="*/ 20 h 182"/>
                <a:gd name="T8" fmla="*/ 56 w 86"/>
                <a:gd name="T9" fmla="*/ 24 h 182"/>
                <a:gd name="T10" fmla="*/ 48 w 86"/>
                <a:gd name="T11" fmla="*/ 32 h 182"/>
                <a:gd name="T12" fmla="*/ 40 w 86"/>
                <a:gd name="T13" fmla="*/ 42 h 182"/>
                <a:gd name="T14" fmla="*/ 34 w 86"/>
                <a:gd name="T15" fmla="*/ 50 h 182"/>
                <a:gd name="T16" fmla="*/ 28 w 86"/>
                <a:gd name="T17" fmla="*/ 54 h 182"/>
                <a:gd name="T18" fmla="*/ 24 w 86"/>
                <a:gd name="T19" fmla="*/ 54 h 182"/>
                <a:gd name="T20" fmla="*/ 22 w 86"/>
                <a:gd name="T21" fmla="*/ 54 h 182"/>
                <a:gd name="T22" fmla="*/ 16 w 86"/>
                <a:gd name="T23" fmla="*/ 54 h 182"/>
                <a:gd name="T24" fmla="*/ 10 w 86"/>
                <a:gd name="T25" fmla="*/ 60 h 182"/>
                <a:gd name="T26" fmla="*/ 6 w 86"/>
                <a:gd name="T27" fmla="*/ 68 h 182"/>
                <a:gd name="T28" fmla="*/ 6 w 86"/>
                <a:gd name="T29" fmla="*/ 82 h 182"/>
                <a:gd name="T30" fmla="*/ 4 w 86"/>
                <a:gd name="T31" fmla="*/ 90 h 182"/>
                <a:gd name="T32" fmla="*/ 6 w 86"/>
                <a:gd name="T33" fmla="*/ 92 h 182"/>
                <a:gd name="T34" fmla="*/ 8 w 86"/>
                <a:gd name="T35" fmla="*/ 92 h 182"/>
                <a:gd name="T36" fmla="*/ 14 w 86"/>
                <a:gd name="T37" fmla="*/ 100 h 182"/>
                <a:gd name="T38" fmla="*/ 14 w 86"/>
                <a:gd name="T39" fmla="*/ 106 h 182"/>
                <a:gd name="T40" fmla="*/ 10 w 86"/>
                <a:gd name="T41" fmla="*/ 110 h 182"/>
                <a:gd name="T42" fmla="*/ 6 w 86"/>
                <a:gd name="T43" fmla="*/ 116 h 182"/>
                <a:gd name="T44" fmla="*/ 0 w 86"/>
                <a:gd name="T45" fmla="*/ 138 h 182"/>
                <a:gd name="T46" fmla="*/ 6 w 86"/>
                <a:gd name="T47" fmla="*/ 172 h 182"/>
                <a:gd name="T48" fmla="*/ 8 w 86"/>
                <a:gd name="T49" fmla="*/ 172 h 182"/>
                <a:gd name="T50" fmla="*/ 16 w 86"/>
                <a:gd name="T51" fmla="*/ 172 h 182"/>
                <a:gd name="T52" fmla="*/ 22 w 86"/>
                <a:gd name="T53" fmla="*/ 172 h 182"/>
                <a:gd name="T54" fmla="*/ 20 w 86"/>
                <a:gd name="T55" fmla="*/ 174 h 182"/>
                <a:gd name="T56" fmla="*/ 24 w 86"/>
                <a:gd name="T57" fmla="*/ 178 h 182"/>
                <a:gd name="T58" fmla="*/ 28 w 86"/>
                <a:gd name="T59" fmla="*/ 182 h 182"/>
                <a:gd name="T60" fmla="*/ 36 w 86"/>
                <a:gd name="T61" fmla="*/ 182 h 182"/>
                <a:gd name="T62" fmla="*/ 44 w 86"/>
                <a:gd name="T63" fmla="*/ 178 h 182"/>
                <a:gd name="T64" fmla="*/ 50 w 86"/>
                <a:gd name="T65" fmla="*/ 164 h 182"/>
                <a:gd name="T66" fmla="*/ 58 w 86"/>
                <a:gd name="T67" fmla="*/ 134 h 182"/>
                <a:gd name="T68" fmla="*/ 58 w 86"/>
                <a:gd name="T69" fmla="*/ 126 h 182"/>
                <a:gd name="T70" fmla="*/ 60 w 86"/>
                <a:gd name="T71" fmla="*/ 120 h 182"/>
                <a:gd name="T72" fmla="*/ 66 w 86"/>
                <a:gd name="T73" fmla="*/ 108 h 182"/>
                <a:gd name="T74" fmla="*/ 72 w 86"/>
                <a:gd name="T75" fmla="*/ 82 h 182"/>
                <a:gd name="T76" fmla="*/ 78 w 86"/>
                <a:gd name="T77" fmla="*/ 54 h 182"/>
                <a:gd name="T78" fmla="*/ 78 w 86"/>
                <a:gd name="T79" fmla="*/ 50 h 182"/>
                <a:gd name="T80" fmla="*/ 82 w 86"/>
                <a:gd name="T81" fmla="*/ 40 h 182"/>
                <a:gd name="T82" fmla="*/ 84 w 86"/>
                <a:gd name="T83" fmla="*/ 28 h 182"/>
                <a:gd name="T84" fmla="*/ 84 w 86"/>
                <a:gd name="T85" fmla="*/ 20 h 182"/>
                <a:gd name="T86" fmla="*/ 86 w 86"/>
                <a:gd name="T87" fmla="*/ 12 h 182"/>
                <a:gd name="T88" fmla="*/ 86 w 86"/>
                <a:gd name="T89" fmla="*/ 4 h 182"/>
                <a:gd name="T90" fmla="*/ 78 w 86"/>
                <a:gd name="T91" fmla="*/ 0 h 18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86"/>
                <a:gd name="T139" fmla="*/ 0 h 182"/>
                <a:gd name="T140" fmla="*/ 86 w 86"/>
                <a:gd name="T141" fmla="*/ 182 h 18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86" h="182">
                  <a:moveTo>
                    <a:pt x="78" y="0"/>
                  </a:moveTo>
                  <a:lnTo>
                    <a:pt x="78" y="0"/>
                  </a:lnTo>
                  <a:lnTo>
                    <a:pt x="76" y="2"/>
                  </a:lnTo>
                  <a:lnTo>
                    <a:pt x="72" y="4"/>
                  </a:lnTo>
                  <a:lnTo>
                    <a:pt x="68" y="6"/>
                  </a:lnTo>
                  <a:lnTo>
                    <a:pt x="64" y="12"/>
                  </a:lnTo>
                  <a:lnTo>
                    <a:pt x="62" y="20"/>
                  </a:lnTo>
                  <a:lnTo>
                    <a:pt x="60" y="20"/>
                  </a:lnTo>
                  <a:lnTo>
                    <a:pt x="58" y="22"/>
                  </a:lnTo>
                  <a:lnTo>
                    <a:pt x="56" y="24"/>
                  </a:lnTo>
                  <a:lnTo>
                    <a:pt x="52" y="28"/>
                  </a:lnTo>
                  <a:lnTo>
                    <a:pt x="48" y="32"/>
                  </a:lnTo>
                  <a:lnTo>
                    <a:pt x="44" y="36"/>
                  </a:lnTo>
                  <a:lnTo>
                    <a:pt x="40" y="42"/>
                  </a:lnTo>
                  <a:lnTo>
                    <a:pt x="38" y="46"/>
                  </a:lnTo>
                  <a:lnTo>
                    <a:pt x="34" y="50"/>
                  </a:lnTo>
                  <a:lnTo>
                    <a:pt x="30" y="52"/>
                  </a:lnTo>
                  <a:lnTo>
                    <a:pt x="28" y="54"/>
                  </a:lnTo>
                  <a:lnTo>
                    <a:pt x="26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0" y="54"/>
                  </a:lnTo>
                  <a:lnTo>
                    <a:pt x="16" y="54"/>
                  </a:lnTo>
                  <a:lnTo>
                    <a:pt x="14" y="56"/>
                  </a:lnTo>
                  <a:lnTo>
                    <a:pt x="10" y="60"/>
                  </a:lnTo>
                  <a:lnTo>
                    <a:pt x="8" y="64"/>
                  </a:lnTo>
                  <a:lnTo>
                    <a:pt x="6" y="68"/>
                  </a:lnTo>
                  <a:lnTo>
                    <a:pt x="6" y="76"/>
                  </a:lnTo>
                  <a:lnTo>
                    <a:pt x="6" y="82"/>
                  </a:lnTo>
                  <a:lnTo>
                    <a:pt x="6" y="88"/>
                  </a:lnTo>
                  <a:lnTo>
                    <a:pt x="4" y="90"/>
                  </a:lnTo>
                  <a:lnTo>
                    <a:pt x="6" y="90"/>
                  </a:lnTo>
                  <a:lnTo>
                    <a:pt x="6" y="92"/>
                  </a:lnTo>
                  <a:lnTo>
                    <a:pt x="8" y="92"/>
                  </a:lnTo>
                  <a:lnTo>
                    <a:pt x="12" y="96"/>
                  </a:lnTo>
                  <a:lnTo>
                    <a:pt x="14" y="100"/>
                  </a:lnTo>
                  <a:lnTo>
                    <a:pt x="14" y="102"/>
                  </a:lnTo>
                  <a:lnTo>
                    <a:pt x="14" y="106"/>
                  </a:lnTo>
                  <a:lnTo>
                    <a:pt x="12" y="108"/>
                  </a:lnTo>
                  <a:lnTo>
                    <a:pt x="10" y="110"/>
                  </a:lnTo>
                  <a:lnTo>
                    <a:pt x="8" y="112"/>
                  </a:lnTo>
                  <a:lnTo>
                    <a:pt x="6" y="116"/>
                  </a:lnTo>
                  <a:lnTo>
                    <a:pt x="2" y="124"/>
                  </a:lnTo>
                  <a:lnTo>
                    <a:pt x="0" y="138"/>
                  </a:lnTo>
                  <a:lnTo>
                    <a:pt x="0" y="154"/>
                  </a:lnTo>
                  <a:lnTo>
                    <a:pt x="6" y="172"/>
                  </a:lnTo>
                  <a:lnTo>
                    <a:pt x="8" y="172"/>
                  </a:lnTo>
                  <a:lnTo>
                    <a:pt x="12" y="172"/>
                  </a:lnTo>
                  <a:lnTo>
                    <a:pt x="16" y="172"/>
                  </a:lnTo>
                  <a:lnTo>
                    <a:pt x="20" y="172"/>
                  </a:lnTo>
                  <a:lnTo>
                    <a:pt x="22" y="172"/>
                  </a:lnTo>
                  <a:lnTo>
                    <a:pt x="20" y="174"/>
                  </a:lnTo>
                  <a:lnTo>
                    <a:pt x="22" y="176"/>
                  </a:lnTo>
                  <a:lnTo>
                    <a:pt x="24" y="178"/>
                  </a:lnTo>
                  <a:lnTo>
                    <a:pt x="26" y="180"/>
                  </a:lnTo>
                  <a:lnTo>
                    <a:pt x="28" y="182"/>
                  </a:lnTo>
                  <a:lnTo>
                    <a:pt x="32" y="182"/>
                  </a:lnTo>
                  <a:lnTo>
                    <a:pt x="36" y="182"/>
                  </a:lnTo>
                  <a:lnTo>
                    <a:pt x="40" y="182"/>
                  </a:lnTo>
                  <a:lnTo>
                    <a:pt x="44" y="178"/>
                  </a:lnTo>
                  <a:lnTo>
                    <a:pt x="46" y="172"/>
                  </a:lnTo>
                  <a:lnTo>
                    <a:pt x="50" y="164"/>
                  </a:lnTo>
                  <a:lnTo>
                    <a:pt x="56" y="146"/>
                  </a:lnTo>
                  <a:lnTo>
                    <a:pt x="58" y="134"/>
                  </a:lnTo>
                  <a:lnTo>
                    <a:pt x="60" y="128"/>
                  </a:lnTo>
                  <a:lnTo>
                    <a:pt x="58" y="126"/>
                  </a:lnTo>
                  <a:lnTo>
                    <a:pt x="58" y="124"/>
                  </a:lnTo>
                  <a:lnTo>
                    <a:pt x="60" y="120"/>
                  </a:lnTo>
                  <a:lnTo>
                    <a:pt x="62" y="114"/>
                  </a:lnTo>
                  <a:lnTo>
                    <a:pt x="66" y="108"/>
                  </a:lnTo>
                  <a:lnTo>
                    <a:pt x="70" y="98"/>
                  </a:lnTo>
                  <a:lnTo>
                    <a:pt x="72" y="82"/>
                  </a:lnTo>
                  <a:lnTo>
                    <a:pt x="76" y="66"/>
                  </a:lnTo>
                  <a:lnTo>
                    <a:pt x="78" y="54"/>
                  </a:lnTo>
                  <a:lnTo>
                    <a:pt x="78" y="52"/>
                  </a:lnTo>
                  <a:lnTo>
                    <a:pt x="78" y="50"/>
                  </a:lnTo>
                  <a:lnTo>
                    <a:pt x="80" y="44"/>
                  </a:lnTo>
                  <a:lnTo>
                    <a:pt x="82" y="40"/>
                  </a:lnTo>
                  <a:lnTo>
                    <a:pt x="82" y="34"/>
                  </a:lnTo>
                  <a:lnTo>
                    <a:pt x="84" y="28"/>
                  </a:lnTo>
                  <a:lnTo>
                    <a:pt x="84" y="24"/>
                  </a:lnTo>
                  <a:lnTo>
                    <a:pt x="84" y="20"/>
                  </a:lnTo>
                  <a:lnTo>
                    <a:pt x="86" y="16"/>
                  </a:lnTo>
                  <a:lnTo>
                    <a:pt x="86" y="12"/>
                  </a:lnTo>
                  <a:lnTo>
                    <a:pt x="86" y="8"/>
                  </a:lnTo>
                  <a:lnTo>
                    <a:pt x="86" y="4"/>
                  </a:lnTo>
                  <a:lnTo>
                    <a:pt x="84" y="2"/>
                  </a:lnTo>
                  <a:lnTo>
                    <a:pt x="78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11" name="Freeform 308"/>
            <p:cNvSpPr>
              <a:spLocks noChangeArrowheads="1"/>
            </p:cNvSpPr>
            <p:nvPr/>
          </p:nvSpPr>
          <p:spPr bwMode="auto">
            <a:xfrm>
              <a:off x="2060" y="2356"/>
              <a:ext cx="58" cy="56"/>
            </a:xfrm>
            <a:custGeom>
              <a:avLst/>
              <a:gdLst>
                <a:gd name="T0" fmla="*/ 10 w 58"/>
                <a:gd name="T1" fmla="*/ 2 h 56"/>
                <a:gd name="T2" fmla="*/ 10 w 58"/>
                <a:gd name="T3" fmla="*/ 2 h 56"/>
                <a:gd name="T4" fmla="*/ 8 w 58"/>
                <a:gd name="T5" fmla="*/ 2 h 56"/>
                <a:gd name="T6" fmla="*/ 6 w 58"/>
                <a:gd name="T7" fmla="*/ 2 h 56"/>
                <a:gd name="T8" fmla="*/ 4 w 58"/>
                <a:gd name="T9" fmla="*/ 4 h 56"/>
                <a:gd name="T10" fmla="*/ 2 w 58"/>
                <a:gd name="T11" fmla="*/ 6 h 56"/>
                <a:gd name="T12" fmla="*/ 0 w 58"/>
                <a:gd name="T13" fmla="*/ 8 h 56"/>
                <a:gd name="T14" fmla="*/ 0 w 58"/>
                <a:gd name="T15" fmla="*/ 14 h 56"/>
                <a:gd name="T16" fmla="*/ 6 w 58"/>
                <a:gd name="T17" fmla="*/ 30 h 56"/>
                <a:gd name="T18" fmla="*/ 6 w 58"/>
                <a:gd name="T19" fmla="*/ 30 h 56"/>
                <a:gd name="T20" fmla="*/ 8 w 58"/>
                <a:gd name="T21" fmla="*/ 32 h 56"/>
                <a:gd name="T22" fmla="*/ 10 w 58"/>
                <a:gd name="T23" fmla="*/ 36 h 56"/>
                <a:gd name="T24" fmla="*/ 14 w 58"/>
                <a:gd name="T25" fmla="*/ 40 h 56"/>
                <a:gd name="T26" fmla="*/ 14 w 58"/>
                <a:gd name="T27" fmla="*/ 44 h 56"/>
                <a:gd name="T28" fmla="*/ 18 w 58"/>
                <a:gd name="T29" fmla="*/ 46 h 56"/>
                <a:gd name="T30" fmla="*/ 22 w 58"/>
                <a:gd name="T31" fmla="*/ 50 h 56"/>
                <a:gd name="T32" fmla="*/ 26 w 58"/>
                <a:gd name="T33" fmla="*/ 52 h 56"/>
                <a:gd name="T34" fmla="*/ 32 w 58"/>
                <a:gd name="T35" fmla="*/ 54 h 56"/>
                <a:gd name="T36" fmla="*/ 36 w 58"/>
                <a:gd name="T37" fmla="*/ 56 h 56"/>
                <a:gd name="T38" fmla="*/ 40 w 58"/>
                <a:gd name="T39" fmla="*/ 54 h 56"/>
                <a:gd name="T40" fmla="*/ 42 w 58"/>
                <a:gd name="T41" fmla="*/ 52 h 56"/>
                <a:gd name="T42" fmla="*/ 46 w 58"/>
                <a:gd name="T43" fmla="*/ 50 h 56"/>
                <a:gd name="T44" fmla="*/ 50 w 58"/>
                <a:gd name="T45" fmla="*/ 44 h 56"/>
                <a:gd name="T46" fmla="*/ 54 w 58"/>
                <a:gd name="T47" fmla="*/ 40 h 56"/>
                <a:gd name="T48" fmla="*/ 56 w 58"/>
                <a:gd name="T49" fmla="*/ 34 h 56"/>
                <a:gd name="T50" fmla="*/ 58 w 58"/>
                <a:gd name="T51" fmla="*/ 30 h 56"/>
                <a:gd name="T52" fmla="*/ 56 w 58"/>
                <a:gd name="T53" fmla="*/ 24 h 56"/>
                <a:gd name="T54" fmla="*/ 56 w 58"/>
                <a:gd name="T55" fmla="*/ 18 h 56"/>
                <a:gd name="T56" fmla="*/ 56 w 58"/>
                <a:gd name="T57" fmla="*/ 12 h 56"/>
                <a:gd name="T58" fmla="*/ 56 w 58"/>
                <a:gd name="T59" fmla="*/ 8 h 56"/>
                <a:gd name="T60" fmla="*/ 56 w 58"/>
                <a:gd name="T61" fmla="*/ 6 h 56"/>
                <a:gd name="T62" fmla="*/ 54 w 58"/>
                <a:gd name="T63" fmla="*/ 6 h 56"/>
                <a:gd name="T64" fmla="*/ 52 w 58"/>
                <a:gd name="T65" fmla="*/ 4 h 56"/>
                <a:gd name="T66" fmla="*/ 50 w 58"/>
                <a:gd name="T67" fmla="*/ 2 h 56"/>
                <a:gd name="T68" fmla="*/ 46 w 58"/>
                <a:gd name="T69" fmla="*/ 0 h 56"/>
                <a:gd name="T70" fmla="*/ 42 w 58"/>
                <a:gd name="T71" fmla="*/ 0 h 56"/>
                <a:gd name="T72" fmla="*/ 40 w 58"/>
                <a:gd name="T73" fmla="*/ 0 h 56"/>
                <a:gd name="T74" fmla="*/ 38 w 58"/>
                <a:gd name="T75" fmla="*/ 2 h 56"/>
                <a:gd name="T76" fmla="*/ 36 w 58"/>
                <a:gd name="T77" fmla="*/ 4 h 56"/>
                <a:gd name="T78" fmla="*/ 34 w 58"/>
                <a:gd name="T79" fmla="*/ 8 h 56"/>
                <a:gd name="T80" fmla="*/ 32 w 58"/>
                <a:gd name="T81" fmla="*/ 10 h 56"/>
                <a:gd name="T82" fmla="*/ 32 w 58"/>
                <a:gd name="T83" fmla="*/ 10 h 56"/>
                <a:gd name="T84" fmla="*/ 16 w 58"/>
                <a:gd name="T85" fmla="*/ 2 h 56"/>
                <a:gd name="T86" fmla="*/ 10 w 58"/>
                <a:gd name="T87" fmla="*/ 2 h 5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58"/>
                <a:gd name="T133" fmla="*/ 0 h 56"/>
                <a:gd name="T134" fmla="*/ 58 w 58"/>
                <a:gd name="T135" fmla="*/ 56 h 5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58" h="56">
                  <a:moveTo>
                    <a:pt x="10" y="2"/>
                  </a:moveTo>
                  <a:lnTo>
                    <a:pt x="10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4"/>
                  </a:lnTo>
                  <a:lnTo>
                    <a:pt x="6" y="30"/>
                  </a:lnTo>
                  <a:lnTo>
                    <a:pt x="8" y="32"/>
                  </a:lnTo>
                  <a:lnTo>
                    <a:pt x="10" y="36"/>
                  </a:lnTo>
                  <a:lnTo>
                    <a:pt x="14" y="40"/>
                  </a:lnTo>
                  <a:lnTo>
                    <a:pt x="14" y="44"/>
                  </a:lnTo>
                  <a:lnTo>
                    <a:pt x="18" y="46"/>
                  </a:lnTo>
                  <a:lnTo>
                    <a:pt x="22" y="50"/>
                  </a:lnTo>
                  <a:lnTo>
                    <a:pt x="26" y="52"/>
                  </a:lnTo>
                  <a:lnTo>
                    <a:pt x="32" y="54"/>
                  </a:lnTo>
                  <a:lnTo>
                    <a:pt x="36" y="56"/>
                  </a:lnTo>
                  <a:lnTo>
                    <a:pt x="40" y="54"/>
                  </a:lnTo>
                  <a:lnTo>
                    <a:pt x="42" y="52"/>
                  </a:lnTo>
                  <a:lnTo>
                    <a:pt x="46" y="50"/>
                  </a:lnTo>
                  <a:lnTo>
                    <a:pt x="50" y="44"/>
                  </a:lnTo>
                  <a:lnTo>
                    <a:pt x="54" y="40"/>
                  </a:lnTo>
                  <a:lnTo>
                    <a:pt x="56" y="34"/>
                  </a:lnTo>
                  <a:lnTo>
                    <a:pt x="58" y="30"/>
                  </a:lnTo>
                  <a:lnTo>
                    <a:pt x="56" y="24"/>
                  </a:lnTo>
                  <a:lnTo>
                    <a:pt x="56" y="18"/>
                  </a:lnTo>
                  <a:lnTo>
                    <a:pt x="56" y="12"/>
                  </a:lnTo>
                  <a:lnTo>
                    <a:pt x="56" y="8"/>
                  </a:lnTo>
                  <a:lnTo>
                    <a:pt x="56" y="6"/>
                  </a:lnTo>
                  <a:lnTo>
                    <a:pt x="54" y="6"/>
                  </a:lnTo>
                  <a:lnTo>
                    <a:pt x="52" y="4"/>
                  </a:lnTo>
                  <a:lnTo>
                    <a:pt x="50" y="2"/>
                  </a:lnTo>
                  <a:lnTo>
                    <a:pt x="46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8" y="2"/>
                  </a:lnTo>
                  <a:lnTo>
                    <a:pt x="36" y="4"/>
                  </a:lnTo>
                  <a:lnTo>
                    <a:pt x="34" y="8"/>
                  </a:lnTo>
                  <a:lnTo>
                    <a:pt x="32" y="10"/>
                  </a:lnTo>
                  <a:lnTo>
                    <a:pt x="16" y="2"/>
                  </a:lnTo>
                  <a:lnTo>
                    <a:pt x="10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12" name="Freeform 309"/>
            <p:cNvSpPr>
              <a:spLocks noChangeArrowheads="1"/>
            </p:cNvSpPr>
            <p:nvPr/>
          </p:nvSpPr>
          <p:spPr bwMode="auto">
            <a:xfrm>
              <a:off x="2114" y="1768"/>
              <a:ext cx="70" cy="54"/>
            </a:xfrm>
            <a:custGeom>
              <a:avLst/>
              <a:gdLst>
                <a:gd name="T0" fmla="*/ 2 w 70"/>
                <a:gd name="T1" fmla="*/ 44 h 54"/>
                <a:gd name="T2" fmla="*/ 34 w 70"/>
                <a:gd name="T3" fmla="*/ 28 h 54"/>
                <a:gd name="T4" fmla="*/ 34 w 70"/>
                <a:gd name="T5" fmla="*/ 28 h 54"/>
                <a:gd name="T6" fmla="*/ 38 w 70"/>
                <a:gd name="T7" fmla="*/ 26 h 54"/>
                <a:gd name="T8" fmla="*/ 40 w 70"/>
                <a:gd name="T9" fmla="*/ 22 h 54"/>
                <a:gd name="T10" fmla="*/ 44 w 70"/>
                <a:gd name="T11" fmla="*/ 18 h 54"/>
                <a:gd name="T12" fmla="*/ 48 w 70"/>
                <a:gd name="T13" fmla="*/ 14 h 54"/>
                <a:gd name="T14" fmla="*/ 52 w 70"/>
                <a:gd name="T15" fmla="*/ 10 h 54"/>
                <a:gd name="T16" fmla="*/ 54 w 70"/>
                <a:gd name="T17" fmla="*/ 4 h 54"/>
                <a:gd name="T18" fmla="*/ 54 w 70"/>
                <a:gd name="T19" fmla="*/ 0 h 54"/>
                <a:gd name="T20" fmla="*/ 64 w 70"/>
                <a:gd name="T21" fmla="*/ 0 h 54"/>
                <a:gd name="T22" fmla="*/ 70 w 70"/>
                <a:gd name="T23" fmla="*/ 8 h 54"/>
                <a:gd name="T24" fmla="*/ 68 w 70"/>
                <a:gd name="T25" fmla="*/ 12 h 54"/>
                <a:gd name="T26" fmla="*/ 64 w 70"/>
                <a:gd name="T27" fmla="*/ 22 h 54"/>
                <a:gd name="T28" fmla="*/ 56 w 70"/>
                <a:gd name="T29" fmla="*/ 32 h 54"/>
                <a:gd name="T30" fmla="*/ 46 w 70"/>
                <a:gd name="T31" fmla="*/ 42 h 54"/>
                <a:gd name="T32" fmla="*/ 28 w 70"/>
                <a:gd name="T33" fmla="*/ 50 h 54"/>
                <a:gd name="T34" fmla="*/ 16 w 70"/>
                <a:gd name="T35" fmla="*/ 54 h 54"/>
                <a:gd name="T36" fmla="*/ 10 w 70"/>
                <a:gd name="T37" fmla="*/ 54 h 54"/>
                <a:gd name="T38" fmla="*/ 10 w 70"/>
                <a:gd name="T39" fmla="*/ 54 h 54"/>
                <a:gd name="T40" fmla="*/ 8 w 70"/>
                <a:gd name="T41" fmla="*/ 54 h 54"/>
                <a:gd name="T42" fmla="*/ 6 w 70"/>
                <a:gd name="T43" fmla="*/ 54 h 54"/>
                <a:gd name="T44" fmla="*/ 4 w 70"/>
                <a:gd name="T45" fmla="*/ 52 h 54"/>
                <a:gd name="T46" fmla="*/ 2 w 70"/>
                <a:gd name="T47" fmla="*/ 52 h 54"/>
                <a:gd name="T48" fmla="*/ 0 w 70"/>
                <a:gd name="T49" fmla="*/ 50 h 54"/>
                <a:gd name="T50" fmla="*/ 0 w 70"/>
                <a:gd name="T51" fmla="*/ 48 h 54"/>
                <a:gd name="T52" fmla="*/ 2 w 70"/>
                <a:gd name="T53" fmla="*/ 44 h 5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0"/>
                <a:gd name="T82" fmla="*/ 0 h 54"/>
                <a:gd name="T83" fmla="*/ 70 w 70"/>
                <a:gd name="T84" fmla="*/ 54 h 5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0" h="54">
                  <a:moveTo>
                    <a:pt x="2" y="44"/>
                  </a:moveTo>
                  <a:lnTo>
                    <a:pt x="34" y="28"/>
                  </a:lnTo>
                  <a:lnTo>
                    <a:pt x="38" y="26"/>
                  </a:lnTo>
                  <a:lnTo>
                    <a:pt x="40" y="22"/>
                  </a:lnTo>
                  <a:lnTo>
                    <a:pt x="44" y="18"/>
                  </a:lnTo>
                  <a:lnTo>
                    <a:pt x="48" y="14"/>
                  </a:lnTo>
                  <a:lnTo>
                    <a:pt x="52" y="10"/>
                  </a:lnTo>
                  <a:lnTo>
                    <a:pt x="54" y="4"/>
                  </a:lnTo>
                  <a:lnTo>
                    <a:pt x="54" y="0"/>
                  </a:lnTo>
                  <a:lnTo>
                    <a:pt x="64" y="0"/>
                  </a:lnTo>
                  <a:lnTo>
                    <a:pt x="70" y="8"/>
                  </a:lnTo>
                  <a:lnTo>
                    <a:pt x="68" y="12"/>
                  </a:lnTo>
                  <a:lnTo>
                    <a:pt x="64" y="22"/>
                  </a:lnTo>
                  <a:lnTo>
                    <a:pt x="56" y="32"/>
                  </a:lnTo>
                  <a:lnTo>
                    <a:pt x="46" y="42"/>
                  </a:lnTo>
                  <a:lnTo>
                    <a:pt x="28" y="50"/>
                  </a:lnTo>
                  <a:lnTo>
                    <a:pt x="16" y="54"/>
                  </a:lnTo>
                  <a:lnTo>
                    <a:pt x="10" y="54"/>
                  </a:lnTo>
                  <a:lnTo>
                    <a:pt x="8" y="54"/>
                  </a:lnTo>
                  <a:lnTo>
                    <a:pt x="6" y="54"/>
                  </a:lnTo>
                  <a:lnTo>
                    <a:pt x="4" y="52"/>
                  </a:lnTo>
                  <a:lnTo>
                    <a:pt x="2" y="52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2" y="4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13" name="Freeform 310"/>
            <p:cNvSpPr>
              <a:spLocks noChangeArrowheads="1"/>
            </p:cNvSpPr>
            <p:nvPr/>
          </p:nvSpPr>
          <p:spPr bwMode="auto">
            <a:xfrm>
              <a:off x="2340" y="2336"/>
              <a:ext cx="74" cy="110"/>
            </a:xfrm>
            <a:custGeom>
              <a:avLst/>
              <a:gdLst>
                <a:gd name="T0" fmla="*/ 8 w 74"/>
                <a:gd name="T1" fmla="*/ 0 h 110"/>
                <a:gd name="T2" fmla="*/ 4 w 74"/>
                <a:gd name="T3" fmla="*/ 2 h 110"/>
                <a:gd name="T4" fmla="*/ 2 w 74"/>
                <a:gd name="T5" fmla="*/ 4 h 110"/>
                <a:gd name="T6" fmla="*/ 2 w 74"/>
                <a:gd name="T7" fmla="*/ 12 h 110"/>
                <a:gd name="T8" fmla="*/ 8 w 74"/>
                <a:gd name="T9" fmla="*/ 20 h 110"/>
                <a:gd name="T10" fmla="*/ 14 w 74"/>
                <a:gd name="T11" fmla="*/ 30 h 110"/>
                <a:gd name="T12" fmla="*/ 20 w 74"/>
                <a:gd name="T13" fmla="*/ 38 h 110"/>
                <a:gd name="T14" fmla="*/ 22 w 74"/>
                <a:gd name="T15" fmla="*/ 40 h 110"/>
                <a:gd name="T16" fmla="*/ 22 w 74"/>
                <a:gd name="T17" fmla="*/ 54 h 110"/>
                <a:gd name="T18" fmla="*/ 18 w 74"/>
                <a:gd name="T19" fmla="*/ 74 h 110"/>
                <a:gd name="T20" fmla="*/ 18 w 74"/>
                <a:gd name="T21" fmla="*/ 78 h 110"/>
                <a:gd name="T22" fmla="*/ 22 w 74"/>
                <a:gd name="T23" fmla="*/ 84 h 110"/>
                <a:gd name="T24" fmla="*/ 28 w 74"/>
                <a:gd name="T25" fmla="*/ 92 h 110"/>
                <a:gd name="T26" fmla="*/ 32 w 74"/>
                <a:gd name="T27" fmla="*/ 102 h 110"/>
                <a:gd name="T28" fmla="*/ 36 w 74"/>
                <a:gd name="T29" fmla="*/ 110 h 110"/>
                <a:gd name="T30" fmla="*/ 38 w 74"/>
                <a:gd name="T31" fmla="*/ 110 h 110"/>
                <a:gd name="T32" fmla="*/ 40 w 74"/>
                <a:gd name="T33" fmla="*/ 102 h 110"/>
                <a:gd name="T34" fmla="*/ 46 w 74"/>
                <a:gd name="T35" fmla="*/ 90 h 110"/>
                <a:gd name="T36" fmla="*/ 54 w 74"/>
                <a:gd name="T37" fmla="*/ 82 h 110"/>
                <a:gd name="T38" fmla="*/ 60 w 74"/>
                <a:gd name="T39" fmla="*/ 78 h 110"/>
                <a:gd name="T40" fmla="*/ 66 w 74"/>
                <a:gd name="T41" fmla="*/ 68 h 110"/>
                <a:gd name="T42" fmla="*/ 70 w 74"/>
                <a:gd name="T43" fmla="*/ 58 h 110"/>
                <a:gd name="T44" fmla="*/ 72 w 74"/>
                <a:gd name="T45" fmla="*/ 50 h 110"/>
                <a:gd name="T46" fmla="*/ 72 w 74"/>
                <a:gd name="T47" fmla="*/ 50 h 110"/>
                <a:gd name="T48" fmla="*/ 64 w 74"/>
                <a:gd name="T49" fmla="*/ 52 h 110"/>
                <a:gd name="T50" fmla="*/ 54 w 74"/>
                <a:gd name="T51" fmla="*/ 52 h 110"/>
                <a:gd name="T52" fmla="*/ 46 w 74"/>
                <a:gd name="T53" fmla="*/ 48 h 110"/>
                <a:gd name="T54" fmla="*/ 38 w 74"/>
                <a:gd name="T55" fmla="*/ 40 h 110"/>
                <a:gd name="T56" fmla="*/ 34 w 74"/>
                <a:gd name="T57" fmla="*/ 32 h 110"/>
                <a:gd name="T58" fmla="*/ 32 w 74"/>
                <a:gd name="T59" fmla="*/ 28 h 110"/>
                <a:gd name="T60" fmla="*/ 18 w 74"/>
                <a:gd name="T61" fmla="*/ 10 h 110"/>
                <a:gd name="T62" fmla="*/ 18 w 74"/>
                <a:gd name="T63" fmla="*/ 6 h 110"/>
                <a:gd name="T64" fmla="*/ 12 w 74"/>
                <a:gd name="T65" fmla="*/ 2 h 11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4"/>
                <a:gd name="T100" fmla="*/ 0 h 110"/>
                <a:gd name="T101" fmla="*/ 74 w 74"/>
                <a:gd name="T102" fmla="*/ 110 h 11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4" h="110">
                  <a:moveTo>
                    <a:pt x="10" y="0"/>
                  </a:move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2" y="12"/>
                  </a:lnTo>
                  <a:lnTo>
                    <a:pt x="4" y="16"/>
                  </a:lnTo>
                  <a:lnTo>
                    <a:pt x="8" y="20"/>
                  </a:lnTo>
                  <a:lnTo>
                    <a:pt x="10" y="26"/>
                  </a:lnTo>
                  <a:lnTo>
                    <a:pt x="14" y="30"/>
                  </a:lnTo>
                  <a:lnTo>
                    <a:pt x="16" y="34"/>
                  </a:lnTo>
                  <a:lnTo>
                    <a:pt x="20" y="38"/>
                  </a:lnTo>
                  <a:lnTo>
                    <a:pt x="22" y="40"/>
                  </a:lnTo>
                  <a:lnTo>
                    <a:pt x="22" y="44"/>
                  </a:lnTo>
                  <a:lnTo>
                    <a:pt x="22" y="54"/>
                  </a:lnTo>
                  <a:lnTo>
                    <a:pt x="20" y="64"/>
                  </a:lnTo>
                  <a:lnTo>
                    <a:pt x="18" y="74"/>
                  </a:lnTo>
                  <a:lnTo>
                    <a:pt x="18" y="78"/>
                  </a:lnTo>
                  <a:lnTo>
                    <a:pt x="18" y="80"/>
                  </a:lnTo>
                  <a:lnTo>
                    <a:pt x="22" y="84"/>
                  </a:lnTo>
                  <a:lnTo>
                    <a:pt x="24" y="88"/>
                  </a:lnTo>
                  <a:lnTo>
                    <a:pt x="28" y="92"/>
                  </a:lnTo>
                  <a:lnTo>
                    <a:pt x="30" y="96"/>
                  </a:lnTo>
                  <a:lnTo>
                    <a:pt x="32" y="102"/>
                  </a:lnTo>
                  <a:lnTo>
                    <a:pt x="34" y="106"/>
                  </a:lnTo>
                  <a:lnTo>
                    <a:pt x="36" y="110"/>
                  </a:lnTo>
                  <a:lnTo>
                    <a:pt x="38" y="110"/>
                  </a:lnTo>
                  <a:lnTo>
                    <a:pt x="38" y="106"/>
                  </a:lnTo>
                  <a:lnTo>
                    <a:pt x="40" y="102"/>
                  </a:lnTo>
                  <a:lnTo>
                    <a:pt x="44" y="96"/>
                  </a:lnTo>
                  <a:lnTo>
                    <a:pt x="46" y="90"/>
                  </a:lnTo>
                  <a:lnTo>
                    <a:pt x="50" y="86"/>
                  </a:lnTo>
                  <a:lnTo>
                    <a:pt x="54" y="82"/>
                  </a:lnTo>
                  <a:lnTo>
                    <a:pt x="56" y="80"/>
                  </a:lnTo>
                  <a:lnTo>
                    <a:pt x="60" y="78"/>
                  </a:lnTo>
                  <a:lnTo>
                    <a:pt x="64" y="74"/>
                  </a:lnTo>
                  <a:lnTo>
                    <a:pt x="66" y="68"/>
                  </a:lnTo>
                  <a:lnTo>
                    <a:pt x="68" y="64"/>
                  </a:lnTo>
                  <a:lnTo>
                    <a:pt x="70" y="58"/>
                  </a:lnTo>
                  <a:lnTo>
                    <a:pt x="72" y="54"/>
                  </a:lnTo>
                  <a:lnTo>
                    <a:pt x="72" y="50"/>
                  </a:lnTo>
                  <a:lnTo>
                    <a:pt x="74" y="50"/>
                  </a:lnTo>
                  <a:lnTo>
                    <a:pt x="72" y="50"/>
                  </a:lnTo>
                  <a:lnTo>
                    <a:pt x="68" y="50"/>
                  </a:lnTo>
                  <a:lnTo>
                    <a:pt x="64" y="52"/>
                  </a:lnTo>
                  <a:lnTo>
                    <a:pt x="58" y="52"/>
                  </a:lnTo>
                  <a:lnTo>
                    <a:pt x="54" y="52"/>
                  </a:lnTo>
                  <a:lnTo>
                    <a:pt x="48" y="50"/>
                  </a:lnTo>
                  <a:lnTo>
                    <a:pt x="46" y="48"/>
                  </a:lnTo>
                  <a:lnTo>
                    <a:pt x="42" y="44"/>
                  </a:lnTo>
                  <a:lnTo>
                    <a:pt x="38" y="40"/>
                  </a:lnTo>
                  <a:lnTo>
                    <a:pt x="36" y="36"/>
                  </a:lnTo>
                  <a:lnTo>
                    <a:pt x="34" y="32"/>
                  </a:lnTo>
                  <a:lnTo>
                    <a:pt x="32" y="30"/>
                  </a:lnTo>
                  <a:lnTo>
                    <a:pt x="32" y="28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2" y="2"/>
                  </a:lnTo>
                  <a:lnTo>
                    <a:pt x="10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14" name="Freeform 311"/>
            <p:cNvSpPr>
              <a:spLocks noChangeArrowheads="1"/>
            </p:cNvSpPr>
            <p:nvPr/>
          </p:nvSpPr>
          <p:spPr bwMode="auto">
            <a:xfrm>
              <a:off x="2270" y="2440"/>
              <a:ext cx="92" cy="104"/>
            </a:xfrm>
            <a:custGeom>
              <a:avLst/>
              <a:gdLst>
                <a:gd name="T0" fmla="*/ 4 w 92"/>
                <a:gd name="T1" fmla="*/ 80 h 104"/>
                <a:gd name="T2" fmla="*/ 4 w 92"/>
                <a:gd name="T3" fmla="*/ 80 h 104"/>
                <a:gd name="T4" fmla="*/ 2 w 92"/>
                <a:gd name="T5" fmla="*/ 82 h 104"/>
                <a:gd name="T6" fmla="*/ 0 w 92"/>
                <a:gd name="T7" fmla="*/ 84 h 104"/>
                <a:gd name="T8" fmla="*/ 0 w 92"/>
                <a:gd name="T9" fmla="*/ 88 h 104"/>
                <a:gd name="T10" fmla="*/ 0 w 92"/>
                <a:gd name="T11" fmla="*/ 90 h 104"/>
                <a:gd name="T12" fmla="*/ 0 w 92"/>
                <a:gd name="T13" fmla="*/ 94 h 104"/>
                <a:gd name="T14" fmla="*/ 4 w 92"/>
                <a:gd name="T15" fmla="*/ 96 h 104"/>
                <a:gd name="T16" fmla="*/ 10 w 92"/>
                <a:gd name="T17" fmla="*/ 98 h 104"/>
                <a:gd name="T18" fmla="*/ 16 w 92"/>
                <a:gd name="T19" fmla="*/ 100 h 104"/>
                <a:gd name="T20" fmla="*/ 22 w 92"/>
                <a:gd name="T21" fmla="*/ 102 h 104"/>
                <a:gd name="T22" fmla="*/ 28 w 92"/>
                <a:gd name="T23" fmla="*/ 104 h 104"/>
                <a:gd name="T24" fmla="*/ 34 w 92"/>
                <a:gd name="T25" fmla="*/ 104 h 104"/>
                <a:gd name="T26" fmla="*/ 36 w 92"/>
                <a:gd name="T27" fmla="*/ 104 h 104"/>
                <a:gd name="T28" fmla="*/ 40 w 92"/>
                <a:gd name="T29" fmla="*/ 102 h 104"/>
                <a:gd name="T30" fmla="*/ 44 w 92"/>
                <a:gd name="T31" fmla="*/ 98 h 104"/>
                <a:gd name="T32" fmla="*/ 48 w 92"/>
                <a:gd name="T33" fmla="*/ 94 h 104"/>
                <a:gd name="T34" fmla="*/ 50 w 92"/>
                <a:gd name="T35" fmla="*/ 90 h 104"/>
                <a:gd name="T36" fmla="*/ 52 w 92"/>
                <a:gd name="T37" fmla="*/ 86 h 104"/>
                <a:gd name="T38" fmla="*/ 52 w 92"/>
                <a:gd name="T39" fmla="*/ 82 h 104"/>
                <a:gd name="T40" fmla="*/ 52 w 92"/>
                <a:gd name="T41" fmla="*/ 78 h 104"/>
                <a:gd name="T42" fmla="*/ 50 w 92"/>
                <a:gd name="T43" fmla="*/ 74 h 104"/>
                <a:gd name="T44" fmla="*/ 52 w 92"/>
                <a:gd name="T45" fmla="*/ 70 h 104"/>
                <a:gd name="T46" fmla="*/ 54 w 92"/>
                <a:gd name="T47" fmla="*/ 66 h 104"/>
                <a:gd name="T48" fmla="*/ 58 w 92"/>
                <a:gd name="T49" fmla="*/ 64 h 104"/>
                <a:gd name="T50" fmla="*/ 62 w 92"/>
                <a:gd name="T51" fmla="*/ 60 h 104"/>
                <a:gd name="T52" fmla="*/ 66 w 92"/>
                <a:gd name="T53" fmla="*/ 54 h 104"/>
                <a:gd name="T54" fmla="*/ 70 w 92"/>
                <a:gd name="T55" fmla="*/ 50 h 104"/>
                <a:gd name="T56" fmla="*/ 72 w 92"/>
                <a:gd name="T57" fmla="*/ 46 h 104"/>
                <a:gd name="T58" fmla="*/ 74 w 92"/>
                <a:gd name="T59" fmla="*/ 44 h 104"/>
                <a:gd name="T60" fmla="*/ 74 w 92"/>
                <a:gd name="T61" fmla="*/ 42 h 104"/>
                <a:gd name="T62" fmla="*/ 80 w 92"/>
                <a:gd name="T63" fmla="*/ 30 h 104"/>
                <a:gd name="T64" fmla="*/ 82 w 92"/>
                <a:gd name="T65" fmla="*/ 28 h 104"/>
                <a:gd name="T66" fmla="*/ 84 w 92"/>
                <a:gd name="T67" fmla="*/ 26 h 104"/>
                <a:gd name="T68" fmla="*/ 86 w 92"/>
                <a:gd name="T69" fmla="*/ 24 h 104"/>
                <a:gd name="T70" fmla="*/ 88 w 92"/>
                <a:gd name="T71" fmla="*/ 20 h 104"/>
                <a:gd name="T72" fmla="*/ 90 w 92"/>
                <a:gd name="T73" fmla="*/ 16 h 104"/>
                <a:gd name="T74" fmla="*/ 92 w 92"/>
                <a:gd name="T75" fmla="*/ 12 h 104"/>
                <a:gd name="T76" fmla="*/ 92 w 92"/>
                <a:gd name="T77" fmla="*/ 8 h 104"/>
                <a:gd name="T78" fmla="*/ 90 w 92"/>
                <a:gd name="T79" fmla="*/ 6 h 104"/>
                <a:gd name="T80" fmla="*/ 86 w 92"/>
                <a:gd name="T81" fmla="*/ 4 h 104"/>
                <a:gd name="T82" fmla="*/ 82 w 92"/>
                <a:gd name="T83" fmla="*/ 2 h 104"/>
                <a:gd name="T84" fmla="*/ 78 w 92"/>
                <a:gd name="T85" fmla="*/ 0 h 104"/>
                <a:gd name="T86" fmla="*/ 74 w 92"/>
                <a:gd name="T87" fmla="*/ 0 h 104"/>
                <a:gd name="T88" fmla="*/ 70 w 92"/>
                <a:gd name="T89" fmla="*/ 0 h 104"/>
                <a:gd name="T90" fmla="*/ 68 w 92"/>
                <a:gd name="T91" fmla="*/ 2 h 104"/>
                <a:gd name="T92" fmla="*/ 66 w 92"/>
                <a:gd name="T93" fmla="*/ 4 h 104"/>
                <a:gd name="T94" fmla="*/ 64 w 92"/>
                <a:gd name="T95" fmla="*/ 8 h 104"/>
                <a:gd name="T96" fmla="*/ 62 w 92"/>
                <a:gd name="T97" fmla="*/ 10 h 104"/>
                <a:gd name="T98" fmla="*/ 60 w 92"/>
                <a:gd name="T99" fmla="*/ 12 h 104"/>
                <a:gd name="T100" fmla="*/ 60 w 92"/>
                <a:gd name="T101" fmla="*/ 12 h 104"/>
                <a:gd name="T102" fmla="*/ 58 w 92"/>
                <a:gd name="T103" fmla="*/ 26 h 104"/>
                <a:gd name="T104" fmla="*/ 42 w 92"/>
                <a:gd name="T105" fmla="*/ 36 h 104"/>
                <a:gd name="T106" fmla="*/ 32 w 92"/>
                <a:gd name="T107" fmla="*/ 44 h 104"/>
                <a:gd name="T108" fmla="*/ 20 w 92"/>
                <a:gd name="T109" fmla="*/ 62 h 104"/>
                <a:gd name="T110" fmla="*/ 14 w 92"/>
                <a:gd name="T111" fmla="*/ 72 h 104"/>
                <a:gd name="T112" fmla="*/ 14 w 92"/>
                <a:gd name="T113" fmla="*/ 72 h 104"/>
                <a:gd name="T114" fmla="*/ 12 w 92"/>
                <a:gd name="T115" fmla="*/ 72 h 104"/>
                <a:gd name="T116" fmla="*/ 8 w 92"/>
                <a:gd name="T117" fmla="*/ 72 h 104"/>
                <a:gd name="T118" fmla="*/ 6 w 92"/>
                <a:gd name="T119" fmla="*/ 76 h 104"/>
                <a:gd name="T120" fmla="*/ 4 w 92"/>
                <a:gd name="T121" fmla="*/ 80 h 10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92"/>
                <a:gd name="T184" fmla="*/ 0 h 104"/>
                <a:gd name="T185" fmla="*/ 92 w 92"/>
                <a:gd name="T186" fmla="*/ 104 h 104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92" h="104">
                  <a:moveTo>
                    <a:pt x="4" y="80"/>
                  </a:moveTo>
                  <a:lnTo>
                    <a:pt x="4" y="80"/>
                  </a:lnTo>
                  <a:lnTo>
                    <a:pt x="2" y="82"/>
                  </a:lnTo>
                  <a:lnTo>
                    <a:pt x="0" y="84"/>
                  </a:lnTo>
                  <a:lnTo>
                    <a:pt x="0" y="88"/>
                  </a:lnTo>
                  <a:lnTo>
                    <a:pt x="0" y="90"/>
                  </a:lnTo>
                  <a:lnTo>
                    <a:pt x="0" y="94"/>
                  </a:lnTo>
                  <a:lnTo>
                    <a:pt x="4" y="96"/>
                  </a:lnTo>
                  <a:lnTo>
                    <a:pt x="10" y="98"/>
                  </a:lnTo>
                  <a:lnTo>
                    <a:pt x="16" y="100"/>
                  </a:lnTo>
                  <a:lnTo>
                    <a:pt x="22" y="102"/>
                  </a:lnTo>
                  <a:lnTo>
                    <a:pt x="28" y="104"/>
                  </a:lnTo>
                  <a:lnTo>
                    <a:pt x="34" y="104"/>
                  </a:lnTo>
                  <a:lnTo>
                    <a:pt x="36" y="104"/>
                  </a:lnTo>
                  <a:lnTo>
                    <a:pt x="40" y="102"/>
                  </a:lnTo>
                  <a:lnTo>
                    <a:pt x="44" y="98"/>
                  </a:lnTo>
                  <a:lnTo>
                    <a:pt x="48" y="94"/>
                  </a:lnTo>
                  <a:lnTo>
                    <a:pt x="50" y="90"/>
                  </a:lnTo>
                  <a:lnTo>
                    <a:pt x="52" y="86"/>
                  </a:lnTo>
                  <a:lnTo>
                    <a:pt x="52" y="82"/>
                  </a:lnTo>
                  <a:lnTo>
                    <a:pt x="52" y="78"/>
                  </a:lnTo>
                  <a:lnTo>
                    <a:pt x="50" y="74"/>
                  </a:lnTo>
                  <a:lnTo>
                    <a:pt x="52" y="70"/>
                  </a:lnTo>
                  <a:lnTo>
                    <a:pt x="54" y="66"/>
                  </a:lnTo>
                  <a:lnTo>
                    <a:pt x="58" y="64"/>
                  </a:lnTo>
                  <a:lnTo>
                    <a:pt x="62" y="60"/>
                  </a:lnTo>
                  <a:lnTo>
                    <a:pt x="66" y="54"/>
                  </a:lnTo>
                  <a:lnTo>
                    <a:pt x="70" y="50"/>
                  </a:lnTo>
                  <a:lnTo>
                    <a:pt x="72" y="46"/>
                  </a:lnTo>
                  <a:lnTo>
                    <a:pt x="74" y="44"/>
                  </a:lnTo>
                  <a:lnTo>
                    <a:pt x="74" y="42"/>
                  </a:lnTo>
                  <a:lnTo>
                    <a:pt x="80" y="30"/>
                  </a:lnTo>
                  <a:lnTo>
                    <a:pt x="82" y="28"/>
                  </a:lnTo>
                  <a:lnTo>
                    <a:pt x="84" y="26"/>
                  </a:lnTo>
                  <a:lnTo>
                    <a:pt x="86" y="24"/>
                  </a:lnTo>
                  <a:lnTo>
                    <a:pt x="88" y="20"/>
                  </a:lnTo>
                  <a:lnTo>
                    <a:pt x="90" y="16"/>
                  </a:lnTo>
                  <a:lnTo>
                    <a:pt x="92" y="12"/>
                  </a:lnTo>
                  <a:lnTo>
                    <a:pt x="92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2" y="2"/>
                  </a:lnTo>
                  <a:lnTo>
                    <a:pt x="78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8" y="2"/>
                  </a:lnTo>
                  <a:lnTo>
                    <a:pt x="66" y="4"/>
                  </a:lnTo>
                  <a:lnTo>
                    <a:pt x="64" y="8"/>
                  </a:lnTo>
                  <a:lnTo>
                    <a:pt x="62" y="10"/>
                  </a:lnTo>
                  <a:lnTo>
                    <a:pt x="60" y="12"/>
                  </a:lnTo>
                  <a:lnTo>
                    <a:pt x="58" y="26"/>
                  </a:lnTo>
                  <a:lnTo>
                    <a:pt x="42" y="36"/>
                  </a:lnTo>
                  <a:lnTo>
                    <a:pt x="32" y="44"/>
                  </a:lnTo>
                  <a:lnTo>
                    <a:pt x="20" y="62"/>
                  </a:lnTo>
                  <a:lnTo>
                    <a:pt x="14" y="72"/>
                  </a:lnTo>
                  <a:lnTo>
                    <a:pt x="12" y="72"/>
                  </a:lnTo>
                  <a:lnTo>
                    <a:pt x="8" y="72"/>
                  </a:lnTo>
                  <a:lnTo>
                    <a:pt x="6" y="76"/>
                  </a:lnTo>
                  <a:lnTo>
                    <a:pt x="4" y="8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15" name="Freeform 312"/>
            <p:cNvSpPr>
              <a:spLocks noChangeArrowheads="1"/>
            </p:cNvSpPr>
            <p:nvPr/>
          </p:nvSpPr>
          <p:spPr bwMode="auto">
            <a:xfrm>
              <a:off x="1746" y="1498"/>
              <a:ext cx="36" cy="96"/>
            </a:xfrm>
            <a:custGeom>
              <a:avLst/>
              <a:gdLst>
                <a:gd name="T0" fmla="*/ 20 w 36"/>
                <a:gd name="T1" fmla="*/ 0 h 96"/>
                <a:gd name="T2" fmla="*/ 20 w 36"/>
                <a:gd name="T3" fmla="*/ 0 h 96"/>
                <a:gd name="T4" fmla="*/ 16 w 36"/>
                <a:gd name="T5" fmla="*/ 0 h 96"/>
                <a:gd name="T6" fmla="*/ 12 w 36"/>
                <a:gd name="T7" fmla="*/ 0 h 96"/>
                <a:gd name="T8" fmla="*/ 8 w 36"/>
                <a:gd name="T9" fmla="*/ 2 h 96"/>
                <a:gd name="T10" fmla="*/ 4 w 36"/>
                <a:gd name="T11" fmla="*/ 4 h 96"/>
                <a:gd name="T12" fmla="*/ 2 w 36"/>
                <a:gd name="T13" fmla="*/ 8 h 96"/>
                <a:gd name="T14" fmla="*/ 2 w 36"/>
                <a:gd name="T15" fmla="*/ 12 h 96"/>
                <a:gd name="T16" fmla="*/ 0 w 36"/>
                <a:gd name="T17" fmla="*/ 26 h 96"/>
                <a:gd name="T18" fmla="*/ 0 w 36"/>
                <a:gd name="T19" fmla="*/ 40 h 96"/>
                <a:gd name="T20" fmla="*/ 2 w 36"/>
                <a:gd name="T21" fmla="*/ 48 h 96"/>
                <a:gd name="T22" fmla="*/ 2 w 36"/>
                <a:gd name="T23" fmla="*/ 52 h 96"/>
                <a:gd name="T24" fmla="*/ 4 w 36"/>
                <a:gd name="T25" fmla="*/ 54 h 96"/>
                <a:gd name="T26" fmla="*/ 4 w 36"/>
                <a:gd name="T27" fmla="*/ 54 h 96"/>
                <a:gd name="T28" fmla="*/ 4 w 36"/>
                <a:gd name="T29" fmla="*/ 54 h 96"/>
                <a:gd name="T30" fmla="*/ 4 w 36"/>
                <a:gd name="T31" fmla="*/ 56 h 96"/>
                <a:gd name="T32" fmla="*/ 2 w 36"/>
                <a:gd name="T33" fmla="*/ 58 h 96"/>
                <a:gd name="T34" fmla="*/ 2 w 36"/>
                <a:gd name="T35" fmla="*/ 60 h 96"/>
                <a:gd name="T36" fmla="*/ 0 w 36"/>
                <a:gd name="T37" fmla="*/ 64 h 96"/>
                <a:gd name="T38" fmla="*/ 0 w 36"/>
                <a:gd name="T39" fmla="*/ 66 h 96"/>
                <a:gd name="T40" fmla="*/ 2 w 36"/>
                <a:gd name="T41" fmla="*/ 70 h 96"/>
                <a:gd name="T42" fmla="*/ 4 w 36"/>
                <a:gd name="T43" fmla="*/ 76 h 96"/>
                <a:gd name="T44" fmla="*/ 6 w 36"/>
                <a:gd name="T45" fmla="*/ 82 h 96"/>
                <a:gd name="T46" fmla="*/ 10 w 36"/>
                <a:gd name="T47" fmla="*/ 88 h 96"/>
                <a:gd name="T48" fmla="*/ 12 w 36"/>
                <a:gd name="T49" fmla="*/ 92 h 96"/>
                <a:gd name="T50" fmla="*/ 14 w 36"/>
                <a:gd name="T51" fmla="*/ 94 h 96"/>
                <a:gd name="T52" fmla="*/ 16 w 36"/>
                <a:gd name="T53" fmla="*/ 96 h 96"/>
                <a:gd name="T54" fmla="*/ 18 w 36"/>
                <a:gd name="T55" fmla="*/ 94 h 96"/>
                <a:gd name="T56" fmla="*/ 22 w 36"/>
                <a:gd name="T57" fmla="*/ 90 h 96"/>
                <a:gd name="T58" fmla="*/ 24 w 36"/>
                <a:gd name="T59" fmla="*/ 88 h 96"/>
                <a:gd name="T60" fmla="*/ 24 w 36"/>
                <a:gd name="T61" fmla="*/ 84 h 96"/>
                <a:gd name="T62" fmla="*/ 24 w 36"/>
                <a:gd name="T63" fmla="*/ 78 h 96"/>
                <a:gd name="T64" fmla="*/ 24 w 36"/>
                <a:gd name="T65" fmla="*/ 72 h 96"/>
                <a:gd name="T66" fmla="*/ 24 w 36"/>
                <a:gd name="T67" fmla="*/ 66 h 96"/>
                <a:gd name="T68" fmla="*/ 24 w 36"/>
                <a:gd name="T69" fmla="*/ 60 h 96"/>
                <a:gd name="T70" fmla="*/ 24 w 36"/>
                <a:gd name="T71" fmla="*/ 56 h 96"/>
                <a:gd name="T72" fmla="*/ 24 w 36"/>
                <a:gd name="T73" fmla="*/ 56 h 96"/>
                <a:gd name="T74" fmla="*/ 30 w 36"/>
                <a:gd name="T75" fmla="*/ 42 h 96"/>
                <a:gd name="T76" fmla="*/ 30 w 36"/>
                <a:gd name="T77" fmla="*/ 40 h 96"/>
                <a:gd name="T78" fmla="*/ 30 w 36"/>
                <a:gd name="T79" fmla="*/ 36 h 96"/>
                <a:gd name="T80" fmla="*/ 30 w 36"/>
                <a:gd name="T81" fmla="*/ 32 h 96"/>
                <a:gd name="T82" fmla="*/ 30 w 36"/>
                <a:gd name="T83" fmla="*/ 28 h 96"/>
                <a:gd name="T84" fmla="*/ 32 w 36"/>
                <a:gd name="T85" fmla="*/ 24 h 96"/>
                <a:gd name="T86" fmla="*/ 32 w 36"/>
                <a:gd name="T87" fmla="*/ 24 h 96"/>
                <a:gd name="T88" fmla="*/ 34 w 36"/>
                <a:gd name="T89" fmla="*/ 22 h 96"/>
                <a:gd name="T90" fmla="*/ 34 w 36"/>
                <a:gd name="T91" fmla="*/ 20 h 96"/>
                <a:gd name="T92" fmla="*/ 34 w 36"/>
                <a:gd name="T93" fmla="*/ 16 h 96"/>
                <a:gd name="T94" fmla="*/ 34 w 36"/>
                <a:gd name="T95" fmla="*/ 10 h 96"/>
                <a:gd name="T96" fmla="*/ 34 w 36"/>
                <a:gd name="T97" fmla="*/ 6 h 96"/>
                <a:gd name="T98" fmla="*/ 34 w 36"/>
                <a:gd name="T99" fmla="*/ 2 h 96"/>
                <a:gd name="T100" fmla="*/ 36 w 36"/>
                <a:gd name="T101" fmla="*/ 0 h 96"/>
                <a:gd name="T102" fmla="*/ 34 w 36"/>
                <a:gd name="T103" fmla="*/ 0 h 96"/>
                <a:gd name="T104" fmla="*/ 32 w 36"/>
                <a:gd name="T105" fmla="*/ 0 h 96"/>
                <a:gd name="T106" fmla="*/ 28 w 36"/>
                <a:gd name="T107" fmla="*/ 2 h 96"/>
                <a:gd name="T108" fmla="*/ 24 w 36"/>
                <a:gd name="T109" fmla="*/ 2 h 96"/>
                <a:gd name="T110" fmla="*/ 20 w 36"/>
                <a:gd name="T111" fmla="*/ 0 h 9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6"/>
                <a:gd name="T169" fmla="*/ 0 h 96"/>
                <a:gd name="T170" fmla="*/ 36 w 36"/>
                <a:gd name="T171" fmla="*/ 96 h 9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6" h="96">
                  <a:moveTo>
                    <a:pt x="20" y="0"/>
                  </a:moveTo>
                  <a:lnTo>
                    <a:pt x="20" y="0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2" y="12"/>
                  </a:lnTo>
                  <a:lnTo>
                    <a:pt x="0" y="26"/>
                  </a:lnTo>
                  <a:lnTo>
                    <a:pt x="0" y="40"/>
                  </a:lnTo>
                  <a:lnTo>
                    <a:pt x="2" y="48"/>
                  </a:lnTo>
                  <a:lnTo>
                    <a:pt x="2" y="52"/>
                  </a:lnTo>
                  <a:lnTo>
                    <a:pt x="4" y="54"/>
                  </a:lnTo>
                  <a:lnTo>
                    <a:pt x="4" y="56"/>
                  </a:lnTo>
                  <a:lnTo>
                    <a:pt x="2" y="58"/>
                  </a:lnTo>
                  <a:lnTo>
                    <a:pt x="2" y="60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2" y="70"/>
                  </a:lnTo>
                  <a:lnTo>
                    <a:pt x="4" y="76"/>
                  </a:lnTo>
                  <a:lnTo>
                    <a:pt x="6" y="82"/>
                  </a:lnTo>
                  <a:lnTo>
                    <a:pt x="10" y="88"/>
                  </a:lnTo>
                  <a:lnTo>
                    <a:pt x="12" y="92"/>
                  </a:lnTo>
                  <a:lnTo>
                    <a:pt x="14" y="94"/>
                  </a:lnTo>
                  <a:lnTo>
                    <a:pt x="16" y="96"/>
                  </a:lnTo>
                  <a:lnTo>
                    <a:pt x="18" y="94"/>
                  </a:lnTo>
                  <a:lnTo>
                    <a:pt x="22" y="90"/>
                  </a:lnTo>
                  <a:lnTo>
                    <a:pt x="24" y="88"/>
                  </a:lnTo>
                  <a:lnTo>
                    <a:pt x="24" y="84"/>
                  </a:lnTo>
                  <a:lnTo>
                    <a:pt x="24" y="78"/>
                  </a:lnTo>
                  <a:lnTo>
                    <a:pt x="24" y="72"/>
                  </a:lnTo>
                  <a:lnTo>
                    <a:pt x="24" y="66"/>
                  </a:lnTo>
                  <a:lnTo>
                    <a:pt x="24" y="60"/>
                  </a:lnTo>
                  <a:lnTo>
                    <a:pt x="24" y="56"/>
                  </a:lnTo>
                  <a:lnTo>
                    <a:pt x="30" y="42"/>
                  </a:lnTo>
                  <a:lnTo>
                    <a:pt x="30" y="40"/>
                  </a:lnTo>
                  <a:lnTo>
                    <a:pt x="30" y="36"/>
                  </a:lnTo>
                  <a:lnTo>
                    <a:pt x="30" y="32"/>
                  </a:lnTo>
                  <a:lnTo>
                    <a:pt x="30" y="28"/>
                  </a:lnTo>
                  <a:lnTo>
                    <a:pt x="32" y="24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34" y="16"/>
                  </a:lnTo>
                  <a:lnTo>
                    <a:pt x="34" y="10"/>
                  </a:lnTo>
                  <a:lnTo>
                    <a:pt x="34" y="6"/>
                  </a:lnTo>
                  <a:lnTo>
                    <a:pt x="34" y="2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4" y="2"/>
                  </a:lnTo>
                  <a:lnTo>
                    <a:pt x="20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16" name="Freeform 313"/>
            <p:cNvSpPr>
              <a:spLocks noChangeArrowheads="1"/>
            </p:cNvSpPr>
            <p:nvPr/>
          </p:nvSpPr>
          <p:spPr bwMode="auto">
            <a:xfrm>
              <a:off x="1714" y="1598"/>
              <a:ext cx="32" cy="34"/>
            </a:xfrm>
            <a:custGeom>
              <a:avLst/>
              <a:gdLst>
                <a:gd name="T0" fmla="*/ 2 w 32"/>
                <a:gd name="T1" fmla="*/ 28 h 34"/>
                <a:gd name="T2" fmla="*/ 2 w 32"/>
                <a:gd name="T3" fmla="*/ 28 h 34"/>
                <a:gd name="T4" fmla="*/ 0 w 32"/>
                <a:gd name="T5" fmla="*/ 30 h 34"/>
                <a:gd name="T6" fmla="*/ 0 w 32"/>
                <a:gd name="T7" fmla="*/ 30 h 34"/>
                <a:gd name="T8" fmla="*/ 2 w 32"/>
                <a:gd name="T9" fmla="*/ 32 h 34"/>
                <a:gd name="T10" fmla="*/ 4 w 32"/>
                <a:gd name="T11" fmla="*/ 34 h 34"/>
                <a:gd name="T12" fmla="*/ 6 w 32"/>
                <a:gd name="T13" fmla="*/ 32 h 34"/>
                <a:gd name="T14" fmla="*/ 10 w 32"/>
                <a:gd name="T15" fmla="*/ 32 h 34"/>
                <a:gd name="T16" fmla="*/ 12 w 32"/>
                <a:gd name="T17" fmla="*/ 30 h 34"/>
                <a:gd name="T18" fmla="*/ 16 w 32"/>
                <a:gd name="T19" fmla="*/ 26 h 34"/>
                <a:gd name="T20" fmla="*/ 20 w 32"/>
                <a:gd name="T21" fmla="*/ 24 h 34"/>
                <a:gd name="T22" fmla="*/ 22 w 32"/>
                <a:gd name="T23" fmla="*/ 22 h 34"/>
                <a:gd name="T24" fmla="*/ 22 w 32"/>
                <a:gd name="T25" fmla="*/ 22 h 34"/>
                <a:gd name="T26" fmla="*/ 22 w 32"/>
                <a:gd name="T27" fmla="*/ 22 h 34"/>
                <a:gd name="T28" fmla="*/ 24 w 32"/>
                <a:gd name="T29" fmla="*/ 20 h 34"/>
                <a:gd name="T30" fmla="*/ 26 w 32"/>
                <a:gd name="T31" fmla="*/ 16 h 34"/>
                <a:gd name="T32" fmla="*/ 28 w 32"/>
                <a:gd name="T33" fmla="*/ 12 h 34"/>
                <a:gd name="T34" fmla="*/ 30 w 32"/>
                <a:gd name="T35" fmla="*/ 10 h 34"/>
                <a:gd name="T36" fmla="*/ 32 w 32"/>
                <a:gd name="T37" fmla="*/ 6 h 34"/>
                <a:gd name="T38" fmla="*/ 32 w 32"/>
                <a:gd name="T39" fmla="*/ 4 h 34"/>
                <a:gd name="T40" fmla="*/ 32 w 32"/>
                <a:gd name="T41" fmla="*/ 4 h 34"/>
                <a:gd name="T42" fmla="*/ 32 w 32"/>
                <a:gd name="T43" fmla="*/ 2 h 34"/>
                <a:gd name="T44" fmla="*/ 30 w 32"/>
                <a:gd name="T45" fmla="*/ 0 h 34"/>
                <a:gd name="T46" fmla="*/ 28 w 32"/>
                <a:gd name="T47" fmla="*/ 0 h 34"/>
                <a:gd name="T48" fmla="*/ 26 w 32"/>
                <a:gd name="T49" fmla="*/ 0 h 34"/>
                <a:gd name="T50" fmla="*/ 22 w 32"/>
                <a:gd name="T51" fmla="*/ 2 h 34"/>
                <a:gd name="T52" fmla="*/ 20 w 32"/>
                <a:gd name="T53" fmla="*/ 6 h 34"/>
                <a:gd name="T54" fmla="*/ 16 w 32"/>
                <a:gd name="T55" fmla="*/ 10 h 34"/>
                <a:gd name="T56" fmla="*/ 12 w 32"/>
                <a:gd name="T57" fmla="*/ 14 h 34"/>
                <a:gd name="T58" fmla="*/ 8 w 32"/>
                <a:gd name="T59" fmla="*/ 20 h 34"/>
                <a:gd name="T60" fmla="*/ 4 w 32"/>
                <a:gd name="T61" fmla="*/ 24 h 34"/>
                <a:gd name="T62" fmla="*/ 2 w 32"/>
                <a:gd name="T63" fmla="*/ 26 h 34"/>
                <a:gd name="T64" fmla="*/ 2 w 32"/>
                <a:gd name="T65" fmla="*/ 28 h 3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"/>
                <a:gd name="T100" fmla="*/ 0 h 34"/>
                <a:gd name="T101" fmla="*/ 32 w 32"/>
                <a:gd name="T102" fmla="*/ 34 h 3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" h="34">
                  <a:moveTo>
                    <a:pt x="2" y="28"/>
                  </a:moveTo>
                  <a:lnTo>
                    <a:pt x="2" y="28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4" y="34"/>
                  </a:lnTo>
                  <a:lnTo>
                    <a:pt x="6" y="32"/>
                  </a:lnTo>
                  <a:lnTo>
                    <a:pt x="10" y="32"/>
                  </a:lnTo>
                  <a:lnTo>
                    <a:pt x="12" y="30"/>
                  </a:lnTo>
                  <a:lnTo>
                    <a:pt x="16" y="26"/>
                  </a:lnTo>
                  <a:lnTo>
                    <a:pt x="20" y="24"/>
                  </a:lnTo>
                  <a:lnTo>
                    <a:pt x="22" y="22"/>
                  </a:lnTo>
                  <a:lnTo>
                    <a:pt x="24" y="20"/>
                  </a:lnTo>
                  <a:lnTo>
                    <a:pt x="26" y="16"/>
                  </a:lnTo>
                  <a:lnTo>
                    <a:pt x="28" y="12"/>
                  </a:lnTo>
                  <a:lnTo>
                    <a:pt x="30" y="10"/>
                  </a:lnTo>
                  <a:lnTo>
                    <a:pt x="32" y="6"/>
                  </a:lnTo>
                  <a:lnTo>
                    <a:pt x="32" y="4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2" y="2"/>
                  </a:lnTo>
                  <a:lnTo>
                    <a:pt x="20" y="6"/>
                  </a:lnTo>
                  <a:lnTo>
                    <a:pt x="16" y="10"/>
                  </a:lnTo>
                  <a:lnTo>
                    <a:pt x="12" y="14"/>
                  </a:lnTo>
                  <a:lnTo>
                    <a:pt x="8" y="20"/>
                  </a:lnTo>
                  <a:lnTo>
                    <a:pt x="4" y="24"/>
                  </a:lnTo>
                  <a:lnTo>
                    <a:pt x="2" y="26"/>
                  </a:lnTo>
                  <a:lnTo>
                    <a:pt x="2" y="2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17" name="Freeform 314"/>
            <p:cNvSpPr>
              <a:spLocks noChangeArrowheads="1"/>
            </p:cNvSpPr>
            <p:nvPr/>
          </p:nvSpPr>
          <p:spPr bwMode="auto">
            <a:xfrm>
              <a:off x="1774" y="1622"/>
              <a:ext cx="60" cy="46"/>
            </a:xfrm>
            <a:custGeom>
              <a:avLst/>
              <a:gdLst>
                <a:gd name="T0" fmla="*/ 42 w 60"/>
                <a:gd name="T1" fmla="*/ 2 h 46"/>
                <a:gd name="T2" fmla="*/ 30 w 60"/>
                <a:gd name="T3" fmla="*/ 8 h 46"/>
                <a:gd name="T4" fmla="*/ 20 w 60"/>
                <a:gd name="T5" fmla="*/ 10 h 46"/>
                <a:gd name="T6" fmla="*/ 6 w 60"/>
                <a:gd name="T7" fmla="*/ 16 h 46"/>
                <a:gd name="T8" fmla="*/ 6 w 60"/>
                <a:gd name="T9" fmla="*/ 18 h 46"/>
                <a:gd name="T10" fmla="*/ 4 w 60"/>
                <a:gd name="T11" fmla="*/ 20 h 46"/>
                <a:gd name="T12" fmla="*/ 2 w 60"/>
                <a:gd name="T13" fmla="*/ 22 h 46"/>
                <a:gd name="T14" fmla="*/ 2 w 60"/>
                <a:gd name="T15" fmla="*/ 26 h 46"/>
                <a:gd name="T16" fmla="*/ 0 w 60"/>
                <a:gd name="T17" fmla="*/ 30 h 46"/>
                <a:gd name="T18" fmla="*/ 0 w 60"/>
                <a:gd name="T19" fmla="*/ 32 h 46"/>
                <a:gd name="T20" fmla="*/ 0 w 60"/>
                <a:gd name="T21" fmla="*/ 34 h 46"/>
                <a:gd name="T22" fmla="*/ 2 w 60"/>
                <a:gd name="T23" fmla="*/ 36 h 46"/>
                <a:gd name="T24" fmla="*/ 8 w 60"/>
                <a:gd name="T25" fmla="*/ 34 h 46"/>
                <a:gd name="T26" fmla="*/ 12 w 60"/>
                <a:gd name="T27" fmla="*/ 34 h 46"/>
                <a:gd name="T28" fmla="*/ 16 w 60"/>
                <a:gd name="T29" fmla="*/ 32 h 46"/>
                <a:gd name="T30" fmla="*/ 20 w 60"/>
                <a:gd name="T31" fmla="*/ 32 h 46"/>
                <a:gd name="T32" fmla="*/ 20 w 60"/>
                <a:gd name="T33" fmla="*/ 32 h 46"/>
                <a:gd name="T34" fmla="*/ 20 w 60"/>
                <a:gd name="T35" fmla="*/ 32 h 46"/>
                <a:gd name="T36" fmla="*/ 20 w 60"/>
                <a:gd name="T37" fmla="*/ 34 h 46"/>
                <a:gd name="T38" fmla="*/ 20 w 60"/>
                <a:gd name="T39" fmla="*/ 38 h 46"/>
                <a:gd name="T40" fmla="*/ 22 w 60"/>
                <a:gd name="T41" fmla="*/ 40 h 46"/>
                <a:gd name="T42" fmla="*/ 24 w 60"/>
                <a:gd name="T43" fmla="*/ 42 h 46"/>
                <a:gd name="T44" fmla="*/ 26 w 60"/>
                <a:gd name="T45" fmla="*/ 44 h 46"/>
                <a:gd name="T46" fmla="*/ 30 w 60"/>
                <a:gd name="T47" fmla="*/ 44 h 46"/>
                <a:gd name="T48" fmla="*/ 32 w 60"/>
                <a:gd name="T49" fmla="*/ 46 h 46"/>
                <a:gd name="T50" fmla="*/ 36 w 60"/>
                <a:gd name="T51" fmla="*/ 46 h 46"/>
                <a:gd name="T52" fmla="*/ 40 w 60"/>
                <a:gd name="T53" fmla="*/ 46 h 46"/>
                <a:gd name="T54" fmla="*/ 42 w 60"/>
                <a:gd name="T55" fmla="*/ 46 h 46"/>
                <a:gd name="T56" fmla="*/ 44 w 60"/>
                <a:gd name="T57" fmla="*/ 42 h 46"/>
                <a:gd name="T58" fmla="*/ 44 w 60"/>
                <a:gd name="T59" fmla="*/ 38 h 46"/>
                <a:gd name="T60" fmla="*/ 44 w 60"/>
                <a:gd name="T61" fmla="*/ 34 h 46"/>
                <a:gd name="T62" fmla="*/ 42 w 60"/>
                <a:gd name="T63" fmla="*/ 32 h 46"/>
                <a:gd name="T64" fmla="*/ 42 w 60"/>
                <a:gd name="T65" fmla="*/ 30 h 46"/>
                <a:gd name="T66" fmla="*/ 44 w 60"/>
                <a:gd name="T67" fmla="*/ 28 h 46"/>
                <a:gd name="T68" fmla="*/ 46 w 60"/>
                <a:gd name="T69" fmla="*/ 28 h 46"/>
                <a:gd name="T70" fmla="*/ 48 w 60"/>
                <a:gd name="T71" fmla="*/ 30 h 46"/>
                <a:gd name="T72" fmla="*/ 50 w 60"/>
                <a:gd name="T73" fmla="*/ 32 h 46"/>
                <a:gd name="T74" fmla="*/ 52 w 60"/>
                <a:gd name="T75" fmla="*/ 34 h 46"/>
                <a:gd name="T76" fmla="*/ 54 w 60"/>
                <a:gd name="T77" fmla="*/ 36 h 46"/>
                <a:gd name="T78" fmla="*/ 56 w 60"/>
                <a:gd name="T79" fmla="*/ 34 h 46"/>
                <a:gd name="T80" fmla="*/ 58 w 60"/>
                <a:gd name="T81" fmla="*/ 30 h 46"/>
                <a:gd name="T82" fmla="*/ 60 w 60"/>
                <a:gd name="T83" fmla="*/ 24 h 46"/>
                <a:gd name="T84" fmla="*/ 60 w 60"/>
                <a:gd name="T85" fmla="*/ 20 h 46"/>
                <a:gd name="T86" fmla="*/ 60 w 60"/>
                <a:gd name="T87" fmla="*/ 16 h 46"/>
                <a:gd name="T88" fmla="*/ 58 w 60"/>
                <a:gd name="T89" fmla="*/ 12 h 46"/>
                <a:gd name="T90" fmla="*/ 56 w 60"/>
                <a:gd name="T91" fmla="*/ 8 h 46"/>
                <a:gd name="T92" fmla="*/ 52 w 60"/>
                <a:gd name="T93" fmla="*/ 4 h 46"/>
                <a:gd name="T94" fmla="*/ 48 w 60"/>
                <a:gd name="T95" fmla="*/ 2 h 46"/>
                <a:gd name="T96" fmla="*/ 46 w 60"/>
                <a:gd name="T97" fmla="*/ 0 h 46"/>
                <a:gd name="T98" fmla="*/ 42 w 60"/>
                <a:gd name="T99" fmla="*/ 2 h 4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60"/>
                <a:gd name="T151" fmla="*/ 0 h 46"/>
                <a:gd name="T152" fmla="*/ 60 w 60"/>
                <a:gd name="T153" fmla="*/ 46 h 4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60" h="46">
                  <a:moveTo>
                    <a:pt x="42" y="2"/>
                  </a:moveTo>
                  <a:lnTo>
                    <a:pt x="30" y="8"/>
                  </a:lnTo>
                  <a:lnTo>
                    <a:pt x="20" y="10"/>
                  </a:lnTo>
                  <a:lnTo>
                    <a:pt x="6" y="16"/>
                  </a:lnTo>
                  <a:lnTo>
                    <a:pt x="6" y="18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8" y="34"/>
                  </a:lnTo>
                  <a:lnTo>
                    <a:pt x="12" y="34"/>
                  </a:lnTo>
                  <a:lnTo>
                    <a:pt x="16" y="32"/>
                  </a:lnTo>
                  <a:lnTo>
                    <a:pt x="20" y="32"/>
                  </a:lnTo>
                  <a:lnTo>
                    <a:pt x="20" y="34"/>
                  </a:lnTo>
                  <a:lnTo>
                    <a:pt x="20" y="38"/>
                  </a:lnTo>
                  <a:lnTo>
                    <a:pt x="22" y="40"/>
                  </a:lnTo>
                  <a:lnTo>
                    <a:pt x="24" y="42"/>
                  </a:lnTo>
                  <a:lnTo>
                    <a:pt x="26" y="44"/>
                  </a:lnTo>
                  <a:lnTo>
                    <a:pt x="30" y="44"/>
                  </a:lnTo>
                  <a:lnTo>
                    <a:pt x="32" y="46"/>
                  </a:lnTo>
                  <a:lnTo>
                    <a:pt x="36" y="46"/>
                  </a:lnTo>
                  <a:lnTo>
                    <a:pt x="40" y="46"/>
                  </a:lnTo>
                  <a:lnTo>
                    <a:pt x="42" y="46"/>
                  </a:lnTo>
                  <a:lnTo>
                    <a:pt x="44" y="42"/>
                  </a:lnTo>
                  <a:lnTo>
                    <a:pt x="44" y="38"/>
                  </a:lnTo>
                  <a:lnTo>
                    <a:pt x="44" y="34"/>
                  </a:lnTo>
                  <a:lnTo>
                    <a:pt x="42" y="32"/>
                  </a:lnTo>
                  <a:lnTo>
                    <a:pt x="42" y="30"/>
                  </a:lnTo>
                  <a:lnTo>
                    <a:pt x="44" y="28"/>
                  </a:lnTo>
                  <a:lnTo>
                    <a:pt x="46" y="28"/>
                  </a:lnTo>
                  <a:lnTo>
                    <a:pt x="48" y="30"/>
                  </a:lnTo>
                  <a:lnTo>
                    <a:pt x="50" y="32"/>
                  </a:lnTo>
                  <a:lnTo>
                    <a:pt x="52" y="34"/>
                  </a:lnTo>
                  <a:lnTo>
                    <a:pt x="54" y="36"/>
                  </a:lnTo>
                  <a:lnTo>
                    <a:pt x="56" y="34"/>
                  </a:lnTo>
                  <a:lnTo>
                    <a:pt x="58" y="30"/>
                  </a:lnTo>
                  <a:lnTo>
                    <a:pt x="60" y="24"/>
                  </a:lnTo>
                  <a:lnTo>
                    <a:pt x="60" y="20"/>
                  </a:lnTo>
                  <a:lnTo>
                    <a:pt x="60" y="16"/>
                  </a:lnTo>
                  <a:lnTo>
                    <a:pt x="58" y="12"/>
                  </a:lnTo>
                  <a:lnTo>
                    <a:pt x="56" y="8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6" y="0"/>
                  </a:lnTo>
                  <a:lnTo>
                    <a:pt x="42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18" name="Freeform 315"/>
            <p:cNvSpPr>
              <a:spLocks noChangeArrowheads="1"/>
            </p:cNvSpPr>
            <p:nvPr/>
          </p:nvSpPr>
          <p:spPr bwMode="auto">
            <a:xfrm>
              <a:off x="1632" y="1650"/>
              <a:ext cx="108" cy="96"/>
            </a:xfrm>
            <a:custGeom>
              <a:avLst/>
              <a:gdLst>
                <a:gd name="T0" fmla="*/ 70 w 108"/>
                <a:gd name="T1" fmla="*/ 46 h 96"/>
                <a:gd name="T2" fmla="*/ 90 w 108"/>
                <a:gd name="T3" fmla="*/ 46 h 96"/>
                <a:gd name="T4" fmla="*/ 100 w 108"/>
                <a:gd name="T5" fmla="*/ 44 h 96"/>
                <a:gd name="T6" fmla="*/ 86 w 108"/>
                <a:gd name="T7" fmla="*/ 38 h 96"/>
                <a:gd name="T8" fmla="*/ 108 w 108"/>
                <a:gd name="T9" fmla="*/ 30 h 96"/>
                <a:gd name="T10" fmla="*/ 108 w 108"/>
                <a:gd name="T11" fmla="*/ 26 h 96"/>
                <a:gd name="T12" fmla="*/ 104 w 108"/>
                <a:gd name="T13" fmla="*/ 22 h 96"/>
                <a:gd name="T14" fmla="*/ 98 w 108"/>
                <a:gd name="T15" fmla="*/ 16 h 96"/>
                <a:gd name="T16" fmla="*/ 92 w 108"/>
                <a:gd name="T17" fmla="*/ 10 h 96"/>
                <a:gd name="T18" fmla="*/ 90 w 108"/>
                <a:gd name="T19" fmla="*/ 6 h 96"/>
                <a:gd name="T20" fmla="*/ 88 w 108"/>
                <a:gd name="T21" fmla="*/ 4 h 96"/>
                <a:gd name="T22" fmla="*/ 84 w 108"/>
                <a:gd name="T23" fmla="*/ 0 h 96"/>
                <a:gd name="T24" fmla="*/ 78 w 108"/>
                <a:gd name="T25" fmla="*/ 2 h 96"/>
                <a:gd name="T26" fmla="*/ 72 w 108"/>
                <a:gd name="T27" fmla="*/ 4 h 96"/>
                <a:gd name="T28" fmla="*/ 66 w 108"/>
                <a:gd name="T29" fmla="*/ 10 h 96"/>
                <a:gd name="T30" fmla="*/ 58 w 108"/>
                <a:gd name="T31" fmla="*/ 14 h 96"/>
                <a:gd name="T32" fmla="*/ 48 w 108"/>
                <a:gd name="T33" fmla="*/ 38 h 96"/>
                <a:gd name="T34" fmla="*/ 42 w 108"/>
                <a:gd name="T35" fmla="*/ 40 h 96"/>
                <a:gd name="T36" fmla="*/ 36 w 108"/>
                <a:gd name="T37" fmla="*/ 46 h 96"/>
                <a:gd name="T38" fmla="*/ 30 w 108"/>
                <a:gd name="T39" fmla="*/ 48 h 96"/>
                <a:gd name="T40" fmla="*/ 24 w 108"/>
                <a:gd name="T41" fmla="*/ 54 h 96"/>
                <a:gd name="T42" fmla="*/ 18 w 108"/>
                <a:gd name="T43" fmla="*/ 60 h 96"/>
                <a:gd name="T44" fmla="*/ 16 w 108"/>
                <a:gd name="T45" fmla="*/ 64 h 96"/>
                <a:gd name="T46" fmla="*/ 0 w 108"/>
                <a:gd name="T47" fmla="*/ 88 h 96"/>
                <a:gd name="T48" fmla="*/ 2 w 108"/>
                <a:gd name="T49" fmla="*/ 90 h 96"/>
                <a:gd name="T50" fmla="*/ 10 w 108"/>
                <a:gd name="T51" fmla="*/ 94 h 96"/>
                <a:gd name="T52" fmla="*/ 16 w 108"/>
                <a:gd name="T53" fmla="*/ 96 h 96"/>
                <a:gd name="T54" fmla="*/ 22 w 108"/>
                <a:gd name="T55" fmla="*/ 90 h 96"/>
                <a:gd name="T56" fmla="*/ 24 w 108"/>
                <a:gd name="T57" fmla="*/ 86 h 96"/>
                <a:gd name="T58" fmla="*/ 28 w 108"/>
                <a:gd name="T59" fmla="*/ 82 h 96"/>
                <a:gd name="T60" fmla="*/ 32 w 108"/>
                <a:gd name="T61" fmla="*/ 80 h 96"/>
                <a:gd name="T62" fmla="*/ 46 w 108"/>
                <a:gd name="T63" fmla="*/ 74 h 96"/>
                <a:gd name="T64" fmla="*/ 62 w 108"/>
                <a:gd name="T65" fmla="*/ 56 h 9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08"/>
                <a:gd name="T100" fmla="*/ 0 h 96"/>
                <a:gd name="T101" fmla="*/ 108 w 108"/>
                <a:gd name="T102" fmla="*/ 96 h 9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08" h="96">
                  <a:moveTo>
                    <a:pt x="62" y="56"/>
                  </a:moveTo>
                  <a:lnTo>
                    <a:pt x="70" y="46"/>
                  </a:lnTo>
                  <a:lnTo>
                    <a:pt x="84" y="46"/>
                  </a:lnTo>
                  <a:lnTo>
                    <a:pt x="90" y="46"/>
                  </a:lnTo>
                  <a:lnTo>
                    <a:pt x="96" y="44"/>
                  </a:lnTo>
                  <a:lnTo>
                    <a:pt x="100" y="44"/>
                  </a:lnTo>
                  <a:lnTo>
                    <a:pt x="102" y="42"/>
                  </a:lnTo>
                  <a:lnTo>
                    <a:pt x="86" y="38"/>
                  </a:lnTo>
                  <a:lnTo>
                    <a:pt x="108" y="32"/>
                  </a:lnTo>
                  <a:lnTo>
                    <a:pt x="108" y="30"/>
                  </a:lnTo>
                  <a:lnTo>
                    <a:pt x="108" y="28"/>
                  </a:lnTo>
                  <a:lnTo>
                    <a:pt x="108" y="26"/>
                  </a:lnTo>
                  <a:lnTo>
                    <a:pt x="104" y="24"/>
                  </a:lnTo>
                  <a:lnTo>
                    <a:pt x="104" y="22"/>
                  </a:lnTo>
                  <a:lnTo>
                    <a:pt x="102" y="20"/>
                  </a:lnTo>
                  <a:lnTo>
                    <a:pt x="98" y="16"/>
                  </a:lnTo>
                  <a:lnTo>
                    <a:pt x="96" y="14"/>
                  </a:lnTo>
                  <a:lnTo>
                    <a:pt x="92" y="10"/>
                  </a:lnTo>
                  <a:lnTo>
                    <a:pt x="90" y="8"/>
                  </a:lnTo>
                  <a:lnTo>
                    <a:pt x="90" y="6"/>
                  </a:lnTo>
                  <a:lnTo>
                    <a:pt x="88" y="6"/>
                  </a:lnTo>
                  <a:lnTo>
                    <a:pt x="88" y="4"/>
                  </a:lnTo>
                  <a:lnTo>
                    <a:pt x="86" y="2"/>
                  </a:lnTo>
                  <a:lnTo>
                    <a:pt x="84" y="0"/>
                  </a:lnTo>
                  <a:lnTo>
                    <a:pt x="82" y="0"/>
                  </a:lnTo>
                  <a:lnTo>
                    <a:pt x="78" y="2"/>
                  </a:lnTo>
                  <a:lnTo>
                    <a:pt x="74" y="4"/>
                  </a:lnTo>
                  <a:lnTo>
                    <a:pt x="72" y="4"/>
                  </a:lnTo>
                  <a:lnTo>
                    <a:pt x="70" y="6"/>
                  </a:lnTo>
                  <a:lnTo>
                    <a:pt x="66" y="10"/>
                  </a:lnTo>
                  <a:lnTo>
                    <a:pt x="62" y="12"/>
                  </a:lnTo>
                  <a:lnTo>
                    <a:pt x="58" y="14"/>
                  </a:lnTo>
                  <a:lnTo>
                    <a:pt x="48" y="36"/>
                  </a:lnTo>
                  <a:lnTo>
                    <a:pt x="48" y="38"/>
                  </a:lnTo>
                  <a:lnTo>
                    <a:pt x="46" y="38"/>
                  </a:lnTo>
                  <a:lnTo>
                    <a:pt x="42" y="40"/>
                  </a:lnTo>
                  <a:lnTo>
                    <a:pt x="38" y="44"/>
                  </a:lnTo>
                  <a:lnTo>
                    <a:pt x="36" y="46"/>
                  </a:lnTo>
                  <a:lnTo>
                    <a:pt x="32" y="48"/>
                  </a:lnTo>
                  <a:lnTo>
                    <a:pt x="30" y="48"/>
                  </a:lnTo>
                  <a:lnTo>
                    <a:pt x="26" y="52"/>
                  </a:lnTo>
                  <a:lnTo>
                    <a:pt x="24" y="54"/>
                  </a:lnTo>
                  <a:lnTo>
                    <a:pt x="20" y="58"/>
                  </a:lnTo>
                  <a:lnTo>
                    <a:pt x="18" y="60"/>
                  </a:lnTo>
                  <a:lnTo>
                    <a:pt x="16" y="62"/>
                  </a:lnTo>
                  <a:lnTo>
                    <a:pt x="16" y="64"/>
                  </a:lnTo>
                  <a:lnTo>
                    <a:pt x="8" y="84"/>
                  </a:lnTo>
                  <a:lnTo>
                    <a:pt x="0" y="88"/>
                  </a:lnTo>
                  <a:lnTo>
                    <a:pt x="2" y="90"/>
                  </a:lnTo>
                  <a:lnTo>
                    <a:pt x="6" y="92"/>
                  </a:lnTo>
                  <a:lnTo>
                    <a:pt x="10" y="94"/>
                  </a:lnTo>
                  <a:lnTo>
                    <a:pt x="14" y="96"/>
                  </a:lnTo>
                  <a:lnTo>
                    <a:pt x="16" y="96"/>
                  </a:lnTo>
                  <a:lnTo>
                    <a:pt x="18" y="94"/>
                  </a:lnTo>
                  <a:lnTo>
                    <a:pt x="22" y="90"/>
                  </a:lnTo>
                  <a:lnTo>
                    <a:pt x="24" y="86"/>
                  </a:lnTo>
                  <a:lnTo>
                    <a:pt x="26" y="84"/>
                  </a:lnTo>
                  <a:lnTo>
                    <a:pt x="28" y="82"/>
                  </a:lnTo>
                  <a:lnTo>
                    <a:pt x="32" y="80"/>
                  </a:lnTo>
                  <a:lnTo>
                    <a:pt x="38" y="78"/>
                  </a:lnTo>
                  <a:lnTo>
                    <a:pt x="46" y="74"/>
                  </a:lnTo>
                  <a:lnTo>
                    <a:pt x="54" y="70"/>
                  </a:lnTo>
                  <a:lnTo>
                    <a:pt x="62" y="5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19" name="Freeform 316"/>
            <p:cNvSpPr>
              <a:spLocks noChangeArrowheads="1"/>
            </p:cNvSpPr>
            <p:nvPr/>
          </p:nvSpPr>
          <p:spPr bwMode="auto">
            <a:xfrm>
              <a:off x="1612" y="1692"/>
              <a:ext cx="120" cy="110"/>
            </a:xfrm>
            <a:custGeom>
              <a:avLst/>
              <a:gdLst>
                <a:gd name="T0" fmla="*/ 102 w 120"/>
                <a:gd name="T1" fmla="*/ 32 h 110"/>
                <a:gd name="T2" fmla="*/ 104 w 120"/>
                <a:gd name="T3" fmla="*/ 34 h 110"/>
                <a:gd name="T4" fmla="*/ 112 w 120"/>
                <a:gd name="T5" fmla="*/ 36 h 110"/>
                <a:gd name="T6" fmla="*/ 120 w 120"/>
                <a:gd name="T7" fmla="*/ 42 h 110"/>
                <a:gd name="T8" fmla="*/ 116 w 120"/>
                <a:gd name="T9" fmla="*/ 46 h 110"/>
                <a:gd name="T10" fmla="*/ 114 w 120"/>
                <a:gd name="T11" fmla="*/ 48 h 110"/>
                <a:gd name="T12" fmla="*/ 106 w 120"/>
                <a:gd name="T13" fmla="*/ 50 h 110"/>
                <a:gd name="T14" fmla="*/ 102 w 120"/>
                <a:gd name="T15" fmla="*/ 54 h 110"/>
                <a:gd name="T16" fmla="*/ 100 w 120"/>
                <a:gd name="T17" fmla="*/ 56 h 110"/>
                <a:gd name="T18" fmla="*/ 94 w 120"/>
                <a:gd name="T19" fmla="*/ 70 h 110"/>
                <a:gd name="T20" fmla="*/ 88 w 120"/>
                <a:gd name="T21" fmla="*/ 76 h 110"/>
                <a:gd name="T22" fmla="*/ 86 w 120"/>
                <a:gd name="T23" fmla="*/ 80 h 110"/>
                <a:gd name="T24" fmla="*/ 84 w 120"/>
                <a:gd name="T25" fmla="*/ 84 h 110"/>
                <a:gd name="T26" fmla="*/ 82 w 120"/>
                <a:gd name="T27" fmla="*/ 94 h 110"/>
                <a:gd name="T28" fmla="*/ 78 w 120"/>
                <a:gd name="T29" fmla="*/ 102 h 110"/>
                <a:gd name="T30" fmla="*/ 74 w 120"/>
                <a:gd name="T31" fmla="*/ 106 h 110"/>
                <a:gd name="T32" fmla="*/ 66 w 120"/>
                <a:gd name="T33" fmla="*/ 108 h 110"/>
                <a:gd name="T34" fmla="*/ 60 w 120"/>
                <a:gd name="T35" fmla="*/ 100 h 110"/>
                <a:gd name="T36" fmla="*/ 50 w 120"/>
                <a:gd name="T37" fmla="*/ 98 h 110"/>
                <a:gd name="T38" fmla="*/ 46 w 120"/>
                <a:gd name="T39" fmla="*/ 96 h 110"/>
                <a:gd name="T40" fmla="*/ 40 w 120"/>
                <a:gd name="T41" fmla="*/ 96 h 110"/>
                <a:gd name="T42" fmla="*/ 34 w 120"/>
                <a:gd name="T43" fmla="*/ 96 h 110"/>
                <a:gd name="T44" fmla="*/ 26 w 120"/>
                <a:gd name="T45" fmla="*/ 94 h 110"/>
                <a:gd name="T46" fmla="*/ 22 w 120"/>
                <a:gd name="T47" fmla="*/ 90 h 110"/>
                <a:gd name="T48" fmla="*/ 16 w 120"/>
                <a:gd name="T49" fmla="*/ 86 h 110"/>
                <a:gd name="T50" fmla="*/ 6 w 120"/>
                <a:gd name="T51" fmla="*/ 82 h 110"/>
                <a:gd name="T52" fmla="*/ 0 w 120"/>
                <a:gd name="T53" fmla="*/ 78 h 110"/>
                <a:gd name="T54" fmla="*/ 0 w 120"/>
                <a:gd name="T55" fmla="*/ 74 h 110"/>
                <a:gd name="T56" fmla="*/ 4 w 120"/>
                <a:gd name="T57" fmla="*/ 72 h 110"/>
                <a:gd name="T58" fmla="*/ 2 w 120"/>
                <a:gd name="T59" fmla="*/ 60 h 110"/>
                <a:gd name="T60" fmla="*/ 2 w 120"/>
                <a:gd name="T61" fmla="*/ 52 h 110"/>
                <a:gd name="T62" fmla="*/ 6 w 120"/>
                <a:gd name="T63" fmla="*/ 44 h 110"/>
                <a:gd name="T64" fmla="*/ 8 w 120"/>
                <a:gd name="T65" fmla="*/ 42 h 110"/>
                <a:gd name="T66" fmla="*/ 20 w 120"/>
                <a:gd name="T67" fmla="*/ 46 h 110"/>
                <a:gd name="T68" fmla="*/ 22 w 120"/>
                <a:gd name="T69" fmla="*/ 48 h 110"/>
                <a:gd name="T70" fmla="*/ 28 w 120"/>
                <a:gd name="T71" fmla="*/ 52 h 110"/>
                <a:gd name="T72" fmla="*/ 36 w 120"/>
                <a:gd name="T73" fmla="*/ 52 h 110"/>
                <a:gd name="T74" fmla="*/ 44 w 120"/>
                <a:gd name="T75" fmla="*/ 44 h 110"/>
                <a:gd name="T76" fmla="*/ 48 w 120"/>
                <a:gd name="T77" fmla="*/ 42 h 110"/>
                <a:gd name="T78" fmla="*/ 56 w 120"/>
                <a:gd name="T79" fmla="*/ 38 h 110"/>
                <a:gd name="T80" fmla="*/ 62 w 120"/>
                <a:gd name="T81" fmla="*/ 34 h 110"/>
                <a:gd name="T82" fmla="*/ 70 w 120"/>
                <a:gd name="T83" fmla="*/ 30 h 110"/>
                <a:gd name="T84" fmla="*/ 74 w 120"/>
                <a:gd name="T85" fmla="*/ 28 h 110"/>
                <a:gd name="T86" fmla="*/ 90 w 120"/>
                <a:gd name="T87" fmla="*/ 4 h 110"/>
                <a:gd name="T88" fmla="*/ 94 w 120"/>
                <a:gd name="T89" fmla="*/ 4 h 110"/>
                <a:gd name="T90" fmla="*/ 106 w 120"/>
                <a:gd name="T91" fmla="*/ 4 h 110"/>
                <a:gd name="T92" fmla="*/ 116 w 120"/>
                <a:gd name="T93" fmla="*/ 2 h 110"/>
                <a:gd name="T94" fmla="*/ 120 w 120"/>
                <a:gd name="T95" fmla="*/ 2 h 110"/>
                <a:gd name="T96" fmla="*/ 116 w 120"/>
                <a:gd name="T97" fmla="*/ 6 h 110"/>
                <a:gd name="T98" fmla="*/ 108 w 120"/>
                <a:gd name="T99" fmla="*/ 12 h 110"/>
                <a:gd name="T100" fmla="*/ 102 w 120"/>
                <a:gd name="T101" fmla="*/ 28 h 11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0"/>
                <a:gd name="T154" fmla="*/ 0 h 110"/>
                <a:gd name="T155" fmla="*/ 120 w 120"/>
                <a:gd name="T156" fmla="*/ 110 h 11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0" h="110">
                  <a:moveTo>
                    <a:pt x="102" y="28"/>
                  </a:moveTo>
                  <a:lnTo>
                    <a:pt x="102" y="32"/>
                  </a:lnTo>
                  <a:lnTo>
                    <a:pt x="102" y="34"/>
                  </a:lnTo>
                  <a:lnTo>
                    <a:pt x="104" y="34"/>
                  </a:lnTo>
                  <a:lnTo>
                    <a:pt x="106" y="34"/>
                  </a:lnTo>
                  <a:lnTo>
                    <a:pt x="112" y="36"/>
                  </a:lnTo>
                  <a:lnTo>
                    <a:pt x="116" y="38"/>
                  </a:lnTo>
                  <a:lnTo>
                    <a:pt x="120" y="42"/>
                  </a:lnTo>
                  <a:lnTo>
                    <a:pt x="118" y="44"/>
                  </a:lnTo>
                  <a:lnTo>
                    <a:pt x="116" y="46"/>
                  </a:lnTo>
                  <a:lnTo>
                    <a:pt x="114" y="48"/>
                  </a:lnTo>
                  <a:lnTo>
                    <a:pt x="108" y="48"/>
                  </a:lnTo>
                  <a:lnTo>
                    <a:pt x="106" y="50"/>
                  </a:lnTo>
                  <a:lnTo>
                    <a:pt x="102" y="52"/>
                  </a:lnTo>
                  <a:lnTo>
                    <a:pt x="102" y="54"/>
                  </a:lnTo>
                  <a:lnTo>
                    <a:pt x="100" y="56"/>
                  </a:lnTo>
                  <a:lnTo>
                    <a:pt x="98" y="70"/>
                  </a:lnTo>
                  <a:lnTo>
                    <a:pt x="94" y="70"/>
                  </a:lnTo>
                  <a:lnTo>
                    <a:pt x="90" y="74"/>
                  </a:lnTo>
                  <a:lnTo>
                    <a:pt x="88" y="76"/>
                  </a:lnTo>
                  <a:lnTo>
                    <a:pt x="86" y="78"/>
                  </a:lnTo>
                  <a:lnTo>
                    <a:pt x="86" y="80"/>
                  </a:lnTo>
                  <a:lnTo>
                    <a:pt x="84" y="82"/>
                  </a:lnTo>
                  <a:lnTo>
                    <a:pt x="84" y="84"/>
                  </a:lnTo>
                  <a:lnTo>
                    <a:pt x="82" y="90"/>
                  </a:lnTo>
                  <a:lnTo>
                    <a:pt x="82" y="94"/>
                  </a:lnTo>
                  <a:lnTo>
                    <a:pt x="80" y="98"/>
                  </a:lnTo>
                  <a:lnTo>
                    <a:pt x="78" y="102"/>
                  </a:lnTo>
                  <a:lnTo>
                    <a:pt x="76" y="104"/>
                  </a:lnTo>
                  <a:lnTo>
                    <a:pt x="74" y="106"/>
                  </a:lnTo>
                  <a:lnTo>
                    <a:pt x="70" y="108"/>
                  </a:lnTo>
                  <a:lnTo>
                    <a:pt x="66" y="108"/>
                  </a:lnTo>
                  <a:lnTo>
                    <a:pt x="64" y="110"/>
                  </a:lnTo>
                  <a:lnTo>
                    <a:pt x="60" y="100"/>
                  </a:lnTo>
                  <a:lnTo>
                    <a:pt x="50" y="100"/>
                  </a:lnTo>
                  <a:lnTo>
                    <a:pt x="50" y="98"/>
                  </a:lnTo>
                  <a:lnTo>
                    <a:pt x="50" y="96"/>
                  </a:lnTo>
                  <a:lnTo>
                    <a:pt x="46" y="96"/>
                  </a:lnTo>
                  <a:lnTo>
                    <a:pt x="42" y="96"/>
                  </a:lnTo>
                  <a:lnTo>
                    <a:pt x="40" y="96"/>
                  </a:lnTo>
                  <a:lnTo>
                    <a:pt x="38" y="96"/>
                  </a:lnTo>
                  <a:lnTo>
                    <a:pt x="34" y="96"/>
                  </a:lnTo>
                  <a:lnTo>
                    <a:pt x="30" y="96"/>
                  </a:lnTo>
                  <a:lnTo>
                    <a:pt x="26" y="94"/>
                  </a:lnTo>
                  <a:lnTo>
                    <a:pt x="24" y="92"/>
                  </a:lnTo>
                  <a:lnTo>
                    <a:pt x="22" y="90"/>
                  </a:lnTo>
                  <a:lnTo>
                    <a:pt x="20" y="88"/>
                  </a:lnTo>
                  <a:lnTo>
                    <a:pt x="16" y="86"/>
                  </a:lnTo>
                  <a:lnTo>
                    <a:pt x="12" y="84"/>
                  </a:lnTo>
                  <a:lnTo>
                    <a:pt x="6" y="82"/>
                  </a:lnTo>
                  <a:lnTo>
                    <a:pt x="2" y="80"/>
                  </a:lnTo>
                  <a:lnTo>
                    <a:pt x="0" y="78"/>
                  </a:lnTo>
                  <a:lnTo>
                    <a:pt x="0" y="76"/>
                  </a:lnTo>
                  <a:lnTo>
                    <a:pt x="0" y="74"/>
                  </a:lnTo>
                  <a:lnTo>
                    <a:pt x="2" y="74"/>
                  </a:lnTo>
                  <a:lnTo>
                    <a:pt x="4" y="72"/>
                  </a:lnTo>
                  <a:lnTo>
                    <a:pt x="2" y="60"/>
                  </a:lnTo>
                  <a:lnTo>
                    <a:pt x="2" y="56"/>
                  </a:lnTo>
                  <a:lnTo>
                    <a:pt x="2" y="52"/>
                  </a:lnTo>
                  <a:lnTo>
                    <a:pt x="4" y="48"/>
                  </a:lnTo>
                  <a:lnTo>
                    <a:pt x="6" y="44"/>
                  </a:lnTo>
                  <a:lnTo>
                    <a:pt x="8" y="42"/>
                  </a:lnTo>
                  <a:lnTo>
                    <a:pt x="28" y="42"/>
                  </a:lnTo>
                  <a:lnTo>
                    <a:pt x="20" y="46"/>
                  </a:lnTo>
                  <a:lnTo>
                    <a:pt x="22" y="48"/>
                  </a:lnTo>
                  <a:lnTo>
                    <a:pt x="26" y="50"/>
                  </a:lnTo>
                  <a:lnTo>
                    <a:pt x="28" y="52"/>
                  </a:lnTo>
                  <a:lnTo>
                    <a:pt x="32" y="54"/>
                  </a:lnTo>
                  <a:lnTo>
                    <a:pt x="36" y="52"/>
                  </a:lnTo>
                  <a:lnTo>
                    <a:pt x="40" y="50"/>
                  </a:lnTo>
                  <a:lnTo>
                    <a:pt x="44" y="44"/>
                  </a:lnTo>
                  <a:lnTo>
                    <a:pt x="48" y="42"/>
                  </a:lnTo>
                  <a:lnTo>
                    <a:pt x="50" y="38"/>
                  </a:lnTo>
                  <a:lnTo>
                    <a:pt x="56" y="38"/>
                  </a:lnTo>
                  <a:lnTo>
                    <a:pt x="58" y="36"/>
                  </a:lnTo>
                  <a:lnTo>
                    <a:pt x="62" y="34"/>
                  </a:lnTo>
                  <a:lnTo>
                    <a:pt x="66" y="32"/>
                  </a:lnTo>
                  <a:lnTo>
                    <a:pt x="70" y="30"/>
                  </a:lnTo>
                  <a:lnTo>
                    <a:pt x="72" y="28"/>
                  </a:lnTo>
                  <a:lnTo>
                    <a:pt x="74" y="28"/>
                  </a:lnTo>
                  <a:lnTo>
                    <a:pt x="82" y="14"/>
                  </a:lnTo>
                  <a:lnTo>
                    <a:pt x="90" y="4"/>
                  </a:lnTo>
                  <a:lnTo>
                    <a:pt x="94" y="4"/>
                  </a:lnTo>
                  <a:lnTo>
                    <a:pt x="100" y="4"/>
                  </a:lnTo>
                  <a:lnTo>
                    <a:pt x="106" y="4"/>
                  </a:lnTo>
                  <a:lnTo>
                    <a:pt x="112" y="4"/>
                  </a:lnTo>
                  <a:lnTo>
                    <a:pt x="116" y="2"/>
                  </a:lnTo>
                  <a:lnTo>
                    <a:pt x="120" y="0"/>
                  </a:lnTo>
                  <a:lnTo>
                    <a:pt x="120" y="2"/>
                  </a:lnTo>
                  <a:lnTo>
                    <a:pt x="118" y="4"/>
                  </a:lnTo>
                  <a:lnTo>
                    <a:pt x="116" y="6"/>
                  </a:lnTo>
                  <a:lnTo>
                    <a:pt x="112" y="8"/>
                  </a:lnTo>
                  <a:lnTo>
                    <a:pt x="108" y="12"/>
                  </a:lnTo>
                  <a:lnTo>
                    <a:pt x="102" y="14"/>
                  </a:lnTo>
                  <a:lnTo>
                    <a:pt x="102" y="2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20" name="Freeform 317"/>
            <p:cNvSpPr>
              <a:spLocks noChangeArrowheads="1"/>
            </p:cNvSpPr>
            <p:nvPr/>
          </p:nvSpPr>
          <p:spPr bwMode="auto">
            <a:xfrm>
              <a:off x="2016" y="1776"/>
              <a:ext cx="128" cy="108"/>
            </a:xfrm>
            <a:custGeom>
              <a:avLst/>
              <a:gdLst>
                <a:gd name="T0" fmla="*/ 78 w 128"/>
                <a:gd name="T1" fmla="*/ 40 h 108"/>
                <a:gd name="T2" fmla="*/ 78 w 128"/>
                <a:gd name="T3" fmla="*/ 38 h 108"/>
                <a:gd name="T4" fmla="*/ 76 w 128"/>
                <a:gd name="T5" fmla="*/ 36 h 108"/>
                <a:gd name="T6" fmla="*/ 72 w 128"/>
                <a:gd name="T7" fmla="*/ 36 h 108"/>
                <a:gd name="T8" fmla="*/ 70 w 128"/>
                <a:gd name="T9" fmla="*/ 34 h 108"/>
                <a:gd name="T10" fmla="*/ 68 w 128"/>
                <a:gd name="T11" fmla="*/ 32 h 108"/>
                <a:gd name="T12" fmla="*/ 62 w 128"/>
                <a:gd name="T13" fmla="*/ 28 h 108"/>
                <a:gd name="T14" fmla="*/ 58 w 128"/>
                <a:gd name="T15" fmla="*/ 24 h 108"/>
                <a:gd name="T16" fmla="*/ 52 w 128"/>
                <a:gd name="T17" fmla="*/ 20 h 108"/>
                <a:gd name="T18" fmla="*/ 46 w 128"/>
                <a:gd name="T19" fmla="*/ 16 h 108"/>
                <a:gd name="T20" fmla="*/ 42 w 128"/>
                <a:gd name="T21" fmla="*/ 12 h 108"/>
                <a:gd name="T22" fmla="*/ 40 w 128"/>
                <a:gd name="T23" fmla="*/ 10 h 108"/>
                <a:gd name="T24" fmla="*/ 38 w 128"/>
                <a:gd name="T25" fmla="*/ 10 h 108"/>
                <a:gd name="T26" fmla="*/ 34 w 128"/>
                <a:gd name="T27" fmla="*/ 10 h 108"/>
                <a:gd name="T28" fmla="*/ 26 w 128"/>
                <a:gd name="T29" fmla="*/ 8 h 108"/>
                <a:gd name="T30" fmla="*/ 14 w 128"/>
                <a:gd name="T31" fmla="*/ 4 h 108"/>
                <a:gd name="T32" fmla="*/ 4 w 128"/>
                <a:gd name="T33" fmla="*/ 0 h 108"/>
                <a:gd name="T34" fmla="*/ 0 w 128"/>
                <a:gd name="T35" fmla="*/ 80 h 108"/>
                <a:gd name="T36" fmla="*/ 12 w 128"/>
                <a:gd name="T37" fmla="*/ 86 h 108"/>
                <a:gd name="T38" fmla="*/ 28 w 128"/>
                <a:gd name="T39" fmla="*/ 80 h 108"/>
                <a:gd name="T40" fmla="*/ 28 w 128"/>
                <a:gd name="T41" fmla="*/ 78 h 108"/>
                <a:gd name="T42" fmla="*/ 28 w 128"/>
                <a:gd name="T43" fmla="*/ 76 h 108"/>
                <a:gd name="T44" fmla="*/ 30 w 128"/>
                <a:gd name="T45" fmla="*/ 74 h 108"/>
                <a:gd name="T46" fmla="*/ 34 w 128"/>
                <a:gd name="T47" fmla="*/ 72 h 108"/>
                <a:gd name="T48" fmla="*/ 38 w 128"/>
                <a:gd name="T49" fmla="*/ 68 h 108"/>
                <a:gd name="T50" fmla="*/ 42 w 128"/>
                <a:gd name="T51" fmla="*/ 68 h 108"/>
                <a:gd name="T52" fmla="*/ 46 w 128"/>
                <a:gd name="T53" fmla="*/ 66 h 108"/>
                <a:gd name="T54" fmla="*/ 52 w 128"/>
                <a:gd name="T55" fmla="*/ 68 h 108"/>
                <a:gd name="T56" fmla="*/ 76 w 128"/>
                <a:gd name="T57" fmla="*/ 82 h 108"/>
                <a:gd name="T58" fmla="*/ 86 w 128"/>
                <a:gd name="T59" fmla="*/ 94 h 108"/>
                <a:gd name="T60" fmla="*/ 104 w 128"/>
                <a:gd name="T61" fmla="*/ 102 h 108"/>
                <a:gd name="T62" fmla="*/ 126 w 128"/>
                <a:gd name="T63" fmla="*/ 108 h 108"/>
                <a:gd name="T64" fmla="*/ 128 w 128"/>
                <a:gd name="T65" fmla="*/ 108 h 108"/>
                <a:gd name="T66" fmla="*/ 128 w 128"/>
                <a:gd name="T67" fmla="*/ 106 h 108"/>
                <a:gd name="T68" fmla="*/ 128 w 128"/>
                <a:gd name="T69" fmla="*/ 104 h 108"/>
                <a:gd name="T70" fmla="*/ 128 w 128"/>
                <a:gd name="T71" fmla="*/ 100 h 108"/>
                <a:gd name="T72" fmla="*/ 126 w 128"/>
                <a:gd name="T73" fmla="*/ 98 h 108"/>
                <a:gd name="T74" fmla="*/ 124 w 128"/>
                <a:gd name="T75" fmla="*/ 94 h 108"/>
                <a:gd name="T76" fmla="*/ 120 w 128"/>
                <a:gd name="T77" fmla="*/ 92 h 108"/>
                <a:gd name="T78" fmla="*/ 116 w 128"/>
                <a:gd name="T79" fmla="*/ 88 h 108"/>
                <a:gd name="T80" fmla="*/ 110 w 128"/>
                <a:gd name="T81" fmla="*/ 84 h 108"/>
                <a:gd name="T82" fmla="*/ 106 w 128"/>
                <a:gd name="T83" fmla="*/ 80 h 108"/>
                <a:gd name="T84" fmla="*/ 102 w 128"/>
                <a:gd name="T85" fmla="*/ 76 h 108"/>
                <a:gd name="T86" fmla="*/ 98 w 128"/>
                <a:gd name="T87" fmla="*/ 72 h 108"/>
                <a:gd name="T88" fmla="*/ 96 w 128"/>
                <a:gd name="T89" fmla="*/ 70 h 108"/>
                <a:gd name="T90" fmla="*/ 96 w 128"/>
                <a:gd name="T91" fmla="*/ 70 h 108"/>
                <a:gd name="T92" fmla="*/ 80 w 128"/>
                <a:gd name="T93" fmla="*/ 60 h 108"/>
                <a:gd name="T94" fmla="*/ 96 w 128"/>
                <a:gd name="T95" fmla="*/ 54 h 108"/>
                <a:gd name="T96" fmla="*/ 92 w 128"/>
                <a:gd name="T97" fmla="*/ 46 h 108"/>
                <a:gd name="T98" fmla="*/ 90 w 128"/>
                <a:gd name="T99" fmla="*/ 46 h 108"/>
                <a:gd name="T100" fmla="*/ 88 w 128"/>
                <a:gd name="T101" fmla="*/ 44 h 108"/>
                <a:gd name="T102" fmla="*/ 84 w 128"/>
                <a:gd name="T103" fmla="*/ 44 h 108"/>
                <a:gd name="T104" fmla="*/ 80 w 128"/>
                <a:gd name="T105" fmla="*/ 42 h 108"/>
                <a:gd name="T106" fmla="*/ 78 w 128"/>
                <a:gd name="T107" fmla="*/ 42 h 108"/>
                <a:gd name="T108" fmla="*/ 78 w 128"/>
                <a:gd name="T109" fmla="*/ 40 h 10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28"/>
                <a:gd name="T166" fmla="*/ 0 h 108"/>
                <a:gd name="T167" fmla="*/ 128 w 128"/>
                <a:gd name="T168" fmla="*/ 108 h 10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28" h="108">
                  <a:moveTo>
                    <a:pt x="78" y="40"/>
                  </a:moveTo>
                  <a:lnTo>
                    <a:pt x="78" y="38"/>
                  </a:lnTo>
                  <a:lnTo>
                    <a:pt x="76" y="36"/>
                  </a:lnTo>
                  <a:lnTo>
                    <a:pt x="72" y="36"/>
                  </a:lnTo>
                  <a:lnTo>
                    <a:pt x="70" y="34"/>
                  </a:lnTo>
                  <a:lnTo>
                    <a:pt x="68" y="32"/>
                  </a:lnTo>
                  <a:lnTo>
                    <a:pt x="62" y="28"/>
                  </a:lnTo>
                  <a:lnTo>
                    <a:pt x="58" y="24"/>
                  </a:lnTo>
                  <a:lnTo>
                    <a:pt x="52" y="20"/>
                  </a:lnTo>
                  <a:lnTo>
                    <a:pt x="46" y="16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38" y="10"/>
                  </a:lnTo>
                  <a:lnTo>
                    <a:pt x="34" y="10"/>
                  </a:lnTo>
                  <a:lnTo>
                    <a:pt x="26" y="8"/>
                  </a:lnTo>
                  <a:lnTo>
                    <a:pt x="14" y="4"/>
                  </a:lnTo>
                  <a:lnTo>
                    <a:pt x="4" y="0"/>
                  </a:lnTo>
                  <a:lnTo>
                    <a:pt x="0" y="80"/>
                  </a:lnTo>
                  <a:lnTo>
                    <a:pt x="12" y="86"/>
                  </a:lnTo>
                  <a:lnTo>
                    <a:pt x="28" y="80"/>
                  </a:lnTo>
                  <a:lnTo>
                    <a:pt x="28" y="78"/>
                  </a:lnTo>
                  <a:lnTo>
                    <a:pt x="28" y="76"/>
                  </a:lnTo>
                  <a:lnTo>
                    <a:pt x="30" y="74"/>
                  </a:lnTo>
                  <a:lnTo>
                    <a:pt x="34" y="72"/>
                  </a:lnTo>
                  <a:lnTo>
                    <a:pt x="38" y="68"/>
                  </a:lnTo>
                  <a:lnTo>
                    <a:pt x="42" y="68"/>
                  </a:lnTo>
                  <a:lnTo>
                    <a:pt x="46" y="66"/>
                  </a:lnTo>
                  <a:lnTo>
                    <a:pt x="52" y="68"/>
                  </a:lnTo>
                  <a:lnTo>
                    <a:pt x="76" y="82"/>
                  </a:lnTo>
                  <a:lnTo>
                    <a:pt x="86" y="94"/>
                  </a:lnTo>
                  <a:lnTo>
                    <a:pt x="104" y="102"/>
                  </a:lnTo>
                  <a:lnTo>
                    <a:pt x="126" y="108"/>
                  </a:lnTo>
                  <a:lnTo>
                    <a:pt x="128" y="108"/>
                  </a:lnTo>
                  <a:lnTo>
                    <a:pt x="128" y="106"/>
                  </a:lnTo>
                  <a:lnTo>
                    <a:pt x="128" y="104"/>
                  </a:lnTo>
                  <a:lnTo>
                    <a:pt x="128" y="100"/>
                  </a:lnTo>
                  <a:lnTo>
                    <a:pt x="126" y="98"/>
                  </a:lnTo>
                  <a:lnTo>
                    <a:pt x="124" y="94"/>
                  </a:lnTo>
                  <a:lnTo>
                    <a:pt x="120" y="92"/>
                  </a:lnTo>
                  <a:lnTo>
                    <a:pt x="116" y="88"/>
                  </a:lnTo>
                  <a:lnTo>
                    <a:pt x="110" y="84"/>
                  </a:lnTo>
                  <a:lnTo>
                    <a:pt x="106" y="80"/>
                  </a:lnTo>
                  <a:lnTo>
                    <a:pt x="102" y="76"/>
                  </a:lnTo>
                  <a:lnTo>
                    <a:pt x="98" y="72"/>
                  </a:lnTo>
                  <a:lnTo>
                    <a:pt x="96" y="70"/>
                  </a:lnTo>
                  <a:lnTo>
                    <a:pt x="80" y="60"/>
                  </a:lnTo>
                  <a:lnTo>
                    <a:pt x="96" y="54"/>
                  </a:lnTo>
                  <a:lnTo>
                    <a:pt x="92" y="46"/>
                  </a:lnTo>
                  <a:lnTo>
                    <a:pt x="90" y="46"/>
                  </a:lnTo>
                  <a:lnTo>
                    <a:pt x="88" y="44"/>
                  </a:lnTo>
                  <a:lnTo>
                    <a:pt x="84" y="44"/>
                  </a:lnTo>
                  <a:lnTo>
                    <a:pt x="80" y="42"/>
                  </a:lnTo>
                  <a:lnTo>
                    <a:pt x="78" y="42"/>
                  </a:lnTo>
                  <a:lnTo>
                    <a:pt x="78" y="4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21" name="Freeform 318"/>
            <p:cNvSpPr>
              <a:spLocks noChangeArrowheads="1"/>
            </p:cNvSpPr>
            <p:nvPr/>
          </p:nvSpPr>
          <p:spPr bwMode="auto">
            <a:xfrm>
              <a:off x="1896" y="1748"/>
              <a:ext cx="122" cy="108"/>
            </a:xfrm>
            <a:custGeom>
              <a:avLst/>
              <a:gdLst>
                <a:gd name="T0" fmla="*/ 122 w 122"/>
                <a:gd name="T1" fmla="*/ 28 h 108"/>
                <a:gd name="T2" fmla="*/ 114 w 122"/>
                <a:gd name="T3" fmla="*/ 24 h 108"/>
                <a:gd name="T4" fmla="*/ 102 w 122"/>
                <a:gd name="T5" fmla="*/ 18 h 108"/>
                <a:gd name="T6" fmla="*/ 92 w 122"/>
                <a:gd name="T7" fmla="*/ 14 h 108"/>
                <a:gd name="T8" fmla="*/ 80 w 122"/>
                <a:gd name="T9" fmla="*/ 14 h 108"/>
                <a:gd name="T10" fmla="*/ 72 w 122"/>
                <a:gd name="T11" fmla="*/ 20 h 108"/>
                <a:gd name="T12" fmla="*/ 72 w 122"/>
                <a:gd name="T13" fmla="*/ 20 h 108"/>
                <a:gd name="T14" fmla="*/ 72 w 122"/>
                <a:gd name="T15" fmla="*/ 24 h 108"/>
                <a:gd name="T16" fmla="*/ 72 w 122"/>
                <a:gd name="T17" fmla="*/ 28 h 108"/>
                <a:gd name="T18" fmla="*/ 70 w 122"/>
                <a:gd name="T19" fmla="*/ 32 h 108"/>
                <a:gd name="T20" fmla="*/ 70 w 122"/>
                <a:gd name="T21" fmla="*/ 36 h 108"/>
                <a:gd name="T22" fmla="*/ 66 w 122"/>
                <a:gd name="T23" fmla="*/ 40 h 108"/>
                <a:gd name="T24" fmla="*/ 64 w 122"/>
                <a:gd name="T25" fmla="*/ 42 h 108"/>
                <a:gd name="T26" fmla="*/ 58 w 122"/>
                <a:gd name="T27" fmla="*/ 42 h 108"/>
                <a:gd name="T28" fmla="*/ 52 w 122"/>
                <a:gd name="T29" fmla="*/ 42 h 108"/>
                <a:gd name="T30" fmla="*/ 48 w 122"/>
                <a:gd name="T31" fmla="*/ 40 h 108"/>
                <a:gd name="T32" fmla="*/ 42 w 122"/>
                <a:gd name="T33" fmla="*/ 38 h 108"/>
                <a:gd name="T34" fmla="*/ 40 w 122"/>
                <a:gd name="T35" fmla="*/ 32 h 108"/>
                <a:gd name="T36" fmla="*/ 38 w 122"/>
                <a:gd name="T37" fmla="*/ 28 h 108"/>
                <a:gd name="T38" fmla="*/ 34 w 122"/>
                <a:gd name="T39" fmla="*/ 22 h 108"/>
                <a:gd name="T40" fmla="*/ 34 w 122"/>
                <a:gd name="T41" fmla="*/ 18 h 108"/>
                <a:gd name="T42" fmla="*/ 32 w 122"/>
                <a:gd name="T43" fmla="*/ 14 h 108"/>
                <a:gd name="T44" fmla="*/ 32 w 122"/>
                <a:gd name="T45" fmla="*/ 12 h 108"/>
                <a:gd name="T46" fmla="*/ 30 w 122"/>
                <a:gd name="T47" fmla="*/ 12 h 108"/>
                <a:gd name="T48" fmla="*/ 28 w 122"/>
                <a:gd name="T49" fmla="*/ 10 h 108"/>
                <a:gd name="T50" fmla="*/ 26 w 122"/>
                <a:gd name="T51" fmla="*/ 6 h 108"/>
                <a:gd name="T52" fmla="*/ 22 w 122"/>
                <a:gd name="T53" fmla="*/ 4 h 108"/>
                <a:gd name="T54" fmla="*/ 18 w 122"/>
                <a:gd name="T55" fmla="*/ 2 h 108"/>
                <a:gd name="T56" fmla="*/ 12 w 122"/>
                <a:gd name="T57" fmla="*/ 0 h 108"/>
                <a:gd name="T58" fmla="*/ 8 w 122"/>
                <a:gd name="T59" fmla="*/ 2 h 108"/>
                <a:gd name="T60" fmla="*/ 2 w 122"/>
                <a:gd name="T61" fmla="*/ 4 h 108"/>
                <a:gd name="T62" fmla="*/ 2 w 122"/>
                <a:gd name="T63" fmla="*/ 6 h 108"/>
                <a:gd name="T64" fmla="*/ 0 w 122"/>
                <a:gd name="T65" fmla="*/ 8 h 108"/>
                <a:gd name="T66" fmla="*/ 0 w 122"/>
                <a:gd name="T67" fmla="*/ 10 h 108"/>
                <a:gd name="T68" fmla="*/ 2 w 122"/>
                <a:gd name="T69" fmla="*/ 14 h 108"/>
                <a:gd name="T70" fmla="*/ 6 w 122"/>
                <a:gd name="T71" fmla="*/ 18 h 108"/>
                <a:gd name="T72" fmla="*/ 10 w 122"/>
                <a:gd name="T73" fmla="*/ 26 h 108"/>
                <a:gd name="T74" fmla="*/ 12 w 122"/>
                <a:gd name="T75" fmla="*/ 32 h 108"/>
                <a:gd name="T76" fmla="*/ 14 w 122"/>
                <a:gd name="T77" fmla="*/ 38 h 108"/>
                <a:gd name="T78" fmla="*/ 14 w 122"/>
                <a:gd name="T79" fmla="*/ 42 h 108"/>
                <a:gd name="T80" fmla="*/ 16 w 122"/>
                <a:gd name="T81" fmla="*/ 46 h 108"/>
                <a:gd name="T82" fmla="*/ 18 w 122"/>
                <a:gd name="T83" fmla="*/ 48 h 108"/>
                <a:gd name="T84" fmla="*/ 20 w 122"/>
                <a:gd name="T85" fmla="*/ 50 h 108"/>
                <a:gd name="T86" fmla="*/ 24 w 122"/>
                <a:gd name="T87" fmla="*/ 50 h 108"/>
                <a:gd name="T88" fmla="*/ 28 w 122"/>
                <a:gd name="T89" fmla="*/ 48 h 108"/>
                <a:gd name="T90" fmla="*/ 34 w 122"/>
                <a:gd name="T91" fmla="*/ 48 h 108"/>
                <a:gd name="T92" fmla="*/ 38 w 122"/>
                <a:gd name="T93" fmla="*/ 50 h 108"/>
                <a:gd name="T94" fmla="*/ 42 w 122"/>
                <a:gd name="T95" fmla="*/ 52 h 108"/>
                <a:gd name="T96" fmla="*/ 46 w 122"/>
                <a:gd name="T97" fmla="*/ 54 h 108"/>
                <a:gd name="T98" fmla="*/ 50 w 122"/>
                <a:gd name="T99" fmla="*/ 54 h 108"/>
                <a:gd name="T100" fmla="*/ 56 w 122"/>
                <a:gd name="T101" fmla="*/ 56 h 108"/>
                <a:gd name="T102" fmla="*/ 62 w 122"/>
                <a:gd name="T103" fmla="*/ 56 h 108"/>
                <a:gd name="T104" fmla="*/ 68 w 122"/>
                <a:gd name="T105" fmla="*/ 58 h 108"/>
                <a:gd name="T106" fmla="*/ 70 w 122"/>
                <a:gd name="T107" fmla="*/ 58 h 108"/>
                <a:gd name="T108" fmla="*/ 72 w 122"/>
                <a:gd name="T109" fmla="*/ 58 h 108"/>
                <a:gd name="T110" fmla="*/ 88 w 122"/>
                <a:gd name="T111" fmla="*/ 72 h 108"/>
                <a:gd name="T112" fmla="*/ 98 w 122"/>
                <a:gd name="T113" fmla="*/ 90 h 108"/>
                <a:gd name="T114" fmla="*/ 114 w 122"/>
                <a:gd name="T115" fmla="*/ 104 h 108"/>
                <a:gd name="T116" fmla="*/ 118 w 122"/>
                <a:gd name="T117" fmla="*/ 108 h 108"/>
                <a:gd name="T118" fmla="*/ 122 w 122"/>
                <a:gd name="T119" fmla="*/ 28 h 10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22"/>
                <a:gd name="T181" fmla="*/ 0 h 108"/>
                <a:gd name="T182" fmla="*/ 122 w 122"/>
                <a:gd name="T183" fmla="*/ 108 h 10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22" h="108">
                  <a:moveTo>
                    <a:pt x="122" y="28"/>
                  </a:moveTo>
                  <a:lnTo>
                    <a:pt x="114" y="24"/>
                  </a:lnTo>
                  <a:lnTo>
                    <a:pt x="102" y="18"/>
                  </a:lnTo>
                  <a:lnTo>
                    <a:pt x="92" y="14"/>
                  </a:lnTo>
                  <a:lnTo>
                    <a:pt x="80" y="14"/>
                  </a:lnTo>
                  <a:lnTo>
                    <a:pt x="72" y="20"/>
                  </a:lnTo>
                  <a:lnTo>
                    <a:pt x="72" y="24"/>
                  </a:lnTo>
                  <a:lnTo>
                    <a:pt x="72" y="28"/>
                  </a:lnTo>
                  <a:lnTo>
                    <a:pt x="70" y="32"/>
                  </a:lnTo>
                  <a:lnTo>
                    <a:pt x="70" y="36"/>
                  </a:lnTo>
                  <a:lnTo>
                    <a:pt x="66" y="40"/>
                  </a:lnTo>
                  <a:lnTo>
                    <a:pt x="64" y="42"/>
                  </a:lnTo>
                  <a:lnTo>
                    <a:pt x="58" y="42"/>
                  </a:lnTo>
                  <a:lnTo>
                    <a:pt x="52" y="42"/>
                  </a:lnTo>
                  <a:lnTo>
                    <a:pt x="48" y="40"/>
                  </a:lnTo>
                  <a:lnTo>
                    <a:pt x="42" y="38"/>
                  </a:lnTo>
                  <a:lnTo>
                    <a:pt x="40" y="32"/>
                  </a:lnTo>
                  <a:lnTo>
                    <a:pt x="38" y="28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2" y="14"/>
                  </a:lnTo>
                  <a:lnTo>
                    <a:pt x="32" y="12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6"/>
                  </a:lnTo>
                  <a:lnTo>
                    <a:pt x="22" y="4"/>
                  </a:lnTo>
                  <a:lnTo>
                    <a:pt x="18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6" y="18"/>
                  </a:lnTo>
                  <a:lnTo>
                    <a:pt x="10" y="26"/>
                  </a:lnTo>
                  <a:lnTo>
                    <a:pt x="12" y="32"/>
                  </a:lnTo>
                  <a:lnTo>
                    <a:pt x="14" y="38"/>
                  </a:lnTo>
                  <a:lnTo>
                    <a:pt x="14" y="42"/>
                  </a:lnTo>
                  <a:lnTo>
                    <a:pt x="16" y="46"/>
                  </a:lnTo>
                  <a:lnTo>
                    <a:pt x="18" y="48"/>
                  </a:lnTo>
                  <a:lnTo>
                    <a:pt x="20" y="50"/>
                  </a:lnTo>
                  <a:lnTo>
                    <a:pt x="24" y="50"/>
                  </a:lnTo>
                  <a:lnTo>
                    <a:pt x="28" y="48"/>
                  </a:lnTo>
                  <a:lnTo>
                    <a:pt x="34" y="48"/>
                  </a:lnTo>
                  <a:lnTo>
                    <a:pt x="38" y="50"/>
                  </a:lnTo>
                  <a:lnTo>
                    <a:pt x="42" y="52"/>
                  </a:lnTo>
                  <a:lnTo>
                    <a:pt x="46" y="54"/>
                  </a:lnTo>
                  <a:lnTo>
                    <a:pt x="50" y="54"/>
                  </a:lnTo>
                  <a:lnTo>
                    <a:pt x="56" y="56"/>
                  </a:lnTo>
                  <a:lnTo>
                    <a:pt x="62" y="56"/>
                  </a:lnTo>
                  <a:lnTo>
                    <a:pt x="68" y="58"/>
                  </a:lnTo>
                  <a:lnTo>
                    <a:pt x="70" y="58"/>
                  </a:lnTo>
                  <a:lnTo>
                    <a:pt x="72" y="58"/>
                  </a:lnTo>
                  <a:lnTo>
                    <a:pt x="88" y="72"/>
                  </a:lnTo>
                  <a:lnTo>
                    <a:pt x="98" y="90"/>
                  </a:lnTo>
                  <a:lnTo>
                    <a:pt x="114" y="104"/>
                  </a:lnTo>
                  <a:lnTo>
                    <a:pt x="118" y="108"/>
                  </a:lnTo>
                  <a:lnTo>
                    <a:pt x="122" y="2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22" name="Freeform 319"/>
            <p:cNvSpPr>
              <a:spLocks noChangeArrowheads="1"/>
            </p:cNvSpPr>
            <p:nvPr/>
          </p:nvSpPr>
          <p:spPr bwMode="auto">
            <a:xfrm>
              <a:off x="1668" y="1926"/>
              <a:ext cx="508" cy="408"/>
            </a:xfrm>
            <a:custGeom>
              <a:avLst/>
              <a:gdLst>
                <a:gd name="T0" fmla="*/ 98 w 508"/>
                <a:gd name="T1" fmla="*/ 124 h 408"/>
                <a:gd name="T2" fmla="*/ 110 w 508"/>
                <a:gd name="T3" fmla="*/ 100 h 408"/>
                <a:gd name="T4" fmla="*/ 128 w 508"/>
                <a:gd name="T5" fmla="*/ 86 h 408"/>
                <a:gd name="T6" fmla="*/ 134 w 508"/>
                <a:gd name="T7" fmla="*/ 70 h 408"/>
                <a:gd name="T8" fmla="*/ 170 w 508"/>
                <a:gd name="T9" fmla="*/ 48 h 408"/>
                <a:gd name="T10" fmla="*/ 190 w 508"/>
                <a:gd name="T11" fmla="*/ 60 h 408"/>
                <a:gd name="T12" fmla="*/ 202 w 508"/>
                <a:gd name="T13" fmla="*/ 56 h 408"/>
                <a:gd name="T14" fmla="*/ 196 w 508"/>
                <a:gd name="T15" fmla="*/ 44 h 408"/>
                <a:gd name="T16" fmla="*/ 204 w 508"/>
                <a:gd name="T17" fmla="*/ 28 h 408"/>
                <a:gd name="T18" fmla="*/ 230 w 508"/>
                <a:gd name="T19" fmla="*/ 18 h 408"/>
                <a:gd name="T20" fmla="*/ 222 w 508"/>
                <a:gd name="T21" fmla="*/ 8 h 408"/>
                <a:gd name="T22" fmla="*/ 238 w 508"/>
                <a:gd name="T23" fmla="*/ 0 h 408"/>
                <a:gd name="T24" fmla="*/ 246 w 508"/>
                <a:gd name="T25" fmla="*/ 8 h 408"/>
                <a:gd name="T26" fmla="*/ 252 w 508"/>
                <a:gd name="T27" fmla="*/ 12 h 408"/>
                <a:gd name="T28" fmla="*/ 256 w 508"/>
                <a:gd name="T29" fmla="*/ 4 h 408"/>
                <a:gd name="T30" fmla="*/ 268 w 508"/>
                <a:gd name="T31" fmla="*/ 20 h 408"/>
                <a:gd name="T32" fmla="*/ 298 w 508"/>
                <a:gd name="T33" fmla="*/ 18 h 408"/>
                <a:gd name="T34" fmla="*/ 300 w 508"/>
                <a:gd name="T35" fmla="*/ 32 h 408"/>
                <a:gd name="T36" fmla="*/ 286 w 508"/>
                <a:gd name="T37" fmla="*/ 52 h 408"/>
                <a:gd name="T38" fmla="*/ 326 w 508"/>
                <a:gd name="T39" fmla="*/ 82 h 408"/>
                <a:gd name="T40" fmla="*/ 344 w 508"/>
                <a:gd name="T41" fmla="*/ 78 h 408"/>
                <a:gd name="T42" fmla="*/ 358 w 508"/>
                <a:gd name="T43" fmla="*/ 10 h 408"/>
                <a:gd name="T44" fmla="*/ 364 w 508"/>
                <a:gd name="T45" fmla="*/ 0 h 408"/>
                <a:gd name="T46" fmla="*/ 378 w 508"/>
                <a:gd name="T47" fmla="*/ 20 h 408"/>
                <a:gd name="T48" fmla="*/ 376 w 508"/>
                <a:gd name="T49" fmla="*/ 36 h 408"/>
                <a:gd name="T50" fmla="*/ 390 w 508"/>
                <a:gd name="T51" fmla="*/ 42 h 408"/>
                <a:gd name="T52" fmla="*/ 404 w 508"/>
                <a:gd name="T53" fmla="*/ 66 h 408"/>
                <a:gd name="T54" fmla="*/ 412 w 508"/>
                <a:gd name="T55" fmla="*/ 80 h 408"/>
                <a:gd name="T56" fmla="*/ 424 w 508"/>
                <a:gd name="T57" fmla="*/ 100 h 408"/>
                <a:gd name="T58" fmla="*/ 454 w 508"/>
                <a:gd name="T59" fmla="*/ 136 h 408"/>
                <a:gd name="T60" fmla="*/ 506 w 508"/>
                <a:gd name="T61" fmla="*/ 210 h 408"/>
                <a:gd name="T62" fmla="*/ 508 w 508"/>
                <a:gd name="T63" fmla="*/ 272 h 408"/>
                <a:gd name="T64" fmla="*/ 488 w 508"/>
                <a:gd name="T65" fmla="*/ 294 h 408"/>
                <a:gd name="T66" fmla="*/ 472 w 508"/>
                <a:gd name="T67" fmla="*/ 332 h 408"/>
                <a:gd name="T68" fmla="*/ 460 w 508"/>
                <a:gd name="T69" fmla="*/ 352 h 408"/>
                <a:gd name="T70" fmla="*/ 460 w 508"/>
                <a:gd name="T71" fmla="*/ 384 h 408"/>
                <a:gd name="T72" fmla="*/ 414 w 508"/>
                <a:gd name="T73" fmla="*/ 408 h 408"/>
                <a:gd name="T74" fmla="*/ 394 w 508"/>
                <a:gd name="T75" fmla="*/ 392 h 408"/>
                <a:gd name="T76" fmla="*/ 376 w 508"/>
                <a:gd name="T77" fmla="*/ 396 h 408"/>
                <a:gd name="T78" fmla="*/ 344 w 508"/>
                <a:gd name="T79" fmla="*/ 388 h 408"/>
                <a:gd name="T80" fmla="*/ 274 w 508"/>
                <a:gd name="T81" fmla="*/ 318 h 408"/>
                <a:gd name="T82" fmla="*/ 214 w 508"/>
                <a:gd name="T83" fmla="*/ 294 h 408"/>
                <a:gd name="T84" fmla="*/ 134 w 508"/>
                <a:gd name="T85" fmla="*/ 326 h 408"/>
                <a:gd name="T86" fmla="*/ 120 w 508"/>
                <a:gd name="T87" fmla="*/ 340 h 408"/>
                <a:gd name="T88" fmla="*/ 80 w 508"/>
                <a:gd name="T89" fmla="*/ 338 h 408"/>
                <a:gd name="T90" fmla="*/ 64 w 508"/>
                <a:gd name="T91" fmla="*/ 352 h 408"/>
                <a:gd name="T92" fmla="*/ 36 w 508"/>
                <a:gd name="T93" fmla="*/ 350 h 408"/>
                <a:gd name="T94" fmla="*/ 30 w 508"/>
                <a:gd name="T95" fmla="*/ 340 h 408"/>
                <a:gd name="T96" fmla="*/ 20 w 508"/>
                <a:gd name="T97" fmla="*/ 342 h 408"/>
                <a:gd name="T98" fmla="*/ 26 w 508"/>
                <a:gd name="T99" fmla="*/ 326 h 408"/>
                <a:gd name="T100" fmla="*/ 24 w 508"/>
                <a:gd name="T101" fmla="*/ 284 h 408"/>
                <a:gd name="T102" fmla="*/ 4 w 508"/>
                <a:gd name="T103" fmla="*/ 228 h 408"/>
                <a:gd name="T104" fmla="*/ 4 w 508"/>
                <a:gd name="T105" fmla="*/ 194 h 408"/>
                <a:gd name="T106" fmla="*/ 12 w 508"/>
                <a:gd name="T107" fmla="*/ 154 h 408"/>
                <a:gd name="T108" fmla="*/ 30 w 508"/>
                <a:gd name="T109" fmla="*/ 138 h 40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508"/>
                <a:gd name="T166" fmla="*/ 0 h 408"/>
                <a:gd name="T167" fmla="*/ 508 w 508"/>
                <a:gd name="T168" fmla="*/ 408 h 40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508" h="408">
                  <a:moveTo>
                    <a:pt x="30" y="138"/>
                  </a:moveTo>
                  <a:lnTo>
                    <a:pt x="60" y="136"/>
                  </a:lnTo>
                  <a:lnTo>
                    <a:pt x="92" y="130"/>
                  </a:lnTo>
                  <a:lnTo>
                    <a:pt x="94" y="128"/>
                  </a:lnTo>
                  <a:lnTo>
                    <a:pt x="98" y="124"/>
                  </a:lnTo>
                  <a:lnTo>
                    <a:pt x="100" y="120"/>
                  </a:lnTo>
                  <a:lnTo>
                    <a:pt x="104" y="116"/>
                  </a:lnTo>
                  <a:lnTo>
                    <a:pt x="106" y="112"/>
                  </a:lnTo>
                  <a:lnTo>
                    <a:pt x="108" y="108"/>
                  </a:lnTo>
                  <a:lnTo>
                    <a:pt x="110" y="104"/>
                  </a:lnTo>
                  <a:lnTo>
                    <a:pt x="110" y="100"/>
                  </a:lnTo>
                  <a:lnTo>
                    <a:pt x="110" y="96"/>
                  </a:lnTo>
                  <a:lnTo>
                    <a:pt x="112" y="92"/>
                  </a:lnTo>
                  <a:lnTo>
                    <a:pt x="114" y="88"/>
                  </a:lnTo>
                  <a:lnTo>
                    <a:pt x="118" y="86"/>
                  </a:lnTo>
                  <a:lnTo>
                    <a:pt x="122" y="86"/>
                  </a:lnTo>
                  <a:lnTo>
                    <a:pt x="128" y="86"/>
                  </a:lnTo>
                  <a:lnTo>
                    <a:pt x="128" y="84"/>
                  </a:lnTo>
                  <a:lnTo>
                    <a:pt x="128" y="82"/>
                  </a:lnTo>
                  <a:lnTo>
                    <a:pt x="128" y="80"/>
                  </a:lnTo>
                  <a:lnTo>
                    <a:pt x="130" y="76"/>
                  </a:lnTo>
                  <a:lnTo>
                    <a:pt x="130" y="72"/>
                  </a:lnTo>
                  <a:lnTo>
                    <a:pt x="134" y="70"/>
                  </a:lnTo>
                  <a:lnTo>
                    <a:pt x="136" y="70"/>
                  </a:lnTo>
                  <a:lnTo>
                    <a:pt x="140" y="66"/>
                  </a:lnTo>
                  <a:lnTo>
                    <a:pt x="146" y="56"/>
                  </a:lnTo>
                  <a:lnTo>
                    <a:pt x="156" y="48"/>
                  </a:lnTo>
                  <a:lnTo>
                    <a:pt x="170" y="48"/>
                  </a:lnTo>
                  <a:lnTo>
                    <a:pt x="172" y="50"/>
                  </a:lnTo>
                  <a:lnTo>
                    <a:pt x="176" y="52"/>
                  </a:lnTo>
                  <a:lnTo>
                    <a:pt x="180" y="54"/>
                  </a:lnTo>
                  <a:lnTo>
                    <a:pt x="182" y="56"/>
                  </a:lnTo>
                  <a:lnTo>
                    <a:pt x="186" y="58"/>
                  </a:lnTo>
                  <a:lnTo>
                    <a:pt x="190" y="60"/>
                  </a:lnTo>
                  <a:lnTo>
                    <a:pt x="194" y="60"/>
                  </a:lnTo>
                  <a:lnTo>
                    <a:pt x="196" y="60"/>
                  </a:lnTo>
                  <a:lnTo>
                    <a:pt x="198" y="62"/>
                  </a:lnTo>
                  <a:lnTo>
                    <a:pt x="198" y="60"/>
                  </a:lnTo>
                  <a:lnTo>
                    <a:pt x="200" y="58"/>
                  </a:lnTo>
                  <a:lnTo>
                    <a:pt x="202" y="56"/>
                  </a:lnTo>
                  <a:lnTo>
                    <a:pt x="202" y="54"/>
                  </a:lnTo>
                  <a:lnTo>
                    <a:pt x="202" y="52"/>
                  </a:lnTo>
                  <a:lnTo>
                    <a:pt x="200" y="50"/>
                  </a:lnTo>
                  <a:lnTo>
                    <a:pt x="198" y="48"/>
                  </a:lnTo>
                  <a:lnTo>
                    <a:pt x="196" y="46"/>
                  </a:lnTo>
                  <a:lnTo>
                    <a:pt x="196" y="44"/>
                  </a:lnTo>
                  <a:lnTo>
                    <a:pt x="198" y="42"/>
                  </a:lnTo>
                  <a:lnTo>
                    <a:pt x="202" y="40"/>
                  </a:lnTo>
                  <a:lnTo>
                    <a:pt x="204" y="32"/>
                  </a:lnTo>
                  <a:lnTo>
                    <a:pt x="202" y="32"/>
                  </a:lnTo>
                  <a:lnTo>
                    <a:pt x="204" y="30"/>
                  </a:lnTo>
                  <a:lnTo>
                    <a:pt x="204" y="28"/>
                  </a:lnTo>
                  <a:lnTo>
                    <a:pt x="206" y="24"/>
                  </a:lnTo>
                  <a:lnTo>
                    <a:pt x="208" y="22"/>
                  </a:lnTo>
                  <a:lnTo>
                    <a:pt x="212" y="20"/>
                  </a:lnTo>
                  <a:lnTo>
                    <a:pt x="228" y="20"/>
                  </a:lnTo>
                  <a:lnTo>
                    <a:pt x="228" y="18"/>
                  </a:lnTo>
                  <a:lnTo>
                    <a:pt x="230" y="18"/>
                  </a:lnTo>
                  <a:lnTo>
                    <a:pt x="232" y="16"/>
                  </a:lnTo>
                  <a:lnTo>
                    <a:pt x="232" y="14"/>
                  </a:lnTo>
                  <a:lnTo>
                    <a:pt x="232" y="10"/>
                  </a:lnTo>
                  <a:lnTo>
                    <a:pt x="222" y="10"/>
                  </a:lnTo>
                  <a:lnTo>
                    <a:pt x="222" y="8"/>
                  </a:lnTo>
                  <a:lnTo>
                    <a:pt x="224" y="6"/>
                  </a:lnTo>
                  <a:lnTo>
                    <a:pt x="224" y="4"/>
                  </a:lnTo>
                  <a:lnTo>
                    <a:pt x="228" y="2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8" y="0"/>
                  </a:lnTo>
                  <a:lnTo>
                    <a:pt x="242" y="0"/>
                  </a:lnTo>
                  <a:lnTo>
                    <a:pt x="244" y="0"/>
                  </a:lnTo>
                  <a:lnTo>
                    <a:pt x="246" y="2"/>
                  </a:lnTo>
                  <a:lnTo>
                    <a:pt x="248" y="2"/>
                  </a:lnTo>
                  <a:lnTo>
                    <a:pt x="246" y="6"/>
                  </a:lnTo>
                  <a:lnTo>
                    <a:pt x="246" y="8"/>
                  </a:lnTo>
                  <a:lnTo>
                    <a:pt x="244" y="8"/>
                  </a:lnTo>
                  <a:lnTo>
                    <a:pt x="244" y="10"/>
                  </a:lnTo>
                  <a:lnTo>
                    <a:pt x="246" y="10"/>
                  </a:lnTo>
                  <a:lnTo>
                    <a:pt x="248" y="12"/>
                  </a:lnTo>
                  <a:lnTo>
                    <a:pt x="252" y="12"/>
                  </a:lnTo>
                  <a:lnTo>
                    <a:pt x="254" y="10"/>
                  </a:lnTo>
                  <a:lnTo>
                    <a:pt x="254" y="8"/>
                  </a:lnTo>
                  <a:lnTo>
                    <a:pt x="254" y="6"/>
                  </a:lnTo>
                  <a:lnTo>
                    <a:pt x="254" y="4"/>
                  </a:lnTo>
                  <a:lnTo>
                    <a:pt x="256" y="4"/>
                  </a:lnTo>
                  <a:lnTo>
                    <a:pt x="258" y="4"/>
                  </a:lnTo>
                  <a:lnTo>
                    <a:pt x="262" y="6"/>
                  </a:lnTo>
                  <a:lnTo>
                    <a:pt x="264" y="12"/>
                  </a:lnTo>
                  <a:lnTo>
                    <a:pt x="266" y="16"/>
                  </a:lnTo>
                  <a:lnTo>
                    <a:pt x="268" y="18"/>
                  </a:lnTo>
                  <a:lnTo>
                    <a:pt x="268" y="20"/>
                  </a:lnTo>
                  <a:lnTo>
                    <a:pt x="280" y="14"/>
                  </a:lnTo>
                  <a:lnTo>
                    <a:pt x="282" y="14"/>
                  </a:lnTo>
                  <a:lnTo>
                    <a:pt x="284" y="14"/>
                  </a:lnTo>
                  <a:lnTo>
                    <a:pt x="290" y="14"/>
                  </a:lnTo>
                  <a:lnTo>
                    <a:pt x="294" y="16"/>
                  </a:lnTo>
                  <a:lnTo>
                    <a:pt x="298" y="18"/>
                  </a:lnTo>
                  <a:lnTo>
                    <a:pt x="300" y="20"/>
                  </a:lnTo>
                  <a:lnTo>
                    <a:pt x="302" y="24"/>
                  </a:lnTo>
                  <a:lnTo>
                    <a:pt x="304" y="28"/>
                  </a:lnTo>
                  <a:lnTo>
                    <a:pt x="302" y="30"/>
                  </a:lnTo>
                  <a:lnTo>
                    <a:pt x="302" y="32"/>
                  </a:lnTo>
                  <a:lnTo>
                    <a:pt x="300" y="32"/>
                  </a:lnTo>
                  <a:lnTo>
                    <a:pt x="298" y="34"/>
                  </a:lnTo>
                  <a:lnTo>
                    <a:pt x="294" y="36"/>
                  </a:lnTo>
                  <a:lnTo>
                    <a:pt x="292" y="40"/>
                  </a:lnTo>
                  <a:lnTo>
                    <a:pt x="290" y="44"/>
                  </a:lnTo>
                  <a:lnTo>
                    <a:pt x="288" y="48"/>
                  </a:lnTo>
                  <a:lnTo>
                    <a:pt x="286" y="52"/>
                  </a:lnTo>
                  <a:lnTo>
                    <a:pt x="286" y="54"/>
                  </a:lnTo>
                  <a:lnTo>
                    <a:pt x="290" y="56"/>
                  </a:lnTo>
                  <a:lnTo>
                    <a:pt x="298" y="62"/>
                  </a:lnTo>
                  <a:lnTo>
                    <a:pt x="308" y="70"/>
                  </a:lnTo>
                  <a:lnTo>
                    <a:pt x="318" y="76"/>
                  </a:lnTo>
                  <a:lnTo>
                    <a:pt x="326" y="82"/>
                  </a:lnTo>
                  <a:lnTo>
                    <a:pt x="330" y="82"/>
                  </a:lnTo>
                  <a:lnTo>
                    <a:pt x="330" y="84"/>
                  </a:lnTo>
                  <a:lnTo>
                    <a:pt x="334" y="84"/>
                  </a:lnTo>
                  <a:lnTo>
                    <a:pt x="336" y="84"/>
                  </a:lnTo>
                  <a:lnTo>
                    <a:pt x="340" y="82"/>
                  </a:lnTo>
                  <a:lnTo>
                    <a:pt x="344" y="78"/>
                  </a:lnTo>
                  <a:lnTo>
                    <a:pt x="348" y="70"/>
                  </a:lnTo>
                  <a:lnTo>
                    <a:pt x="352" y="58"/>
                  </a:lnTo>
                  <a:lnTo>
                    <a:pt x="354" y="48"/>
                  </a:lnTo>
                  <a:lnTo>
                    <a:pt x="356" y="42"/>
                  </a:lnTo>
                  <a:lnTo>
                    <a:pt x="358" y="12"/>
                  </a:lnTo>
                  <a:lnTo>
                    <a:pt x="358" y="10"/>
                  </a:lnTo>
                  <a:lnTo>
                    <a:pt x="358" y="6"/>
                  </a:lnTo>
                  <a:lnTo>
                    <a:pt x="358" y="4"/>
                  </a:lnTo>
                  <a:lnTo>
                    <a:pt x="360" y="2"/>
                  </a:lnTo>
                  <a:lnTo>
                    <a:pt x="360" y="0"/>
                  </a:lnTo>
                  <a:lnTo>
                    <a:pt x="364" y="0"/>
                  </a:lnTo>
                  <a:lnTo>
                    <a:pt x="368" y="0"/>
                  </a:lnTo>
                  <a:lnTo>
                    <a:pt x="372" y="4"/>
                  </a:lnTo>
                  <a:lnTo>
                    <a:pt x="376" y="6"/>
                  </a:lnTo>
                  <a:lnTo>
                    <a:pt x="376" y="12"/>
                  </a:lnTo>
                  <a:lnTo>
                    <a:pt x="378" y="16"/>
                  </a:lnTo>
                  <a:lnTo>
                    <a:pt x="378" y="20"/>
                  </a:lnTo>
                  <a:lnTo>
                    <a:pt x="378" y="22"/>
                  </a:lnTo>
                  <a:lnTo>
                    <a:pt x="378" y="24"/>
                  </a:lnTo>
                  <a:lnTo>
                    <a:pt x="376" y="24"/>
                  </a:lnTo>
                  <a:lnTo>
                    <a:pt x="376" y="28"/>
                  </a:lnTo>
                  <a:lnTo>
                    <a:pt x="376" y="32"/>
                  </a:lnTo>
                  <a:lnTo>
                    <a:pt x="376" y="36"/>
                  </a:lnTo>
                  <a:lnTo>
                    <a:pt x="378" y="40"/>
                  </a:lnTo>
                  <a:lnTo>
                    <a:pt x="378" y="42"/>
                  </a:lnTo>
                  <a:lnTo>
                    <a:pt x="382" y="42"/>
                  </a:lnTo>
                  <a:lnTo>
                    <a:pt x="384" y="42"/>
                  </a:lnTo>
                  <a:lnTo>
                    <a:pt x="388" y="42"/>
                  </a:lnTo>
                  <a:lnTo>
                    <a:pt x="390" y="42"/>
                  </a:lnTo>
                  <a:lnTo>
                    <a:pt x="392" y="44"/>
                  </a:lnTo>
                  <a:lnTo>
                    <a:pt x="394" y="46"/>
                  </a:lnTo>
                  <a:lnTo>
                    <a:pt x="396" y="50"/>
                  </a:lnTo>
                  <a:lnTo>
                    <a:pt x="398" y="56"/>
                  </a:lnTo>
                  <a:lnTo>
                    <a:pt x="402" y="62"/>
                  </a:lnTo>
                  <a:lnTo>
                    <a:pt x="404" y="66"/>
                  </a:lnTo>
                  <a:lnTo>
                    <a:pt x="408" y="68"/>
                  </a:lnTo>
                  <a:lnTo>
                    <a:pt x="408" y="70"/>
                  </a:lnTo>
                  <a:lnTo>
                    <a:pt x="410" y="72"/>
                  </a:lnTo>
                  <a:lnTo>
                    <a:pt x="410" y="76"/>
                  </a:lnTo>
                  <a:lnTo>
                    <a:pt x="412" y="80"/>
                  </a:lnTo>
                  <a:lnTo>
                    <a:pt x="414" y="84"/>
                  </a:lnTo>
                  <a:lnTo>
                    <a:pt x="416" y="88"/>
                  </a:lnTo>
                  <a:lnTo>
                    <a:pt x="416" y="92"/>
                  </a:lnTo>
                  <a:lnTo>
                    <a:pt x="418" y="94"/>
                  </a:lnTo>
                  <a:lnTo>
                    <a:pt x="420" y="98"/>
                  </a:lnTo>
                  <a:lnTo>
                    <a:pt x="424" y="100"/>
                  </a:lnTo>
                  <a:lnTo>
                    <a:pt x="426" y="104"/>
                  </a:lnTo>
                  <a:lnTo>
                    <a:pt x="430" y="108"/>
                  </a:lnTo>
                  <a:lnTo>
                    <a:pt x="434" y="112"/>
                  </a:lnTo>
                  <a:lnTo>
                    <a:pt x="436" y="114"/>
                  </a:lnTo>
                  <a:lnTo>
                    <a:pt x="454" y="136"/>
                  </a:lnTo>
                  <a:lnTo>
                    <a:pt x="454" y="144"/>
                  </a:lnTo>
                  <a:lnTo>
                    <a:pt x="488" y="170"/>
                  </a:lnTo>
                  <a:lnTo>
                    <a:pt x="490" y="174"/>
                  </a:lnTo>
                  <a:lnTo>
                    <a:pt x="496" y="182"/>
                  </a:lnTo>
                  <a:lnTo>
                    <a:pt x="502" y="194"/>
                  </a:lnTo>
                  <a:lnTo>
                    <a:pt x="506" y="210"/>
                  </a:lnTo>
                  <a:lnTo>
                    <a:pt x="506" y="224"/>
                  </a:lnTo>
                  <a:lnTo>
                    <a:pt x="508" y="240"/>
                  </a:lnTo>
                  <a:lnTo>
                    <a:pt x="508" y="256"/>
                  </a:lnTo>
                  <a:lnTo>
                    <a:pt x="508" y="268"/>
                  </a:lnTo>
                  <a:lnTo>
                    <a:pt x="508" y="272"/>
                  </a:lnTo>
                  <a:lnTo>
                    <a:pt x="508" y="276"/>
                  </a:lnTo>
                  <a:lnTo>
                    <a:pt x="504" y="280"/>
                  </a:lnTo>
                  <a:lnTo>
                    <a:pt x="502" y="284"/>
                  </a:lnTo>
                  <a:lnTo>
                    <a:pt x="498" y="288"/>
                  </a:lnTo>
                  <a:lnTo>
                    <a:pt x="494" y="292"/>
                  </a:lnTo>
                  <a:lnTo>
                    <a:pt x="488" y="294"/>
                  </a:lnTo>
                  <a:lnTo>
                    <a:pt x="480" y="312"/>
                  </a:lnTo>
                  <a:lnTo>
                    <a:pt x="478" y="316"/>
                  </a:lnTo>
                  <a:lnTo>
                    <a:pt x="476" y="322"/>
                  </a:lnTo>
                  <a:lnTo>
                    <a:pt x="474" y="326"/>
                  </a:lnTo>
                  <a:lnTo>
                    <a:pt x="472" y="332"/>
                  </a:lnTo>
                  <a:lnTo>
                    <a:pt x="470" y="336"/>
                  </a:lnTo>
                  <a:lnTo>
                    <a:pt x="466" y="338"/>
                  </a:lnTo>
                  <a:lnTo>
                    <a:pt x="462" y="340"/>
                  </a:lnTo>
                  <a:lnTo>
                    <a:pt x="460" y="344"/>
                  </a:lnTo>
                  <a:lnTo>
                    <a:pt x="460" y="346"/>
                  </a:lnTo>
                  <a:lnTo>
                    <a:pt x="460" y="352"/>
                  </a:lnTo>
                  <a:lnTo>
                    <a:pt x="462" y="358"/>
                  </a:lnTo>
                  <a:lnTo>
                    <a:pt x="464" y="364"/>
                  </a:lnTo>
                  <a:lnTo>
                    <a:pt x="466" y="370"/>
                  </a:lnTo>
                  <a:lnTo>
                    <a:pt x="466" y="376"/>
                  </a:lnTo>
                  <a:lnTo>
                    <a:pt x="464" y="380"/>
                  </a:lnTo>
                  <a:lnTo>
                    <a:pt x="460" y="384"/>
                  </a:lnTo>
                  <a:lnTo>
                    <a:pt x="452" y="388"/>
                  </a:lnTo>
                  <a:lnTo>
                    <a:pt x="440" y="394"/>
                  </a:lnTo>
                  <a:lnTo>
                    <a:pt x="430" y="402"/>
                  </a:lnTo>
                  <a:lnTo>
                    <a:pt x="420" y="406"/>
                  </a:lnTo>
                  <a:lnTo>
                    <a:pt x="416" y="408"/>
                  </a:lnTo>
                  <a:lnTo>
                    <a:pt x="414" y="408"/>
                  </a:lnTo>
                  <a:lnTo>
                    <a:pt x="412" y="406"/>
                  </a:lnTo>
                  <a:lnTo>
                    <a:pt x="408" y="404"/>
                  </a:lnTo>
                  <a:lnTo>
                    <a:pt x="402" y="400"/>
                  </a:lnTo>
                  <a:lnTo>
                    <a:pt x="398" y="396"/>
                  </a:lnTo>
                  <a:lnTo>
                    <a:pt x="396" y="392"/>
                  </a:lnTo>
                  <a:lnTo>
                    <a:pt x="394" y="392"/>
                  </a:lnTo>
                  <a:lnTo>
                    <a:pt x="392" y="392"/>
                  </a:lnTo>
                  <a:lnTo>
                    <a:pt x="390" y="392"/>
                  </a:lnTo>
                  <a:lnTo>
                    <a:pt x="386" y="394"/>
                  </a:lnTo>
                  <a:lnTo>
                    <a:pt x="384" y="396"/>
                  </a:lnTo>
                  <a:lnTo>
                    <a:pt x="380" y="396"/>
                  </a:lnTo>
                  <a:lnTo>
                    <a:pt x="376" y="396"/>
                  </a:lnTo>
                  <a:lnTo>
                    <a:pt x="372" y="396"/>
                  </a:lnTo>
                  <a:lnTo>
                    <a:pt x="368" y="394"/>
                  </a:lnTo>
                  <a:lnTo>
                    <a:pt x="366" y="394"/>
                  </a:lnTo>
                  <a:lnTo>
                    <a:pt x="364" y="392"/>
                  </a:lnTo>
                  <a:lnTo>
                    <a:pt x="346" y="392"/>
                  </a:lnTo>
                  <a:lnTo>
                    <a:pt x="344" y="388"/>
                  </a:lnTo>
                  <a:lnTo>
                    <a:pt x="338" y="380"/>
                  </a:lnTo>
                  <a:lnTo>
                    <a:pt x="334" y="366"/>
                  </a:lnTo>
                  <a:lnTo>
                    <a:pt x="330" y="354"/>
                  </a:lnTo>
                  <a:lnTo>
                    <a:pt x="318" y="334"/>
                  </a:lnTo>
                  <a:lnTo>
                    <a:pt x="292" y="332"/>
                  </a:lnTo>
                  <a:lnTo>
                    <a:pt x="274" y="318"/>
                  </a:lnTo>
                  <a:lnTo>
                    <a:pt x="272" y="316"/>
                  </a:lnTo>
                  <a:lnTo>
                    <a:pt x="266" y="310"/>
                  </a:lnTo>
                  <a:lnTo>
                    <a:pt x="256" y="304"/>
                  </a:lnTo>
                  <a:lnTo>
                    <a:pt x="240" y="296"/>
                  </a:lnTo>
                  <a:lnTo>
                    <a:pt x="220" y="292"/>
                  </a:lnTo>
                  <a:lnTo>
                    <a:pt x="214" y="294"/>
                  </a:lnTo>
                  <a:lnTo>
                    <a:pt x="204" y="296"/>
                  </a:lnTo>
                  <a:lnTo>
                    <a:pt x="190" y="300"/>
                  </a:lnTo>
                  <a:lnTo>
                    <a:pt x="178" y="304"/>
                  </a:lnTo>
                  <a:lnTo>
                    <a:pt x="144" y="324"/>
                  </a:lnTo>
                  <a:lnTo>
                    <a:pt x="136" y="324"/>
                  </a:lnTo>
                  <a:lnTo>
                    <a:pt x="134" y="326"/>
                  </a:lnTo>
                  <a:lnTo>
                    <a:pt x="134" y="328"/>
                  </a:lnTo>
                  <a:lnTo>
                    <a:pt x="132" y="332"/>
                  </a:lnTo>
                  <a:lnTo>
                    <a:pt x="130" y="334"/>
                  </a:lnTo>
                  <a:lnTo>
                    <a:pt x="128" y="338"/>
                  </a:lnTo>
                  <a:lnTo>
                    <a:pt x="124" y="340"/>
                  </a:lnTo>
                  <a:lnTo>
                    <a:pt x="120" y="340"/>
                  </a:lnTo>
                  <a:lnTo>
                    <a:pt x="116" y="340"/>
                  </a:lnTo>
                  <a:lnTo>
                    <a:pt x="110" y="340"/>
                  </a:lnTo>
                  <a:lnTo>
                    <a:pt x="106" y="340"/>
                  </a:lnTo>
                  <a:lnTo>
                    <a:pt x="104" y="338"/>
                  </a:lnTo>
                  <a:lnTo>
                    <a:pt x="102" y="338"/>
                  </a:lnTo>
                  <a:lnTo>
                    <a:pt x="80" y="338"/>
                  </a:lnTo>
                  <a:lnTo>
                    <a:pt x="78" y="338"/>
                  </a:lnTo>
                  <a:lnTo>
                    <a:pt x="76" y="340"/>
                  </a:lnTo>
                  <a:lnTo>
                    <a:pt x="74" y="342"/>
                  </a:lnTo>
                  <a:lnTo>
                    <a:pt x="70" y="344"/>
                  </a:lnTo>
                  <a:lnTo>
                    <a:pt x="68" y="346"/>
                  </a:lnTo>
                  <a:lnTo>
                    <a:pt x="64" y="352"/>
                  </a:lnTo>
                  <a:lnTo>
                    <a:pt x="60" y="352"/>
                  </a:lnTo>
                  <a:lnTo>
                    <a:pt x="52" y="352"/>
                  </a:lnTo>
                  <a:lnTo>
                    <a:pt x="48" y="352"/>
                  </a:lnTo>
                  <a:lnTo>
                    <a:pt x="44" y="352"/>
                  </a:lnTo>
                  <a:lnTo>
                    <a:pt x="40" y="352"/>
                  </a:lnTo>
                  <a:lnTo>
                    <a:pt x="36" y="350"/>
                  </a:lnTo>
                  <a:lnTo>
                    <a:pt x="34" y="350"/>
                  </a:lnTo>
                  <a:lnTo>
                    <a:pt x="32" y="348"/>
                  </a:lnTo>
                  <a:lnTo>
                    <a:pt x="32" y="346"/>
                  </a:lnTo>
                  <a:lnTo>
                    <a:pt x="32" y="342"/>
                  </a:lnTo>
                  <a:lnTo>
                    <a:pt x="30" y="340"/>
                  </a:lnTo>
                  <a:lnTo>
                    <a:pt x="30" y="342"/>
                  </a:lnTo>
                  <a:lnTo>
                    <a:pt x="28" y="342"/>
                  </a:lnTo>
                  <a:lnTo>
                    <a:pt x="26" y="344"/>
                  </a:lnTo>
                  <a:lnTo>
                    <a:pt x="24" y="344"/>
                  </a:lnTo>
                  <a:lnTo>
                    <a:pt x="22" y="344"/>
                  </a:lnTo>
                  <a:lnTo>
                    <a:pt x="20" y="342"/>
                  </a:lnTo>
                  <a:lnTo>
                    <a:pt x="18" y="342"/>
                  </a:lnTo>
                  <a:lnTo>
                    <a:pt x="16" y="338"/>
                  </a:lnTo>
                  <a:lnTo>
                    <a:pt x="16" y="336"/>
                  </a:lnTo>
                  <a:lnTo>
                    <a:pt x="16" y="332"/>
                  </a:lnTo>
                  <a:lnTo>
                    <a:pt x="20" y="330"/>
                  </a:lnTo>
                  <a:lnTo>
                    <a:pt x="26" y="326"/>
                  </a:lnTo>
                  <a:lnTo>
                    <a:pt x="30" y="300"/>
                  </a:lnTo>
                  <a:lnTo>
                    <a:pt x="28" y="296"/>
                  </a:lnTo>
                  <a:lnTo>
                    <a:pt x="28" y="292"/>
                  </a:lnTo>
                  <a:lnTo>
                    <a:pt x="26" y="288"/>
                  </a:lnTo>
                  <a:lnTo>
                    <a:pt x="24" y="284"/>
                  </a:lnTo>
                  <a:lnTo>
                    <a:pt x="22" y="280"/>
                  </a:lnTo>
                  <a:lnTo>
                    <a:pt x="22" y="278"/>
                  </a:lnTo>
                  <a:lnTo>
                    <a:pt x="18" y="272"/>
                  </a:lnTo>
                  <a:lnTo>
                    <a:pt x="12" y="258"/>
                  </a:lnTo>
                  <a:lnTo>
                    <a:pt x="8" y="242"/>
                  </a:lnTo>
                  <a:lnTo>
                    <a:pt x="4" y="228"/>
                  </a:lnTo>
                  <a:lnTo>
                    <a:pt x="4" y="218"/>
                  </a:lnTo>
                  <a:lnTo>
                    <a:pt x="8" y="214"/>
                  </a:lnTo>
                  <a:lnTo>
                    <a:pt x="8" y="208"/>
                  </a:lnTo>
                  <a:lnTo>
                    <a:pt x="8" y="202"/>
                  </a:lnTo>
                  <a:lnTo>
                    <a:pt x="6" y="196"/>
                  </a:lnTo>
                  <a:lnTo>
                    <a:pt x="4" y="194"/>
                  </a:lnTo>
                  <a:lnTo>
                    <a:pt x="2" y="188"/>
                  </a:lnTo>
                  <a:lnTo>
                    <a:pt x="0" y="178"/>
                  </a:lnTo>
                  <a:lnTo>
                    <a:pt x="0" y="168"/>
                  </a:lnTo>
                  <a:lnTo>
                    <a:pt x="4" y="160"/>
                  </a:lnTo>
                  <a:lnTo>
                    <a:pt x="8" y="158"/>
                  </a:lnTo>
                  <a:lnTo>
                    <a:pt x="12" y="154"/>
                  </a:lnTo>
                  <a:lnTo>
                    <a:pt x="16" y="150"/>
                  </a:lnTo>
                  <a:lnTo>
                    <a:pt x="20" y="148"/>
                  </a:lnTo>
                  <a:lnTo>
                    <a:pt x="24" y="144"/>
                  </a:lnTo>
                  <a:lnTo>
                    <a:pt x="28" y="140"/>
                  </a:lnTo>
                  <a:lnTo>
                    <a:pt x="30" y="13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23" name="Freeform 320"/>
            <p:cNvSpPr>
              <a:spLocks noChangeArrowheads="1"/>
            </p:cNvSpPr>
            <p:nvPr/>
          </p:nvSpPr>
          <p:spPr bwMode="auto">
            <a:xfrm>
              <a:off x="1736" y="1714"/>
              <a:ext cx="82" cy="96"/>
            </a:xfrm>
            <a:custGeom>
              <a:avLst/>
              <a:gdLst>
                <a:gd name="T0" fmla="*/ 10 w 82"/>
                <a:gd name="T1" fmla="*/ 92 h 96"/>
                <a:gd name="T2" fmla="*/ 8 w 82"/>
                <a:gd name="T3" fmla="*/ 86 h 96"/>
                <a:gd name="T4" fmla="*/ 8 w 82"/>
                <a:gd name="T5" fmla="*/ 78 h 96"/>
                <a:gd name="T6" fmla="*/ 10 w 82"/>
                <a:gd name="T7" fmla="*/ 68 h 96"/>
                <a:gd name="T8" fmla="*/ 12 w 82"/>
                <a:gd name="T9" fmla="*/ 62 h 96"/>
                <a:gd name="T10" fmla="*/ 10 w 82"/>
                <a:gd name="T11" fmla="*/ 56 h 96"/>
                <a:gd name="T12" fmla="*/ 6 w 82"/>
                <a:gd name="T13" fmla="*/ 52 h 96"/>
                <a:gd name="T14" fmla="*/ 2 w 82"/>
                <a:gd name="T15" fmla="*/ 52 h 96"/>
                <a:gd name="T16" fmla="*/ 0 w 82"/>
                <a:gd name="T17" fmla="*/ 46 h 96"/>
                <a:gd name="T18" fmla="*/ 4 w 82"/>
                <a:gd name="T19" fmla="*/ 38 h 96"/>
                <a:gd name="T20" fmla="*/ 8 w 82"/>
                <a:gd name="T21" fmla="*/ 32 h 96"/>
                <a:gd name="T22" fmla="*/ 8 w 82"/>
                <a:gd name="T23" fmla="*/ 30 h 96"/>
                <a:gd name="T24" fmla="*/ 8 w 82"/>
                <a:gd name="T25" fmla="*/ 24 h 96"/>
                <a:gd name="T26" fmla="*/ 10 w 82"/>
                <a:gd name="T27" fmla="*/ 18 h 96"/>
                <a:gd name="T28" fmla="*/ 14 w 82"/>
                <a:gd name="T29" fmla="*/ 18 h 96"/>
                <a:gd name="T30" fmla="*/ 18 w 82"/>
                <a:gd name="T31" fmla="*/ 16 h 96"/>
                <a:gd name="T32" fmla="*/ 20 w 82"/>
                <a:gd name="T33" fmla="*/ 12 h 96"/>
                <a:gd name="T34" fmla="*/ 24 w 82"/>
                <a:gd name="T35" fmla="*/ 8 h 96"/>
                <a:gd name="T36" fmla="*/ 34 w 82"/>
                <a:gd name="T37" fmla="*/ 2 h 96"/>
                <a:gd name="T38" fmla="*/ 44 w 82"/>
                <a:gd name="T39" fmla="*/ 0 h 96"/>
                <a:gd name="T40" fmla="*/ 52 w 82"/>
                <a:gd name="T41" fmla="*/ 0 h 96"/>
                <a:gd name="T42" fmla="*/ 62 w 82"/>
                <a:gd name="T43" fmla="*/ 2 h 96"/>
                <a:gd name="T44" fmla="*/ 68 w 82"/>
                <a:gd name="T45" fmla="*/ 4 h 96"/>
                <a:gd name="T46" fmla="*/ 72 w 82"/>
                <a:gd name="T47" fmla="*/ 6 h 96"/>
                <a:gd name="T48" fmla="*/ 76 w 82"/>
                <a:gd name="T49" fmla="*/ 6 h 96"/>
                <a:gd name="T50" fmla="*/ 78 w 82"/>
                <a:gd name="T51" fmla="*/ 4 h 96"/>
                <a:gd name="T52" fmla="*/ 82 w 82"/>
                <a:gd name="T53" fmla="*/ 10 h 96"/>
                <a:gd name="T54" fmla="*/ 82 w 82"/>
                <a:gd name="T55" fmla="*/ 18 h 96"/>
                <a:gd name="T56" fmla="*/ 74 w 82"/>
                <a:gd name="T57" fmla="*/ 22 h 96"/>
                <a:gd name="T58" fmla="*/ 68 w 82"/>
                <a:gd name="T59" fmla="*/ 22 h 96"/>
                <a:gd name="T60" fmla="*/ 64 w 82"/>
                <a:gd name="T61" fmla="*/ 16 h 96"/>
                <a:gd name="T62" fmla="*/ 60 w 82"/>
                <a:gd name="T63" fmla="*/ 12 h 96"/>
                <a:gd name="T64" fmla="*/ 54 w 82"/>
                <a:gd name="T65" fmla="*/ 8 h 96"/>
                <a:gd name="T66" fmla="*/ 46 w 82"/>
                <a:gd name="T67" fmla="*/ 6 h 96"/>
                <a:gd name="T68" fmla="*/ 36 w 82"/>
                <a:gd name="T69" fmla="*/ 10 h 96"/>
                <a:gd name="T70" fmla="*/ 26 w 82"/>
                <a:gd name="T71" fmla="*/ 16 h 96"/>
                <a:gd name="T72" fmla="*/ 22 w 82"/>
                <a:gd name="T73" fmla="*/ 22 h 96"/>
                <a:gd name="T74" fmla="*/ 22 w 82"/>
                <a:gd name="T75" fmla="*/ 28 h 96"/>
                <a:gd name="T76" fmla="*/ 20 w 82"/>
                <a:gd name="T77" fmla="*/ 34 h 96"/>
                <a:gd name="T78" fmla="*/ 20 w 82"/>
                <a:gd name="T79" fmla="*/ 38 h 96"/>
                <a:gd name="T80" fmla="*/ 24 w 82"/>
                <a:gd name="T81" fmla="*/ 38 h 96"/>
                <a:gd name="T82" fmla="*/ 34 w 82"/>
                <a:gd name="T83" fmla="*/ 36 h 96"/>
                <a:gd name="T84" fmla="*/ 42 w 82"/>
                <a:gd name="T85" fmla="*/ 34 h 96"/>
                <a:gd name="T86" fmla="*/ 44 w 82"/>
                <a:gd name="T87" fmla="*/ 30 h 96"/>
                <a:gd name="T88" fmla="*/ 50 w 82"/>
                <a:gd name="T89" fmla="*/ 28 h 96"/>
                <a:gd name="T90" fmla="*/ 54 w 82"/>
                <a:gd name="T91" fmla="*/ 28 h 96"/>
                <a:gd name="T92" fmla="*/ 54 w 82"/>
                <a:gd name="T93" fmla="*/ 32 h 96"/>
                <a:gd name="T94" fmla="*/ 54 w 82"/>
                <a:gd name="T95" fmla="*/ 36 h 96"/>
                <a:gd name="T96" fmla="*/ 50 w 82"/>
                <a:gd name="T97" fmla="*/ 38 h 96"/>
                <a:gd name="T98" fmla="*/ 42 w 82"/>
                <a:gd name="T99" fmla="*/ 40 h 96"/>
                <a:gd name="T100" fmla="*/ 36 w 82"/>
                <a:gd name="T101" fmla="*/ 44 h 96"/>
                <a:gd name="T102" fmla="*/ 32 w 82"/>
                <a:gd name="T103" fmla="*/ 44 h 96"/>
                <a:gd name="T104" fmla="*/ 32 w 82"/>
                <a:gd name="T105" fmla="*/ 46 h 96"/>
                <a:gd name="T106" fmla="*/ 32 w 82"/>
                <a:gd name="T107" fmla="*/ 50 h 96"/>
                <a:gd name="T108" fmla="*/ 36 w 82"/>
                <a:gd name="T109" fmla="*/ 52 h 96"/>
                <a:gd name="T110" fmla="*/ 42 w 82"/>
                <a:gd name="T111" fmla="*/ 58 h 96"/>
                <a:gd name="T112" fmla="*/ 46 w 82"/>
                <a:gd name="T113" fmla="*/ 66 h 96"/>
                <a:gd name="T114" fmla="*/ 46 w 82"/>
                <a:gd name="T115" fmla="*/ 70 h 96"/>
                <a:gd name="T116" fmla="*/ 62 w 82"/>
                <a:gd name="T117" fmla="*/ 90 h 96"/>
                <a:gd name="T118" fmla="*/ 38 w 82"/>
                <a:gd name="T119" fmla="*/ 96 h 96"/>
                <a:gd name="T120" fmla="*/ 34 w 82"/>
                <a:gd name="T121" fmla="*/ 64 h 96"/>
                <a:gd name="T122" fmla="*/ 28 w 82"/>
                <a:gd name="T123" fmla="*/ 58 h 96"/>
                <a:gd name="T124" fmla="*/ 24 w 82"/>
                <a:gd name="T125" fmla="*/ 78 h 9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82"/>
                <a:gd name="T190" fmla="*/ 0 h 96"/>
                <a:gd name="T191" fmla="*/ 82 w 82"/>
                <a:gd name="T192" fmla="*/ 96 h 9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82" h="96">
                  <a:moveTo>
                    <a:pt x="16" y="88"/>
                  </a:moveTo>
                  <a:lnTo>
                    <a:pt x="10" y="92"/>
                  </a:lnTo>
                  <a:lnTo>
                    <a:pt x="10" y="90"/>
                  </a:lnTo>
                  <a:lnTo>
                    <a:pt x="8" y="86"/>
                  </a:lnTo>
                  <a:lnTo>
                    <a:pt x="8" y="82"/>
                  </a:lnTo>
                  <a:lnTo>
                    <a:pt x="8" y="78"/>
                  </a:lnTo>
                  <a:lnTo>
                    <a:pt x="8" y="72"/>
                  </a:lnTo>
                  <a:lnTo>
                    <a:pt x="10" y="68"/>
                  </a:lnTo>
                  <a:lnTo>
                    <a:pt x="12" y="64"/>
                  </a:lnTo>
                  <a:lnTo>
                    <a:pt x="12" y="62"/>
                  </a:lnTo>
                  <a:lnTo>
                    <a:pt x="12" y="58"/>
                  </a:lnTo>
                  <a:lnTo>
                    <a:pt x="10" y="56"/>
                  </a:lnTo>
                  <a:lnTo>
                    <a:pt x="8" y="54"/>
                  </a:lnTo>
                  <a:lnTo>
                    <a:pt x="6" y="52"/>
                  </a:lnTo>
                  <a:lnTo>
                    <a:pt x="2" y="52"/>
                  </a:lnTo>
                  <a:lnTo>
                    <a:pt x="0" y="50"/>
                  </a:lnTo>
                  <a:lnTo>
                    <a:pt x="0" y="46"/>
                  </a:lnTo>
                  <a:lnTo>
                    <a:pt x="2" y="42"/>
                  </a:lnTo>
                  <a:lnTo>
                    <a:pt x="4" y="38"/>
                  </a:lnTo>
                  <a:lnTo>
                    <a:pt x="6" y="34"/>
                  </a:lnTo>
                  <a:lnTo>
                    <a:pt x="8" y="32"/>
                  </a:lnTo>
                  <a:lnTo>
                    <a:pt x="8" y="30"/>
                  </a:lnTo>
                  <a:lnTo>
                    <a:pt x="8" y="28"/>
                  </a:lnTo>
                  <a:lnTo>
                    <a:pt x="8" y="24"/>
                  </a:lnTo>
                  <a:lnTo>
                    <a:pt x="8" y="20"/>
                  </a:lnTo>
                  <a:lnTo>
                    <a:pt x="10" y="18"/>
                  </a:lnTo>
                  <a:lnTo>
                    <a:pt x="14" y="16"/>
                  </a:lnTo>
                  <a:lnTo>
                    <a:pt x="14" y="18"/>
                  </a:lnTo>
                  <a:lnTo>
                    <a:pt x="16" y="18"/>
                  </a:lnTo>
                  <a:lnTo>
                    <a:pt x="18" y="16"/>
                  </a:lnTo>
                  <a:lnTo>
                    <a:pt x="20" y="16"/>
                  </a:lnTo>
                  <a:lnTo>
                    <a:pt x="20" y="12"/>
                  </a:lnTo>
                  <a:lnTo>
                    <a:pt x="22" y="10"/>
                  </a:lnTo>
                  <a:lnTo>
                    <a:pt x="24" y="8"/>
                  </a:lnTo>
                  <a:lnTo>
                    <a:pt x="30" y="4"/>
                  </a:lnTo>
                  <a:lnTo>
                    <a:pt x="34" y="2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46" y="0"/>
                  </a:lnTo>
                  <a:lnTo>
                    <a:pt x="52" y="0"/>
                  </a:lnTo>
                  <a:lnTo>
                    <a:pt x="56" y="0"/>
                  </a:lnTo>
                  <a:lnTo>
                    <a:pt x="62" y="2"/>
                  </a:lnTo>
                  <a:lnTo>
                    <a:pt x="68" y="4"/>
                  </a:lnTo>
                  <a:lnTo>
                    <a:pt x="70" y="6"/>
                  </a:lnTo>
                  <a:lnTo>
                    <a:pt x="72" y="6"/>
                  </a:lnTo>
                  <a:lnTo>
                    <a:pt x="74" y="6"/>
                  </a:lnTo>
                  <a:lnTo>
                    <a:pt x="76" y="6"/>
                  </a:lnTo>
                  <a:lnTo>
                    <a:pt x="76" y="4"/>
                  </a:lnTo>
                  <a:lnTo>
                    <a:pt x="78" y="4"/>
                  </a:lnTo>
                  <a:lnTo>
                    <a:pt x="80" y="6"/>
                  </a:lnTo>
                  <a:lnTo>
                    <a:pt x="82" y="10"/>
                  </a:lnTo>
                  <a:lnTo>
                    <a:pt x="82" y="14"/>
                  </a:lnTo>
                  <a:lnTo>
                    <a:pt x="82" y="18"/>
                  </a:lnTo>
                  <a:lnTo>
                    <a:pt x="78" y="20"/>
                  </a:lnTo>
                  <a:lnTo>
                    <a:pt x="74" y="22"/>
                  </a:lnTo>
                  <a:lnTo>
                    <a:pt x="72" y="22"/>
                  </a:lnTo>
                  <a:lnTo>
                    <a:pt x="68" y="22"/>
                  </a:lnTo>
                  <a:lnTo>
                    <a:pt x="66" y="20"/>
                  </a:lnTo>
                  <a:lnTo>
                    <a:pt x="64" y="16"/>
                  </a:lnTo>
                  <a:lnTo>
                    <a:pt x="62" y="14"/>
                  </a:lnTo>
                  <a:lnTo>
                    <a:pt x="60" y="12"/>
                  </a:lnTo>
                  <a:lnTo>
                    <a:pt x="58" y="10"/>
                  </a:lnTo>
                  <a:lnTo>
                    <a:pt x="54" y="8"/>
                  </a:lnTo>
                  <a:lnTo>
                    <a:pt x="50" y="8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6" y="10"/>
                  </a:lnTo>
                  <a:lnTo>
                    <a:pt x="30" y="14"/>
                  </a:lnTo>
                  <a:lnTo>
                    <a:pt x="26" y="16"/>
                  </a:lnTo>
                  <a:lnTo>
                    <a:pt x="24" y="18"/>
                  </a:lnTo>
                  <a:lnTo>
                    <a:pt x="22" y="22"/>
                  </a:lnTo>
                  <a:lnTo>
                    <a:pt x="22" y="24"/>
                  </a:lnTo>
                  <a:lnTo>
                    <a:pt x="22" y="28"/>
                  </a:lnTo>
                  <a:lnTo>
                    <a:pt x="22" y="30"/>
                  </a:lnTo>
                  <a:lnTo>
                    <a:pt x="20" y="34"/>
                  </a:lnTo>
                  <a:lnTo>
                    <a:pt x="20" y="36"/>
                  </a:lnTo>
                  <a:lnTo>
                    <a:pt x="20" y="38"/>
                  </a:lnTo>
                  <a:lnTo>
                    <a:pt x="24" y="38"/>
                  </a:lnTo>
                  <a:lnTo>
                    <a:pt x="28" y="36"/>
                  </a:lnTo>
                  <a:lnTo>
                    <a:pt x="34" y="36"/>
                  </a:lnTo>
                  <a:lnTo>
                    <a:pt x="40" y="36"/>
                  </a:lnTo>
                  <a:lnTo>
                    <a:pt x="42" y="34"/>
                  </a:lnTo>
                  <a:lnTo>
                    <a:pt x="44" y="32"/>
                  </a:lnTo>
                  <a:lnTo>
                    <a:pt x="44" y="30"/>
                  </a:lnTo>
                  <a:lnTo>
                    <a:pt x="48" y="28"/>
                  </a:lnTo>
                  <a:lnTo>
                    <a:pt x="50" y="28"/>
                  </a:lnTo>
                  <a:lnTo>
                    <a:pt x="52" y="28"/>
                  </a:lnTo>
                  <a:lnTo>
                    <a:pt x="54" y="28"/>
                  </a:lnTo>
                  <a:lnTo>
                    <a:pt x="54" y="30"/>
                  </a:lnTo>
                  <a:lnTo>
                    <a:pt x="54" y="32"/>
                  </a:lnTo>
                  <a:lnTo>
                    <a:pt x="54" y="34"/>
                  </a:lnTo>
                  <a:lnTo>
                    <a:pt x="54" y="36"/>
                  </a:lnTo>
                  <a:lnTo>
                    <a:pt x="52" y="38"/>
                  </a:lnTo>
                  <a:lnTo>
                    <a:pt x="50" y="38"/>
                  </a:lnTo>
                  <a:lnTo>
                    <a:pt x="46" y="40"/>
                  </a:lnTo>
                  <a:lnTo>
                    <a:pt x="42" y="40"/>
                  </a:lnTo>
                  <a:lnTo>
                    <a:pt x="38" y="42"/>
                  </a:lnTo>
                  <a:lnTo>
                    <a:pt x="36" y="44"/>
                  </a:lnTo>
                  <a:lnTo>
                    <a:pt x="32" y="44"/>
                  </a:lnTo>
                  <a:lnTo>
                    <a:pt x="32" y="46"/>
                  </a:lnTo>
                  <a:lnTo>
                    <a:pt x="30" y="48"/>
                  </a:lnTo>
                  <a:lnTo>
                    <a:pt x="32" y="50"/>
                  </a:lnTo>
                  <a:lnTo>
                    <a:pt x="36" y="52"/>
                  </a:lnTo>
                  <a:lnTo>
                    <a:pt x="40" y="54"/>
                  </a:lnTo>
                  <a:lnTo>
                    <a:pt x="42" y="58"/>
                  </a:lnTo>
                  <a:lnTo>
                    <a:pt x="44" y="62"/>
                  </a:lnTo>
                  <a:lnTo>
                    <a:pt x="46" y="66"/>
                  </a:lnTo>
                  <a:lnTo>
                    <a:pt x="46" y="68"/>
                  </a:lnTo>
                  <a:lnTo>
                    <a:pt x="46" y="70"/>
                  </a:lnTo>
                  <a:lnTo>
                    <a:pt x="58" y="76"/>
                  </a:lnTo>
                  <a:lnTo>
                    <a:pt x="62" y="90"/>
                  </a:lnTo>
                  <a:lnTo>
                    <a:pt x="46" y="92"/>
                  </a:lnTo>
                  <a:lnTo>
                    <a:pt x="38" y="96"/>
                  </a:lnTo>
                  <a:lnTo>
                    <a:pt x="34" y="80"/>
                  </a:lnTo>
                  <a:lnTo>
                    <a:pt x="34" y="64"/>
                  </a:lnTo>
                  <a:lnTo>
                    <a:pt x="32" y="62"/>
                  </a:lnTo>
                  <a:lnTo>
                    <a:pt x="28" y="58"/>
                  </a:lnTo>
                  <a:lnTo>
                    <a:pt x="24" y="58"/>
                  </a:lnTo>
                  <a:lnTo>
                    <a:pt x="24" y="78"/>
                  </a:lnTo>
                  <a:lnTo>
                    <a:pt x="16" y="8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24" name="Freeform 321"/>
            <p:cNvSpPr>
              <a:spLocks noChangeArrowheads="1"/>
            </p:cNvSpPr>
            <p:nvPr/>
          </p:nvSpPr>
          <p:spPr bwMode="auto">
            <a:xfrm>
              <a:off x="1430" y="1672"/>
              <a:ext cx="136" cy="148"/>
            </a:xfrm>
            <a:custGeom>
              <a:avLst/>
              <a:gdLst>
                <a:gd name="T0" fmla="*/ 2 w 136"/>
                <a:gd name="T1" fmla="*/ 2 h 148"/>
                <a:gd name="T2" fmla="*/ 8 w 136"/>
                <a:gd name="T3" fmla="*/ 4 h 148"/>
                <a:gd name="T4" fmla="*/ 18 w 136"/>
                <a:gd name="T5" fmla="*/ 2 h 148"/>
                <a:gd name="T6" fmla="*/ 24 w 136"/>
                <a:gd name="T7" fmla="*/ 0 h 148"/>
                <a:gd name="T8" fmla="*/ 32 w 136"/>
                <a:gd name="T9" fmla="*/ 4 h 148"/>
                <a:gd name="T10" fmla="*/ 38 w 136"/>
                <a:gd name="T11" fmla="*/ 14 h 148"/>
                <a:gd name="T12" fmla="*/ 42 w 136"/>
                <a:gd name="T13" fmla="*/ 18 h 148"/>
                <a:gd name="T14" fmla="*/ 42 w 136"/>
                <a:gd name="T15" fmla="*/ 20 h 148"/>
                <a:gd name="T16" fmla="*/ 66 w 136"/>
                <a:gd name="T17" fmla="*/ 42 h 148"/>
                <a:gd name="T18" fmla="*/ 72 w 136"/>
                <a:gd name="T19" fmla="*/ 42 h 148"/>
                <a:gd name="T20" fmla="*/ 92 w 136"/>
                <a:gd name="T21" fmla="*/ 60 h 148"/>
                <a:gd name="T22" fmla="*/ 110 w 136"/>
                <a:gd name="T23" fmla="*/ 74 h 148"/>
                <a:gd name="T24" fmla="*/ 108 w 136"/>
                <a:gd name="T25" fmla="*/ 74 h 148"/>
                <a:gd name="T26" fmla="*/ 104 w 136"/>
                <a:gd name="T27" fmla="*/ 76 h 148"/>
                <a:gd name="T28" fmla="*/ 104 w 136"/>
                <a:gd name="T29" fmla="*/ 78 h 148"/>
                <a:gd name="T30" fmla="*/ 114 w 136"/>
                <a:gd name="T31" fmla="*/ 88 h 148"/>
                <a:gd name="T32" fmla="*/ 126 w 136"/>
                <a:gd name="T33" fmla="*/ 100 h 148"/>
                <a:gd name="T34" fmla="*/ 128 w 136"/>
                <a:gd name="T35" fmla="*/ 102 h 148"/>
                <a:gd name="T36" fmla="*/ 132 w 136"/>
                <a:gd name="T37" fmla="*/ 108 h 148"/>
                <a:gd name="T38" fmla="*/ 136 w 136"/>
                <a:gd name="T39" fmla="*/ 116 h 148"/>
                <a:gd name="T40" fmla="*/ 134 w 136"/>
                <a:gd name="T41" fmla="*/ 116 h 148"/>
                <a:gd name="T42" fmla="*/ 134 w 136"/>
                <a:gd name="T43" fmla="*/ 120 h 148"/>
                <a:gd name="T44" fmla="*/ 136 w 136"/>
                <a:gd name="T45" fmla="*/ 128 h 148"/>
                <a:gd name="T46" fmla="*/ 136 w 136"/>
                <a:gd name="T47" fmla="*/ 132 h 148"/>
                <a:gd name="T48" fmla="*/ 136 w 136"/>
                <a:gd name="T49" fmla="*/ 140 h 148"/>
                <a:gd name="T50" fmla="*/ 132 w 136"/>
                <a:gd name="T51" fmla="*/ 146 h 148"/>
                <a:gd name="T52" fmla="*/ 126 w 136"/>
                <a:gd name="T53" fmla="*/ 148 h 148"/>
                <a:gd name="T54" fmla="*/ 122 w 136"/>
                <a:gd name="T55" fmla="*/ 148 h 148"/>
                <a:gd name="T56" fmla="*/ 100 w 136"/>
                <a:gd name="T57" fmla="*/ 138 h 148"/>
                <a:gd name="T58" fmla="*/ 82 w 136"/>
                <a:gd name="T59" fmla="*/ 116 h 148"/>
                <a:gd name="T60" fmla="*/ 62 w 136"/>
                <a:gd name="T61" fmla="*/ 88 h 148"/>
                <a:gd name="T62" fmla="*/ 52 w 136"/>
                <a:gd name="T63" fmla="*/ 68 h 148"/>
                <a:gd name="T64" fmla="*/ 44 w 136"/>
                <a:gd name="T65" fmla="*/ 60 h 148"/>
                <a:gd name="T66" fmla="*/ 40 w 136"/>
                <a:gd name="T67" fmla="*/ 54 h 148"/>
                <a:gd name="T68" fmla="*/ 34 w 136"/>
                <a:gd name="T69" fmla="*/ 46 h 148"/>
                <a:gd name="T70" fmla="*/ 14 w 136"/>
                <a:gd name="T71" fmla="*/ 18 h 148"/>
                <a:gd name="T72" fmla="*/ 12 w 136"/>
                <a:gd name="T73" fmla="*/ 16 h 148"/>
                <a:gd name="T74" fmla="*/ 6 w 136"/>
                <a:gd name="T75" fmla="*/ 12 h 148"/>
                <a:gd name="T76" fmla="*/ 0 w 136"/>
                <a:gd name="T77" fmla="*/ 6 h 148"/>
                <a:gd name="T78" fmla="*/ 0 w 136"/>
                <a:gd name="T79" fmla="*/ 0 h 148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36"/>
                <a:gd name="T121" fmla="*/ 0 h 148"/>
                <a:gd name="T122" fmla="*/ 136 w 136"/>
                <a:gd name="T123" fmla="*/ 148 h 148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36" h="148">
                  <a:moveTo>
                    <a:pt x="0" y="0"/>
                  </a:moveTo>
                  <a:lnTo>
                    <a:pt x="2" y="2"/>
                  </a:lnTo>
                  <a:lnTo>
                    <a:pt x="4" y="2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4" y="0"/>
                  </a:lnTo>
                  <a:lnTo>
                    <a:pt x="28" y="2"/>
                  </a:lnTo>
                  <a:lnTo>
                    <a:pt x="32" y="4"/>
                  </a:lnTo>
                  <a:lnTo>
                    <a:pt x="36" y="8"/>
                  </a:lnTo>
                  <a:lnTo>
                    <a:pt x="38" y="14"/>
                  </a:lnTo>
                  <a:lnTo>
                    <a:pt x="40" y="16"/>
                  </a:lnTo>
                  <a:lnTo>
                    <a:pt x="42" y="18"/>
                  </a:lnTo>
                  <a:lnTo>
                    <a:pt x="42" y="20"/>
                  </a:lnTo>
                  <a:lnTo>
                    <a:pt x="66" y="42"/>
                  </a:lnTo>
                  <a:lnTo>
                    <a:pt x="68" y="40"/>
                  </a:lnTo>
                  <a:lnTo>
                    <a:pt x="72" y="42"/>
                  </a:lnTo>
                  <a:lnTo>
                    <a:pt x="82" y="50"/>
                  </a:lnTo>
                  <a:lnTo>
                    <a:pt x="92" y="60"/>
                  </a:lnTo>
                  <a:lnTo>
                    <a:pt x="104" y="68"/>
                  </a:lnTo>
                  <a:lnTo>
                    <a:pt x="110" y="74"/>
                  </a:lnTo>
                  <a:lnTo>
                    <a:pt x="108" y="74"/>
                  </a:lnTo>
                  <a:lnTo>
                    <a:pt x="106" y="74"/>
                  </a:lnTo>
                  <a:lnTo>
                    <a:pt x="104" y="76"/>
                  </a:lnTo>
                  <a:lnTo>
                    <a:pt x="102" y="76"/>
                  </a:lnTo>
                  <a:lnTo>
                    <a:pt x="104" y="78"/>
                  </a:lnTo>
                  <a:lnTo>
                    <a:pt x="106" y="82"/>
                  </a:lnTo>
                  <a:lnTo>
                    <a:pt x="114" y="88"/>
                  </a:lnTo>
                  <a:lnTo>
                    <a:pt x="114" y="100"/>
                  </a:lnTo>
                  <a:lnTo>
                    <a:pt x="126" y="100"/>
                  </a:lnTo>
                  <a:lnTo>
                    <a:pt x="128" y="102"/>
                  </a:lnTo>
                  <a:lnTo>
                    <a:pt x="130" y="104"/>
                  </a:lnTo>
                  <a:lnTo>
                    <a:pt x="132" y="108"/>
                  </a:lnTo>
                  <a:lnTo>
                    <a:pt x="134" y="112"/>
                  </a:lnTo>
                  <a:lnTo>
                    <a:pt x="136" y="116"/>
                  </a:lnTo>
                  <a:lnTo>
                    <a:pt x="134" y="116"/>
                  </a:lnTo>
                  <a:lnTo>
                    <a:pt x="134" y="118"/>
                  </a:lnTo>
                  <a:lnTo>
                    <a:pt x="134" y="120"/>
                  </a:lnTo>
                  <a:lnTo>
                    <a:pt x="134" y="124"/>
                  </a:lnTo>
                  <a:lnTo>
                    <a:pt x="136" y="128"/>
                  </a:lnTo>
                  <a:lnTo>
                    <a:pt x="136" y="130"/>
                  </a:lnTo>
                  <a:lnTo>
                    <a:pt x="136" y="132"/>
                  </a:lnTo>
                  <a:lnTo>
                    <a:pt x="136" y="136"/>
                  </a:lnTo>
                  <a:lnTo>
                    <a:pt x="136" y="140"/>
                  </a:lnTo>
                  <a:lnTo>
                    <a:pt x="134" y="144"/>
                  </a:lnTo>
                  <a:lnTo>
                    <a:pt x="132" y="146"/>
                  </a:lnTo>
                  <a:lnTo>
                    <a:pt x="128" y="148"/>
                  </a:lnTo>
                  <a:lnTo>
                    <a:pt x="126" y="148"/>
                  </a:lnTo>
                  <a:lnTo>
                    <a:pt x="122" y="148"/>
                  </a:lnTo>
                  <a:lnTo>
                    <a:pt x="102" y="142"/>
                  </a:lnTo>
                  <a:lnTo>
                    <a:pt x="100" y="138"/>
                  </a:lnTo>
                  <a:lnTo>
                    <a:pt x="92" y="128"/>
                  </a:lnTo>
                  <a:lnTo>
                    <a:pt x="82" y="116"/>
                  </a:lnTo>
                  <a:lnTo>
                    <a:pt x="72" y="102"/>
                  </a:lnTo>
                  <a:lnTo>
                    <a:pt x="62" y="88"/>
                  </a:lnTo>
                  <a:lnTo>
                    <a:pt x="56" y="78"/>
                  </a:lnTo>
                  <a:lnTo>
                    <a:pt x="52" y="68"/>
                  </a:lnTo>
                  <a:lnTo>
                    <a:pt x="44" y="62"/>
                  </a:lnTo>
                  <a:lnTo>
                    <a:pt x="44" y="60"/>
                  </a:lnTo>
                  <a:lnTo>
                    <a:pt x="42" y="58"/>
                  </a:lnTo>
                  <a:lnTo>
                    <a:pt x="40" y="54"/>
                  </a:lnTo>
                  <a:lnTo>
                    <a:pt x="38" y="50"/>
                  </a:lnTo>
                  <a:lnTo>
                    <a:pt x="34" y="46"/>
                  </a:lnTo>
                  <a:lnTo>
                    <a:pt x="32" y="42"/>
                  </a:lnTo>
                  <a:lnTo>
                    <a:pt x="14" y="18"/>
                  </a:lnTo>
                  <a:lnTo>
                    <a:pt x="12" y="16"/>
                  </a:lnTo>
                  <a:lnTo>
                    <a:pt x="8" y="14"/>
                  </a:lnTo>
                  <a:lnTo>
                    <a:pt x="6" y="12"/>
                  </a:lnTo>
                  <a:lnTo>
                    <a:pt x="2" y="8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25" name="Freeform 322"/>
            <p:cNvSpPr>
              <a:spLocks noChangeArrowheads="1"/>
            </p:cNvSpPr>
            <p:nvPr/>
          </p:nvSpPr>
          <p:spPr bwMode="auto">
            <a:xfrm>
              <a:off x="1562" y="1824"/>
              <a:ext cx="116" cy="32"/>
            </a:xfrm>
            <a:custGeom>
              <a:avLst/>
              <a:gdLst>
                <a:gd name="T0" fmla="*/ 50 w 116"/>
                <a:gd name="T1" fmla="*/ 22 h 32"/>
                <a:gd name="T2" fmla="*/ 22 w 116"/>
                <a:gd name="T3" fmla="*/ 22 h 32"/>
                <a:gd name="T4" fmla="*/ 0 w 116"/>
                <a:gd name="T5" fmla="*/ 10 h 32"/>
                <a:gd name="T6" fmla="*/ 2 w 116"/>
                <a:gd name="T7" fmla="*/ 4 h 32"/>
                <a:gd name="T8" fmla="*/ 2 w 116"/>
                <a:gd name="T9" fmla="*/ 4 h 32"/>
                <a:gd name="T10" fmla="*/ 6 w 116"/>
                <a:gd name="T11" fmla="*/ 2 h 32"/>
                <a:gd name="T12" fmla="*/ 10 w 116"/>
                <a:gd name="T13" fmla="*/ 0 h 32"/>
                <a:gd name="T14" fmla="*/ 14 w 116"/>
                <a:gd name="T15" fmla="*/ 0 h 32"/>
                <a:gd name="T16" fmla="*/ 20 w 116"/>
                <a:gd name="T17" fmla="*/ 0 h 32"/>
                <a:gd name="T18" fmla="*/ 26 w 116"/>
                <a:gd name="T19" fmla="*/ 0 h 32"/>
                <a:gd name="T20" fmla="*/ 56 w 116"/>
                <a:gd name="T21" fmla="*/ 8 h 32"/>
                <a:gd name="T22" fmla="*/ 58 w 116"/>
                <a:gd name="T23" fmla="*/ 8 h 32"/>
                <a:gd name="T24" fmla="*/ 62 w 116"/>
                <a:gd name="T25" fmla="*/ 6 h 32"/>
                <a:gd name="T26" fmla="*/ 66 w 116"/>
                <a:gd name="T27" fmla="*/ 6 h 32"/>
                <a:gd name="T28" fmla="*/ 72 w 116"/>
                <a:gd name="T29" fmla="*/ 6 h 32"/>
                <a:gd name="T30" fmla="*/ 80 w 116"/>
                <a:gd name="T31" fmla="*/ 6 h 32"/>
                <a:gd name="T32" fmla="*/ 84 w 116"/>
                <a:gd name="T33" fmla="*/ 8 h 32"/>
                <a:gd name="T34" fmla="*/ 90 w 116"/>
                <a:gd name="T35" fmla="*/ 12 h 32"/>
                <a:gd name="T36" fmla="*/ 96 w 116"/>
                <a:gd name="T37" fmla="*/ 14 h 32"/>
                <a:gd name="T38" fmla="*/ 102 w 116"/>
                <a:gd name="T39" fmla="*/ 16 h 32"/>
                <a:gd name="T40" fmla="*/ 108 w 116"/>
                <a:gd name="T41" fmla="*/ 18 h 32"/>
                <a:gd name="T42" fmla="*/ 110 w 116"/>
                <a:gd name="T43" fmla="*/ 20 h 32"/>
                <a:gd name="T44" fmla="*/ 112 w 116"/>
                <a:gd name="T45" fmla="*/ 20 h 32"/>
                <a:gd name="T46" fmla="*/ 112 w 116"/>
                <a:gd name="T47" fmla="*/ 20 h 32"/>
                <a:gd name="T48" fmla="*/ 114 w 116"/>
                <a:gd name="T49" fmla="*/ 22 h 32"/>
                <a:gd name="T50" fmla="*/ 114 w 116"/>
                <a:gd name="T51" fmla="*/ 24 h 32"/>
                <a:gd name="T52" fmla="*/ 116 w 116"/>
                <a:gd name="T53" fmla="*/ 28 h 32"/>
                <a:gd name="T54" fmla="*/ 114 w 116"/>
                <a:gd name="T55" fmla="*/ 30 h 32"/>
                <a:gd name="T56" fmla="*/ 114 w 116"/>
                <a:gd name="T57" fmla="*/ 32 h 32"/>
                <a:gd name="T58" fmla="*/ 110 w 116"/>
                <a:gd name="T59" fmla="*/ 32 h 32"/>
                <a:gd name="T60" fmla="*/ 100 w 116"/>
                <a:gd name="T61" fmla="*/ 32 h 32"/>
                <a:gd name="T62" fmla="*/ 88 w 116"/>
                <a:gd name="T63" fmla="*/ 30 h 32"/>
                <a:gd name="T64" fmla="*/ 76 w 116"/>
                <a:gd name="T65" fmla="*/ 30 h 32"/>
                <a:gd name="T66" fmla="*/ 72 w 116"/>
                <a:gd name="T67" fmla="*/ 28 h 32"/>
                <a:gd name="T68" fmla="*/ 50 w 116"/>
                <a:gd name="T69" fmla="*/ 22 h 3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16"/>
                <a:gd name="T106" fmla="*/ 0 h 32"/>
                <a:gd name="T107" fmla="*/ 116 w 116"/>
                <a:gd name="T108" fmla="*/ 32 h 3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16" h="32">
                  <a:moveTo>
                    <a:pt x="50" y="22"/>
                  </a:moveTo>
                  <a:lnTo>
                    <a:pt x="22" y="22"/>
                  </a:lnTo>
                  <a:lnTo>
                    <a:pt x="0" y="10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56" y="8"/>
                  </a:lnTo>
                  <a:lnTo>
                    <a:pt x="58" y="8"/>
                  </a:lnTo>
                  <a:lnTo>
                    <a:pt x="62" y="6"/>
                  </a:lnTo>
                  <a:lnTo>
                    <a:pt x="66" y="6"/>
                  </a:lnTo>
                  <a:lnTo>
                    <a:pt x="72" y="6"/>
                  </a:lnTo>
                  <a:lnTo>
                    <a:pt x="80" y="6"/>
                  </a:lnTo>
                  <a:lnTo>
                    <a:pt x="84" y="8"/>
                  </a:lnTo>
                  <a:lnTo>
                    <a:pt x="90" y="12"/>
                  </a:lnTo>
                  <a:lnTo>
                    <a:pt x="96" y="14"/>
                  </a:lnTo>
                  <a:lnTo>
                    <a:pt x="102" y="16"/>
                  </a:lnTo>
                  <a:lnTo>
                    <a:pt x="108" y="18"/>
                  </a:lnTo>
                  <a:lnTo>
                    <a:pt x="110" y="20"/>
                  </a:lnTo>
                  <a:lnTo>
                    <a:pt x="112" y="20"/>
                  </a:lnTo>
                  <a:lnTo>
                    <a:pt x="114" y="22"/>
                  </a:lnTo>
                  <a:lnTo>
                    <a:pt x="114" y="24"/>
                  </a:lnTo>
                  <a:lnTo>
                    <a:pt x="116" y="28"/>
                  </a:lnTo>
                  <a:lnTo>
                    <a:pt x="114" y="30"/>
                  </a:lnTo>
                  <a:lnTo>
                    <a:pt x="114" y="32"/>
                  </a:lnTo>
                  <a:lnTo>
                    <a:pt x="110" y="32"/>
                  </a:lnTo>
                  <a:lnTo>
                    <a:pt x="100" y="32"/>
                  </a:lnTo>
                  <a:lnTo>
                    <a:pt x="88" y="30"/>
                  </a:lnTo>
                  <a:lnTo>
                    <a:pt x="76" y="30"/>
                  </a:lnTo>
                  <a:lnTo>
                    <a:pt x="72" y="28"/>
                  </a:lnTo>
                  <a:lnTo>
                    <a:pt x="50" y="2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26" name="Freeform 323"/>
            <p:cNvSpPr>
              <a:spLocks noChangeArrowheads="1"/>
            </p:cNvSpPr>
            <p:nvPr/>
          </p:nvSpPr>
          <p:spPr bwMode="auto">
            <a:xfrm>
              <a:off x="3934" y="1888"/>
              <a:ext cx="176" cy="204"/>
            </a:xfrm>
            <a:custGeom>
              <a:avLst/>
              <a:gdLst>
                <a:gd name="T0" fmla="*/ 2 w 176"/>
                <a:gd name="T1" fmla="*/ 94 h 204"/>
                <a:gd name="T2" fmla="*/ 8 w 176"/>
                <a:gd name="T3" fmla="*/ 90 h 204"/>
                <a:gd name="T4" fmla="*/ 22 w 176"/>
                <a:gd name="T5" fmla="*/ 84 h 204"/>
                <a:gd name="T6" fmla="*/ 28 w 176"/>
                <a:gd name="T7" fmla="*/ 80 h 204"/>
                <a:gd name="T8" fmla="*/ 26 w 176"/>
                <a:gd name="T9" fmla="*/ 70 h 204"/>
                <a:gd name="T10" fmla="*/ 24 w 176"/>
                <a:gd name="T11" fmla="*/ 66 h 204"/>
                <a:gd name="T12" fmla="*/ 24 w 176"/>
                <a:gd name="T13" fmla="*/ 52 h 204"/>
                <a:gd name="T14" fmla="*/ 28 w 176"/>
                <a:gd name="T15" fmla="*/ 44 h 204"/>
                <a:gd name="T16" fmla="*/ 26 w 176"/>
                <a:gd name="T17" fmla="*/ 36 h 204"/>
                <a:gd name="T18" fmla="*/ 34 w 176"/>
                <a:gd name="T19" fmla="*/ 18 h 204"/>
                <a:gd name="T20" fmla="*/ 42 w 176"/>
                <a:gd name="T21" fmla="*/ 16 h 204"/>
                <a:gd name="T22" fmla="*/ 48 w 176"/>
                <a:gd name="T23" fmla="*/ 8 h 204"/>
                <a:gd name="T24" fmla="*/ 58 w 176"/>
                <a:gd name="T25" fmla="*/ 4 h 204"/>
                <a:gd name="T26" fmla="*/ 64 w 176"/>
                <a:gd name="T27" fmla="*/ 6 h 204"/>
                <a:gd name="T28" fmla="*/ 68 w 176"/>
                <a:gd name="T29" fmla="*/ 0 h 204"/>
                <a:gd name="T30" fmla="*/ 74 w 176"/>
                <a:gd name="T31" fmla="*/ 2 h 204"/>
                <a:gd name="T32" fmla="*/ 72 w 176"/>
                <a:gd name="T33" fmla="*/ 20 h 204"/>
                <a:gd name="T34" fmla="*/ 98 w 176"/>
                <a:gd name="T35" fmla="*/ 46 h 204"/>
                <a:gd name="T36" fmla="*/ 110 w 176"/>
                <a:gd name="T37" fmla="*/ 48 h 204"/>
                <a:gd name="T38" fmla="*/ 118 w 176"/>
                <a:gd name="T39" fmla="*/ 60 h 204"/>
                <a:gd name="T40" fmla="*/ 128 w 176"/>
                <a:gd name="T41" fmla="*/ 66 h 204"/>
                <a:gd name="T42" fmla="*/ 140 w 176"/>
                <a:gd name="T43" fmla="*/ 78 h 204"/>
                <a:gd name="T44" fmla="*/ 166 w 176"/>
                <a:gd name="T45" fmla="*/ 90 h 204"/>
                <a:gd name="T46" fmla="*/ 166 w 176"/>
                <a:gd name="T47" fmla="*/ 98 h 204"/>
                <a:gd name="T48" fmla="*/ 168 w 176"/>
                <a:gd name="T49" fmla="*/ 104 h 204"/>
                <a:gd name="T50" fmla="*/ 174 w 176"/>
                <a:gd name="T51" fmla="*/ 108 h 204"/>
                <a:gd name="T52" fmla="*/ 176 w 176"/>
                <a:gd name="T53" fmla="*/ 120 h 204"/>
                <a:gd name="T54" fmla="*/ 174 w 176"/>
                <a:gd name="T55" fmla="*/ 156 h 204"/>
                <a:gd name="T56" fmla="*/ 162 w 176"/>
                <a:gd name="T57" fmla="*/ 152 h 204"/>
                <a:gd name="T58" fmla="*/ 132 w 176"/>
                <a:gd name="T59" fmla="*/ 150 h 204"/>
                <a:gd name="T60" fmla="*/ 112 w 176"/>
                <a:gd name="T61" fmla="*/ 180 h 204"/>
                <a:gd name="T62" fmla="*/ 106 w 176"/>
                <a:gd name="T63" fmla="*/ 190 h 204"/>
                <a:gd name="T64" fmla="*/ 98 w 176"/>
                <a:gd name="T65" fmla="*/ 186 h 204"/>
                <a:gd name="T66" fmla="*/ 84 w 176"/>
                <a:gd name="T67" fmla="*/ 200 h 204"/>
                <a:gd name="T68" fmla="*/ 82 w 176"/>
                <a:gd name="T69" fmla="*/ 194 h 204"/>
                <a:gd name="T70" fmla="*/ 76 w 176"/>
                <a:gd name="T71" fmla="*/ 188 h 204"/>
                <a:gd name="T72" fmla="*/ 56 w 176"/>
                <a:gd name="T73" fmla="*/ 188 h 204"/>
                <a:gd name="T74" fmla="*/ 50 w 176"/>
                <a:gd name="T75" fmla="*/ 198 h 204"/>
                <a:gd name="T76" fmla="*/ 46 w 176"/>
                <a:gd name="T77" fmla="*/ 202 h 204"/>
                <a:gd name="T78" fmla="*/ 40 w 176"/>
                <a:gd name="T79" fmla="*/ 204 h 204"/>
                <a:gd name="T80" fmla="*/ 30 w 176"/>
                <a:gd name="T81" fmla="*/ 160 h 204"/>
                <a:gd name="T82" fmla="*/ 30 w 176"/>
                <a:gd name="T83" fmla="*/ 150 h 204"/>
                <a:gd name="T84" fmla="*/ 24 w 176"/>
                <a:gd name="T85" fmla="*/ 138 h 204"/>
                <a:gd name="T86" fmla="*/ 10 w 176"/>
                <a:gd name="T87" fmla="*/ 118 h 204"/>
                <a:gd name="T88" fmla="*/ 2 w 176"/>
                <a:gd name="T89" fmla="*/ 102 h 20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76"/>
                <a:gd name="T136" fmla="*/ 0 h 204"/>
                <a:gd name="T137" fmla="*/ 176 w 176"/>
                <a:gd name="T138" fmla="*/ 204 h 204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76" h="204">
                  <a:moveTo>
                    <a:pt x="0" y="96"/>
                  </a:moveTo>
                  <a:lnTo>
                    <a:pt x="2" y="94"/>
                  </a:lnTo>
                  <a:lnTo>
                    <a:pt x="4" y="94"/>
                  </a:lnTo>
                  <a:lnTo>
                    <a:pt x="6" y="92"/>
                  </a:lnTo>
                  <a:lnTo>
                    <a:pt x="8" y="90"/>
                  </a:lnTo>
                  <a:lnTo>
                    <a:pt x="12" y="88"/>
                  </a:lnTo>
                  <a:lnTo>
                    <a:pt x="18" y="86"/>
                  </a:lnTo>
                  <a:lnTo>
                    <a:pt x="22" y="84"/>
                  </a:lnTo>
                  <a:lnTo>
                    <a:pt x="24" y="84"/>
                  </a:lnTo>
                  <a:lnTo>
                    <a:pt x="26" y="82"/>
                  </a:lnTo>
                  <a:lnTo>
                    <a:pt x="28" y="80"/>
                  </a:lnTo>
                  <a:lnTo>
                    <a:pt x="28" y="76"/>
                  </a:lnTo>
                  <a:lnTo>
                    <a:pt x="28" y="74"/>
                  </a:lnTo>
                  <a:lnTo>
                    <a:pt x="26" y="70"/>
                  </a:lnTo>
                  <a:lnTo>
                    <a:pt x="26" y="68"/>
                  </a:lnTo>
                  <a:lnTo>
                    <a:pt x="24" y="68"/>
                  </a:lnTo>
                  <a:lnTo>
                    <a:pt x="24" y="66"/>
                  </a:lnTo>
                  <a:lnTo>
                    <a:pt x="24" y="62"/>
                  </a:lnTo>
                  <a:lnTo>
                    <a:pt x="24" y="56"/>
                  </a:lnTo>
                  <a:lnTo>
                    <a:pt x="24" y="52"/>
                  </a:lnTo>
                  <a:lnTo>
                    <a:pt x="26" y="48"/>
                  </a:lnTo>
                  <a:lnTo>
                    <a:pt x="26" y="46"/>
                  </a:lnTo>
                  <a:lnTo>
                    <a:pt x="28" y="44"/>
                  </a:lnTo>
                  <a:lnTo>
                    <a:pt x="28" y="40"/>
                  </a:lnTo>
                  <a:lnTo>
                    <a:pt x="26" y="38"/>
                  </a:lnTo>
                  <a:lnTo>
                    <a:pt x="26" y="36"/>
                  </a:lnTo>
                  <a:lnTo>
                    <a:pt x="16" y="20"/>
                  </a:lnTo>
                  <a:lnTo>
                    <a:pt x="34" y="18"/>
                  </a:lnTo>
                  <a:lnTo>
                    <a:pt x="36" y="18"/>
                  </a:lnTo>
                  <a:lnTo>
                    <a:pt x="38" y="18"/>
                  </a:lnTo>
                  <a:lnTo>
                    <a:pt x="42" y="16"/>
                  </a:lnTo>
                  <a:lnTo>
                    <a:pt x="44" y="12"/>
                  </a:lnTo>
                  <a:lnTo>
                    <a:pt x="46" y="10"/>
                  </a:lnTo>
                  <a:lnTo>
                    <a:pt x="48" y="8"/>
                  </a:lnTo>
                  <a:lnTo>
                    <a:pt x="52" y="6"/>
                  </a:lnTo>
                  <a:lnTo>
                    <a:pt x="54" y="4"/>
                  </a:lnTo>
                  <a:lnTo>
                    <a:pt x="58" y="4"/>
                  </a:lnTo>
                  <a:lnTo>
                    <a:pt x="60" y="6"/>
                  </a:lnTo>
                  <a:lnTo>
                    <a:pt x="62" y="6"/>
                  </a:lnTo>
                  <a:lnTo>
                    <a:pt x="64" y="6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8" y="0"/>
                  </a:lnTo>
                  <a:lnTo>
                    <a:pt x="70" y="0"/>
                  </a:lnTo>
                  <a:lnTo>
                    <a:pt x="72" y="0"/>
                  </a:lnTo>
                  <a:lnTo>
                    <a:pt x="74" y="2"/>
                  </a:lnTo>
                  <a:lnTo>
                    <a:pt x="74" y="6"/>
                  </a:lnTo>
                  <a:lnTo>
                    <a:pt x="72" y="10"/>
                  </a:lnTo>
                  <a:lnTo>
                    <a:pt x="72" y="20"/>
                  </a:lnTo>
                  <a:lnTo>
                    <a:pt x="76" y="32"/>
                  </a:lnTo>
                  <a:lnTo>
                    <a:pt x="86" y="42"/>
                  </a:lnTo>
                  <a:lnTo>
                    <a:pt x="98" y="46"/>
                  </a:lnTo>
                  <a:lnTo>
                    <a:pt x="108" y="44"/>
                  </a:lnTo>
                  <a:lnTo>
                    <a:pt x="108" y="46"/>
                  </a:lnTo>
                  <a:lnTo>
                    <a:pt x="110" y="48"/>
                  </a:lnTo>
                  <a:lnTo>
                    <a:pt x="112" y="52"/>
                  </a:lnTo>
                  <a:lnTo>
                    <a:pt x="114" y="56"/>
                  </a:lnTo>
                  <a:lnTo>
                    <a:pt x="118" y="60"/>
                  </a:lnTo>
                  <a:lnTo>
                    <a:pt x="124" y="62"/>
                  </a:lnTo>
                  <a:lnTo>
                    <a:pt x="128" y="66"/>
                  </a:lnTo>
                  <a:lnTo>
                    <a:pt x="132" y="68"/>
                  </a:lnTo>
                  <a:lnTo>
                    <a:pt x="136" y="72"/>
                  </a:lnTo>
                  <a:lnTo>
                    <a:pt x="140" y="78"/>
                  </a:lnTo>
                  <a:lnTo>
                    <a:pt x="142" y="82"/>
                  </a:lnTo>
                  <a:lnTo>
                    <a:pt x="144" y="88"/>
                  </a:lnTo>
                  <a:lnTo>
                    <a:pt x="166" y="90"/>
                  </a:lnTo>
                  <a:lnTo>
                    <a:pt x="166" y="92"/>
                  </a:lnTo>
                  <a:lnTo>
                    <a:pt x="166" y="94"/>
                  </a:lnTo>
                  <a:lnTo>
                    <a:pt x="166" y="98"/>
                  </a:lnTo>
                  <a:lnTo>
                    <a:pt x="166" y="102"/>
                  </a:lnTo>
                  <a:lnTo>
                    <a:pt x="168" y="104"/>
                  </a:lnTo>
                  <a:lnTo>
                    <a:pt x="170" y="106"/>
                  </a:lnTo>
                  <a:lnTo>
                    <a:pt x="172" y="106"/>
                  </a:lnTo>
                  <a:lnTo>
                    <a:pt x="174" y="108"/>
                  </a:lnTo>
                  <a:lnTo>
                    <a:pt x="176" y="112"/>
                  </a:lnTo>
                  <a:lnTo>
                    <a:pt x="176" y="116"/>
                  </a:lnTo>
                  <a:lnTo>
                    <a:pt x="176" y="120"/>
                  </a:lnTo>
                  <a:lnTo>
                    <a:pt x="176" y="132"/>
                  </a:lnTo>
                  <a:lnTo>
                    <a:pt x="176" y="144"/>
                  </a:lnTo>
                  <a:lnTo>
                    <a:pt x="174" y="156"/>
                  </a:lnTo>
                  <a:lnTo>
                    <a:pt x="172" y="162"/>
                  </a:lnTo>
                  <a:lnTo>
                    <a:pt x="170" y="160"/>
                  </a:lnTo>
                  <a:lnTo>
                    <a:pt x="162" y="152"/>
                  </a:lnTo>
                  <a:lnTo>
                    <a:pt x="150" y="148"/>
                  </a:lnTo>
                  <a:lnTo>
                    <a:pt x="136" y="148"/>
                  </a:lnTo>
                  <a:lnTo>
                    <a:pt x="132" y="150"/>
                  </a:lnTo>
                  <a:lnTo>
                    <a:pt x="126" y="158"/>
                  </a:lnTo>
                  <a:lnTo>
                    <a:pt x="116" y="168"/>
                  </a:lnTo>
                  <a:lnTo>
                    <a:pt x="112" y="180"/>
                  </a:lnTo>
                  <a:lnTo>
                    <a:pt x="108" y="192"/>
                  </a:lnTo>
                  <a:lnTo>
                    <a:pt x="108" y="190"/>
                  </a:lnTo>
                  <a:lnTo>
                    <a:pt x="106" y="190"/>
                  </a:lnTo>
                  <a:lnTo>
                    <a:pt x="104" y="188"/>
                  </a:lnTo>
                  <a:lnTo>
                    <a:pt x="102" y="186"/>
                  </a:lnTo>
                  <a:lnTo>
                    <a:pt x="98" y="186"/>
                  </a:lnTo>
                  <a:lnTo>
                    <a:pt x="94" y="188"/>
                  </a:lnTo>
                  <a:lnTo>
                    <a:pt x="88" y="192"/>
                  </a:lnTo>
                  <a:lnTo>
                    <a:pt x="84" y="200"/>
                  </a:lnTo>
                  <a:lnTo>
                    <a:pt x="82" y="196"/>
                  </a:lnTo>
                  <a:lnTo>
                    <a:pt x="82" y="194"/>
                  </a:lnTo>
                  <a:lnTo>
                    <a:pt x="80" y="192"/>
                  </a:lnTo>
                  <a:lnTo>
                    <a:pt x="78" y="188"/>
                  </a:lnTo>
                  <a:lnTo>
                    <a:pt x="76" y="188"/>
                  </a:lnTo>
                  <a:lnTo>
                    <a:pt x="58" y="184"/>
                  </a:lnTo>
                  <a:lnTo>
                    <a:pt x="58" y="186"/>
                  </a:lnTo>
                  <a:lnTo>
                    <a:pt x="56" y="188"/>
                  </a:lnTo>
                  <a:lnTo>
                    <a:pt x="54" y="192"/>
                  </a:lnTo>
                  <a:lnTo>
                    <a:pt x="52" y="194"/>
                  </a:lnTo>
                  <a:lnTo>
                    <a:pt x="50" y="198"/>
                  </a:lnTo>
                  <a:lnTo>
                    <a:pt x="48" y="198"/>
                  </a:lnTo>
                  <a:lnTo>
                    <a:pt x="46" y="200"/>
                  </a:lnTo>
                  <a:lnTo>
                    <a:pt x="46" y="202"/>
                  </a:lnTo>
                  <a:lnTo>
                    <a:pt x="44" y="202"/>
                  </a:lnTo>
                  <a:lnTo>
                    <a:pt x="42" y="204"/>
                  </a:lnTo>
                  <a:lnTo>
                    <a:pt x="40" y="204"/>
                  </a:lnTo>
                  <a:lnTo>
                    <a:pt x="38" y="202"/>
                  </a:lnTo>
                  <a:lnTo>
                    <a:pt x="34" y="180"/>
                  </a:lnTo>
                  <a:lnTo>
                    <a:pt x="30" y="160"/>
                  </a:lnTo>
                  <a:lnTo>
                    <a:pt x="30" y="158"/>
                  </a:lnTo>
                  <a:lnTo>
                    <a:pt x="30" y="154"/>
                  </a:lnTo>
                  <a:lnTo>
                    <a:pt x="30" y="150"/>
                  </a:lnTo>
                  <a:lnTo>
                    <a:pt x="28" y="144"/>
                  </a:lnTo>
                  <a:lnTo>
                    <a:pt x="26" y="140"/>
                  </a:lnTo>
                  <a:lnTo>
                    <a:pt x="24" y="138"/>
                  </a:lnTo>
                  <a:lnTo>
                    <a:pt x="12" y="122"/>
                  </a:lnTo>
                  <a:lnTo>
                    <a:pt x="12" y="120"/>
                  </a:lnTo>
                  <a:lnTo>
                    <a:pt x="10" y="118"/>
                  </a:lnTo>
                  <a:lnTo>
                    <a:pt x="6" y="114"/>
                  </a:lnTo>
                  <a:lnTo>
                    <a:pt x="4" y="108"/>
                  </a:lnTo>
                  <a:lnTo>
                    <a:pt x="2" y="102"/>
                  </a:lnTo>
                  <a:lnTo>
                    <a:pt x="0" y="9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27" name="Freeform 324"/>
            <p:cNvSpPr>
              <a:spLocks noChangeArrowheads="1"/>
            </p:cNvSpPr>
            <p:nvPr/>
          </p:nvSpPr>
          <p:spPr bwMode="auto">
            <a:xfrm>
              <a:off x="3784" y="1748"/>
              <a:ext cx="178" cy="244"/>
            </a:xfrm>
            <a:custGeom>
              <a:avLst/>
              <a:gdLst>
                <a:gd name="T0" fmla="*/ 72 w 178"/>
                <a:gd name="T1" fmla="*/ 216 h 244"/>
                <a:gd name="T2" fmla="*/ 68 w 178"/>
                <a:gd name="T3" fmla="*/ 200 h 244"/>
                <a:gd name="T4" fmla="*/ 58 w 178"/>
                <a:gd name="T5" fmla="*/ 176 h 244"/>
                <a:gd name="T6" fmla="*/ 46 w 178"/>
                <a:gd name="T7" fmla="*/ 148 h 244"/>
                <a:gd name="T8" fmla="*/ 18 w 178"/>
                <a:gd name="T9" fmla="*/ 108 h 244"/>
                <a:gd name="T10" fmla="*/ 4 w 178"/>
                <a:gd name="T11" fmla="*/ 90 h 244"/>
                <a:gd name="T12" fmla="*/ 6 w 178"/>
                <a:gd name="T13" fmla="*/ 84 h 244"/>
                <a:gd name="T14" fmla="*/ 4 w 178"/>
                <a:gd name="T15" fmla="*/ 78 h 244"/>
                <a:gd name="T16" fmla="*/ 0 w 178"/>
                <a:gd name="T17" fmla="*/ 74 h 244"/>
                <a:gd name="T18" fmla="*/ 6 w 178"/>
                <a:gd name="T19" fmla="*/ 64 h 244"/>
                <a:gd name="T20" fmla="*/ 14 w 178"/>
                <a:gd name="T21" fmla="*/ 64 h 244"/>
                <a:gd name="T22" fmla="*/ 28 w 178"/>
                <a:gd name="T23" fmla="*/ 68 h 244"/>
                <a:gd name="T24" fmla="*/ 36 w 178"/>
                <a:gd name="T25" fmla="*/ 66 h 244"/>
                <a:gd name="T26" fmla="*/ 38 w 178"/>
                <a:gd name="T27" fmla="*/ 62 h 244"/>
                <a:gd name="T28" fmla="*/ 42 w 178"/>
                <a:gd name="T29" fmla="*/ 54 h 244"/>
                <a:gd name="T30" fmla="*/ 46 w 178"/>
                <a:gd name="T31" fmla="*/ 48 h 244"/>
                <a:gd name="T32" fmla="*/ 60 w 178"/>
                <a:gd name="T33" fmla="*/ 44 h 244"/>
                <a:gd name="T34" fmla="*/ 82 w 178"/>
                <a:gd name="T35" fmla="*/ 18 h 244"/>
                <a:gd name="T36" fmla="*/ 82 w 178"/>
                <a:gd name="T37" fmla="*/ 8 h 244"/>
                <a:gd name="T38" fmla="*/ 88 w 178"/>
                <a:gd name="T39" fmla="*/ 4 h 244"/>
                <a:gd name="T40" fmla="*/ 100 w 178"/>
                <a:gd name="T41" fmla="*/ 8 h 244"/>
                <a:gd name="T42" fmla="*/ 116 w 178"/>
                <a:gd name="T43" fmla="*/ 14 h 244"/>
                <a:gd name="T44" fmla="*/ 124 w 178"/>
                <a:gd name="T45" fmla="*/ 22 h 244"/>
                <a:gd name="T46" fmla="*/ 126 w 178"/>
                <a:gd name="T47" fmla="*/ 28 h 244"/>
                <a:gd name="T48" fmla="*/ 134 w 178"/>
                <a:gd name="T49" fmla="*/ 36 h 244"/>
                <a:gd name="T50" fmla="*/ 146 w 178"/>
                <a:gd name="T51" fmla="*/ 36 h 244"/>
                <a:gd name="T52" fmla="*/ 158 w 178"/>
                <a:gd name="T53" fmla="*/ 38 h 244"/>
                <a:gd name="T54" fmla="*/ 162 w 178"/>
                <a:gd name="T55" fmla="*/ 42 h 244"/>
                <a:gd name="T56" fmla="*/ 162 w 178"/>
                <a:gd name="T57" fmla="*/ 60 h 244"/>
                <a:gd name="T58" fmla="*/ 156 w 178"/>
                <a:gd name="T59" fmla="*/ 66 h 244"/>
                <a:gd name="T60" fmla="*/ 148 w 178"/>
                <a:gd name="T61" fmla="*/ 64 h 244"/>
                <a:gd name="T62" fmla="*/ 142 w 178"/>
                <a:gd name="T63" fmla="*/ 66 h 244"/>
                <a:gd name="T64" fmla="*/ 128 w 178"/>
                <a:gd name="T65" fmla="*/ 72 h 244"/>
                <a:gd name="T66" fmla="*/ 122 w 178"/>
                <a:gd name="T67" fmla="*/ 82 h 244"/>
                <a:gd name="T68" fmla="*/ 118 w 178"/>
                <a:gd name="T69" fmla="*/ 92 h 244"/>
                <a:gd name="T70" fmla="*/ 114 w 178"/>
                <a:gd name="T71" fmla="*/ 98 h 244"/>
                <a:gd name="T72" fmla="*/ 110 w 178"/>
                <a:gd name="T73" fmla="*/ 116 h 244"/>
                <a:gd name="T74" fmla="*/ 114 w 178"/>
                <a:gd name="T75" fmla="*/ 126 h 244"/>
                <a:gd name="T76" fmla="*/ 116 w 178"/>
                <a:gd name="T77" fmla="*/ 134 h 244"/>
                <a:gd name="T78" fmla="*/ 118 w 178"/>
                <a:gd name="T79" fmla="*/ 134 h 244"/>
                <a:gd name="T80" fmla="*/ 126 w 178"/>
                <a:gd name="T81" fmla="*/ 134 h 244"/>
                <a:gd name="T82" fmla="*/ 126 w 178"/>
                <a:gd name="T83" fmla="*/ 136 h 244"/>
                <a:gd name="T84" fmla="*/ 138 w 178"/>
                <a:gd name="T85" fmla="*/ 140 h 244"/>
                <a:gd name="T86" fmla="*/ 142 w 178"/>
                <a:gd name="T87" fmla="*/ 140 h 244"/>
                <a:gd name="T88" fmla="*/ 150 w 178"/>
                <a:gd name="T89" fmla="*/ 134 h 244"/>
                <a:gd name="T90" fmla="*/ 152 w 178"/>
                <a:gd name="T91" fmla="*/ 156 h 244"/>
                <a:gd name="T92" fmla="*/ 156 w 178"/>
                <a:gd name="T93" fmla="*/ 158 h 244"/>
                <a:gd name="T94" fmla="*/ 164 w 178"/>
                <a:gd name="T95" fmla="*/ 160 h 244"/>
                <a:gd name="T96" fmla="*/ 176 w 178"/>
                <a:gd name="T97" fmla="*/ 176 h 244"/>
                <a:gd name="T98" fmla="*/ 178 w 178"/>
                <a:gd name="T99" fmla="*/ 184 h 244"/>
                <a:gd name="T100" fmla="*/ 174 w 178"/>
                <a:gd name="T101" fmla="*/ 192 h 244"/>
                <a:gd name="T102" fmla="*/ 174 w 178"/>
                <a:gd name="T103" fmla="*/ 206 h 244"/>
                <a:gd name="T104" fmla="*/ 176 w 178"/>
                <a:gd name="T105" fmla="*/ 210 h 244"/>
                <a:gd name="T106" fmla="*/ 178 w 178"/>
                <a:gd name="T107" fmla="*/ 220 h 244"/>
                <a:gd name="T108" fmla="*/ 170 w 178"/>
                <a:gd name="T109" fmla="*/ 224 h 244"/>
                <a:gd name="T110" fmla="*/ 156 w 178"/>
                <a:gd name="T111" fmla="*/ 230 h 244"/>
                <a:gd name="T112" fmla="*/ 148 w 178"/>
                <a:gd name="T113" fmla="*/ 238 h 244"/>
                <a:gd name="T114" fmla="*/ 132 w 178"/>
                <a:gd name="T115" fmla="*/ 244 h 244"/>
                <a:gd name="T116" fmla="*/ 120 w 178"/>
                <a:gd name="T117" fmla="*/ 244 h 244"/>
                <a:gd name="T118" fmla="*/ 112 w 178"/>
                <a:gd name="T119" fmla="*/ 240 h 244"/>
                <a:gd name="T120" fmla="*/ 98 w 178"/>
                <a:gd name="T121" fmla="*/ 234 h 244"/>
                <a:gd name="T122" fmla="*/ 82 w 178"/>
                <a:gd name="T123" fmla="*/ 226 h 24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78"/>
                <a:gd name="T187" fmla="*/ 0 h 244"/>
                <a:gd name="T188" fmla="*/ 178 w 178"/>
                <a:gd name="T189" fmla="*/ 244 h 24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78" h="244">
                  <a:moveTo>
                    <a:pt x="82" y="226"/>
                  </a:moveTo>
                  <a:lnTo>
                    <a:pt x="76" y="222"/>
                  </a:lnTo>
                  <a:lnTo>
                    <a:pt x="72" y="216"/>
                  </a:lnTo>
                  <a:lnTo>
                    <a:pt x="70" y="210"/>
                  </a:lnTo>
                  <a:lnTo>
                    <a:pt x="68" y="204"/>
                  </a:lnTo>
                  <a:lnTo>
                    <a:pt x="68" y="200"/>
                  </a:lnTo>
                  <a:lnTo>
                    <a:pt x="66" y="196"/>
                  </a:lnTo>
                  <a:lnTo>
                    <a:pt x="64" y="190"/>
                  </a:lnTo>
                  <a:lnTo>
                    <a:pt x="58" y="176"/>
                  </a:lnTo>
                  <a:lnTo>
                    <a:pt x="52" y="164"/>
                  </a:lnTo>
                  <a:lnTo>
                    <a:pt x="48" y="152"/>
                  </a:lnTo>
                  <a:lnTo>
                    <a:pt x="46" y="148"/>
                  </a:lnTo>
                  <a:lnTo>
                    <a:pt x="40" y="136"/>
                  </a:lnTo>
                  <a:lnTo>
                    <a:pt x="30" y="122"/>
                  </a:lnTo>
                  <a:lnTo>
                    <a:pt x="18" y="108"/>
                  </a:lnTo>
                  <a:lnTo>
                    <a:pt x="10" y="98"/>
                  </a:lnTo>
                  <a:lnTo>
                    <a:pt x="6" y="94"/>
                  </a:lnTo>
                  <a:lnTo>
                    <a:pt x="4" y="90"/>
                  </a:lnTo>
                  <a:lnTo>
                    <a:pt x="4" y="86"/>
                  </a:lnTo>
                  <a:lnTo>
                    <a:pt x="4" y="84"/>
                  </a:lnTo>
                  <a:lnTo>
                    <a:pt x="6" y="84"/>
                  </a:lnTo>
                  <a:lnTo>
                    <a:pt x="6" y="80"/>
                  </a:lnTo>
                  <a:lnTo>
                    <a:pt x="4" y="78"/>
                  </a:lnTo>
                  <a:lnTo>
                    <a:pt x="4" y="76"/>
                  </a:lnTo>
                  <a:lnTo>
                    <a:pt x="2" y="74"/>
                  </a:lnTo>
                  <a:lnTo>
                    <a:pt x="0" y="74"/>
                  </a:lnTo>
                  <a:lnTo>
                    <a:pt x="2" y="68"/>
                  </a:lnTo>
                  <a:lnTo>
                    <a:pt x="4" y="66"/>
                  </a:lnTo>
                  <a:lnTo>
                    <a:pt x="6" y="64"/>
                  </a:lnTo>
                  <a:lnTo>
                    <a:pt x="8" y="62"/>
                  </a:lnTo>
                  <a:lnTo>
                    <a:pt x="10" y="62"/>
                  </a:lnTo>
                  <a:lnTo>
                    <a:pt x="14" y="64"/>
                  </a:lnTo>
                  <a:lnTo>
                    <a:pt x="16" y="66"/>
                  </a:lnTo>
                  <a:lnTo>
                    <a:pt x="26" y="66"/>
                  </a:lnTo>
                  <a:lnTo>
                    <a:pt x="28" y="68"/>
                  </a:lnTo>
                  <a:lnTo>
                    <a:pt x="30" y="68"/>
                  </a:lnTo>
                  <a:lnTo>
                    <a:pt x="34" y="68"/>
                  </a:lnTo>
                  <a:lnTo>
                    <a:pt x="36" y="66"/>
                  </a:lnTo>
                  <a:lnTo>
                    <a:pt x="36" y="64"/>
                  </a:lnTo>
                  <a:lnTo>
                    <a:pt x="38" y="62"/>
                  </a:lnTo>
                  <a:lnTo>
                    <a:pt x="40" y="60"/>
                  </a:lnTo>
                  <a:lnTo>
                    <a:pt x="40" y="56"/>
                  </a:lnTo>
                  <a:lnTo>
                    <a:pt x="42" y="54"/>
                  </a:lnTo>
                  <a:lnTo>
                    <a:pt x="44" y="50"/>
                  </a:lnTo>
                  <a:lnTo>
                    <a:pt x="46" y="48"/>
                  </a:lnTo>
                  <a:lnTo>
                    <a:pt x="48" y="48"/>
                  </a:lnTo>
                  <a:lnTo>
                    <a:pt x="60" y="44"/>
                  </a:lnTo>
                  <a:lnTo>
                    <a:pt x="70" y="36"/>
                  </a:lnTo>
                  <a:lnTo>
                    <a:pt x="78" y="28"/>
                  </a:lnTo>
                  <a:lnTo>
                    <a:pt x="82" y="18"/>
                  </a:lnTo>
                  <a:lnTo>
                    <a:pt x="84" y="14"/>
                  </a:lnTo>
                  <a:lnTo>
                    <a:pt x="84" y="10"/>
                  </a:lnTo>
                  <a:lnTo>
                    <a:pt x="82" y="8"/>
                  </a:lnTo>
                  <a:lnTo>
                    <a:pt x="82" y="4"/>
                  </a:lnTo>
                  <a:lnTo>
                    <a:pt x="82" y="0"/>
                  </a:lnTo>
                  <a:lnTo>
                    <a:pt x="88" y="4"/>
                  </a:lnTo>
                  <a:lnTo>
                    <a:pt x="94" y="6"/>
                  </a:lnTo>
                  <a:lnTo>
                    <a:pt x="96" y="6"/>
                  </a:lnTo>
                  <a:lnTo>
                    <a:pt x="100" y="8"/>
                  </a:lnTo>
                  <a:lnTo>
                    <a:pt x="104" y="10"/>
                  </a:lnTo>
                  <a:lnTo>
                    <a:pt x="110" y="12"/>
                  </a:lnTo>
                  <a:lnTo>
                    <a:pt x="116" y="14"/>
                  </a:lnTo>
                  <a:lnTo>
                    <a:pt x="122" y="18"/>
                  </a:lnTo>
                  <a:lnTo>
                    <a:pt x="124" y="22"/>
                  </a:lnTo>
                  <a:lnTo>
                    <a:pt x="124" y="24"/>
                  </a:lnTo>
                  <a:lnTo>
                    <a:pt x="124" y="26"/>
                  </a:lnTo>
                  <a:lnTo>
                    <a:pt x="126" y="28"/>
                  </a:lnTo>
                  <a:lnTo>
                    <a:pt x="126" y="32"/>
                  </a:lnTo>
                  <a:lnTo>
                    <a:pt x="130" y="34"/>
                  </a:lnTo>
                  <a:lnTo>
                    <a:pt x="134" y="36"/>
                  </a:lnTo>
                  <a:lnTo>
                    <a:pt x="140" y="36"/>
                  </a:lnTo>
                  <a:lnTo>
                    <a:pt x="142" y="36"/>
                  </a:lnTo>
                  <a:lnTo>
                    <a:pt x="146" y="36"/>
                  </a:lnTo>
                  <a:lnTo>
                    <a:pt x="150" y="36"/>
                  </a:lnTo>
                  <a:lnTo>
                    <a:pt x="154" y="38"/>
                  </a:lnTo>
                  <a:lnTo>
                    <a:pt x="158" y="38"/>
                  </a:lnTo>
                  <a:lnTo>
                    <a:pt x="160" y="40"/>
                  </a:lnTo>
                  <a:lnTo>
                    <a:pt x="162" y="42"/>
                  </a:lnTo>
                  <a:lnTo>
                    <a:pt x="162" y="44"/>
                  </a:lnTo>
                  <a:lnTo>
                    <a:pt x="156" y="60"/>
                  </a:lnTo>
                  <a:lnTo>
                    <a:pt x="162" y="60"/>
                  </a:lnTo>
                  <a:lnTo>
                    <a:pt x="162" y="66"/>
                  </a:lnTo>
                  <a:lnTo>
                    <a:pt x="156" y="66"/>
                  </a:lnTo>
                  <a:lnTo>
                    <a:pt x="154" y="64"/>
                  </a:lnTo>
                  <a:lnTo>
                    <a:pt x="152" y="64"/>
                  </a:lnTo>
                  <a:lnTo>
                    <a:pt x="148" y="64"/>
                  </a:lnTo>
                  <a:lnTo>
                    <a:pt x="146" y="66"/>
                  </a:lnTo>
                  <a:lnTo>
                    <a:pt x="142" y="66"/>
                  </a:lnTo>
                  <a:lnTo>
                    <a:pt x="138" y="68"/>
                  </a:lnTo>
                  <a:lnTo>
                    <a:pt x="134" y="68"/>
                  </a:lnTo>
                  <a:lnTo>
                    <a:pt x="128" y="72"/>
                  </a:lnTo>
                  <a:lnTo>
                    <a:pt x="124" y="76"/>
                  </a:lnTo>
                  <a:lnTo>
                    <a:pt x="122" y="80"/>
                  </a:lnTo>
                  <a:lnTo>
                    <a:pt x="122" y="82"/>
                  </a:lnTo>
                  <a:lnTo>
                    <a:pt x="122" y="86"/>
                  </a:lnTo>
                  <a:lnTo>
                    <a:pt x="120" y="90"/>
                  </a:lnTo>
                  <a:lnTo>
                    <a:pt x="118" y="92"/>
                  </a:lnTo>
                  <a:lnTo>
                    <a:pt x="118" y="94"/>
                  </a:lnTo>
                  <a:lnTo>
                    <a:pt x="116" y="96"/>
                  </a:lnTo>
                  <a:lnTo>
                    <a:pt x="114" y="98"/>
                  </a:lnTo>
                  <a:lnTo>
                    <a:pt x="112" y="102"/>
                  </a:lnTo>
                  <a:lnTo>
                    <a:pt x="110" y="108"/>
                  </a:lnTo>
                  <a:lnTo>
                    <a:pt x="110" y="116"/>
                  </a:lnTo>
                  <a:lnTo>
                    <a:pt x="114" y="122"/>
                  </a:lnTo>
                  <a:lnTo>
                    <a:pt x="114" y="124"/>
                  </a:lnTo>
                  <a:lnTo>
                    <a:pt x="114" y="126"/>
                  </a:lnTo>
                  <a:lnTo>
                    <a:pt x="116" y="128"/>
                  </a:lnTo>
                  <a:lnTo>
                    <a:pt x="116" y="132"/>
                  </a:lnTo>
                  <a:lnTo>
                    <a:pt x="116" y="134"/>
                  </a:lnTo>
                  <a:lnTo>
                    <a:pt x="118" y="134"/>
                  </a:lnTo>
                  <a:lnTo>
                    <a:pt x="120" y="132"/>
                  </a:lnTo>
                  <a:lnTo>
                    <a:pt x="122" y="132"/>
                  </a:lnTo>
                  <a:lnTo>
                    <a:pt x="126" y="134"/>
                  </a:lnTo>
                  <a:lnTo>
                    <a:pt x="126" y="136"/>
                  </a:lnTo>
                  <a:lnTo>
                    <a:pt x="128" y="138"/>
                  </a:lnTo>
                  <a:lnTo>
                    <a:pt x="132" y="138"/>
                  </a:lnTo>
                  <a:lnTo>
                    <a:pt x="138" y="140"/>
                  </a:lnTo>
                  <a:lnTo>
                    <a:pt x="140" y="140"/>
                  </a:lnTo>
                  <a:lnTo>
                    <a:pt x="142" y="140"/>
                  </a:lnTo>
                  <a:lnTo>
                    <a:pt x="144" y="138"/>
                  </a:lnTo>
                  <a:lnTo>
                    <a:pt x="148" y="136"/>
                  </a:lnTo>
                  <a:lnTo>
                    <a:pt x="150" y="134"/>
                  </a:lnTo>
                  <a:lnTo>
                    <a:pt x="152" y="132"/>
                  </a:lnTo>
                  <a:lnTo>
                    <a:pt x="154" y="130"/>
                  </a:lnTo>
                  <a:lnTo>
                    <a:pt x="152" y="156"/>
                  </a:lnTo>
                  <a:lnTo>
                    <a:pt x="154" y="158"/>
                  </a:lnTo>
                  <a:lnTo>
                    <a:pt x="156" y="158"/>
                  </a:lnTo>
                  <a:lnTo>
                    <a:pt x="160" y="160"/>
                  </a:lnTo>
                  <a:lnTo>
                    <a:pt x="164" y="160"/>
                  </a:lnTo>
                  <a:lnTo>
                    <a:pt x="166" y="160"/>
                  </a:lnTo>
                  <a:lnTo>
                    <a:pt x="176" y="176"/>
                  </a:lnTo>
                  <a:lnTo>
                    <a:pt x="176" y="178"/>
                  </a:lnTo>
                  <a:lnTo>
                    <a:pt x="178" y="180"/>
                  </a:lnTo>
                  <a:lnTo>
                    <a:pt x="178" y="184"/>
                  </a:lnTo>
                  <a:lnTo>
                    <a:pt x="176" y="186"/>
                  </a:lnTo>
                  <a:lnTo>
                    <a:pt x="176" y="188"/>
                  </a:lnTo>
                  <a:lnTo>
                    <a:pt x="174" y="192"/>
                  </a:lnTo>
                  <a:lnTo>
                    <a:pt x="174" y="196"/>
                  </a:lnTo>
                  <a:lnTo>
                    <a:pt x="174" y="202"/>
                  </a:lnTo>
                  <a:lnTo>
                    <a:pt x="174" y="206"/>
                  </a:lnTo>
                  <a:lnTo>
                    <a:pt x="174" y="208"/>
                  </a:lnTo>
                  <a:lnTo>
                    <a:pt x="176" y="208"/>
                  </a:lnTo>
                  <a:lnTo>
                    <a:pt x="176" y="210"/>
                  </a:lnTo>
                  <a:lnTo>
                    <a:pt x="178" y="214"/>
                  </a:lnTo>
                  <a:lnTo>
                    <a:pt x="178" y="216"/>
                  </a:lnTo>
                  <a:lnTo>
                    <a:pt x="178" y="220"/>
                  </a:lnTo>
                  <a:lnTo>
                    <a:pt x="176" y="222"/>
                  </a:lnTo>
                  <a:lnTo>
                    <a:pt x="174" y="224"/>
                  </a:lnTo>
                  <a:lnTo>
                    <a:pt x="170" y="224"/>
                  </a:lnTo>
                  <a:lnTo>
                    <a:pt x="166" y="226"/>
                  </a:lnTo>
                  <a:lnTo>
                    <a:pt x="160" y="228"/>
                  </a:lnTo>
                  <a:lnTo>
                    <a:pt x="156" y="230"/>
                  </a:lnTo>
                  <a:lnTo>
                    <a:pt x="154" y="234"/>
                  </a:lnTo>
                  <a:lnTo>
                    <a:pt x="152" y="236"/>
                  </a:lnTo>
                  <a:lnTo>
                    <a:pt x="148" y="238"/>
                  </a:lnTo>
                  <a:lnTo>
                    <a:pt x="142" y="240"/>
                  </a:lnTo>
                  <a:lnTo>
                    <a:pt x="138" y="242"/>
                  </a:lnTo>
                  <a:lnTo>
                    <a:pt x="132" y="244"/>
                  </a:lnTo>
                  <a:lnTo>
                    <a:pt x="130" y="244"/>
                  </a:lnTo>
                  <a:lnTo>
                    <a:pt x="128" y="244"/>
                  </a:lnTo>
                  <a:lnTo>
                    <a:pt x="120" y="244"/>
                  </a:lnTo>
                  <a:lnTo>
                    <a:pt x="118" y="244"/>
                  </a:lnTo>
                  <a:lnTo>
                    <a:pt x="116" y="242"/>
                  </a:lnTo>
                  <a:lnTo>
                    <a:pt x="112" y="240"/>
                  </a:lnTo>
                  <a:lnTo>
                    <a:pt x="108" y="238"/>
                  </a:lnTo>
                  <a:lnTo>
                    <a:pt x="104" y="236"/>
                  </a:lnTo>
                  <a:lnTo>
                    <a:pt x="98" y="234"/>
                  </a:lnTo>
                  <a:lnTo>
                    <a:pt x="96" y="232"/>
                  </a:lnTo>
                  <a:lnTo>
                    <a:pt x="94" y="230"/>
                  </a:lnTo>
                  <a:lnTo>
                    <a:pt x="82" y="22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28" name="Freeform 325"/>
            <p:cNvSpPr>
              <a:spLocks noChangeArrowheads="1"/>
            </p:cNvSpPr>
            <p:nvPr/>
          </p:nvSpPr>
          <p:spPr bwMode="auto">
            <a:xfrm>
              <a:off x="3908" y="1568"/>
              <a:ext cx="176" cy="172"/>
            </a:xfrm>
            <a:custGeom>
              <a:avLst/>
              <a:gdLst>
                <a:gd name="T0" fmla="*/ 166 w 176"/>
                <a:gd name="T1" fmla="*/ 50 h 172"/>
                <a:gd name="T2" fmla="*/ 162 w 176"/>
                <a:gd name="T3" fmla="*/ 46 h 172"/>
                <a:gd name="T4" fmla="*/ 152 w 176"/>
                <a:gd name="T5" fmla="*/ 38 h 172"/>
                <a:gd name="T6" fmla="*/ 142 w 176"/>
                <a:gd name="T7" fmla="*/ 34 h 172"/>
                <a:gd name="T8" fmla="*/ 134 w 176"/>
                <a:gd name="T9" fmla="*/ 26 h 172"/>
                <a:gd name="T10" fmla="*/ 126 w 176"/>
                <a:gd name="T11" fmla="*/ 22 h 172"/>
                <a:gd name="T12" fmla="*/ 110 w 176"/>
                <a:gd name="T13" fmla="*/ 26 h 172"/>
                <a:gd name="T14" fmla="*/ 100 w 176"/>
                <a:gd name="T15" fmla="*/ 30 h 172"/>
                <a:gd name="T16" fmla="*/ 84 w 176"/>
                <a:gd name="T17" fmla="*/ 32 h 172"/>
                <a:gd name="T18" fmla="*/ 72 w 176"/>
                <a:gd name="T19" fmla="*/ 30 h 172"/>
                <a:gd name="T20" fmla="*/ 62 w 176"/>
                <a:gd name="T21" fmla="*/ 22 h 172"/>
                <a:gd name="T22" fmla="*/ 54 w 176"/>
                <a:gd name="T23" fmla="*/ 14 h 172"/>
                <a:gd name="T24" fmla="*/ 48 w 176"/>
                <a:gd name="T25" fmla="*/ 6 h 172"/>
                <a:gd name="T26" fmla="*/ 42 w 176"/>
                <a:gd name="T27" fmla="*/ 4 h 172"/>
                <a:gd name="T28" fmla="*/ 42 w 176"/>
                <a:gd name="T29" fmla="*/ 0 h 172"/>
                <a:gd name="T30" fmla="*/ 40 w 176"/>
                <a:gd name="T31" fmla="*/ 2 h 172"/>
                <a:gd name="T32" fmla="*/ 40 w 176"/>
                <a:gd name="T33" fmla="*/ 6 h 172"/>
                <a:gd name="T34" fmla="*/ 38 w 176"/>
                <a:gd name="T35" fmla="*/ 8 h 172"/>
                <a:gd name="T36" fmla="*/ 36 w 176"/>
                <a:gd name="T37" fmla="*/ 12 h 172"/>
                <a:gd name="T38" fmla="*/ 36 w 176"/>
                <a:gd name="T39" fmla="*/ 16 h 172"/>
                <a:gd name="T40" fmla="*/ 36 w 176"/>
                <a:gd name="T41" fmla="*/ 20 h 172"/>
                <a:gd name="T42" fmla="*/ 32 w 176"/>
                <a:gd name="T43" fmla="*/ 18 h 172"/>
                <a:gd name="T44" fmla="*/ 32 w 176"/>
                <a:gd name="T45" fmla="*/ 14 h 172"/>
                <a:gd name="T46" fmla="*/ 34 w 176"/>
                <a:gd name="T47" fmla="*/ 10 h 172"/>
                <a:gd name="T48" fmla="*/ 32 w 176"/>
                <a:gd name="T49" fmla="*/ 6 h 172"/>
                <a:gd name="T50" fmla="*/ 24 w 176"/>
                <a:gd name="T51" fmla="*/ 10 h 172"/>
                <a:gd name="T52" fmla="*/ 18 w 176"/>
                <a:gd name="T53" fmla="*/ 16 h 172"/>
                <a:gd name="T54" fmla="*/ 10 w 176"/>
                <a:gd name="T55" fmla="*/ 20 h 172"/>
                <a:gd name="T56" fmla="*/ 0 w 176"/>
                <a:gd name="T57" fmla="*/ 30 h 172"/>
                <a:gd name="T58" fmla="*/ 0 w 176"/>
                <a:gd name="T59" fmla="*/ 36 h 172"/>
                <a:gd name="T60" fmla="*/ 2 w 176"/>
                <a:gd name="T61" fmla="*/ 48 h 172"/>
                <a:gd name="T62" fmla="*/ 4 w 176"/>
                <a:gd name="T63" fmla="*/ 54 h 172"/>
                <a:gd name="T64" fmla="*/ 2 w 176"/>
                <a:gd name="T65" fmla="*/ 62 h 172"/>
                <a:gd name="T66" fmla="*/ 0 w 176"/>
                <a:gd name="T67" fmla="*/ 72 h 172"/>
                <a:gd name="T68" fmla="*/ 6 w 176"/>
                <a:gd name="T69" fmla="*/ 84 h 172"/>
                <a:gd name="T70" fmla="*/ 48 w 176"/>
                <a:gd name="T71" fmla="*/ 98 h 172"/>
                <a:gd name="T72" fmla="*/ 56 w 176"/>
                <a:gd name="T73" fmla="*/ 98 h 172"/>
                <a:gd name="T74" fmla="*/ 62 w 176"/>
                <a:gd name="T75" fmla="*/ 96 h 172"/>
                <a:gd name="T76" fmla="*/ 66 w 176"/>
                <a:gd name="T77" fmla="*/ 96 h 172"/>
                <a:gd name="T78" fmla="*/ 66 w 176"/>
                <a:gd name="T79" fmla="*/ 102 h 172"/>
                <a:gd name="T80" fmla="*/ 60 w 176"/>
                <a:gd name="T81" fmla="*/ 108 h 172"/>
                <a:gd name="T82" fmla="*/ 60 w 176"/>
                <a:gd name="T83" fmla="*/ 122 h 172"/>
                <a:gd name="T84" fmla="*/ 60 w 176"/>
                <a:gd name="T85" fmla="*/ 140 h 172"/>
                <a:gd name="T86" fmla="*/ 64 w 176"/>
                <a:gd name="T87" fmla="*/ 148 h 172"/>
                <a:gd name="T88" fmla="*/ 68 w 176"/>
                <a:gd name="T89" fmla="*/ 164 h 172"/>
                <a:gd name="T90" fmla="*/ 116 w 176"/>
                <a:gd name="T91" fmla="*/ 152 h 172"/>
                <a:gd name="T92" fmla="*/ 122 w 176"/>
                <a:gd name="T93" fmla="*/ 140 h 172"/>
                <a:gd name="T94" fmla="*/ 116 w 176"/>
                <a:gd name="T95" fmla="*/ 140 h 172"/>
                <a:gd name="T96" fmla="*/ 112 w 176"/>
                <a:gd name="T97" fmla="*/ 136 h 172"/>
                <a:gd name="T98" fmla="*/ 108 w 176"/>
                <a:gd name="T99" fmla="*/ 126 h 172"/>
                <a:gd name="T100" fmla="*/ 104 w 176"/>
                <a:gd name="T101" fmla="*/ 124 h 172"/>
                <a:gd name="T102" fmla="*/ 106 w 176"/>
                <a:gd name="T103" fmla="*/ 118 h 172"/>
                <a:gd name="T104" fmla="*/ 126 w 176"/>
                <a:gd name="T105" fmla="*/ 124 h 172"/>
                <a:gd name="T106" fmla="*/ 144 w 176"/>
                <a:gd name="T107" fmla="*/ 124 h 172"/>
                <a:gd name="T108" fmla="*/ 156 w 176"/>
                <a:gd name="T109" fmla="*/ 122 h 172"/>
                <a:gd name="T110" fmla="*/ 162 w 176"/>
                <a:gd name="T111" fmla="*/ 120 h 172"/>
                <a:gd name="T112" fmla="*/ 156 w 176"/>
                <a:gd name="T113" fmla="*/ 100 h 172"/>
                <a:gd name="T114" fmla="*/ 154 w 176"/>
                <a:gd name="T115" fmla="*/ 90 h 172"/>
                <a:gd name="T116" fmla="*/ 166 w 176"/>
                <a:gd name="T117" fmla="*/ 76 h 172"/>
                <a:gd name="T118" fmla="*/ 168 w 176"/>
                <a:gd name="T119" fmla="*/ 62 h 172"/>
                <a:gd name="T120" fmla="*/ 176 w 176"/>
                <a:gd name="T121" fmla="*/ 58 h 17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76"/>
                <a:gd name="T184" fmla="*/ 0 h 172"/>
                <a:gd name="T185" fmla="*/ 176 w 176"/>
                <a:gd name="T186" fmla="*/ 172 h 17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76" h="172">
                  <a:moveTo>
                    <a:pt x="176" y="58"/>
                  </a:moveTo>
                  <a:lnTo>
                    <a:pt x="170" y="54"/>
                  </a:lnTo>
                  <a:lnTo>
                    <a:pt x="166" y="50"/>
                  </a:lnTo>
                  <a:lnTo>
                    <a:pt x="164" y="48"/>
                  </a:lnTo>
                  <a:lnTo>
                    <a:pt x="162" y="46"/>
                  </a:lnTo>
                  <a:lnTo>
                    <a:pt x="160" y="44"/>
                  </a:lnTo>
                  <a:lnTo>
                    <a:pt x="156" y="40"/>
                  </a:lnTo>
                  <a:lnTo>
                    <a:pt x="152" y="38"/>
                  </a:lnTo>
                  <a:lnTo>
                    <a:pt x="146" y="36"/>
                  </a:lnTo>
                  <a:lnTo>
                    <a:pt x="144" y="34"/>
                  </a:lnTo>
                  <a:lnTo>
                    <a:pt x="142" y="34"/>
                  </a:lnTo>
                  <a:lnTo>
                    <a:pt x="138" y="32"/>
                  </a:lnTo>
                  <a:lnTo>
                    <a:pt x="136" y="28"/>
                  </a:lnTo>
                  <a:lnTo>
                    <a:pt x="134" y="26"/>
                  </a:lnTo>
                  <a:lnTo>
                    <a:pt x="132" y="24"/>
                  </a:lnTo>
                  <a:lnTo>
                    <a:pt x="126" y="22"/>
                  </a:lnTo>
                  <a:lnTo>
                    <a:pt x="120" y="24"/>
                  </a:lnTo>
                  <a:lnTo>
                    <a:pt x="116" y="24"/>
                  </a:lnTo>
                  <a:lnTo>
                    <a:pt x="110" y="26"/>
                  </a:lnTo>
                  <a:lnTo>
                    <a:pt x="108" y="26"/>
                  </a:lnTo>
                  <a:lnTo>
                    <a:pt x="106" y="28"/>
                  </a:lnTo>
                  <a:lnTo>
                    <a:pt x="100" y="30"/>
                  </a:lnTo>
                  <a:lnTo>
                    <a:pt x="94" y="32"/>
                  </a:lnTo>
                  <a:lnTo>
                    <a:pt x="88" y="32"/>
                  </a:lnTo>
                  <a:lnTo>
                    <a:pt x="84" y="32"/>
                  </a:lnTo>
                  <a:lnTo>
                    <a:pt x="80" y="32"/>
                  </a:lnTo>
                  <a:lnTo>
                    <a:pt x="78" y="32"/>
                  </a:lnTo>
                  <a:lnTo>
                    <a:pt x="72" y="30"/>
                  </a:lnTo>
                  <a:lnTo>
                    <a:pt x="68" y="28"/>
                  </a:lnTo>
                  <a:lnTo>
                    <a:pt x="64" y="24"/>
                  </a:lnTo>
                  <a:lnTo>
                    <a:pt x="62" y="22"/>
                  </a:lnTo>
                  <a:lnTo>
                    <a:pt x="56" y="18"/>
                  </a:lnTo>
                  <a:lnTo>
                    <a:pt x="54" y="14"/>
                  </a:lnTo>
                  <a:lnTo>
                    <a:pt x="50" y="10"/>
                  </a:lnTo>
                  <a:lnTo>
                    <a:pt x="50" y="8"/>
                  </a:lnTo>
                  <a:lnTo>
                    <a:pt x="48" y="6"/>
                  </a:lnTo>
                  <a:lnTo>
                    <a:pt x="46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40" y="2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40" y="6"/>
                  </a:lnTo>
                  <a:lnTo>
                    <a:pt x="40" y="8"/>
                  </a:lnTo>
                  <a:lnTo>
                    <a:pt x="38" y="8"/>
                  </a:lnTo>
                  <a:lnTo>
                    <a:pt x="38" y="10"/>
                  </a:lnTo>
                  <a:lnTo>
                    <a:pt x="36" y="12"/>
                  </a:lnTo>
                  <a:lnTo>
                    <a:pt x="36" y="14"/>
                  </a:lnTo>
                  <a:lnTo>
                    <a:pt x="36" y="16"/>
                  </a:lnTo>
                  <a:lnTo>
                    <a:pt x="36" y="18"/>
                  </a:lnTo>
                  <a:lnTo>
                    <a:pt x="36" y="20"/>
                  </a:lnTo>
                  <a:lnTo>
                    <a:pt x="34" y="20"/>
                  </a:lnTo>
                  <a:lnTo>
                    <a:pt x="32" y="18"/>
                  </a:lnTo>
                  <a:lnTo>
                    <a:pt x="32" y="16"/>
                  </a:lnTo>
                  <a:lnTo>
                    <a:pt x="32" y="14"/>
                  </a:lnTo>
                  <a:lnTo>
                    <a:pt x="34" y="14"/>
                  </a:lnTo>
                  <a:lnTo>
                    <a:pt x="34" y="12"/>
                  </a:lnTo>
                  <a:lnTo>
                    <a:pt x="34" y="10"/>
                  </a:lnTo>
                  <a:lnTo>
                    <a:pt x="32" y="8"/>
                  </a:lnTo>
                  <a:lnTo>
                    <a:pt x="32" y="6"/>
                  </a:lnTo>
                  <a:lnTo>
                    <a:pt x="32" y="4"/>
                  </a:lnTo>
                  <a:lnTo>
                    <a:pt x="28" y="6"/>
                  </a:lnTo>
                  <a:lnTo>
                    <a:pt x="24" y="10"/>
                  </a:lnTo>
                  <a:lnTo>
                    <a:pt x="22" y="14"/>
                  </a:lnTo>
                  <a:lnTo>
                    <a:pt x="20" y="16"/>
                  </a:lnTo>
                  <a:lnTo>
                    <a:pt x="18" y="16"/>
                  </a:lnTo>
                  <a:lnTo>
                    <a:pt x="18" y="18"/>
                  </a:lnTo>
                  <a:lnTo>
                    <a:pt x="14" y="18"/>
                  </a:lnTo>
                  <a:lnTo>
                    <a:pt x="10" y="20"/>
                  </a:lnTo>
                  <a:lnTo>
                    <a:pt x="6" y="24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0" y="46"/>
                  </a:lnTo>
                  <a:lnTo>
                    <a:pt x="2" y="48"/>
                  </a:lnTo>
                  <a:lnTo>
                    <a:pt x="2" y="50"/>
                  </a:lnTo>
                  <a:lnTo>
                    <a:pt x="4" y="54"/>
                  </a:lnTo>
                  <a:lnTo>
                    <a:pt x="4" y="58"/>
                  </a:lnTo>
                  <a:lnTo>
                    <a:pt x="2" y="60"/>
                  </a:lnTo>
                  <a:lnTo>
                    <a:pt x="2" y="62"/>
                  </a:lnTo>
                  <a:lnTo>
                    <a:pt x="2" y="64"/>
                  </a:lnTo>
                  <a:lnTo>
                    <a:pt x="0" y="68"/>
                  </a:lnTo>
                  <a:lnTo>
                    <a:pt x="0" y="72"/>
                  </a:lnTo>
                  <a:lnTo>
                    <a:pt x="2" y="76"/>
                  </a:lnTo>
                  <a:lnTo>
                    <a:pt x="2" y="80"/>
                  </a:lnTo>
                  <a:lnTo>
                    <a:pt x="6" y="84"/>
                  </a:lnTo>
                  <a:lnTo>
                    <a:pt x="12" y="86"/>
                  </a:lnTo>
                  <a:lnTo>
                    <a:pt x="44" y="90"/>
                  </a:lnTo>
                  <a:lnTo>
                    <a:pt x="48" y="98"/>
                  </a:lnTo>
                  <a:lnTo>
                    <a:pt x="52" y="98"/>
                  </a:lnTo>
                  <a:lnTo>
                    <a:pt x="56" y="98"/>
                  </a:lnTo>
                  <a:lnTo>
                    <a:pt x="60" y="98"/>
                  </a:lnTo>
                  <a:lnTo>
                    <a:pt x="62" y="96"/>
                  </a:lnTo>
                  <a:lnTo>
                    <a:pt x="64" y="96"/>
                  </a:lnTo>
                  <a:lnTo>
                    <a:pt x="66" y="96"/>
                  </a:lnTo>
                  <a:lnTo>
                    <a:pt x="66" y="98"/>
                  </a:lnTo>
                  <a:lnTo>
                    <a:pt x="66" y="102"/>
                  </a:lnTo>
                  <a:lnTo>
                    <a:pt x="64" y="104"/>
                  </a:lnTo>
                  <a:lnTo>
                    <a:pt x="62" y="106"/>
                  </a:lnTo>
                  <a:lnTo>
                    <a:pt x="60" y="108"/>
                  </a:lnTo>
                  <a:lnTo>
                    <a:pt x="60" y="112"/>
                  </a:lnTo>
                  <a:lnTo>
                    <a:pt x="58" y="116"/>
                  </a:lnTo>
                  <a:lnTo>
                    <a:pt x="60" y="122"/>
                  </a:lnTo>
                  <a:lnTo>
                    <a:pt x="62" y="128"/>
                  </a:lnTo>
                  <a:lnTo>
                    <a:pt x="68" y="132"/>
                  </a:lnTo>
                  <a:lnTo>
                    <a:pt x="60" y="140"/>
                  </a:lnTo>
                  <a:lnTo>
                    <a:pt x="62" y="140"/>
                  </a:lnTo>
                  <a:lnTo>
                    <a:pt x="62" y="144"/>
                  </a:lnTo>
                  <a:lnTo>
                    <a:pt x="64" y="148"/>
                  </a:lnTo>
                  <a:lnTo>
                    <a:pt x="66" y="154"/>
                  </a:lnTo>
                  <a:lnTo>
                    <a:pt x="68" y="160"/>
                  </a:lnTo>
                  <a:lnTo>
                    <a:pt x="68" y="164"/>
                  </a:lnTo>
                  <a:lnTo>
                    <a:pt x="80" y="166"/>
                  </a:lnTo>
                  <a:lnTo>
                    <a:pt x="98" y="172"/>
                  </a:lnTo>
                  <a:lnTo>
                    <a:pt x="116" y="152"/>
                  </a:lnTo>
                  <a:lnTo>
                    <a:pt x="124" y="148"/>
                  </a:lnTo>
                  <a:lnTo>
                    <a:pt x="124" y="140"/>
                  </a:lnTo>
                  <a:lnTo>
                    <a:pt x="122" y="140"/>
                  </a:lnTo>
                  <a:lnTo>
                    <a:pt x="118" y="140"/>
                  </a:lnTo>
                  <a:lnTo>
                    <a:pt x="116" y="140"/>
                  </a:lnTo>
                  <a:lnTo>
                    <a:pt x="114" y="140"/>
                  </a:lnTo>
                  <a:lnTo>
                    <a:pt x="112" y="138"/>
                  </a:lnTo>
                  <a:lnTo>
                    <a:pt x="112" y="136"/>
                  </a:lnTo>
                  <a:lnTo>
                    <a:pt x="112" y="130"/>
                  </a:lnTo>
                  <a:lnTo>
                    <a:pt x="110" y="128"/>
                  </a:lnTo>
                  <a:lnTo>
                    <a:pt x="108" y="126"/>
                  </a:lnTo>
                  <a:lnTo>
                    <a:pt x="106" y="124"/>
                  </a:lnTo>
                  <a:lnTo>
                    <a:pt x="104" y="124"/>
                  </a:lnTo>
                  <a:lnTo>
                    <a:pt x="104" y="122"/>
                  </a:lnTo>
                  <a:lnTo>
                    <a:pt x="104" y="118"/>
                  </a:lnTo>
                  <a:lnTo>
                    <a:pt x="106" y="118"/>
                  </a:lnTo>
                  <a:lnTo>
                    <a:pt x="108" y="120"/>
                  </a:lnTo>
                  <a:lnTo>
                    <a:pt x="114" y="122"/>
                  </a:lnTo>
                  <a:lnTo>
                    <a:pt x="126" y="124"/>
                  </a:lnTo>
                  <a:lnTo>
                    <a:pt x="128" y="130"/>
                  </a:lnTo>
                  <a:lnTo>
                    <a:pt x="144" y="128"/>
                  </a:lnTo>
                  <a:lnTo>
                    <a:pt x="144" y="124"/>
                  </a:lnTo>
                  <a:lnTo>
                    <a:pt x="152" y="120"/>
                  </a:lnTo>
                  <a:lnTo>
                    <a:pt x="154" y="120"/>
                  </a:lnTo>
                  <a:lnTo>
                    <a:pt x="156" y="122"/>
                  </a:lnTo>
                  <a:lnTo>
                    <a:pt x="158" y="122"/>
                  </a:lnTo>
                  <a:lnTo>
                    <a:pt x="160" y="120"/>
                  </a:lnTo>
                  <a:lnTo>
                    <a:pt x="162" y="120"/>
                  </a:lnTo>
                  <a:lnTo>
                    <a:pt x="164" y="118"/>
                  </a:lnTo>
                  <a:lnTo>
                    <a:pt x="164" y="116"/>
                  </a:lnTo>
                  <a:lnTo>
                    <a:pt x="156" y="100"/>
                  </a:lnTo>
                  <a:lnTo>
                    <a:pt x="156" y="98"/>
                  </a:lnTo>
                  <a:lnTo>
                    <a:pt x="154" y="96"/>
                  </a:lnTo>
                  <a:lnTo>
                    <a:pt x="154" y="90"/>
                  </a:lnTo>
                  <a:lnTo>
                    <a:pt x="154" y="84"/>
                  </a:lnTo>
                  <a:lnTo>
                    <a:pt x="156" y="78"/>
                  </a:lnTo>
                  <a:lnTo>
                    <a:pt x="166" y="76"/>
                  </a:lnTo>
                  <a:lnTo>
                    <a:pt x="164" y="64"/>
                  </a:lnTo>
                  <a:lnTo>
                    <a:pt x="168" y="62"/>
                  </a:lnTo>
                  <a:lnTo>
                    <a:pt x="170" y="62"/>
                  </a:lnTo>
                  <a:lnTo>
                    <a:pt x="174" y="60"/>
                  </a:lnTo>
                  <a:lnTo>
                    <a:pt x="176" y="5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29" name="Freeform 326"/>
            <p:cNvSpPr>
              <a:spLocks noChangeArrowheads="1"/>
            </p:cNvSpPr>
            <p:nvPr/>
          </p:nvSpPr>
          <p:spPr bwMode="auto">
            <a:xfrm>
              <a:off x="4062" y="1626"/>
              <a:ext cx="52" cy="86"/>
            </a:xfrm>
            <a:custGeom>
              <a:avLst/>
              <a:gdLst>
                <a:gd name="T0" fmla="*/ 52 w 52"/>
                <a:gd name="T1" fmla="*/ 28 h 86"/>
                <a:gd name="T2" fmla="*/ 52 w 52"/>
                <a:gd name="T3" fmla="*/ 28 h 86"/>
                <a:gd name="T4" fmla="*/ 48 w 52"/>
                <a:gd name="T5" fmla="*/ 26 h 86"/>
                <a:gd name="T6" fmla="*/ 46 w 52"/>
                <a:gd name="T7" fmla="*/ 22 h 86"/>
                <a:gd name="T8" fmla="*/ 40 w 52"/>
                <a:gd name="T9" fmla="*/ 16 h 86"/>
                <a:gd name="T10" fmla="*/ 34 w 52"/>
                <a:gd name="T11" fmla="*/ 12 h 86"/>
                <a:gd name="T12" fmla="*/ 28 w 52"/>
                <a:gd name="T13" fmla="*/ 6 h 86"/>
                <a:gd name="T14" fmla="*/ 22 w 52"/>
                <a:gd name="T15" fmla="*/ 0 h 86"/>
                <a:gd name="T16" fmla="*/ 22 w 52"/>
                <a:gd name="T17" fmla="*/ 0 h 86"/>
                <a:gd name="T18" fmla="*/ 20 w 52"/>
                <a:gd name="T19" fmla="*/ 2 h 86"/>
                <a:gd name="T20" fmla="*/ 16 w 52"/>
                <a:gd name="T21" fmla="*/ 4 h 86"/>
                <a:gd name="T22" fmla="*/ 14 w 52"/>
                <a:gd name="T23" fmla="*/ 4 h 86"/>
                <a:gd name="T24" fmla="*/ 10 w 52"/>
                <a:gd name="T25" fmla="*/ 6 h 86"/>
                <a:gd name="T26" fmla="*/ 10 w 52"/>
                <a:gd name="T27" fmla="*/ 6 h 86"/>
                <a:gd name="T28" fmla="*/ 12 w 52"/>
                <a:gd name="T29" fmla="*/ 18 h 86"/>
                <a:gd name="T30" fmla="*/ 2 w 52"/>
                <a:gd name="T31" fmla="*/ 20 h 86"/>
                <a:gd name="T32" fmla="*/ 0 w 52"/>
                <a:gd name="T33" fmla="*/ 26 h 86"/>
                <a:gd name="T34" fmla="*/ 0 w 52"/>
                <a:gd name="T35" fmla="*/ 32 h 86"/>
                <a:gd name="T36" fmla="*/ 0 w 52"/>
                <a:gd name="T37" fmla="*/ 38 h 86"/>
                <a:gd name="T38" fmla="*/ 2 w 52"/>
                <a:gd name="T39" fmla="*/ 40 h 86"/>
                <a:gd name="T40" fmla="*/ 2 w 52"/>
                <a:gd name="T41" fmla="*/ 42 h 86"/>
                <a:gd name="T42" fmla="*/ 10 w 52"/>
                <a:gd name="T43" fmla="*/ 58 h 86"/>
                <a:gd name="T44" fmla="*/ 14 w 52"/>
                <a:gd name="T45" fmla="*/ 58 h 86"/>
                <a:gd name="T46" fmla="*/ 16 w 52"/>
                <a:gd name="T47" fmla="*/ 60 h 86"/>
                <a:gd name="T48" fmla="*/ 16 w 52"/>
                <a:gd name="T49" fmla="*/ 62 h 86"/>
                <a:gd name="T50" fmla="*/ 18 w 52"/>
                <a:gd name="T51" fmla="*/ 66 h 86"/>
                <a:gd name="T52" fmla="*/ 18 w 52"/>
                <a:gd name="T53" fmla="*/ 70 h 86"/>
                <a:gd name="T54" fmla="*/ 18 w 52"/>
                <a:gd name="T55" fmla="*/ 72 h 86"/>
                <a:gd name="T56" fmla="*/ 16 w 52"/>
                <a:gd name="T57" fmla="*/ 74 h 86"/>
                <a:gd name="T58" fmla="*/ 16 w 52"/>
                <a:gd name="T59" fmla="*/ 78 h 86"/>
                <a:gd name="T60" fmla="*/ 16 w 52"/>
                <a:gd name="T61" fmla="*/ 80 h 86"/>
                <a:gd name="T62" fmla="*/ 16 w 52"/>
                <a:gd name="T63" fmla="*/ 84 h 86"/>
                <a:gd name="T64" fmla="*/ 18 w 52"/>
                <a:gd name="T65" fmla="*/ 86 h 86"/>
                <a:gd name="T66" fmla="*/ 24 w 52"/>
                <a:gd name="T67" fmla="*/ 84 h 86"/>
                <a:gd name="T68" fmla="*/ 26 w 52"/>
                <a:gd name="T69" fmla="*/ 84 h 86"/>
                <a:gd name="T70" fmla="*/ 36 w 52"/>
                <a:gd name="T71" fmla="*/ 82 h 86"/>
                <a:gd name="T72" fmla="*/ 40 w 52"/>
                <a:gd name="T73" fmla="*/ 82 h 86"/>
                <a:gd name="T74" fmla="*/ 46 w 52"/>
                <a:gd name="T75" fmla="*/ 82 h 86"/>
                <a:gd name="T76" fmla="*/ 46 w 52"/>
                <a:gd name="T77" fmla="*/ 82 h 86"/>
                <a:gd name="T78" fmla="*/ 44 w 52"/>
                <a:gd name="T79" fmla="*/ 80 h 86"/>
                <a:gd name="T80" fmla="*/ 42 w 52"/>
                <a:gd name="T81" fmla="*/ 78 h 86"/>
                <a:gd name="T82" fmla="*/ 42 w 52"/>
                <a:gd name="T83" fmla="*/ 74 h 86"/>
                <a:gd name="T84" fmla="*/ 40 w 52"/>
                <a:gd name="T85" fmla="*/ 64 h 86"/>
                <a:gd name="T86" fmla="*/ 36 w 52"/>
                <a:gd name="T87" fmla="*/ 62 h 86"/>
                <a:gd name="T88" fmla="*/ 36 w 52"/>
                <a:gd name="T89" fmla="*/ 62 h 86"/>
                <a:gd name="T90" fmla="*/ 34 w 52"/>
                <a:gd name="T91" fmla="*/ 58 h 86"/>
                <a:gd name="T92" fmla="*/ 32 w 52"/>
                <a:gd name="T93" fmla="*/ 54 h 86"/>
                <a:gd name="T94" fmla="*/ 32 w 52"/>
                <a:gd name="T95" fmla="*/ 50 h 86"/>
                <a:gd name="T96" fmla="*/ 32 w 52"/>
                <a:gd name="T97" fmla="*/ 44 h 86"/>
                <a:gd name="T98" fmla="*/ 34 w 52"/>
                <a:gd name="T99" fmla="*/ 40 h 86"/>
                <a:gd name="T100" fmla="*/ 38 w 52"/>
                <a:gd name="T101" fmla="*/ 40 h 86"/>
                <a:gd name="T102" fmla="*/ 40 w 52"/>
                <a:gd name="T103" fmla="*/ 40 h 86"/>
                <a:gd name="T104" fmla="*/ 42 w 52"/>
                <a:gd name="T105" fmla="*/ 42 h 86"/>
                <a:gd name="T106" fmla="*/ 44 w 52"/>
                <a:gd name="T107" fmla="*/ 42 h 86"/>
                <a:gd name="T108" fmla="*/ 44 w 52"/>
                <a:gd name="T109" fmla="*/ 40 h 86"/>
                <a:gd name="T110" fmla="*/ 46 w 52"/>
                <a:gd name="T111" fmla="*/ 38 h 86"/>
                <a:gd name="T112" fmla="*/ 46 w 52"/>
                <a:gd name="T113" fmla="*/ 38 h 86"/>
                <a:gd name="T114" fmla="*/ 46 w 52"/>
                <a:gd name="T115" fmla="*/ 36 h 86"/>
                <a:gd name="T116" fmla="*/ 48 w 52"/>
                <a:gd name="T117" fmla="*/ 34 h 86"/>
                <a:gd name="T118" fmla="*/ 48 w 52"/>
                <a:gd name="T119" fmla="*/ 32 h 86"/>
                <a:gd name="T120" fmla="*/ 52 w 52"/>
                <a:gd name="T121" fmla="*/ 28 h 8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52"/>
                <a:gd name="T184" fmla="*/ 0 h 86"/>
                <a:gd name="T185" fmla="*/ 52 w 52"/>
                <a:gd name="T186" fmla="*/ 86 h 8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52" h="86">
                  <a:moveTo>
                    <a:pt x="52" y="28"/>
                  </a:moveTo>
                  <a:lnTo>
                    <a:pt x="52" y="28"/>
                  </a:lnTo>
                  <a:lnTo>
                    <a:pt x="48" y="26"/>
                  </a:lnTo>
                  <a:lnTo>
                    <a:pt x="46" y="22"/>
                  </a:lnTo>
                  <a:lnTo>
                    <a:pt x="40" y="16"/>
                  </a:lnTo>
                  <a:lnTo>
                    <a:pt x="34" y="12"/>
                  </a:lnTo>
                  <a:lnTo>
                    <a:pt x="28" y="6"/>
                  </a:lnTo>
                  <a:lnTo>
                    <a:pt x="22" y="0"/>
                  </a:lnTo>
                  <a:lnTo>
                    <a:pt x="20" y="2"/>
                  </a:lnTo>
                  <a:lnTo>
                    <a:pt x="16" y="4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12" y="18"/>
                  </a:lnTo>
                  <a:lnTo>
                    <a:pt x="2" y="20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10" y="58"/>
                  </a:lnTo>
                  <a:lnTo>
                    <a:pt x="14" y="58"/>
                  </a:lnTo>
                  <a:lnTo>
                    <a:pt x="16" y="60"/>
                  </a:lnTo>
                  <a:lnTo>
                    <a:pt x="16" y="62"/>
                  </a:lnTo>
                  <a:lnTo>
                    <a:pt x="18" y="66"/>
                  </a:lnTo>
                  <a:lnTo>
                    <a:pt x="18" y="70"/>
                  </a:lnTo>
                  <a:lnTo>
                    <a:pt x="18" y="72"/>
                  </a:lnTo>
                  <a:lnTo>
                    <a:pt x="16" y="74"/>
                  </a:lnTo>
                  <a:lnTo>
                    <a:pt x="16" y="78"/>
                  </a:lnTo>
                  <a:lnTo>
                    <a:pt x="16" y="80"/>
                  </a:lnTo>
                  <a:lnTo>
                    <a:pt x="16" y="84"/>
                  </a:lnTo>
                  <a:lnTo>
                    <a:pt x="18" y="86"/>
                  </a:lnTo>
                  <a:lnTo>
                    <a:pt x="24" y="84"/>
                  </a:lnTo>
                  <a:lnTo>
                    <a:pt x="26" y="84"/>
                  </a:lnTo>
                  <a:lnTo>
                    <a:pt x="36" y="82"/>
                  </a:lnTo>
                  <a:lnTo>
                    <a:pt x="40" y="82"/>
                  </a:lnTo>
                  <a:lnTo>
                    <a:pt x="46" y="82"/>
                  </a:lnTo>
                  <a:lnTo>
                    <a:pt x="44" y="80"/>
                  </a:lnTo>
                  <a:lnTo>
                    <a:pt x="42" y="78"/>
                  </a:lnTo>
                  <a:lnTo>
                    <a:pt x="42" y="74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4" y="58"/>
                  </a:lnTo>
                  <a:lnTo>
                    <a:pt x="32" y="54"/>
                  </a:lnTo>
                  <a:lnTo>
                    <a:pt x="32" y="50"/>
                  </a:lnTo>
                  <a:lnTo>
                    <a:pt x="32" y="44"/>
                  </a:lnTo>
                  <a:lnTo>
                    <a:pt x="34" y="40"/>
                  </a:lnTo>
                  <a:lnTo>
                    <a:pt x="38" y="40"/>
                  </a:lnTo>
                  <a:lnTo>
                    <a:pt x="40" y="40"/>
                  </a:lnTo>
                  <a:lnTo>
                    <a:pt x="42" y="42"/>
                  </a:lnTo>
                  <a:lnTo>
                    <a:pt x="44" y="42"/>
                  </a:lnTo>
                  <a:lnTo>
                    <a:pt x="44" y="40"/>
                  </a:lnTo>
                  <a:lnTo>
                    <a:pt x="46" y="38"/>
                  </a:lnTo>
                  <a:lnTo>
                    <a:pt x="46" y="36"/>
                  </a:lnTo>
                  <a:lnTo>
                    <a:pt x="48" y="34"/>
                  </a:lnTo>
                  <a:lnTo>
                    <a:pt x="48" y="32"/>
                  </a:lnTo>
                  <a:lnTo>
                    <a:pt x="52" y="2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30" name="Freeform 327"/>
            <p:cNvSpPr>
              <a:spLocks noChangeArrowheads="1"/>
            </p:cNvSpPr>
            <p:nvPr/>
          </p:nvSpPr>
          <p:spPr bwMode="auto">
            <a:xfrm>
              <a:off x="4094" y="1654"/>
              <a:ext cx="46" cy="56"/>
            </a:xfrm>
            <a:custGeom>
              <a:avLst/>
              <a:gdLst>
                <a:gd name="T0" fmla="*/ 20 w 46"/>
                <a:gd name="T1" fmla="*/ 0 h 56"/>
                <a:gd name="T2" fmla="*/ 28 w 46"/>
                <a:gd name="T3" fmla="*/ 4 h 56"/>
                <a:gd name="T4" fmla="*/ 36 w 46"/>
                <a:gd name="T5" fmla="*/ 8 h 56"/>
                <a:gd name="T6" fmla="*/ 46 w 46"/>
                <a:gd name="T7" fmla="*/ 10 h 56"/>
                <a:gd name="T8" fmla="*/ 44 w 46"/>
                <a:gd name="T9" fmla="*/ 16 h 56"/>
                <a:gd name="T10" fmla="*/ 44 w 46"/>
                <a:gd name="T11" fmla="*/ 16 h 56"/>
                <a:gd name="T12" fmla="*/ 42 w 46"/>
                <a:gd name="T13" fmla="*/ 18 h 56"/>
                <a:gd name="T14" fmla="*/ 40 w 46"/>
                <a:gd name="T15" fmla="*/ 20 h 56"/>
                <a:gd name="T16" fmla="*/ 38 w 46"/>
                <a:gd name="T17" fmla="*/ 22 h 56"/>
                <a:gd name="T18" fmla="*/ 38 w 46"/>
                <a:gd name="T19" fmla="*/ 24 h 56"/>
                <a:gd name="T20" fmla="*/ 36 w 46"/>
                <a:gd name="T21" fmla="*/ 26 h 56"/>
                <a:gd name="T22" fmla="*/ 36 w 46"/>
                <a:gd name="T23" fmla="*/ 28 h 56"/>
                <a:gd name="T24" fmla="*/ 38 w 46"/>
                <a:gd name="T25" fmla="*/ 30 h 56"/>
                <a:gd name="T26" fmla="*/ 38 w 46"/>
                <a:gd name="T27" fmla="*/ 30 h 56"/>
                <a:gd name="T28" fmla="*/ 40 w 46"/>
                <a:gd name="T29" fmla="*/ 32 h 56"/>
                <a:gd name="T30" fmla="*/ 42 w 46"/>
                <a:gd name="T31" fmla="*/ 36 h 56"/>
                <a:gd name="T32" fmla="*/ 42 w 46"/>
                <a:gd name="T33" fmla="*/ 38 h 56"/>
                <a:gd name="T34" fmla="*/ 42 w 46"/>
                <a:gd name="T35" fmla="*/ 38 h 56"/>
                <a:gd name="T36" fmla="*/ 40 w 46"/>
                <a:gd name="T37" fmla="*/ 42 h 56"/>
                <a:gd name="T38" fmla="*/ 40 w 46"/>
                <a:gd name="T39" fmla="*/ 44 h 56"/>
                <a:gd name="T40" fmla="*/ 40 w 46"/>
                <a:gd name="T41" fmla="*/ 46 h 56"/>
                <a:gd name="T42" fmla="*/ 40 w 46"/>
                <a:gd name="T43" fmla="*/ 48 h 56"/>
                <a:gd name="T44" fmla="*/ 40 w 46"/>
                <a:gd name="T45" fmla="*/ 50 h 56"/>
                <a:gd name="T46" fmla="*/ 38 w 46"/>
                <a:gd name="T47" fmla="*/ 52 h 56"/>
                <a:gd name="T48" fmla="*/ 36 w 46"/>
                <a:gd name="T49" fmla="*/ 52 h 56"/>
                <a:gd name="T50" fmla="*/ 34 w 46"/>
                <a:gd name="T51" fmla="*/ 52 h 56"/>
                <a:gd name="T52" fmla="*/ 34 w 46"/>
                <a:gd name="T53" fmla="*/ 52 h 56"/>
                <a:gd name="T54" fmla="*/ 32 w 46"/>
                <a:gd name="T55" fmla="*/ 50 h 56"/>
                <a:gd name="T56" fmla="*/ 28 w 46"/>
                <a:gd name="T57" fmla="*/ 50 h 56"/>
                <a:gd name="T58" fmla="*/ 26 w 46"/>
                <a:gd name="T59" fmla="*/ 52 h 56"/>
                <a:gd name="T60" fmla="*/ 24 w 46"/>
                <a:gd name="T61" fmla="*/ 52 h 56"/>
                <a:gd name="T62" fmla="*/ 20 w 46"/>
                <a:gd name="T63" fmla="*/ 50 h 56"/>
                <a:gd name="T64" fmla="*/ 20 w 46"/>
                <a:gd name="T65" fmla="*/ 50 h 56"/>
                <a:gd name="T66" fmla="*/ 18 w 46"/>
                <a:gd name="T67" fmla="*/ 54 h 56"/>
                <a:gd name="T68" fmla="*/ 20 w 46"/>
                <a:gd name="T69" fmla="*/ 56 h 56"/>
                <a:gd name="T70" fmla="*/ 14 w 46"/>
                <a:gd name="T71" fmla="*/ 54 h 56"/>
                <a:gd name="T72" fmla="*/ 14 w 46"/>
                <a:gd name="T73" fmla="*/ 54 h 56"/>
                <a:gd name="T74" fmla="*/ 12 w 46"/>
                <a:gd name="T75" fmla="*/ 52 h 56"/>
                <a:gd name="T76" fmla="*/ 10 w 46"/>
                <a:gd name="T77" fmla="*/ 50 h 56"/>
                <a:gd name="T78" fmla="*/ 10 w 46"/>
                <a:gd name="T79" fmla="*/ 46 h 56"/>
                <a:gd name="T80" fmla="*/ 8 w 46"/>
                <a:gd name="T81" fmla="*/ 36 h 56"/>
                <a:gd name="T82" fmla="*/ 4 w 46"/>
                <a:gd name="T83" fmla="*/ 34 h 56"/>
                <a:gd name="T84" fmla="*/ 4 w 46"/>
                <a:gd name="T85" fmla="*/ 34 h 56"/>
                <a:gd name="T86" fmla="*/ 2 w 46"/>
                <a:gd name="T87" fmla="*/ 30 h 56"/>
                <a:gd name="T88" fmla="*/ 0 w 46"/>
                <a:gd name="T89" fmla="*/ 26 h 56"/>
                <a:gd name="T90" fmla="*/ 0 w 46"/>
                <a:gd name="T91" fmla="*/ 22 h 56"/>
                <a:gd name="T92" fmla="*/ 0 w 46"/>
                <a:gd name="T93" fmla="*/ 16 h 56"/>
                <a:gd name="T94" fmla="*/ 2 w 46"/>
                <a:gd name="T95" fmla="*/ 12 h 56"/>
                <a:gd name="T96" fmla="*/ 6 w 46"/>
                <a:gd name="T97" fmla="*/ 12 h 56"/>
                <a:gd name="T98" fmla="*/ 8 w 46"/>
                <a:gd name="T99" fmla="*/ 12 h 56"/>
                <a:gd name="T100" fmla="*/ 10 w 46"/>
                <a:gd name="T101" fmla="*/ 14 h 56"/>
                <a:gd name="T102" fmla="*/ 12 w 46"/>
                <a:gd name="T103" fmla="*/ 14 h 56"/>
                <a:gd name="T104" fmla="*/ 12 w 46"/>
                <a:gd name="T105" fmla="*/ 12 h 56"/>
                <a:gd name="T106" fmla="*/ 14 w 46"/>
                <a:gd name="T107" fmla="*/ 10 h 56"/>
                <a:gd name="T108" fmla="*/ 14 w 46"/>
                <a:gd name="T109" fmla="*/ 10 h 56"/>
                <a:gd name="T110" fmla="*/ 14 w 46"/>
                <a:gd name="T111" fmla="*/ 8 h 56"/>
                <a:gd name="T112" fmla="*/ 16 w 46"/>
                <a:gd name="T113" fmla="*/ 6 h 56"/>
                <a:gd name="T114" fmla="*/ 16 w 46"/>
                <a:gd name="T115" fmla="*/ 4 h 56"/>
                <a:gd name="T116" fmla="*/ 20 w 46"/>
                <a:gd name="T117" fmla="*/ 0 h 5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46"/>
                <a:gd name="T178" fmla="*/ 0 h 56"/>
                <a:gd name="T179" fmla="*/ 46 w 46"/>
                <a:gd name="T180" fmla="*/ 56 h 5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46" h="56">
                  <a:moveTo>
                    <a:pt x="20" y="0"/>
                  </a:moveTo>
                  <a:lnTo>
                    <a:pt x="28" y="4"/>
                  </a:lnTo>
                  <a:lnTo>
                    <a:pt x="36" y="8"/>
                  </a:lnTo>
                  <a:lnTo>
                    <a:pt x="46" y="10"/>
                  </a:lnTo>
                  <a:lnTo>
                    <a:pt x="44" y="16"/>
                  </a:lnTo>
                  <a:lnTo>
                    <a:pt x="42" y="18"/>
                  </a:lnTo>
                  <a:lnTo>
                    <a:pt x="40" y="20"/>
                  </a:lnTo>
                  <a:lnTo>
                    <a:pt x="38" y="22"/>
                  </a:lnTo>
                  <a:lnTo>
                    <a:pt x="38" y="24"/>
                  </a:lnTo>
                  <a:lnTo>
                    <a:pt x="36" y="26"/>
                  </a:lnTo>
                  <a:lnTo>
                    <a:pt x="36" y="28"/>
                  </a:lnTo>
                  <a:lnTo>
                    <a:pt x="38" y="30"/>
                  </a:lnTo>
                  <a:lnTo>
                    <a:pt x="40" y="32"/>
                  </a:lnTo>
                  <a:lnTo>
                    <a:pt x="42" y="36"/>
                  </a:lnTo>
                  <a:lnTo>
                    <a:pt x="42" y="38"/>
                  </a:lnTo>
                  <a:lnTo>
                    <a:pt x="40" y="42"/>
                  </a:lnTo>
                  <a:lnTo>
                    <a:pt x="40" y="44"/>
                  </a:lnTo>
                  <a:lnTo>
                    <a:pt x="40" y="46"/>
                  </a:lnTo>
                  <a:lnTo>
                    <a:pt x="40" y="48"/>
                  </a:lnTo>
                  <a:lnTo>
                    <a:pt x="40" y="50"/>
                  </a:lnTo>
                  <a:lnTo>
                    <a:pt x="38" y="52"/>
                  </a:lnTo>
                  <a:lnTo>
                    <a:pt x="36" y="52"/>
                  </a:lnTo>
                  <a:lnTo>
                    <a:pt x="34" y="52"/>
                  </a:lnTo>
                  <a:lnTo>
                    <a:pt x="32" y="50"/>
                  </a:lnTo>
                  <a:lnTo>
                    <a:pt x="28" y="50"/>
                  </a:lnTo>
                  <a:lnTo>
                    <a:pt x="26" y="52"/>
                  </a:lnTo>
                  <a:lnTo>
                    <a:pt x="24" y="52"/>
                  </a:lnTo>
                  <a:lnTo>
                    <a:pt x="20" y="50"/>
                  </a:lnTo>
                  <a:lnTo>
                    <a:pt x="18" y="54"/>
                  </a:lnTo>
                  <a:lnTo>
                    <a:pt x="20" y="56"/>
                  </a:lnTo>
                  <a:lnTo>
                    <a:pt x="14" y="54"/>
                  </a:lnTo>
                  <a:lnTo>
                    <a:pt x="12" y="52"/>
                  </a:lnTo>
                  <a:lnTo>
                    <a:pt x="10" y="50"/>
                  </a:lnTo>
                  <a:lnTo>
                    <a:pt x="10" y="46"/>
                  </a:lnTo>
                  <a:lnTo>
                    <a:pt x="8" y="36"/>
                  </a:lnTo>
                  <a:lnTo>
                    <a:pt x="4" y="34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8" y="12"/>
                  </a:lnTo>
                  <a:lnTo>
                    <a:pt x="10" y="14"/>
                  </a:lnTo>
                  <a:lnTo>
                    <a:pt x="12" y="14"/>
                  </a:lnTo>
                  <a:lnTo>
                    <a:pt x="12" y="12"/>
                  </a:lnTo>
                  <a:lnTo>
                    <a:pt x="14" y="10"/>
                  </a:lnTo>
                  <a:lnTo>
                    <a:pt x="14" y="8"/>
                  </a:lnTo>
                  <a:lnTo>
                    <a:pt x="16" y="6"/>
                  </a:lnTo>
                  <a:lnTo>
                    <a:pt x="16" y="4"/>
                  </a:lnTo>
                  <a:lnTo>
                    <a:pt x="20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31" name="Freeform 328"/>
            <p:cNvSpPr>
              <a:spLocks noChangeArrowheads="1"/>
            </p:cNvSpPr>
            <p:nvPr/>
          </p:nvSpPr>
          <p:spPr bwMode="auto">
            <a:xfrm>
              <a:off x="4130" y="1664"/>
              <a:ext cx="46" cy="42"/>
            </a:xfrm>
            <a:custGeom>
              <a:avLst/>
              <a:gdLst>
                <a:gd name="T0" fmla="*/ 46 w 46"/>
                <a:gd name="T1" fmla="*/ 18 h 42"/>
                <a:gd name="T2" fmla="*/ 38 w 46"/>
                <a:gd name="T3" fmla="*/ 12 h 42"/>
                <a:gd name="T4" fmla="*/ 32 w 46"/>
                <a:gd name="T5" fmla="*/ 8 h 42"/>
                <a:gd name="T6" fmla="*/ 20 w 46"/>
                <a:gd name="T7" fmla="*/ 4 h 42"/>
                <a:gd name="T8" fmla="*/ 10 w 46"/>
                <a:gd name="T9" fmla="*/ 0 h 42"/>
                <a:gd name="T10" fmla="*/ 8 w 46"/>
                <a:gd name="T11" fmla="*/ 2 h 42"/>
                <a:gd name="T12" fmla="*/ 8 w 46"/>
                <a:gd name="T13" fmla="*/ 6 h 42"/>
                <a:gd name="T14" fmla="*/ 8 w 46"/>
                <a:gd name="T15" fmla="*/ 6 h 42"/>
                <a:gd name="T16" fmla="*/ 6 w 46"/>
                <a:gd name="T17" fmla="*/ 8 h 42"/>
                <a:gd name="T18" fmla="*/ 4 w 46"/>
                <a:gd name="T19" fmla="*/ 10 h 42"/>
                <a:gd name="T20" fmla="*/ 2 w 46"/>
                <a:gd name="T21" fmla="*/ 12 h 42"/>
                <a:gd name="T22" fmla="*/ 2 w 46"/>
                <a:gd name="T23" fmla="*/ 14 h 42"/>
                <a:gd name="T24" fmla="*/ 0 w 46"/>
                <a:gd name="T25" fmla="*/ 16 h 42"/>
                <a:gd name="T26" fmla="*/ 0 w 46"/>
                <a:gd name="T27" fmla="*/ 18 h 42"/>
                <a:gd name="T28" fmla="*/ 2 w 46"/>
                <a:gd name="T29" fmla="*/ 20 h 42"/>
                <a:gd name="T30" fmla="*/ 2 w 46"/>
                <a:gd name="T31" fmla="*/ 20 h 42"/>
                <a:gd name="T32" fmla="*/ 4 w 46"/>
                <a:gd name="T33" fmla="*/ 22 h 42"/>
                <a:gd name="T34" fmla="*/ 6 w 46"/>
                <a:gd name="T35" fmla="*/ 26 h 42"/>
                <a:gd name="T36" fmla="*/ 6 w 46"/>
                <a:gd name="T37" fmla="*/ 28 h 42"/>
                <a:gd name="T38" fmla="*/ 6 w 46"/>
                <a:gd name="T39" fmla="*/ 28 h 42"/>
                <a:gd name="T40" fmla="*/ 4 w 46"/>
                <a:gd name="T41" fmla="*/ 32 h 42"/>
                <a:gd name="T42" fmla="*/ 4 w 46"/>
                <a:gd name="T43" fmla="*/ 34 h 42"/>
                <a:gd name="T44" fmla="*/ 4 w 46"/>
                <a:gd name="T45" fmla="*/ 36 h 42"/>
                <a:gd name="T46" fmla="*/ 4 w 46"/>
                <a:gd name="T47" fmla="*/ 38 h 42"/>
                <a:gd name="T48" fmla="*/ 4 w 46"/>
                <a:gd name="T49" fmla="*/ 40 h 42"/>
                <a:gd name="T50" fmla="*/ 2 w 46"/>
                <a:gd name="T51" fmla="*/ 40 h 42"/>
                <a:gd name="T52" fmla="*/ 2 w 46"/>
                <a:gd name="T53" fmla="*/ 42 h 42"/>
                <a:gd name="T54" fmla="*/ 4 w 46"/>
                <a:gd name="T55" fmla="*/ 42 h 42"/>
                <a:gd name="T56" fmla="*/ 8 w 46"/>
                <a:gd name="T57" fmla="*/ 42 h 42"/>
                <a:gd name="T58" fmla="*/ 8 w 46"/>
                <a:gd name="T59" fmla="*/ 42 h 42"/>
                <a:gd name="T60" fmla="*/ 10 w 46"/>
                <a:gd name="T61" fmla="*/ 40 h 42"/>
                <a:gd name="T62" fmla="*/ 10 w 46"/>
                <a:gd name="T63" fmla="*/ 40 h 42"/>
                <a:gd name="T64" fmla="*/ 12 w 46"/>
                <a:gd name="T65" fmla="*/ 40 h 42"/>
                <a:gd name="T66" fmla="*/ 14 w 46"/>
                <a:gd name="T67" fmla="*/ 40 h 42"/>
                <a:gd name="T68" fmla="*/ 16 w 46"/>
                <a:gd name="T69" fmla="*/ 40 h 42"/>
                <a:gd name="T70" fmla="*/ 16 w 46"/>
                <a:gd name="T71" fmla="*/ 40 h 42"/>
                <a:gd name="T72" fmla="*/ 18 w 46"/>
                <a:gd name="T73" fmla="*/ 40 h 42"/>
                <a:gd name="T74" fmla="*/ 20 w 46"/>
                <a:gd name="T75" fmla="*/ 40 h 42"/>
                <a:gd name="T76" fmla="*/ 22 w 46"/>
                <a:gd name="T77" fmla="*/ 42 h 42"/>
                <a:gd name="T78" fmla="*/ 24 w 46"/>
                <a:gd name="T79" fmla="*/ 42 h 42"/>
                <a:gd name="T80" fmla="*/ 26 w 46"/>
                <a:gd name="T81" fmla="*/ 42 h 42"/>
                <a:gd name="T82" fmla="*/ 26 w 46"/>
                <a:gd name="T83" fmla="*/ 42 h 42"/>
                <a:gd name="T84" fmla="*/ 28 w 46"/>
                <a:gd name="T85" fmla="*/ 42 h 42"/>
                <a:gd name="T86" fmla="*/ 28 w 46"/>
                <a:gd name="T87" fmla="*/ 40 h 42"/>
                <a:gd name="T88" fmla="*/ 30 w 46"/>
                <a:gd name="T89" fmla="*/ 38 h 42"/>
                <a:gd name="T90" fmla="*/ 30 w 46"/>
                <a:gd name="T91" fmla="*/ 36 h 42"/>
                <a:gd name="T92" fmla="*/ 32 w 46"/>
                <a:gd name="T93" fmla="*/ 32 h 42"/>
                <a:gd name="T94" fmla="*/ 34 w 46"/>
                <a:gd name="T95" fmla="*/ 28 h 42"/>
                <a:gd name="T96" fmla="*/ 36 w 46"/>
                <a:gd name="T97" fmla="*/ 26 h 42"/>
                <a:gd name="T98" fmla="*/ 40 w 46"/>
                <a:gd name="T99" fmla="*/ 26 h 42"/>
                <a:gd name="T100" fmla="*/ 42 w 46"/>
                <a:gd name="T101" fmla="*/ 22 h 42"/>
                <a:gd name="T102" fmla="*/ 46 w 46"/>
                <a:gd name="T103" fmla="*/ 18 h 4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6"/>
                <a:gd name="T157" fmla="*/ 0 h 42"/>
                <a:gd name="T158" fmla="*/ 46 w 46"/>
                <a:gd name="T159" fmla="*/ 42 h 4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6" h="42">
                  <a:moveTo>
                    <a:pt x="46" y="18"/>
                  </a:moveTo>
                  <a:lnTo>
                    <a:pt x="38" y="12"/>
                  </a:lnTo>
                  <a:lnTo>
                    <a:pt x="32" y="8"/>
                  </a:lnTo>
                  <a:lnTo>
                    <a:pt x="20" y="4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2" y="12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4" y="32"/>
                  </a:lnTo>
                  <a:lnTo>
                    <a:pt x="4" y="34"/>
                  </a:lnTo>
                  <a:lnTo>
                    <a:pt x="4" y="36"/>
                  </a:lnTo>
                  <a:lnTo>
                    <a:pt x="4" y="38"/>
                  </a:lnTo>
                  <a:lnTo>
                    <a:pt x="4" y="40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8" y="42"/>
                  </a:lnTo>
                  <a:lnTo>
                    <a:pt x="10" y="40"/>
                  </a:lnTo>
                  <a:lnTo>
                    <a:pt x="12" y="40"/>
                  </a:lnTo>
                  <a:lnTo>
                    <a:pt x="14" y="40"/>
                  </a:lnTo>
                  <a:lnTo>
                    <a:pt x="16" y="40"/>
                  </a:lnTo>
                  <a:lnTo>
                    <a:pt x="18" y="40"/>
                  </a:lnTo>
                  <a:lnTo>
                    <a:pt x="20" y="40"/>
                  </a:lnTo>
                  <a:lnTo>
                    <a:pt x="22" y="42"/>
                  </a:lnTo>
                  <a:lnTo>
                    <a:pt x="24" y="42"/>
                  </a:lnTo>
                  <a:lnTo>
                    <a:pt x="26" y="42"/>
                  </a:lnTo>
                  <a:lnTo>
                    <a:pt x="28" y="42"/>
                  </a:lnTo>
                  <a:lnTo>
                    <a:pt x="28" y="40"/>
                  </a:lnTo>
                  <a:lnTo>
                    <a:pt x="30" y="38"/>
                  </a:lnTo>
                  <a:lnTo>
                    <a:pt x="30" y="36"/>
                  </a:lnTo>
                  <a:lnTo>
                    <a:pt x="32" y="32"/>
                  </a:lnTo>
                  <a:lnTo>
                    <a:pt x="34" y="28"/>
                  </a:lnTo>
                  <a:lnTo>
                    <a:pt x="36" y="26"/>
                  </a:lnTo>
                  <a:lnTo>
                    <a:pt x="40" y="26"/>
                  </a:lnTo>
                  <a:lnTo>
                    <a:pt x="42" y="22"/>
                  </a:lnTo>
                  <a:lnTo>
                    <a:pt x="46" y="1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32" name="Freeform 329"/>
            <p:cNvSpPr>
              <a:spLocks noChangeArrowheads="1"/>
            </p:cNvSpPr>
            <p:nvPr/>
          </p:nvSpPr>
          <p:spPr bwMode="auto">
            <a:xfrm>
              <a:off x="3828" y="1566"/>
              <a:ext cx="148" cy="242"/>
            </a:xfrm>
            <a:custGeom>
              <a:avLst/>
              <a:gdLst>
                <a:gd name="T0" fmla="*/ 128 w 148"/>
                <a:gd name="T1" fmla="*/ 204 h 242"/>
                <a:gd name="T2" fmla="*/ 126 w 148"/>
                <a:gd name="T3" fmla="*/ 212 h 242"/>
                <a:gd name="T4" fmla="*/ 114 w 148"/>
                <a:gd name="T5" fmla="*/ 240 h 242"/>
                <a:gd name="T6" fmla="*/ 118 w 148"/>
                <a:gd name="T7" fmla="*/ 226 h 242"/>
                <a:gd name="T8" fmla="*/ 114 w 148"/>
                <a:gd name="T9" fmla="*/ 220 h 242"/>
                <a:gd name="T10" fmla="*/ 106 w 148"/>
                <a:gd name="T11" fmla="*/ 218 h 242"/>
                <a:gd name="T12" fmla="*/ 96 w 148"/>
                <a:gd name="T13" fmla="*/ 218 h 242"/>
                <a:gd name="T14" fmla="*/ 82 w 148"/>
                <a:gd name="T15" fmla="*/ 214 h 242"/>
                <a:gd name="T16" fmla="*/ 80 w 148"/>
                <a:gd name="T17" fmla="*/ 206 h 242"/>
                <a:gd name="T18" fmla="*/ 78 w 148"/>
                <a:gd name="T19" fmla="*/ 200 h 242"/>
                <a:gd name="T20" fmla="*/ 60 w 148"/>
                <a:gd name="T21" fmla="*/ 192 h 242"/>
                <a:gd name="T22" fmla="*/ 50 w 148"/>
                <a:gd name="T23" fmla="*/ 188 h 242"/>
                <a:gd name="T24" fmla="*/ 36 w 148"/>
                <a:gd name="T25" fmla="*/ 180 h 242"/>
                <a:gd name="T26" fmla="*/ 26 w 148"/>
                <a:gd name="T27" fmla="*/ 172 h 242"/>
                <a:gd name="T28" fmla="*/ 26 w 148"/>
                <a:gd name="T29" fmla="*/ 172 h 242"/>
                <a:gd name="T30" fmla="*/ 14 w 148"/>
                <a:gd name="T31" fmla="*/ 168 h 242"/>
                <a:gd name="T32" fmla="*/ 2 w 148"/>
                <a:gd name="T33" fmla="*/ 166 h 242"/>
                <a:gd name="T34" fmla="*/ 4 w 148"/>
                <a:gd name="T35" fmla="*/ 160 h 242"/>
                <a:gd name="T36" fmla="*/ 14 w 148"/>
                <a:gd name="T37" fmla="*/ 142 h 242"/>
                <a:gd name="T38" fmla="*/ 18 w 148"/>
                <a:gd name="T39" fmla="*/ 122 h 242"/>
                <a:gd name="T40" fmla="*/ 18 w 148"/>
                <a:gd name="T41" fmla="*/ 92 h 242"/>
                <a:gd name="T42" fmla="*/ 20 w 148"/>
                <a:gd name="T43" fmla="*/ 72 h 242"/>
                <a:gd name="T44" fmla="*/ 18 w 148"/>
                <a:gd name="T45" fmla="*/ 66 h 242"/>
                <a:gd name="T46" fmla="*/ 18 w 148"/>
                <a:gd name="T47" fmla="*/ 56 h 242"/>
                <a:gd name="T48" fmla="*/ 34 w 148"/>
                <a:gd name="T49" fmla="*/ 50 h 242"/>
                <a:gd name="T50" fmla="*/ 68 w 148"/>
                <a:gd name="T51" fmla="*/ 22 h 242"/>
                <a:gd name="T52" fmla="*/ 78 w 148"/>
                <a:gd name="T53" fmla="*/ 12 h 242"/>
                <a:gd name="T54" fmla="*/ 86 w 148"/>
                <a:gd name="T55" fmla="*/ 8 h 242"/>
                <a:gd name="T56" fmla="*/ 94 w 148"/>
                <a:gd name="T57" fmla="*/ 6 h 242"/>
                <a:gd name="T58" fmla="*/ 102 w 148"/>
                <a:gd name="T59" fmla="*/ 2 h 242"/>
                <a:gd name="T60" fmla="*/ 112 w 148"/>
                <a:gd name="T61" fmla="*/ 0 h 242"/>
                <a:gd name="T62" fmla="*/ 116 w 148"/>
                <a:gd name="T63" fmla="*/ 2 h 242"/>
                <a:gd name="T64" fmla="*/ 114 w 148"/>
                <a:gd name="T65" fmla="*/ 6 h 242"/>
                <a:gd name="T66" fmla="*/ 106 w 148"/>
                <a:gd name="T67" fmla="*/ 10 h 242"/>
                <a:gd name="T68" fmla="*/ 98 w 148"/>
                <a:gd name="T69" fmla="*/ 20 h 242"/>
                <a:gd name="T70" fmla="*/ 86 w 148"/>
                <a:gd name="T71" fmla="*/ 26 h 242"/>
                <a:gd name="T72" fmla="*/ 80 w 148"/>
                <a:gd name="T73" fmla="*/ 32 h 242"/>
                <a:gd name="T74" fmla="*/ 80 w 148"/>
                <a:gd name="T75" fmla="*/ 44 h 242"/>
                <a:gd name="T76" fmla="*/ 82 w 148"/>
                <a:gd name="T77" fmla="*/ 50 h 242"/>
                <a:gd name="T78" fmla="*/ 84 w 148"/>
                <a:gd name="T79" fmla="*/ 60 h 242"/>
                <a:gd name="T80" fmla="*/ 82 w 148"/>
                <a:gd name="T81" fmla="*/ 66 h 242"/>
                <a:gd name="T82" fmla="*/ 82 w 148"/>
                <a:gd name="T83" fmla="*/ 78 h 242"/>
                <a:gd name="T84" fmla="*/ 92 w 148"/>
                <a:gd name="T85" fmla="*/ 88 h 242"/>
                <a:gd name="T86" fmla="*/ 128 w 148"/>
                <a:gd name="T87" fmla="*/ 100 h 242"/>
                <a:gd name="T88" fmla="*/ 140 w 148"/>
                <a:gd name="T89" fmla="*/ 100 h 242"/>
                <a:gd name="T90" fmla="*/ 142 w 148"/>
                <a:gd name="T91" fmla="*/ 98 h 242"/>
                <a:gd name="T92" fmla="*/ 146 w 148"/>
                <a:gd name="T93" fmla="*/ 100 h 242"/>
                <a:gd name="T94" fmla="*/ 144 w 148"/>
                <a:gd name="T95" fmla="*/ 106 h 242"/>
                <a:gd name="T96" fmla="*/ 140 w 148"/>
                <a:gd name="T97" fmla="*/ 114 h 242"/>
                <a:gd name="T98" fmla="*/ 142 w 148"/>
                <a:gd name="T99" fmla="*/ 130 h 242"/>
                <a:gd name="T100" fmla="*/ 142 w 148"/>
                <a:gd name="T101" fmla="*/ 142 h 242"/>
                <a:gd name="T102" fmla="*/ 146 w 148"/>
                <a:gd name="T103" fmla="*/ 156 h 242"/>
                <a:gd name="T104" fmla="*/ 146 w 148"/>
                <a:gd name="T105" fmla="*/ 166 h 242"/>
                <a:gd name="T106" fmla="*/ 144 w 148"/>
                <a:gd name="T107" fmla="*/ 160 h 242"/>
                <a:gd name="T108" fmla="*/ 120 w 148"/>
                <a:gd name="T109" fmla="*/ 168 h 242"/>
                <a:gd name="T110" fmla="*/ 128 w 148"/>
                <a:gd name="T111" fmla="*/ 178 h 242"/>
                <a:gd name="T112" fmla="*/ 122 w 148"/>
                <a:gd name="T113" fmla="*/ 174 h 242"/>
                <a:gd name="T114" fmla="*/ 120 w 148"/>
                <a:gd name="T115" fmla="*/ 186 h 242"/>
                <a:gd name="T116" fmla="*/ 124 w 148"/>
                <a:gd name="T117" fmla="*/ 194 h 24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48"/>
                <a:gd name="T178" fmla="*/ 0 h 242"/>
                <a:gd name="T179" fmla="*/ 148 w 148"/>
                <a:gd name="T180" fmla="*/ 242 h 24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48" h="242">
                  <a:moveTo>
                    <a:pt x="124" y="194"/>
                  </a:moveTo>
                  <a:lnTo>
                    <a:pt x="126" y="200"/>
                  </a:lnTo>
                  <a:lnTo>
                    <a:pt x="128" y="204"/>
                  </a:lnTo>
                  <a:lnTo>
                    <a:pt x="128" y="208"/>
                  </a:lnTo>
                  <a:lnTo>
                    <a:pt x="126" y="212"/>
                  </a:lnTo>
                  <a:lnTo>
                    <a:pt x="118" y="242"/>
                  </a:lnTo>
                  <a:lnTo>
                    <a:pt x="116" y="240"/>
                  </a:lnTo>
                  <a:lnTo>
                    <a:pt x="114" y="240"/>
                  </a:lnTo>
                  <a:lnTo>
                    <a:pt x="112" y="242"/>
                  </a:lnTo>
                  <a:lnTo>
                    <a:pt x="118" y="226"/>
                  </a:lnTo>
                  <a:lnTo>
                    <a:pt x="118" y="224"/>
                  </a:lnTo>
                  <a:lnTo>
                    <a:pt x="116" y="222"/>
                  </a:lnTo>
                  <a:lnTo>
                    <a:pt x="114" y="220"/>
                  </a:lnTo>
                  <a:lnTo>
                    <a:pt x="110" y="220"/>
                  </a:lnTo>
                  <a:lnTo>
                    <a:pt x="106" y="218"/>
                  </a:lnTo>
                  <a:lnTo>
                    <a:pt x="102" y="218"/>
                  </a:lnTo>
                  <a:lnTo>
                    <a:pt x="98" y="218"/>
                  </a:lnTo>
                  <a:lnTo>
                    <a:pt x="96" y="218"/>
                  </a:lnTo>
                  <a:lnTo>
                    <a:pt x="90" y="218"/>
                  </a:lnTo>
                  <a:lnTo>
                    <a:pt x="86" y="216"/>
                  </a:lnTo>
                  <a:lnTo>
                    <a:pt x="82" y="214"/>
                  </a:lnTo>
                  <a:lnTo>
                    <a:pt x="82" y="210"/>
                  </a:lnTo>
                  <a:lnTo>
                    <a:pt x="80" y="208"/>
                  </a:lnTo>
                  <a:lnTo>
                    <a:pt x="80" y="206"/>
                  </a:lnTo>
                  <a:lnTo>
                    <a:pt x="80" y="204"/>
                  </a:lnTo>
                  <a:lnTo>
                    <a:pt x="78" y="200"/>
                  </a:lnTo>
                  <a:lnTo>
                    <a:pt x="72" y="196"/>
                  </a:lnTo>
                  <a:lnTo>
                    <a:pt x="66" y="194"/>
                  </a:lnTo>
                  <a:lnTo>
                    <a:pt x="60" y="192"/>
                  </a:lnTo>
                  <a:lnTo>
                    <a:pt x="56" y="190"/>
                  </a:lnTo>
                  <a:lnTo>
                    <a:pt x="52" y="188"/>
                  </a:lnTo>
                  <a:lnTo>
                    <a:pt x="50" y="188"/>
                  </a:lnTo>
                  <a:lnTo>
                    <a:pt x="46" y="186"/>
                  </a:lnTo>
                  <a:lnTo>
                    <a:pt x="40" y="184"/>
                  </a:lnTo>
                  <a:lnTo>
                    <a:pt x="36" y="180"/>
                  </a:lnTo>
                  <a:lnTo>
                    <a:pt x="32" y="178"/>
                  </a:lnTo>
                  <a:lnTo>
                    <a:pt x="28" y="174"/>
                  </a:lnTo>
                  <a:lnTo>
                    <a:pt x="26" y="172"/>
                  </a:lnTo>
                  <a:lnTo>
                    <a:pt x="20" y="170"/>
                  </a:lnTo>
                  <a:lnTo>
                    <a:pt x="14" y="168"/>
                  </a:lnTo>
                  <a:lnTo>
                    <a:pt x="10" y="168"/>
                  </a:lnTo>
                  <a:lnTo>
                    <a:pt x="4" y="166"/>
                  </a:lnTo>
                  <a:lnTo>
                    <a:pt x="2" y="166"/>
                  </a:lnTo>
                  <a:lnTo>
                    <a:pt x="0" y="166"/>
                  </a:lnTo>
                  <a:lnTo>
                    <a:pt x="2" y="162"/>
                  </a:lnTo>
                  <a:lnTo>
                    <a:pt x="4" y="160"/>
                  </a:lnTo>
                  <a:lnTo>
                    <a:pt x="10" y="154"/>
                  </a:lnTo>
                  <a:lnTo>
                    <a:pt x="14" y="142"/>
                  </a:lnTo>
                  <a:lnTo>
                    <a:pt x="16" y="136"/>
                  </a:lnTo>
                  <a:lnTo>
                    <a:pt x="18" y="130"/>
                  </a:lnTo>
                  <a:lnTo>
                    <a:pt x="18" y="122"/>
                  </a:lnTo>
                  <a:lnTo>
                    <a:pt x="18" y="114"/>
                  </a:lnTo>
                  <a:lnTo>
                    <a:pt x="18" y="104"/>
                  </a:lnTo>
                  <a:lnTo>
                    <a:pt x="18" y="92"/>
                  </a:lnTo>
                  <a:lnTo>
                    <a:pt x="18" y="80"/>
                  </a:lnTo>
                  <a:lnTo>
                    <a:pt x="20" y="74"/>
                  </a:lnTo>
                  <a:lnTo>
                    <a:pt x="20" y="72"/>
                  </a:lnTo>
                  <a:lnTo>
                    <a:pt x="20" y="70"/>
                  </a:lnTo>
                  <a:lnTo>
                    <a:pt x="18" y="68"/>
                  </a:lnTo>
                  <a:lnTo>
                    <a:pt x="18" y="66"/>
                  </a:lnTo>
                  <a:lnTo>
                    <a:pt x="20" y="62"/>
                  </a:lnTo>
                  <a:lnTo>
                    <a:pt x="18" y="58"/>
                  </a:lnTo>
                  <a:lnTo>
                    <a:pt x="18" y="56"/>
                  </a:lnTo>
                  <a:lnTo>
                    <a:pt x="20" y="56"/>
                  </a:lnTo>
                  <a:lnTo>
                    <a:pt x="20" y="54"/>
                  </a:lnTo>
                  <a:lnTo>
                    <a:pt x="34" y="50"/>
                  </a:lnTo>
                  <a:lnTo>
                    <a:pt x="44" y="34"/>
                  </a:lnTo>
                  <a:lnTo>
                    <a:pt x="50" y="24"/>
                  </a:lnTo>
                  <a:lnTo>
                    <a:pt x="68" y="22"/>
                  </a:lnTo>
                  <a:lnTo>
                    <a:pt x="76" y="14"/>
                  </a:lnTo>
                  <a:lnTo>
                    <a:pt x="78" y="12"/>
                  </a:lnTo>
                  <a:lnTo>
                    <a:pt x="80" y="10"/>
                  </a:lnTo>
                  <a:lnTo>
                    <a:pt x="84" y="8"/>
                  </a:lnTo>
                  <a:lnTo>
                    <a:pt x="86" y="8"/>
                  </a:lnTo>
                  <a:lnTo>
                    <a:pt x="88" y="8"/>
                  </a:lnTo>
                  <a:lnTo>
                    <a:pt x="92" y="8"/>
                  </a:lnTo>
                  <a:lnTo>
                    <a:pt x="94" y="6"/>
                  </a:lnTo>
                  <a:lnTo>
                    <a:pt x="96" y="6"/>
                  </a:lnTo>
                  <a:lnTo>
                    <a:pt x="98" y="4"/>
                  </a:lnTo>
                  <a:lnTo>
                    <a:pt x="102" y="2"/>
                  </a:lnTo>
                  <a:lnTo>
                    <a:pt x="106" y="2"/>
                  </a:lnTo>
                  <a:lnTo>
                    <a:pt x="110" y="0"/>
                  </a:lnTo>
                  <a:lnTo>
                    <a:pt x="112" y="0"/>
                  </a:lnTo>
                  <a:lnTo>
                    <a:pt x="114" y="0"/>
                  </a:lnTo>
                  <a:lnTo>
                    <a:pt x="114" y="2"/>
                  </a:lnTo>
                  <a:lnTo>
                    <a:pt x="116" y="2"/>
                  </a:lnTo>
                  <a:lnTo>
                    <a:pt x="116" y="4"/>
                  </a:lnTo>
                  <a:lnTo>
                    <a:pt x="114" y="4"/>
                  </a:lnTo>
                  <a:lnTo>
                    <a:pt x="114" y="6"/>
                  </a:lnTo>
                  <a:lnTo>
                    <a:pt x="112" y="6"/>
                  </a:lnTo>
                  <a:lnTo>
                    <a:pt x="110" y="8"/>
                  </a:lnTo>
                  <a:lnTo>
                    <a:pt x="106" y="10"/>
                  </a:lnTo>
                  <a:lnTo>
                    <a:pt x="102" y="14"/>
                  </a:lnTo>
                  <a:lnTo>
                    <a:pt x="98" y="18"/>
                  </a:lnTo>
                  <a:lnTo>
                    <a:pt x="98" y="20"/>
                  </a:lnTo>
                  <a:lnTo>
                    <a:pt x="94" y="20"/>
                  </a:lnTo>
                  <a:lnTo>
                    <a:pt x="90" y="22"/>
                  </a:lnTo>
                  <a:lnTo>
                    <a:pt x="86" y="26"/>
                  </a:lnTo>
                  <a:lnTo>
                    <a:pt x="82" y="28"/>
                  </a:lnTo>
                  <a:lnTo>
                    <a:pt x="80" y="32"/>
                  </a:lnTo>
                  <a:lnTo>
                    <a:pt x="80" y="34"/>
                  </a:lnTo>
                  <a:lnTo>
                    <a:pt x="80" y="38"/>
                  </a:lnTo>
                  <a:lnTo>
                    <a:pt x="80" y="44"/>
                  </a:lnTo>
                  <a:lnTo>
                    <a:pt x="80" y="48"/>
                  </a:lnTo>
                  <a:lnTo>
                    <a:pt x="82" y="50"/>
                  </a:lnTo>
                  <a:lnTo>
                    <a:pt x="82" y="52"/>
                  </a:lnTo>
                  <a:lnTo>
                    <a:pt x="84" y="56"/>
                  </a:lnTo>
                  <a:lnTo>
                    <a:pt x="84" y="60"/>
                  </a:lnTo>
                  <a:lnTo>
                    <a:pt x="82" y="62"/>
                  </a:lnTo>
                  <a:lnTo>
                    <a:pt x="82" y="64"/>
                  </a:lnTo>
                  <a:lnTo>
                    <a:pt x="82" y="66"/>
                  </a:lnTo>
                  <a:lnTo>
                    <a:pt x="80" y="70"/>
                  </a:lnTo>
                  <a:lnTo>
                    <a:pt x="80" y="74"/>
                  </a:lnTo>
                  <a:lnTo>
                    <a:pt x="82" y="78"/>
                  </a:lnTo>
                  <a:lnTo>
                    <a:pt x="82" y="82"/>
                  </a:lnTo>
                  <a:lnTo>
                    <a:pt x="86" y="86"/>
                  </a:lnTo>
                  <a:lnTo>
                    <a:pt x="92" y="88"/>
                  </a:lnTo>
                  <a:lnTo>
                    <a:pt x="124" y="92"/>
                  </a:lnTo>
                  <a:lnTo>
                    <a:pt x="128" y="100"/>
                  </a:lnTo>
                  <a:lnTo>
                    <a:pt x="132" y="100"/>
                  </a:lnTo>
                  <a:lnTo>
                    <a:pt x="136" y="100"/>
                  </a:lnTo>
                  <a:lnTo>
                    <a:pt x="140" y="100"/>
                  </a:lnTo>
                  <a:lnTo>
                    <a:pt x="142" y="98"/>
                  </a:lnTo>
                  <a:lnTo>
                    <a:pt x="144" y="98"/>
                  </a:lnTo>
                  <a:lnTo>
                    <a:pt x="146" y="98"/>
                  </a:lnTo>
                  <a:lnTo>
                    <a:pt x="146" y="100"/>
                  </a:lnTo>
                  <a:lnTo>
                    <a:pt x="146" y="104"/>
                  </a:lnTo>
                  <a:lnTo>
                    <a:pt x="144" y="106"/>
                  </a:lnTo>
                  <a:lnTo>
                    <a:pt x="142" y="108"/>
                  </a:lnTo>
                  <a:lnTo>
                    <a:pt x="140" y="110"/>
                  </a:lnTo>
                  <a:lnTo>
                    <a:pt x="140" y="114"/>
                  </a:lnTo>
                  <a:lnTo>
                    <a:pt x="138" y="118"/>
                  </a:lnTo>
                  <a:lnTo>
                    <a:pt x="140" y="124"/>
                  </a:lnTo>
                  <a:lnTo>
                    <a:pt x="142" y="130"/>
                  </a:lnTo>
                  <a:lnTo>
                    <a:pt x="148" y="134"/>
                  </a:lnTo>
                  <a:lnTo>
                    <a:pt x="140" y="142"/>
                  </a:lnTo>
                  <a:lnTo>
                    <a:pt x="142" y="142"/>
                  </a:lnTo>
                  <a:lnTo>
                    <a:pt x="142" y="146"/>
                  </a:lnTo>
                  <a:lnTo>
                    <a:pt x="144" y="150"/>
                  </a:lnTo>
                  <a:lnTo>
                    <a:pt x="146" y="156"/>
                  </a:lnTo>
                  <a:lnTo>
                    <a:pt x="148" y="162"/>
                  </a:lnTo>
                  <a:lnTo>
                    <a:pt x="148" y="166"/>
                  </a:lnTo>
                  <a:lnTo>
                    <a:pt x="146" y="166"/>
                  </a:lnTo>
                  <a:lnTo>
                    <a:pt x="146" y="164"/>
                  </a:lnTo>
                  <a:lnTo>
                    <a:pt x="144" y="160"/>
                  </a:lnTo>
                  <a:lnTo>
                    <a:pt x="142" y="156"/>
                  </a:lnTo>
                  <a:lnTo>
                    <a:pt x="118" y="160"/>
                  </a:lnTo>
                  <a:lnTo>
                    <a:pt x="120" y="168"/>
                  </a:lnTo>
                  <a:lnTo>
                    <a:pt x="126" y="168"/>
                  </a:lnTo>
                  <a:lnTo>
                    <a:pt x="130" y="178"/>
                  </a:lnTo>
                  <a:lnTo>
                    <a:pt x="128" y="178"/>
                  </a:lnTo>
                  <a:lnTo>
                    <a:pt x="126" y="176"/>
                  </a:lnTo>
                  <a:lnTo>
                    <a:pt x="124" y="176"/>
                  </a:lnTo>
                  <a:lnTo>
                    <a:pt x="122" y="174"/>
                  </a:lnTo>
                  <a:lnTo>
                    <a:pt x="120" y="174"/>
                  </a:lnTo>
                  <a:lnTo>
                    <a:pt x="120" y="176"/>
                  </a:lnTo>
                  <a:lnTo>
                    <a:pt x="120" y="186"/>
                  </a:lnTo>
                  <a:lnTo>
                    <a:pt x="122" y="188"/>
                  </a:lnTo>
                  <a:lnTo>
                    <a:pt x="124" y="19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33" name="Freeform 330"/>
            <p:cNvSpPr>
              <a:spLocks noChangeArrowheads="1"/>
            </p:cNvSpPr>
            <p:nvPr/>
          </p:nvSpPr>
          <p:spPr bwMode="auto">
            <a:xfrm>
              <a:off x="3788" y="1732"/>
              <a:ext cx="80" cy="84"/>
            </a:xfrm>
            <a:custGeom>
              <a:avLst/>
              <a:gdLst>
                <a:gd name="T0" fmla="*/ 10 w 80"/>
                <a:gd name="T1" fmla="*/ 80 h 84"/>
                <a:gd name="T2" fmla="*/ 10 w 80"/>
                <a:gd name="T3" fmla="*/ 74 h 84"/>
                <a:gd name="T4" fmla="*/ 6 w 80"/>
                <a:gd name="T5" fmla="*/ 74 h 84"/>
                <a:gd name="T6" fmla="*/ 4 w 80"/>
                <a:gd name="T7" fmla="*/ 72 h 84"/>
                <a:gd name="T8" fmla="*/ 2 w 80"/>
                <a:gd name="T9" fmla="*/ 70 h 84"/>
                <a:gd name="T10" fmla="*/ 0 w 80"/>
                <a:gd name="T11" fmla="*/ 68 h 84"/>
                <a:gd name="T12" fmla="*/ 0 w 80"/>
                <a:gd name="T13" fmla="*/ 66 h 84"/>
                <a:gd name="T14" fmla="*/ 6 w 80"/>
                <a:gd name="T15" fmla="*/ 54 h 84"/>
                <a:gd name="T16" fmla="*/ 14 w 80"/>
                <a:gd name="T17" fmla="*/ 44 h 84"/>
                <a:gd name="T18" fmla="*/ 24 w 80"/>
                <a:gd name="T19" fmla="*/ 36 h 84"/>
                <a:gd name="T20" fmla="*/ 28 w 80"/>
                <a:gd name="T21" fmla="*/ 34 h 84"/>
                <a:gd name="T22" fmla="*/ 30 w 80"/>
                <a:gd name="T23" fmla="*/ 22 h 84"/>
                <a:gd name="T24" fmla="*/ 32 w 80"/>
                <a:gd name="T25" fmla="*/ 20 h 84"/>
                <a:gd name="T26" fmla="*/ 34 w 80"/>
                <a:gd name="T27" fmla="*/ 18 h 84"/>
                <a:gd name="T28" fmla="*/ 36 w 80"/>
                <a:gd name="T29" fmla="*/ 18 h 84"/>
                <a:gd name="T30" fmla="*/ 38 w 80"/>
                <a:gd name="T31" fmla="*/ 16 h 84"/>
                <a:gd name="T32" fmla="*/ 38 w 80"/>
                <a:gd name="T33" fmla="*/ 12 h 84"/>
                <a:gd name="T34" fmla="*/ 38 w 80"/>
                <a:gd name="T35" fmla="*/ 8 h 84"/>
                <a:gd name="T36" fmla="*/ 38 w 80"/>
                <a:gd name="T37" fmla="*/ 6 h 84"/>
                <a:gd name="T38" fmla="*/ 40 w 80"/>
                <a:gd name="T39" fmla="*/ 2 h 84"/>
                <a:gd name="T40" fmla="*/ 40 w 80"/>
                <a:gd name="T41" fmla="*/ 0 h 84"/>
                <a:gd name="T42" fmla="*/ 42 w 80"/>
                <a:gd name="T43" fmla="*/ 0 h 84"/>
                <a:gd name="T44" fmla="*/ 44 w 80"/>
                <a:gd name="T45" fmla="*/ 0 h 84"/>
                <a:gd name="T46" fmla="*/ 50 w 80"/>
                <a:gd name="T47" fmla="*/ 2 h 84"/>
                <a:gd name="T48" fmla="*/ 54 w 80"/>
                <a:gd name="T49" fmla="*/ 2 h 84"/>
                <a:gd name="T50" fmla="*/ 60 w 80"/>
                <a:gd name="T51" fmla="*/ 4 h 84"/>
                <a:gd name="T52" fmla="*/ 66 w 80"/>
                <a:gd name="T53" fmla="*/ 6 h 84"/>
                <a:gd name="T54" fmla="*/ 66 w 80"/>
                <a:gd name="T55" fmla="*/ 6 h 84"/>
                <a:gd name="T56" fmla="*/ 66 w 80"/>
                <a:gd name="T57" fmla="*/ 6 h 84"/>
                <a:gd name="T58" fmla="*/ 66 w 80"/>
                <a:gd name="T59" fmla="*/ 6 h 84"/>
                <a:gd name="T60" fmla="*/ 68 w 80"/>
                <a:gd name="T61" fmla="*/ 6 h 84"/>
                <a:gd name="T62" fmla="*/ 70 w 80"/>
                <a:gd name="T63" fmla="*/ 10 h 84"/>
                <a:gd name="T64" fmla="*/ 74 w 80"/>
                <a:gd name="T65" fmla="*/ 12 h 84"/>
                <a:gd name="T66" fmla="*/ 78 w 80"/>
                <a:gd name="T67" fmla="*/ 16 h 84"/>
                <a:gd name="T68" fmla="*/ 78 w 80"/>
                <a:gd name="T69" fmla="*/ 18 h 84"/>
                <a:gd name="T70" fmla="*/ 78 w 80"/>
                <a:gd name="T71" fmla="*/ 20 h 84"/>
                <a:gd name="T72" fmla="*/ 78 w 80"/>
                <a:gd name="T73" fmla="*/ 24 h 84"/>
                <a:gd name="T74" fmla="*/ 80 w 80"/>
                <a:gd name="T75" fmla="*/ 26 h 84"/>
                <a:gd name="T76" fmla="*/ 80 w 80"/>
                <a:gd name="T77" fmla="*/ 30 h 84"/>
                <a:gd name="T78" fmla="*/ 78 w 80"/>
                <a:gd name="T79" fmla="*/ 34 h 84"/>
                <a:gd name="T80" fmla="*/ 74 w 80"/>
                <a:gd name="T81" fmla="*/ 44 h 84"/>
                <a:gd name="T82" fmla="*/ 66 w 80"/>
                <a:gd name="T83" fmla="*/ 52 h 84"/>
                <a:gd name="T84" fmla="*/ 56 w 80"/>
                <a:gd name="T85" fmla="*/ 60 h 84"/>
                <a:gd name="T86" fmla="*/ 44 w 80"/>
                <a:gd name="T87" fmla="*/ 64 h 84"/>
                <a:gd name="T88" fmla="*/ 42 w 80"/>
                <a:gd name="T89" fmla="*/ 64 h 84"/>
                <a:gd name="T90" fmla="*/ 42 w 80"/>
                <a:gd name="T91" fmla="*/ 64 h 84"/>
                <a:gd name="T92" fmla="*/ 40 w 80"/>
                <a:gd name="T93" fmla="*/ 66 h 84"/>
                <a:gd name="T94" fmla="*/ 38 w 80"/>
                <a:gd name="T95" fmla="*/ 70 h 84"/>
                <a:gd name="T96" fmla="*/ 38 w 80"/>
                <a:gd name="T97" fmla="*/ 70 h 84"/>
                <a:gd name="T98" fmla="*/ 36 w 80"/>
                <a:gd name="T99" fmla="*/ 72 h 84"/>
                <a:gd name="T100" fmla="*/ 36 w 80"/>
                <a:gd name="T101" fmla="*/ 76 h 84"/>
                <a:gd name="T102" fmla="*/ 34 w 80"/>
                <a:gd name="T103" fmla="*/ 78 h 84"/>
                <a:gd name="T104" fmla="*/ 32 w 80"/>
                <a:gd name="T105" fmla="*/ 80 h 84"/>
                <a:gd name="T106" fmla="*/ 32 w 80"/>
                <a:gd name="T107" fmla="*/ 80 h 84"/>
                <a:gd name="T108" fmla="*/ 32 w 80"/>
                <a:gd name="T109" fmla="*/ 82 h 84"/>
                <a:gd name="T110" fmla="*/ 30 w 80"/>
                <a:gd name="T111" fmla="*/ 84 h 84"/>
                <a:gd name="T112" fmla="*/ 26 w 80"/>
                <a:gd name="T113" fmla="*/ 84 h 84"/>
                <a:gd name="T114" fmla="*/ 24 w 80"/>
                <a:gd name="T115" fmla="*/ 84 h 84"/>
                <a:gd name="T116" fmla="*/ 22 w 80"/>
                <a:gd name="T117" fmla="*/ 82 h 84"/>
                <a:gd name="T118" fmla="*/ 12 w 80"/>
                <a:gd name="T119" fmla="*/ 82 h 84"/>
                <a:gd name="T120" fmla="*/ 10 w 80"/>
                <a:gd name="T121" fmla="*/ 80 h 8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0"/>
                <a:gd name="T184" fmla="*/ 0 h 84"/>
                <a:gd name="T185" fmla="*/ 80 w 80"/>
                <a:gd name="T186" fmla="*/ 84 h 84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0" h="84">
                  <a:moveTo>
                    <a:pt x="10" y="80"/>
                  </a:moveTo>
                  <a:lnTo>
                    <a:pt x="10" y="74"/>
                  </a:lnTo>
                  <a:lnTo>
                    <a:pt x="6" y="74"/>
                  </a:lnTo>
                  <a:lnTo>
                    <a:pt x="4" y="72"/>
                  </a:lnTo>
                  <a:lnTo>
                    <a:pt x="2" y="70"/>
                  </a:lnTo>
                  <a:lnTo>
                    <a:pt x="0" y="68"/>
                  </a:lnTo>
                  <a:lnTo>
                    <a:pt x="0" y="66"/>
                  </a:lnTo>
                  <a:lnTo>
                    <a:pt x="6" y="54"/>
                  </a:lnTo>
                  <a:lnTo>
                    <a:pt x="14" y="44"/>
                  </a:lnTo>
                  <a:lnTo>
                    <a:pt x="24" y="36"/>
                  </a:lnTo>
                  <a:lnTo>
                    <a:pt x="28" y="34"/>
                  </a:lnTo>
                  <a:lnTo>
                    <a:pt x="30" y="22"/>
                  </a:lnTo>
                  <a:lnTo>
                    <a:pt x="32" y="20"/>
                  </a:lnTo>
                  <a:lnTo>
                    <a:pt x="34" y="18"/>
                  </a:lnTo>
                  <a:lnTo>
                    <a:pt x="36" y="18"/>
                  </a:lnTo>
                  <a:lnTo>
                    <a:pt x="38" y="16"/>
                  </a:lnTo>
                  <a:lnTo>
                    <a:pt x="38" y="12"/>
                  </a:lnTo>
                  <a:lnTo>
                    <a:pt x="38" y="8"/>
                  </a:lnTo>
                  <a:lnTo>
                    <a:pt x="38" y="6"/>
                  </a:lnTo>
                  <a:lnTo>
                    <a:pt x="40" y="2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50" y="2"/>
                  </a:lnTo>
                  <a:lnTo>
                    <a:pt x="54" y="2"/>
                  </a:lnTo>
                  <a:lnTo>
                    <a:pt x="60" y="4"/>
                  </a:lnTo>
                  <a:lnTo>
                    <a:pt x="66" y="6"/>
                  </a:lnTo>
                  <a:lnTo>
                    <a:pt x="68" y="6"/>
                  </a:lnTo>
                  <a:lnTo>
                    <a:pt x="70" y="10"/>
                  </a:lnTo>
                  <a:lnTo>
                    <a:pt x="74" y="12"/>
                  </a:lnTo>
                  <a:lnTo>
                    <a:pt x="78" y="16"/>
                  </a:lnTo>
                  <a:lnTo>
                    <a:pt x="78" y="18"/>
                  </a:lnTo>
                  <a:lnTo>
                    <a:pt x="78" y="20"/>
                  </a:lnTo>
                  <a:lnTo>
                    <a:pt x="78" y="24"/>
                  </a:lnTo>
                  <a:lnTo>
                    <a:pt x="80" y="26"/>
                  </a:lnTo>
                  <a:lnTo>
                    <a:pt x="80" y="30"/>
                  </a:lnTo>
                  <a:lnTo>
                    <a:pt x="78" y="34"/>
                  </a:lnTo>
                  <a:lnTo>
                    <a:pt x="74" y="44"/>
                  </a:lnTo>
                  <a:lnTo>
                    <a:pt x="66" y="52"/>
                  </a:lnTo>
                  <a:lnTo>
                    <a:pt x="56" y="60"/>
                  </a:lnTo>
                  <a:lnTo>
                    <a:pt x="44" y="64"/>
                  </a:lnTo>
                  <a:lnTo>
                    <a:pt x="42" y="64"/>
                  </a:lnTo>
                  <a:lnTo>
                    <a:pt x="40" y="66"/>
                  </a:lnTo>
                  <a:lnTo>
                    <a:pt x="38" y="70"/>
                  </a:lnTo>
                  <a:lnTo>
                    <a:pt x="36" y="72"/>
                  </a:lnTo>
                  <a:lnTo>
                    <a:pt x="36" y="76"/>
                  </a:lnTo>
                  <a:lnTo>
                    <a:pt x="34" y="78"/>
                  </a:lnTo>
                  <a:lnTo>
                    <a:pt x="32" y="80"/>
                  </a:lnTo>
                  <a:lnTo>
                    <a:pt x="32" y="82"/>
                  </a:lnTo>
                  <a:lnTo>
                    <a:pt x="30" y="84"/>
                  </a:lnTo>
                  <a:lnTo>
                    <a:pt x="26" y="84"/>
                  </a:lnTo>
                  <a:lnTo>
                    <a:pt x="24" y="84"/>
                  </a:lnTo>
                  <a:lnTo>
                    <a:pt x="22" y="82"/>
                  </a:lnTo>
                  <a:lnTo>
                    <a:pt x="12" y="82"/>
                  </a:lnTo>
                  <a:lnTo>
                    <a:pt x="10" y="8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34" name="Freeform 331"/>
            <p:cNvSpPr>
              <a:spLocks noChangeArrowheads="1"/>
            </p:cNvSpPr>
            <p:nvPr/>
          </p:nvSpPr>
          <p:spPr bwMode="auto">
            <a:xfrm>
              <a:off x="3898" y="2072"/>
              <a:ext cx="268" cy="660"/>
            </a:xfrm>
            <a:custGeom>
              <a:avLst/>
              <a:gdLst>
                <a:gd name="T0" fmla="*/ 82 w 268"/>
                <a:gd name="T1" fmla="*/ 28 h 660"/>
                <a:gd name="T2" fmla="*/ 78 w 268"/>
                <a:gd name="T3" fmla="*/ 38 h 660"/>
                <a:gd name="T4" fmla="*/ 68 w 268"/>
                <a:gd name="T5" fmla="*/ 58 h 660"/>
                <a:gd name="T6" fmla="*/ 52 w 268"/>
                <a:gd name="T7" fmla="*/ 90 h 660"/>
                <a:gd name="T8" fmla="*/ 46 w 268"/>
                <a:gd name="T9" fmla="*/ 126 h 660"/>
                <a:gd name="T10" fmla="*/ 44 w 268"/>
                <a:gd name="T11" fmla="*/ 238 h 660"/>
                <a:gd name="T12" fmla="*/ 32 w 268"/>
                <a:gd name="T13" fmla="*/ 256 h 660"/>
                <a:gd name="T14" fmla="*/ 22 w 268"/>
                <a:gd name="T15" fmla="*/ 282 h 660"/>
                <a:gd name="T16" fmla="*/ 24 w 268"/>
                <a:gd name="T17" fmla="*/ 310 h 660"/>
                <a:gd name="T18" fmla="*/ 20 w 268"/>
                <a:gd name="T19" fmla="*/ 332 h 660"/>
                <a:gd name="T20" fmla="*/ 20 w 268"/>
                <a:gd name="T21" fmla="*/ 370 h 660"/>
                <a:gd name="T22" fmla="*/ 18 w 268"/>
                <a:gd name="T23" fmla="*/ 382 h 660"/>
                <a:gd name="T24" fmla="*/ 22 w 268"/>
                <a:gd name="T25" fmla="*/ 390 h 660"/>
                <a:gd name="T26" fmla="*/ 20 w 268"/>
                <a:gd name="T27" fmla="*/ 428 h 660"/>
                <a:gd name="T28" fmla="*/ 10 w 268"/>
                <a:gd name="T29" fmla="*/ 438 h 660"/>
                <a:gd name="T30" fmla="*/ 2 w 268"/>
                <a:gd name="T31" fmla="*/ 466 h 660"/>
                <a:gd name="T32" fmla="*/ 2 w 268"/>
                <a:gd name="T33" fmla="*/ 530 h 660"/>
                <a:gd name="T34" fmla="*/ 2 w 268"/>
                <a:gd name="T35" fmla="*/ 554 h 660"/>
                <a:gd name="T36" fmla="*/ 54 w 268"/>
                <a:gd name="T37" fmla="*/ 570 h 660"/>
                <a:gd name="T38" fmla="*/ 56 w 268"/>
                <a:gd name="T39" fmla="*/ 588 h 660"/>
                <a:gd name="T40" fmla="*/ 114 w 268"/>
                <a:gd name="T41" fmla="*/ 660 h 660"/>
                <a:gd name="T42" fmla="*/ 106 w 268"/>
                <a:gd name="T43" fmla="*/ 624 h 660"/>
                <a:gd name="T44" fmla="*/ 82 w 268"/>
                <a:gd name="T45" fmla="*/ 616 h 660"/>
                <a:gd name="T46" fmla="*/ 56 w 268"/>
                <a:gd name="T47" fmla="*/ 568 h 660"/>
                <a:gd name="T48" fmla="*/ 54 w 268"/>
                <a:gd name="T49" fmla="*/ 534 h 660"/>
                <a:gd name="T50" fmla="*/ 78 w 268"/>
                <a:gd name="T51" fmla="*/ 506 h 660"/>
                <a:gd name="T52" fmla="*/ 92 w 268"/>
                <a:gd name="T53" fmla="*/ 492 h 660"/>
                <a:gd name="T54" fmla="*/ 96 w 268"/>
                <a:gd name="T55" fmla="*/ 482 h 660"/>
                <a:gd name="T56" fmla="*/ 96 w 268"/>
                <a:gd name="T57" fmla="*/ 466 h 660"/>
                <a:gd name="T58" fmla="*/ 82 w 268"/>
                <a:gd name="T59" fmla="*/ 456 h 660"/>
                <a:gd name="T60" fmla="*/ 74 w 268"/>
                <a:gd name="T61" fmla="*/ 436 h 660"/>
                <a:gd name="T62" fmla="*/ 82 w 268"/>
                <a:gd name="T63" fmla="*/ 424 h 660"/>
                <a:gd name="T64" fmla="*/ 88 w 268"/>
                <a:gd name="T65" fmla="*/ 424 h 660"/>
                <a:gd name="T66" fmla="*/ 124 w 268"/>
                <a:gd name="T67" fmla="*/ 368 h 660"/>
                <a:gd name="T68" fmla="*/ 112 w 268"/>
                <a:gd name="T69" fmla="*/ 346 h 660"/>
                <a:gd name="T70" fmla="*/ 112 w 268"/>
                <a:gd name="T71" fmla="*/ 334 h 660"/>
                <a:gd name="T72" fmla="*/ 142 w 268"/>
                <a:gd name="T73" fmla="*/ 314 h 660"/>
                <a:gd name="T74" fmla="*/ 148 w 268"/>
                <a:gd name="T75" fmla="*/ 300 h 660"/>
                <a:gd name="T76" fmla="*/ 164 w 268"/>
                <a:gd name="T77" fmla="*/ 294 h 660"/>
                <a:gd name="T78" fmla="*/ 210 w 268"/>
                <a:gd name="T79" fmla="*/ 282 h 660"/>
                <a:gd name="T80" fmla="*/ 218 w 268"/>
                <a:gd name="T81" fmla="*/ 250 h 660"/>
                <a:gd name="T82" fmla="*/ 206 w 268"/>
                <a:gd name="T83" fmla="*/ 216 h 660"/>
                <a:gd name="T84" fmla="*/ 200 w 268"/>
                <a:gd name="T85" fmla="*/ 202 h 660"/>
                <a:gd name="T86" fmla="*/ 200 w 268"/>
                <a:gd name="T87" fmla="*/ 180 h 660"/>
                <a:gd name="T88" fmla="*/ 214 w 268"/>
                <a:gd name="T89" fmla="*/ 134 h 660"/>
                <a:gd name="T90" fmla="*/ 220 w 268"/>
                <a:gd name="T91" fmla="*/ 120 h 660"/>
                <a:gd name="T92" fmla="*/ 230 w 268"/>
                <a:gd name="T93" fmla="*/ 110 h 660"/>
                <a:gd name="T94" fmla="*/ 262 w 268"/>
                <a:gd name="T95" fmla="*/ 84 h 660"/>
                <a:gd name="T96" fmla="*/ 268 w 268"/>
                <a:gd name="T97" fmla="*/ 68 h 660"/>
                <a:gd name="T98" fmla="*/ 262 w 268"/>
                <a:gd name="T99" fmla="*/ 62 h 660"/>
                <a:gd name="T100" fmla="*/ 258 w 268"/>
                <a:gd name="T101" fmla="*/ 58 h 660"/>
                <a:gd name="T102" fmla="*/ 252 w 268"/>
                <a:gd name="T103" fmla="*/ 58 h 660"/>
                <a:gd name="T104" fmla="*/ 250 w 268"/>
                <a:gd name="T105" fmla="*/ 72 h 660"/>
                <a:gd name="T106" fmla="*/ 246 w 268"/>
                <a:gd name="T107" fmla="*/ 86 h 660"/>
                <a:gd name="T108" fmla="*/ 176 w 268"/>
                <a:gd name="T109" fmla="*/ 34 h 660"/>
                <a:gd name="T110" fmla="*/ 146 w 268"/>
                <a:gd name="T111" fmla="*/ 18 h 660"/>
                <a:gd name="T112" fmla="*/ 144 w 268"/>
                <a:gd name="T113" fmla="*/ 6 h 660"/>
                <a:gd name="T114" fmla="*/ 138 w 268"/>
                <a:gd name="T115" fmla="*/ 2 h 660"/>
                <a:gd name="T116" fmla="*/ 120 w 268"/>
                <a:gd name="T117" fmla="*/ 16 h 660"/>
                <a:gd name="T118" fmla="*/ 118 w 268"/>
                <a:gd name="T119" fmla="*/ 8 h 660"/>
                <a:gd name="T120" fmla="*/ 94 w 268"/>
                <a:gd name="T121" fmla="*/ 0 h 660"/>
                <a:gd name="T122" fmla="*/ 86 w 268"/>
                <a:gd name="T123" fmla="*/ 14 h 66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68"/>
                <a:gd name="T187" fmla="*/ 0 h 660"/>
                <a:gd name="T188" fmla="*/ 268 w 268"/>
                <a:gd name="T189" fmla="*/ 660 h 660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68" h="660">
                  <a:moveTo>
                    <a:pt x="82" y="18"/>
                  </a:moveTo>
                  <a:lnTo>
                    <a:pt x="82" y="20"/>
                  </a:lnTo>
                  <a:lnTo>
                    <a:pt x="82" y="22"/>
                  </a:lnTo>
                  <a:lnTo>
                    <a:pt x="82" y="28"/>
                  </a:lnTo>
                  <a:lnTo>
                    <a:pt x="82" y="32"/>
                  </a:lnTo>
                  <a:lnTo>
                    <a:pt x="82" y="36"/>
                  </a:lnTo>
                  <a:lnTo>
                    <a:pt x="80" y="36"/>
                  </a:lnTo>
                  <a:lnTo>
                    <a:pt x="78" y="38"/>
                  </a:lnTo>
                  <a:lnTo>
                    <a:pt x="76" y="40"/>
                  </a:lnTo>
                  <a:lnTo>
                    <a:pt x="72" y="44"/>
                  </a:lnTo>
                  <a:lnTo>
                    <a:pt x="70" y="50"/>
                  </a:lnTo>
                  <a:lnTo>
                    <a:pt x="68" y="58"/>
                  </a:lnTo>
                  <a:lnTo>
                    <a:pt x="66" y="62"/>
                  </a:lnTo>
                  <a:lnTo>
                    <a:pt x="62" y="70"/>
                  </a:lnTo>
                  <a:lnTo>
                    <a:pt x="56" y="80"/>
                  </a:lnTo>
                  <a:lnTo>
                    <a:pt x="52" y="90"/>
                  </a:lnTo>
                  <a:lnTo>
                    <a:pt x="50" y="98"/>
                  </a:lnTo>
                  <a:lnTo>
                    <a:pt x="48" y="104"/>
                  </a:lnTo>
                  <a:lnTo>
                    <a:pt x="48" y="112"/>
                  </a:lnTo>
                  <a:lnTo>
                    <a:pt x="46" y="126"/>
                  </a:lnTo>
                  <a:lnTo>
                    <a:pt x="48" y="144"/>
                  </a:lnTo>
                  <a:lnTo>
                    <a:pt x="46" y="234"/>
                  </a:lnTo>
                  <a:lnTo>
                    <a:pt x="46" y="236"/>
                  </a:lnTo>
                  <a:lnTo>
                    <a:pt x="44" y="238"/>
                  </a:lnTo>
                  <a:lnTo>
                    <a:pt x="40" y="242"/>
                  </a:lnTo>
                  <a:lnTo>
                    <a:pt x="38" y="246"/>
                  </a:lnTo>
                  <a:lnTo>
                    <a:pt x="34" y="250"/>
                  </a:lnTo>
                  <a:lnTo>
                    <a:pt x="32" y="256"/>
                  </a:lnTo>
                  <a:lnTo>
                    <a:pt x="30" y="260"/>
                  </a:lnTo>
                  <a:lnTo>
                    <a:pt x="28" y="262"/>
                  </a:lnTo>
                  <a:lnTo>
                    <a:pt x="24" y="280"/>
                  </a:lnTo>
                  <a:lnTo>
                    <a:pt x="22" y="282"/>
                  </a:lnTo>
                  <a:lnTo>
                    <a:pt x="22" y="284"/>
                  </a:lnTo>
                  <a:lnTo>
                    <a:pt x="24" y="292"/>
                  </a:lnTo>
                  <a:lnTo>
                    <a:pt x="22" y="302"/>
                  </a:lnTo>
                  <a:lnTo>
                    <a:pt x="24" y="310"/>
                  </a:lnTo>
                  <a:lnTo>
                    <a:pt x="22" y="322"/>
                  </a:lnTo>
                  <a:lnTo>
                    <a:pt x="18" y="324"/>
                  </a:lnTo>
                  <a:lnTo>
                    <a:pt x="18" y="332"/>
                  </a:lnTo>
                  <a:lnTo>
                    <a:pt x="20" y="332"/>
                  </a:lnTo>
                  <a:lnTo>
                    <a:pt x="20" y="336"/>
                  </a:lnTo>
                  <a:lnTo>
                    <a:pt x="20" y="348"/>
                  </a:lnTo>
                  <a:lnTo>
                    <a:pt x="20" y="360"/>
                  </a:lnTo>
                  <a:lnTo>
                    <a:pt x="20" y="370"/>
                  </a:lnTo>
                  <a:lnTo>
                    <a:pt x="20" y="374"/>
                  </a:lnTo>
                  <a:lnTo>
                    <a:pt x="18" y="378"/>
                  </a:lnTo>
                  <a:lnTo>
                    <a:pt x="18" y="380"/>
                  </a:lnTo>
                  <a:lnTo>
                    <a:pt x="18" y="382"/>
                  </a:lnTo>
                  <a:lnTo>
                    <a:pt x="18" y="384"/>
                  </a:lnTo>
                  <a:lnTo>
                    <a:pt x="20" y="386"/>
                  </a:lnTo>
                  <a:lnTo>
                    <a:pt x="20" y="388"/>
                  </a:lnTo>
                  <a:lnTo>
                    <a:pt x="22" y="390"/>
                  </a:lnTo>
                  <a:lnTo>
                    <a:pt x="22" y="396"/>
                  </a:lnTo>
                  <a:lnTo>
                    <a:pt x="22" y="408"/>
                  </a:lnTo>
                  <a:lnTo>
                    <a:pt x="22" y="420"/>
                  </a:lnTo>
                  <a:lnTo>
                    <a:pt x="20" y="428"/>
                  </a:lnTo>
                  <a:lnTo>
                    <a:pt x="20" y="430"/>
                  </a:lnTo>
                  <a:lnTo>
                    <a:pt x="16" y="432"/>
                  </a:lnTo>
                  <a:lnTo>
                    <a:pt x="14" y="434"/>
                  </a:lnTo>
                  <a:lnTo>
                    <a:pt x="10" y="438"/>
                  </a:lnTo>
                  <a:lnTo>
                    <a:pt x="6" y="442"/>
                  </a:lnTo>
                  <a:lnTo>
                    <a:pt x="4" y="446"/>
                  </a:lnTo>
                  <a:lnTo>
                    <a:pt x="2" y="452"/>
                  </a:lnTo>
                  <a:lnTo>
                    <a:pt x="2" y="466"/>
                  </a:lnTo>
                  <a:lnTo>
                    <a:pt x="2" y="486"/>
                  </a:lnTo>
                  <a:lnTo>
                    <a:pt x="2" y="506"/>
                  </a:lnTo>
                  <a:lnTo>
                    <a:pt x="2" y="524"/>
                  </a:lnTo>
                  <a:lnTo>
                    <a:pt x="2" y="530"/>
                  </a:lnTo>
                  <a:lnTo>
                    <a:pt x="0" y="532"/>
                  </a:lnTo>
                  <a:lnTo>
                    <a:pt x="0" y="536"/>
                  </a:lnTo>
                  <a:lnTo>
                    <a:pt x="2" y="542"/>
                  </a:lnTo>
                  <a:lnTo>
                    <a:pt x="2" y="554"/>
                  </a:lnTo>
                  <a:lnTo>
                    <a:pt x="14" y="568"/>
                  </a:lnTo>
                  <a:lnTo>
                    <a:pt x="52" y="568"/>
                  </a:lnTo>
                  <a:lnTo>
                    <a:pt x="54" y="568"/>
                  </a:lnTo>
                  <a:lnTo>
                    <a:pt x="54" y="570"/>
                  </a:lnTo>
                  <a:lnTo>
                    <a:pt x="54" y="572"/>
                  </a:lnTo>
                  <a:lnTo>
                    <a:pt x="54" y="574"/>
                  </a:lnTo>
                  <a:lnTo>
                    <a:pt x="54" y="580"/>
                  </a:lnTo>
                  <a:lnTo>
                    <a:pt x="56" y="588"/>
                  </a:lnTo>
                  <a:lnTo>
                    <a:pt x="56" y="612"/>
                  </a:lnTo>
                  <a:lnTo>
                    <a:pt x="60" y="638"/>
                  </a:lnTo>
                  <a:lnTo>
                    <a:pt x="100" y="640"/>
                  </a:lnTo>
                  <a:lnTo>
                    <a:pt x="114" y="660"/>
                  </a:lnTo>
                  <a:lnTo>
                    <a:pt x="116" y="654"/>
                  </a:lnTo>
                  <a:lnTo>
                    <a:pt x="118" y="648"/>
                  </a:lnTo>
                  <a:lnTo>
                    <a:pt x="118" y="638"/>
                  </a:lnTo>
                  <a:lnTo>
                    <a:pt x="106" y="624"/>
                  </a:lnTo>
                  <a:lnTo>
                    <a:pt x="94" y="614"/>
                  </a:lnTo>
                  <a:lnTo>
                    <a:pt x="92" y="616"/>
                  </a:lnTo>
                  <a:lnTo>
                    <a:pt x="88" y="616"/>
                  </a:lnTo>
                  <a:lnTo>
                    <a:pt x="82" y="616"/>
                  </a:lnTo>
                  <a:lnTo>
                    <a:pt x="74" y="612"/>
                  </a:lnTo>
                  <a:lnTo>
                    <a:pt x="66" y="604"/>
                  </a:lnTo>
                  <a:lnTo>
                    <a:pt x="60" y="590"/>
                  </a:lnTo>
                  <a:lnTo>
                    <a:pt x="56" y="568"/>
                  </a:lnTo>
                  <a:lnTo>
                    <a:pt x="56" y="564"/>
                  </a:lnTo>
                  <a:lnTo>
                    <a:pt x="54" y="554"/>
                  </a:lnTo>
                  <a:lnTo>
                    <a:pt x="52" y="544"/>
                  </a:lnTo>
                  <a:lnTo>
                    <a:pt x="54" y="534"/>
                  </a:lnTo>
                  <a:lnTo>
                    <a:pt x="62" y="526"/>
                  </a:lnTo>
                  <a:lnTo>
                    <a:pt x="74" y="508"/>
                  </a:lnTo>
                  <a:lnTo>
                    <a:pt x="78" y="506"/>
                  </a:lnTo>
                  <a:lnTo>
                    <a:pt x="80" y="502"/>
                  </a:lnTo>
                  <a:lnTo>
                    <a:pt x="84" y="500"/>
                  </a:lnTo>
                  <a:lnTo>
                    <a:pt x="88" y="496"/>
                  </a:lnTo>
                  <a:lnTo>
                    <a:pt x="92" y="492"/>
                  </a:lnTo>
                  <a:lnTo>
                    <a:pt x="94" y="490"/>
                  </a:lnTo>
                  <a:lnTo>
                    <a:pt x="94" y="486"/>
                  </a:lnTo>
                  <a:lnTo>
                    <a:pt x="94" y="484"/>
                  </a:lnTo>
                  <a:lnTo>
                    <a:pt x="96" y="482"/>
                  </a:lnTo>
                  <a:lnTo>
                    <a:pt x="96" y="478"/>
                  </a:lnTo>
                  <a:lnTo>
                    <a:pt x="96" y="474"/>
                  </a:lnTo>
                  <a:lnTo>
                    <a:pt x="96" y="470"/>
                  </a:lnTo>
                  <a:lnTo>
                    <a:pt x="96" y="466"/>
                  </a:lnTo>
                  <a:lnTo>
                    <a:pt x="94" y="462"/>
                  </a:lnTo>
                  <a:lnTo>
                    <a:pt x="90" y="460"/>
                  </a:lnTo>
                  <a:lnTo>
                    <a:pt x="86" y="458"/>
                  </a:lnTo>
                  <a:lnTo>
                    <a:pt x="82" y="456"/>
                  </a:lnTo>
                  <a:lnTo>
                    <a:pt x="78" y="452"/>
                  </a:lnTo>
                  <a:lnTo>
                    <a:pt x="76" y="448"/>
                  </a:lnTo>
                  <a:lnTo>
                    <a:pt x="74" y="444"/>
                  </a:lnTo>
                  <a:lnTo>
                    <a:pt x="74" y="436"/>
                  </a:lnTo>
                  <a:lnTo>
                    <a:pt x="74" y="432"/>
                  </a:lnTo>
                  <a:lnTo>
                    <a:pt x="76" y="428"/>
                  </a:lnTo>
                  <a:lnTo>
                    <a:pt x="78" y="426"/>
                  </a:lnTo>
                  <a:lnTo>
                    <a:pt x="82" y="424"/>
                  </a:lnTo>
                  <a:lnTo>
                    <a:pt x="84" y="424"/>
                  </a:lnTo>
                  <a:lnTo>
                    <a:pt x="86" y="424"/>
                  </a:lnTo>
                  <a:lnTo>
                    <a:pt x="88" y="424"/>
                  </a:lnTo>
                  <a:lnTo>
                    <a:pt x="104" y="402"/>
                  </a:lnTo>
                  <a:lnTo>
                    <a:pt x="112" y="382"/>
                  </a:lnTo>
                  <a:lnTo>
                    <a:pt x="112" y="370"/>
                  </a:lnTo>
                  <a:lnTo>
                    <a:pt x="124" y="368"/>
                  </a:lnTo>
                  <a:lnTo>
                    <a:pt x="124" y="354"/>
                  </a:lnTo>
                  <a:lnTo>
                    <a:pt x="112" y="348"/>
                  </a:lnTo>
                  <a:lnTo>
                    <a:pt x="112" y="346"/>
                  </a:lnTo>
                  <a:lnTo>
                    <a:pt x="110" y="344"/>
                  </a:lnTo>
                  <a:lnTo>
                    <a:pt x="110" y="340"/>
                  </a:lnTo>
                  <a:lnTo>
                    <a:pt x="110" y="336"/>
                  </a:lnTo>
                  <a:lnTo>
                    <a:pt x="112" y="334"/>
                  </a:lnTo>
                  <a:lnTo>
                    <a:pt x="114" y="332"/>
                  </a:lnTo>
                  <a:lnTo>
                    <a:pt x="118" y="332"/>
                  </a:lnTo>
                  <a:lnTo>
                    <a:pt x="138" y="334"/>
                  </a:lnTo>
                  <a:lnTo>
                    <a:pt x="142" y="314"/>
                  </a:lnTo>
                  <a:lnTo>
                    <a:pt x="142" y="312"/>
                  </a:lnTo>
                  <a:lnTo>
                    <a:pt x="144" y="310"/>
                  </a:lnTo>
                  <a:lnTo>
                    <a:pt x="144" y="306"/>
                  </a:lnTo>
                  <a:lnTo>
                    <a:pt x="148" y="300"/>
                  </a:lnTo>
                  <a:lnTo>
                    <a:pt x="150" y="296"/>
                  </a:lnTo>
                  <a:lnTo>
                    <a:pt x="154" y="294"/>
                  </a:lnTo>
                  <a:lnTo>
                    <a:pt x="160" y="292"/>
                  </a:lnTo>
                  <a:lnTo>
                    <a:pt x="164" y="294"/>
                  </a:lnTo>
                  <a:lnTo>
                    <a:pt x="172" y="294"/>
                  </a:lnTo>
                  <a:lnTo>
                    <a:pt x="184" y="294"/>
                  </a:lnTo>
                  <a:lnTo>
                    <a:pt x="198" y="290"/>
                  </a:lnTo>
                  <a:lnTo>
                    <a:pt x="210" y="282"/>
                  </a:lnTo>
                  <a:lnTo>
                    <a:pt x="218" y="266"/>
                  </a:lnTo>
                  <a:lnTo>
                    <a:pt x="220" y="262"/>
                  </a:lnTo>
                  <a:lnTo>
                    <a:pt x="220" y="256"/>
                  </a:lnTo>
                  <a:lnTo>
                    <a:pt x="218" y="250"/>
                  </a:lnTo>
                  <a:lnTo>
                    <a:pt x="216" y="242"/>
                  </a:lnTo>
                  <a:lnTo>
                    <a:pt x="214" y="234"/>
                  </a:lnTo>
                  <a:lnTo>
                    <a:pt x="208" y="218"/>
                  </a:lnTo>
                  <a:lnTo>
                    <a:pt x="206" y="216"/>
                  </a:lnTo>
                  <a:lnTo>
                    <a:pt x="206" y="214"/>
                  </a:lnTo>
                  <a:lnTo>
                    <a:pt x="204" y="210"/>
                  </a:lnTo>
                  <a:lnTo>
                    <a:pt x="202" y="206"/>
                  </a:lnTo>
                  <a:lnTo>
                    <a:pt x="200" y="202"/>
                  </a:lnTo>
                  <a:lnTo>
                    <a:pt x="200" y="196"/>
                  </a:lnTo>
                  <a:lnTo>
                    <a:pt x="202" y="194"/>
                  </a:lnTo>
                  <a:lnTo>
                    <a:pt x="202" y="190"/>
                  </a:lnTo>
                  <a:lnTo>
                    <a:pt x="200" y="180"/>
                  </a:lnTo>
                  <a:lnTo>
                    <a:pt x="200" y="168"/>
                  </a:lnTo>
                  <a:lnTo>
                    <a:pt x="200" y="158"/>
                  </a:lnTo>
                  <a:lnTo>
                    <a:pt x="202" y="152"/>
                  </a:lnTo>
                  <a:lnTo>
                    <a:pt x="214" y="134"/>
                  </a:lnTo>
                  <a:lnTo>
                    <a:pt x="214" y="132"/>
                  </a:lnTo>
                  <a:lnTo>
                    <a:pt x="214" y="128"/>
                  </a:lnTo>
                  <a:lnTo>
                    <a:pt x="218" y="124"/>
                  </a:lnTo>
                  <a:lnTo>
                    <a:pt x="220" y="120"/>
                  </a:lnTo>
                  <a:lnTo>
                    <a:pt x="224" y="116"/>
                  </a:lnTo>
                  <a:lnTo>
                    <a:pt x="228" y="112"/>
                  </a:lnTo>
                  <a:lnTo>
                    <a:pt x="230" y="110"/>
                  </a:lnTo>
                  <a:lnTo>
                    <a:pt x="238" y="104"/>
                  </a:lnTo>
                  <a:lnTo>
                    <a:pt x="246" y="98"/>
                  </a:lnTo>
                  <a:lnTo>
                    <a:pt x="254" y="90"/>
                  </a:lnTo>
                  <a:lnTo>
                    <a:pt x="262" y="84"/>
                  </a:lnTo>
                  <a:lnTo>
                    <a:pt x="264" y="82"/>
                  </a:lnTo>
                  <a:lnTo>
                    <a:pt x="266" y="76"/>
                  </a:lnTo>
                  <a:lnTo>
                    <a:pt x="268" y="72"/>
                  </a:lnTo>
                  <a:lnTo>
                    <a:pt x="268" y="68"/>
                  </a:lnTo>
                  <a:lnTo>
                    <a:pt x="268" y="64"/>
                  </a:lnTo>
                  <a:lnTo>
                    <a:pt x="266" y="62"/>
                  </a:lnTo>
                  <a:lnTo>
                    <a:pt x="264" y="62"/>
                  </a:lnTo>
                  <a:lnTo>
                    <a:pt x="262" y="62"/>
                  </a:lnTo>
                  <a:lnTo>
                    <a:pt x="262" y="60"/>
                  </a:lnTo>
                  <a:lnTo>
                    <a:pt x="260" y="60"/>
                  </a:lnTo>
                  <a:lnTo>
                    <a:pt x="258" y="60"/>
                  </a:lnTo>
                  <a:lnTo>
                    <a:pt x="258" y="58"/>
                  </a:lnTo>
                  <a:lnTo>
                    <a:pt x="258" y="56"/>
                  </a:lnTo>
                  <a:lnTo>
                    <a:pt x="260" y="56"/>
                  </a:lnTo>
                  <a:lnTo>
                    <a:pt x="252" y="58"/>
                  </a:lnTo>
                  <a:lnTo>
                    <a:pt x="252" y="60"/>
                  </a:lnTo>
                  <a:lnTo>
                    <a:pt x="250" y="66"/>
                  </a:lnTo>
                  <a:lnTo>
                    <a:pt x="250" y="70"/>
                  </a:lnTo>
                  <a:lnTo>
                    <a:pt x="250" y="72"/>
                  </a:lnTo>
                  <a:lnTo>
                    <a:pt x="250" y="74"/>
                  </a:lnTo>
                  <a:lnTo>
                    <a:pt x="248" y="78"/>
                  </a:lnTo>
                  <a:lnTo>
                    <a:pt x="246" y="82"/>
                  </a:lnTo>
                  <a:lnTo>
                    <a:pt x="246" y="86"/>
                  </a:lnTo>
                  <a:lnTo>
                    <a:pt x="246" y="88"/>
                  </a:lnTo>
                  <a:lnTo>
                    <a:pt x="194" y="88"/>
                  </a:lnTo>
                  <a:lnTo>
                    <a:pt x="210" y="52"/>
                  </a:lnTo>
                  <a:lnTo>
                    <a:pt x="176" y="34"/>
                  </a:lnTo>
                  <a:lnTo>
                    <a:pt x="170" y="28"/>
                  </a:lnTo>
                  <a:lnTo>
                    <a:pt x="154" y="22"/>
                  </a:lnTo>
                  <a:lnTo>
                    <a:pt x="150" y="20"/>
                  </a:lnTo>
                  <a:lnTo>
                    <a:pt x="146" y="18"/>
                  </a:lnTo>
                  <a:lnTo>
                    <a:pt x="144" y="16"/>
                  </a:lnTo>
                  <a:lnTo>
                    <a:pt x="144" y="14"/>
                  </a:lnTo>
                  <a:lnTo>
                    <a:pt x="144" y="10"/>
                  </a:lnTo>
                  <a:lnTo>
                    <a:pt x="144" y="6"/>
                  </a:lnTo>
                  <a:lnTo>
                    <a:pt x="142" y="4"/>
                  </a:lnTo>
                  <a:lnTo>
                    <a:pt x="140" y="2"/>
                  </a:lnTo>
                  <a:lnTo>
                    <a:pt x="138" y="2"/>
                  </a:lnTo>
                  <a:lnTo>
                    <a:pt x="134" y="0"/>
                  </a:lnTo>
                  <a:lnTo>
                    <a:pt x="132" y="2"/>
                  </a:lnTo>
                  <a:lnTo>
                    <a:pt x="130" y="4"/>
                  </a:lnTo>
                  <a:lnTo>
                    <a:pt x="120" y="16"/>
                  </a:lnTo>
                  <a:lnTo>
                    <a:pt x="120" y="14"/>
                  </a:lnTo>
                  <a:lnTo>
                    <a:pt x="120" y="12"/>
                  </a:lnTo>
                  <a:lnTo>
                    <a:pt x="118" y="8"/>
                  </a:lnTo>
                  <a:lnTo>
                    <a:pt x="116" y="6"/>
                  </a:lnTo>
                  <a:lnTo>
                    <a:pt x="114" y="4"/>
                  </a:lnTo>
                  <a:lnTo>
                    <a:pt x="108" y="4"/>
                  </a:lnTo>
                  <a:lnTo>
                    <a:pt x="94" y="0"/>
                  </a:lnTo>
                  <a:lnTo>
                    <a:pt x="94" y="2"/>
                  </a:lnTo>
                  <a:lnTo>
                    <a:pt x="92" y="6"/>
                  </a:lnTo>
                  <a:lnTo>
                    <a:pt x="90" y="10"/>
                  </a:lnTo>
                  <a:lnTo>
                    <a:pt x="86" y="14"/>
                  </a:lnTo>
                  <a:lnTo>
                    <a:pt x="82" y="1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35" name="Freeform 332"/>
            <p:cNvSpPr>
              <a:spLocks noChangeArrowheads="1"/>
            </p:cNvSpPr>
            <p:nvPr/>
          </p:nvSpPr>
          <p:spPr bwMode="auto">
            <a:xfrm>
              <a:off x="3894" y="1682"/>
              <a:ext cx="532" cy="572"/>
            </a:xfrm>
            <a:custGeom>
              <a:avLst/>
              <a:gdLst>
                <a:gd name="T0" fmla="*/ 324 w 532"/>
                <a:gd name="T1" fmla="*/ 492 h 572"/>
                <a:gd name="T2" fmla="*/ 418 w 532"/>
                <a:gd name="T3" fmla="*/ 404 h 572"/>
                <a:gd name="T4" fmla="*/ 474 w 532"/>
                <a:gd name="T5" fmla="*/ 284 h 572"/>
                <a:gd name="T6" fmla="*/ 532 w 532"/>
                <a:gd name="T7" fmla="*/ 162 h 572"/>
                <a:gd name="T8" fmla="*/ 478 w 532"/>
                <a:gd name="T9" fmla="*/ 116 h 572"/>
                <a:gd name="T10" fmla="*/ 382 w 532"/>
                <a:gd name="T11" fmla="*/ 96 h 572"/>
                <a:gd name="T12" fmla="*/ 384 w 532"/>
                <a:gd name="T13" fmla="*/ 80 h 572"/>
                <a:gd name="T14" fmla="*/ 366 w 532"/>
                <a:gd name="T15" fmla="*/ 76 h 572"/>
                <a:gd name="T16" fmla="*/ 336 w 532"/>
                <a:gd name="T17" fmla="*/ 72 h 572"/>
                <a:gd name="T18" fmla="*/ 306 w 532"/>
                <a:gd name="T19" fmla="*/ 84 h 572"/>
                <a:gd name="T20" fmla="*/ 282 w 532"/>
                <a:gd name="T21" fmla="*/ 96 h 572"/>
                <a:gd name="T22" fmla="*/ 300 w 532"/>
                <a:gd name="T23" fmla="*/ 76 h 572"/>
                <a:gd name="T24" fmla="*/ 322 w 532"/>
                <a:gd name="T25" fmla="*/ 50 h 572"/>
                <a:gd name="T26" fmla="*/ 282 w 532"/>
                <a:gd name="T27" fmla="*/ 0 h 572"/>
                <a:gd name="T28" fmla="*/ 264 w 532"/>
                <a:gd name="T29" fmla="*/ 20 h 572"/>
                <a:gd name="T30" fmla="*/ 254 w 532"/>
                <a:gd name="T31" fmla="*/ 22 h 572"/>
                <a:gd name="T32" fmla="*/ 244 w 532"/>
                <a:gd name="T33" fmla="*/ 22 h 572"/>
                <a:gd name="T34" fmla="*/ 234 w 532"/>
                <a:gd name="T35" fmla="*/ 24 h 572"/>
                <a:gd name="T36" fmla="*/ 218 w 532"/>
                <a:gd name="T37" fmla="*/ 22 h 572"/>
                <a:gd name="T38" fmla="*/ 202 w 532"/>
                <a:gd name="T39" fmla="*/ 26 h 572"/>
                <a:gd name="T40" fmla="*/ 184 w 532"/>
                <a:gd name="T41" fmla="*/ 24 h 572"/>
                <a:gd name="T42" fmla="*/ 176 w 532"/>
                <a:gd name="T43" fmla="*/ 2 h 572"/>
                <a:gd name="T44" fmla="*/ 156 w 532"/>
                <a:gd name="T45" fmla="*/ 14 h 572"/>
                <a:gd name="T46" fmla="*/ 120 w 532"/>
                <a:gd name="T47" fmla="*/ 6 h 572"/>
                <a:gd name="T48" fmla="*/ 120 w 532"/>
                <a:gd name="T49" fmla="*/ 10 h 572"/>
                <a:gd name="T50" fmla="*/ 130 w 532"/>
                <a:gd name="T51" fmla="*/ 26 h 572"/>
                <a:gd name="T52" fmla="*/ 90 w 532"/>
                <a:gd name="T53" fmla="*/ 52 h 572"/>
                <a:gd name="T54" fmla="*/ 76 w 532"/>
                <a:gd name="T55" fmla="*/ 44 h 572"/>
                <a:gd name="T56" fmla="*/ 62 w 532"/>
                <a:gd name="T57" fmla="*/ 62 h 572"/>
                <a:gd name="T58" fmla="*/ 52 w 532"/>
                <a:gd name="T59" fmla="*/ 70 h 572"/>
                <a:gd name="T60" fmla="*/ 60 w 532"/>
                <a:gd name="T61" fmla="*/ 96 h 572"/>
                <a:gd name="T62" fmla="*/ 36 w 532"/>
                <a:gd name="T63" fmla="*/ 132 h 572"/>
                <a:gd name="T64" fmla="*/ 10 w 532"/>
                <a:gd name="T65" fmla="*/ 146 h 572"/>
                <a:gd name="T66" fmla="*/ 2 w 532"/>
                <a:gd name="T67" fmla="*/ 164 h 572"/>
                <a:gd name="T68" fmla="*/ 4 w 532"/>
                <a:gd name="T69" fmla="*/ 194 h 572"/>
                <a:gd name="T70" fmla="*/ 12 w 532"/>
                <a:gd name="T71" fmla="*/ 198 h 572"/>
                <a:gd name="T72" fmla="*/ 26 w 532"/>
                <a:gd name="T73" fmla="*/ 206 h 572"/>
                <a:gd name="T74" fmla="*/ 42 w 532"/>
                <a:gd name="T75" fmla="*/ 198 h 572"/>
                <a:gd name="T76" fmla="*/ 50 w 532"/>
                <a:gd name="T77" fmla="*/ 226 h 572"/>
                <a:gd name="T78" fmla="*/ 78 w 532"/>
                <a:gd name="T79" fmla="*/ 224 h 572"/>
                <a:gd name="T80" fmla="*/ 96 w 532"/>
                <a:gd name="T81" fmla="*/ 210 h 572"/>
                <a:gd name="T82" fmla="*/ 110 w 532"/>
                <a:gd name="T83" fmla="*/ 206 h 572"/>
                <a:gd name="T84" fmla="*/ 124 w 532"/>
                <a:gd name="T85" fmla="*/ 248 h 572"/>
                <a:gd name="T86" fmla="*/ 156 w 532"/>
                <a:gd name="T87" fmla="*/ 266 h 572"/>
                <a:gd name="T88" fmla="*/ 182 w 532"/>
                <a:gd name="T89" fmla="*/ 288 h 572"/>
                <a:gd name="T90" fmla="*/ 206 w 532"/>
                <a:gd name="T91" fmla="*/ 310 h 572"/>
                <a:gd name="T92" fmla="*/ 214 w 532"/>
                <a:gd name="T93" fmla="*/ 326 h 572"/>
                <a:gd name="T94" fmla="*/ 214 w 532"/>
                <a:gd name="T95" fmla="*/ 372 h 572"/>
                <a:gd name="T96" fmla="*/ 220 w 532"/>
                <a:gd name="T97" fmla="*/ 416 h 572"/>
                <a:gd name="T98" fmla="*/ 242 w 532"/>
                <a:gd name="T99" fmla="*/ 422 h 572"/>
                <a:gd name="T100" fmla="*/ 254 w 532"/>
                <a:gd name="T101" fmla="*/ 436 h 572"/>
                <a:gd name="T102" fmla="*/ 264 w 532"/>
                <a:gd name="T103" fmla="*/ 450 h 572"/>
                <a:gd name="T104" fmla="*/ 270 w 532"/>
                <a:gd name="T105" fmla="*/ 466 h 572"/>
                <a:gd name="T106" fmla="*/ 232 w 532"/>
                <a:gd name="T107" fmla="*/ 500 h 572"/>
                <a:gd name="T108" fmla="*/ 216 w 532"/>
                <a:gd name="T109" fmla="*/ 524 h 572"/>
                <a:gd name="T110" fmla="*/ 240 w 532"/>
                <a:gd name="T111" fmla="*/ 538 h 572"/>
                <a:gd name="T112" fmla="*/ 264 w 532"/>
                <a:gd name="T113" fmla="*/ 552 h 57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532"/>
                <a:gd name="T172" fmla="*/ 0 h 572"/>
                <a:gd name="T173" fmla="*/ 532 w 532"/>
                <a:gd name="T174" fmla="*/ 572 h 57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532" h="572">
                  <a:moveTo>
                    <a:pt x="290" y="562"/>
                  </a:moveTo>
                  <a:lnTo>
                    <a:pt x="292" y="556"/>
                  </a:lnTo>
                  <a:lnTo>
                    <a:pt x="294" y="552"/>
                  </a:lnTo>
                  <a:lnTo>
                    <a:pt x="296" y="548"/>
                  </a:lnTo>
                  <a:lnTo>
                    <a:pt x="304" y="536"/>
                  </a:lnTo>
                  <a:lnTo>
                    <a:pt x="314" y="518"/>
                  </a:lnTo>
                  <a:lnTo>
                    <a:pt x="324" y="492"/>
                  </a:lnTo>
                  <a:lnTo>
                    <a:pt x="336" y="458"/>
                  </a:lnTo>
                  <a:lnTo>
                    <a:pt x="342" y="452"/>
                  </a:lnTo>
                  <a:lnTo>
                    <a:pt x="354" y="440"/>
                  </a:lnTo>
                  <a:lnTo>
                    <a:pt x="370" y="426"/>
                  </a:lnTo>
                  <a:lnTo>
                    <a:pt x="392" y="414"/>
                  </a:lnTo>
                  <a:lnTo>
                    <a:pt x="416" y="406"/>
                  </a:lnTo>
                  <a:lnTo>
                    <a:pt x="418" y="404"/>
                  </a:lnTo>
                  <a:lnTo>
                    <a:pt x="426" y="400"/>
                  </a:lnTo>
                  <a:lnTo>
                    <a:pt x="434" y="394"/>
                  </a:lnTo>
                  <a:lnTo>
                    <a:pt x="446" y="382"/>
                  </a:lnTo>
                  <a:lnTo>
                    <a:pt x="456" y="366"/>
                  </a:lnTo>
                  <a:lnTo>
                    <a:pt x="466" y="344"/>
                  </a:lnTo>
                  <a:lnTo>
                    <a:pt x="472" y="318"/>
                  </a:lnTo>
                  <a:lnTo>
                    <a:pt x="474" y="284"/>
                  </a:lnTo>
                  <a:lnTo>
                    <a:pt x="514" y="216"/>
                  </a:lnTo>
                  <a:lnTo>
                    <a:pt x="516" y="214"/>
                  </a:lnTo>
                  <a:lnTo>
                    <a:pt x="524" y="204"/>
                  </a:lnTo>
                  <a:lnTo>
                    <a:pt x="530" y="190"/>
                  </a:lnTo>
                  <a:lnTo>
                    <a:pt x="532" y="170"/>
                  </a:lnTo>
                  <a:lnTo>
                    <a:pt x="532" y="168"/>
                  </a:lnTo>
                  <a:lnTo>
                    <a:pt x="532" y="162"/>
                  </a:lnTo>
                  <a:lnTo>
                    <a:pt x="532" y="154"/>
                  </a:lnTo>
                  <a:lnTo>
                    <a:pt x="528" y="146"/>
                  </a:lnTo>
                  <a:lnTo>
                    <a:pt x="518" y="138"/>
                  </a:lnTo>
                  <a:lnTo>
                    <a:pt x="502" y="132"/>
                  </a:lnTo>
                  <a:lnTo>
                    <a:pt x="498" y="130"/>
                  </a:lnTo>
                  <a:lnTo>
                    <a:pt x="490" y="124"/>
                  </a:lnTo>
                  <a:lnTo>
                    <a:pt x="478" y="116"/>
                  </a:lnTo>
                  <a:lnTo>
                    <a:pt x="464" y="110"/>
                  </a:lnTo>
                  <a:lnTo>
                    <a:pt x="448" y="110"/>
                  </a:lnTo>
                  <a:lnTo>
                    <a:pt x="398" y="94"/>
                  </a:lnTo>
                  <a:lnTo>
                    <a:pt x="394" y="92"/>
                  </a:lnTo>
                  <a:lnTo>
                    <a:pt x="390" y="94"/>
                  </a:lnTo>
                  <a:lnTo>
                    <a:pt x="386" y="94"/>
                  </a:lnTo>
                  <a:lnTo>
                    <a:pt x="382" y="96"/>
                  </a:lnTo>
                  <a:lnTo>
                    <a:pt x="380" y="98"/>
                  </a:lnTo>
                  <a:lnTo>
                    <a:pt x="378" y="98"/>
                  </a:lnTo>
                  <a:lnTo>
                    <a:pt x="380" y="94"/>
                  </a:lnTo>
                  <a:lnTo>
                    <a:pt x="382" y="90"/>
                  </a:lnTo>
                  <a:lnTo>
                    <a:pt x="382" y="86"/>
                  </a:lnTo>
                  <a:lnTo>
                    <a:pt x="384" y="82"/>
                  </a:lnTo>
                  <a:lnTo>
                    <a:pt x="384" y="80"/>
                  </a:lnTo>
                  <a:lnTo>
                    <a:pt x="382" y="78"/>
                  </a:lnTo>
                  <a:lnTo>
                    <a:pt x="380" y="76"/>
                  </a:lnTo>
                  <a:lnTo>
                    <a:pt x="376" y="76"/>
                  </a:lnTo>
                  <a:lnTo>
                    <a:pt x="374" y="76"/>
                  </a:lnTo>
                  <a:lnTo>
                    <a:pt x="370" y="76"/>
                  </a:lnTo>
                  <a:lnTo>
                    <a:pt x="368" y="76"/>
                  </a:lnTo>
                  <a:lnTo>
                    <a:pt x="366" y="76"/>
                  </a:lnTo>
                  <a:lnTo>
                    <a:pt x="362" y="76"/>
                  </a:lnTo>
                  <a:lnTo>
                    <a:pt x="358" y="74"/>
                  </a:lnTo>
                  <a:lnTo>
                    <a:pt x="352" y="74"/>
                  </a:lnTo>
                  <a:lnTo>
                    <a:pt x="346" y="72"/>
                  </a:lnTo>
                  <a:lnTo>
                    <a:pt x="340" y="72"/>
                  </a:lnTo>
                  <a:lnTo>
                    <a:pt x="338" y="72"/>
                  </a:lnTo>
                  <a:lnTo>
                    <a:pt x="336" y="72"/>
                  </a:lnTo>
                  <a:lnTo>
                    <a:pt x="330" y="72"/>
                  </a:lnTo>
                  <a:lnTo>
                    <a:pt x="324" y="76"/>
                  </a:lnTo>
                  <a:lnTo>
                    <a:pt x="318" y="78"/>
                  </a:lnTo>
                  <a:lnTo>
                    <a:pt x="314" y="80"/>
                  </a:lnTo>
                  <a:lnTo>
                    <a:pt x="310" y="82"/>
                  </a:lnTo>
                  <a:lnTo>
                    <a:pt x="306" y="84"/>
                  </a:lnTo>
                  <a:lnTo>
                    <a:pt x="298" y="90"/>
                  </a:lnTo>
                  <a:lnTo>
                    <a:pt x="292" y="94"/>
                  </a:lnTo>
                  <a:lnTo>
                    <a:pt x="286" y="98"/>
                  </a:lnTo>
                  <a:lnTo>
                    <a:pt x="282" y="98"/>
                  </a:lnTo>
                  <a:lnTo>
                    <a:pt x="278" y="98"/>
                  </a:lnTo>
                  <a:lnTo>
                    <a:pt x="282" y="96"/>
                  </a:lnTo>
                  <a:lnTo>
                    <a:pt x="286" y="94"/>
                  </a:lnTo>
                  <a:lnTo>
                    <a:pt x="290" y="90"/>
                  </a:lnTo>
                  <a:lnTo>
                    <a:pt x="292" y="86"/>
                  </a:lnTo>
                  <a:lnTo>
                    <a:pt x="294" y="84"/>
                  </a:lnTo>
                  <a:lnTo>
                    <a:pt x="298" y="80"/>
                  </a:lnTo>
                  <a:lnTo>
                    <a:pt x="300" y="76"/>
                  </a:lnTo>
                  <a:lnTo>
                    <a:pt x="304" y="72"/>
                  </a:lnTo>
                  <a:lnTo>
                    <a:pt x="308" y="68"/>
                  </a:lnTo>
                  <a:lnTo>
                    <a:pt x="312" y="66"/>
                  </a:lnTo>
                  <a:lnTo>
                    <a:pt x="314" y="64"/>
                  </a:lnTo>
                  <a:lnTo>
                    <a:pt x="316" y="62"/>
                  </a:lnTo>
                  <a:lnTo>
                    <a:pt x="320" y="56"/>
                  </a:lnTo>
                  <a:lnTo>
                    <a:pt x="322" y="50"/>
                  </a:lnTo>
                  <a:lnTo>
                    <a:pt x="322" y="46"/>
                  </a:lnTo>
                  <a:lnTo>
                    <a:pt x="312" y="26"/>
                  </a:lnTo>
                  <a:lnTo>
                    <a:pt x="296" y="8"/>
                  </a:lnTo>
                  <a:lnTo>
                    <a:pt x="290" y="4"/>
                  </a:lnTo>
                  <a:lnTo>
                    <a:pt x="282" y="0"/>
                  </a:lnTo>
                  <a:lnTo>
                    <a:pt x="276" y="4"/>
                  </a:lnTo>
                  <a:lnTo>
                    <a:pt x="274" y="8"/>
                  </a:lnTo>
                  <a:lnTo>
                    <a:pt x="270" y="8"/>
                  </a:lnTo>
                  <a:lnTo>
                    <a:pt x="270" y="10"/>
                  </a:lnTo>
                  <a:lnTo>
                    <a:pt x="268" y="14"/>
                  </a:lnTo>
                  <a:lnTo>
                    <a:pt x="266" y="18"/>
                  </a:lnTo>
                  <a:lnTo>
                    <a:pt x="264" y="20"/>
                  </a:lnTo>
                  <a:lnTo>
                    <a:pt x="264" y="22"/>
                  </a:lnTo>
                  <a:lnTo>
                    <a:pt x="262" y="24"/>
                  </a:lnTo>
                  <a:lnTo>
                    <a:pt x="260" y="24"/>
                  </a:lnTo>
                  <a:lnTo>
                    <a:pt x="258" y="24"/>
                  </a:lnTo>
                  <a:lnTo>
                    <a:pt x="256" y="24"/>
                  </a:lnTo>
                  <a:lnTo>
                    <a:pt x="254" y="22"/>
                  </a:lnTo>
                  <a:lnTo>
                    <a:pt x="252" y="22"/>
                  </a:lnTo>
                  <a:lnTo>
                    <a:pt x="250" y="22"/>
                  </a:lnTo>
                  <a:lnTo>
                    <a:pt x="248" y="22"/>
                  </a:lnTo>
                  <a:lnTo>
                    <a:pt x="246" y="22"/>
                  </a:lnTo>
                  <a:lnTo>
                    <a:pt x="244" y="22"/>
                  </a:lnTo>
                  <a:lnTo>
                    <a:pt x="242" y="24"/>
                  </a:lnTo>
                  <a:lnTo>
                    <a:pt x="240" y="24"/>
                  </a:lnTo>
                  <a:lnTo>
                    <a:pt x="238" y="24"/>
                  </a:lnTo>
                  <a:lnTo>
                    <a:pt x="236" y="24"/>
                  </a:lnTo>
                  <a:lnTo>
                    <a:pt x="234" y="24"/>
                  </a:lnTo>
                  <a:lnTo>
                    <a:pt x="232" y="22"/>
                  </a:lnTo>
                  <a:lnTo>
                    <a:pt x="230" y="22"/>
                  </a:lnTo>
                  <a:lnTo>
                    <a:pt x="228" y="22"/>
                  </a:lnTo>
                  <a:lnTo>
                    <a:pt x="226" y="24"/>
                  </a:lnTo>
                  <a:lnTo>
                    <a:pt x="224" y="24"/>
                  </a:lnTo>
                  <a:lnTo>
                    <a:pt x="218" y="22"/>
                  </a:lnTo>
                  <a:lnTo>
                    <a:pt x="218" y="26"/>
                  </a:lnTo>
                  <a:lnTo>
                    <a:pt x="218" y="28"/>
                  </a:lnTo>
                  <a:lnTo>
                    <a:pt x="214" y="28"/>
                  </a:lnTo>
                  <a:lnTo>
                    <a:pt x="212" y="26"/>
                  </a:lnTo>
                  <a:lnTo>
                    <a:pt x="206" y="26"/>
                  </a:lnTo>
                  <a:lnTo>
                    <a:pt x="202" y="26"/>
                  </a:lnTo>
                  <a:lnTo>
                    <a:pt x="194" y="28"/>
                  </a:lnTo>
                  <a:lnTo>
                    <a:pt x="192" y="28"/>
                  </a:lnTo>
                  <a:lnTo>
                    <a:pt x="184" y="30"/>
                  </a:lnTo>
                  <a:lnTo>
                    <a:pt x="184" y="28"/>
                  </a:lnTo>
                  <a:lnTo>
                    <a:pt x="184" y="24"/>
                  </a:lnTo>
                  <a:lnTo>
                    <a:pt x="184" y="20"/>
                  </a:lnTo>
                  <a:lnTo>
                    <a:pt x="184" y="18"/>
                  </a:lnTo>
                  <a:lnTo>
                    <a:pt x="184" y="14"/>
                  </a:lnTo>
                  <a:lnTo>
                    <a:pt x="184" y="10"/>
                  </a:lnTo>
                  <a:lnTo>
                    <a:pt x="184" y="6"/>
                  </a:lnTo>
                  <a:lnTo>
                    <a:pt x="182" y="2"/>
                  </a:lnTo>
                  <a:lnTo>
                    <a:pt x="176" y="2"/>
                  </a:lnTo>
                  <a:lnTo>
                    <a:pt x="176" y="4"/>
                  </a:lnTo>
                  <a:lnTo>
                    <a:pt x="174" y="6"/>
                  </a:lnTo>
                  <a:lnTo>
                    <a:pt x="172" y="8"/>
                  </a:lnTo>
                  <a:lnTo>
                    <a:pt x="166" y="6"/>
                  </a:lnTo>
                  <a:lnTo>
                    <a:pt x="156" y="10"/>
                  </a:lnTo>
                  <a:lnTo>
                    <a:pt x="156" y="14"/>
                  </a:lnTo>
                  <a:lnTo>
                    <a:pt x="142" y="16"/>
                  </a:lnTo>
                  <a:lnTo>
                    <a:pt x="138" y="10"/>
                  </a:lnTo>
                  <a:lnTo>
                    <a:pt x="136" y="10"/>
                  </a:lnTo>
                  <a:lnTo>
                    <a:pt x="134" y="10"/>
                  </a:lnTo>
                  <a:lnTo>
                    <a:pt x="128" y="8"/>
                  </a:lnTo>
                  <a:lnTo>
                    <a:pt x="124" y="8"/>
                  </a:lnTo>
                  <a:lnTo>
                    <a:pt x="120" y="6"/>
                  </a:lnTo>
                  <a:lnTo>
                    <a:pt x="116" y="4"/>
                  </a:lnTo>
                  <a:lnTo>
                    <a:pt x="116" y="6"/>
                  </a:lnTo>
                  <a:lnTo>
                    <a:pt x="116" y="8"/>
                  </a:lnTo>
                  <a:lnTo>
                    <a:pt x="116" y="10"/>
                  </a:lnTo>
                  <a:lnTo>
                    <a:pt x="118" y="10"/>
                  </a:lnTo>
                  <a:lnTo>
                    <a:pt x="120" y="10"/>
                  </a:lnTo>
                  <a:lnTo>
                    <a:pt x="122" y="12"/>
                  </a:lnTo>
                  <a:lnTo>
                    <a:pt x="124" y="14"/>
                  </a:lnTo>
                  <a:lnTo>
                    <a:pt x="124" y="18"/>
                  </a:lnTo>
                  <a:lnTo>
                    <a:pt x="124" y="22"/>
                  </a:lnTo>
                  <a:lnTo>
                    <a:pt x="126" y="24"/>
                  </a:lnTo>
                  <a:lnTo>
                    <a:pt x="128" y="26"/>
                  </a:lnTo>
                  <a:lnTo>
                    <a:pt x="130" y="26"/>
                  </a:lnTo>
                  <a:lnTo>
                    <a:pt x="134" y="26"/>
                  </a:lnTo>
                  <a:lnTo>
                    <a:pt x="136" y="26"/>
                  </a:lnTo>
                  <a:lnTo>
                    <a:pt x="136" y="34"/>
                  </a:lnTo>
                  <a:lnTo>
                    <a:pt x="128" y="38"/>
                  </a:lnTo>
                  <a:lnTo>
                    <a:pt x="110" y="58"/>
                  </a:lnTo>
                  <a:lnTo>
                    <a:pt x="92" y="52"/>
                  </a:lnTo>
                  <a:lnTo>
                    <a:pt x="90" y="52"/>
                  </a:lnTo>
                  <a:lnTo>
                    <a:pt x="88" y="52"/>
                  </a:lnTo>
                  <a:lnTo>
                    <a:pt x="84" y="50"/>
                  </a:lnTo>
                  <a:lnTo>
                    <a:pt x="80" y="50"/>
                  </a:lnTo>
                  <a:lnTo>
                    <a:pt x="78" y="50"/>
                  </a:lnTo>
                  <a:lnTo>
                    <a:pt x="78" y="46"/>
                  </a:lnTo>
                  <a:lnTo>
                    <a:pt x="76" y="44"/>
                  </a:lnTo>
                  <a:lnTo>
                    <a:pt x="76" y="42"/>
                  </a:lnTo>
                  <a:lnTo>
                    <a:pt x="74" y="40"/>
                  </a:lnTo>
                  <a:lnTo>
                    <a:pt x="52" y="44"/>
                  </a:lnTo>
                  <a:lnTo>
                    <a:pt x="52" y="52"/>
                  </a:lnTo>
                  <a:lnTo>
                    <a:pt x="60" y="52"/>
                  </a:lnTo>
                  <a:lnTo>
                    <a:pt x="62" y="62"/>
                  </a:lnTo>
                  <a:lnTo>
                    <a:pt x="60" y="60"/>
                  </a:lnTo>
                  <a:lnTo>
                    <a:pt x="58" y="60"/>
                  </a:lnTo>
                  <a:lnTo>
                    <a:pt x="56" y="58"/>
                  </a:lnTo>
                  <a:lnTo>
                    <a:pt x="54" y="58"/>
                  </a:lnTo>
                  <a:lnTo>
                    <a:pt x="52" y="60"/>
                  </a:lnTo>
                  <a:lnTo>
                    <a:pt x="52" y="70"/>
                  </a:lnTo>
                  <a:lnTo>
                    <a:pt x="54" y="70"/>
                  </a:lnTo>
                  <a:lnTo>
                    <a:pt x="54" y="72"/>
                  </a:lnTo>
                  <a:lnTo>
                    <a:pt x="56" y="76"/>
                  </a:lnTo>
                  <a:lnTo>
                    <a:pt x="58" y="80"/>
                  </a:lnTo>
                  <a:lnTo>
                    <a:pt x="60" y="86"/>
                  </a:lnTo>
                  <a:lnTo>
                    <a:pt x="60" y="92"/>
                  </a:lnTo>
                  <a:lnTo>
                    <a:pt x="60" y="96"/>
                  </a:lnTo>
                  <a:lnTo>
                    <a:pt x="52" y="126"/>
                  </a:lnTo>
                  <a:lnTo>
                    <a:pt x="50" y="132"/>
                  </a:lnTo>
                  <a:lnTo>
                    <a:pt x="44" y="132"/>
                  </a:lnTo>
                  <a:lnTo>
                    <a:pt x="42" y="130"/>
                  </a:lnTo>
                  <a:lnTo>
                    <a:pt x="38" y="130"/>
                  </a:lnTo>
                  <a:lnTo>
                    <a:pt x="36" y="132"/>
                  </a:lnTo>
                  <a:lnTo>
                    <a:pt x="34" y="132"/>
                  </a:lnTo>
                  <a:lnTo>
                    <a:pt x="32" y="132"/>
                  </a:lnTo>
                  <a:lnTo>
                    <a:pt x="28" y="134"/>
                  </a:lnTo>
                  <a:lnTo>
                    <a:pt x="22" y="134"/>
                  </a:lnTo>
                  <a:lnTo>
                    <a:pt x="18" y="138"/>
                  </a:lnTo>
                  <a:lnTo>
                    <a:pt x="14" y="142"/>
                  </a:lnTo>
                  <a:lnTo>
                    <a:pt x="10" y="146"/>
                  </a:lnTo>
                  <a:lnTo>
                    <a:pt x="10" y="148"/>
                  </a:lnTo>
                  <a:lnTo>
                    <a:pt x="10" y="152"/>
                  </a:lnTo>
                  <a:lnTo>
                    <a:pt x="8" y="156"/>
                  </a:lnTo>
                  <a:lnTo>
                    <a:pt x="6" y="158"/>
                  </a:lnTo>
                  <a:lnTo>
                    <a:pt x="6" y="160"/>
                  </a:lnTo>
                  <a:lnTo>
                    <a:pt x="4" y="162"/>
                  </a:lnTo>
                  <a:lnTo>
                    <a:pt x="2" y="164"/>
                  </a:lnTo>
                  <a:lnTo>
                    <a:pt x="0" y="168"/>
                  </a:lnTo>
                  <a:lnTo>
                    <a:pt x="0" y="174"/>
                  </a:lnTo>
                  <a:lnTo>
                    <a:pt x="0" y="182"/>
                  </a:lnTo>
                  <a:lnTo>
                    <a:pt x="2" y="188"/>
                  </a:lnTo>
                  <a:lnTo>
                    <a:pt x="2" y="190"/>
                  </a:lnTo>
                  <a:lnTo>
                    <a:pt x="4" y="192"/>
                  </a:lnTo>
                  <a:lnTo>
                    <a:pt x="4" y="194"/>
                  </a:lnTo>
                  <a:lnTo>
                    <a:pt x="6" y="198"/>
                  </a:lnTo>
                  <a:lnTo>
                    <a:pt x="6" y="200"/>
                  </a:lnTo>
                  <a:lnTo>
                    <a:pt x="4" y="200"/>
                  </a:lnTo>
                  <a:lnTo>
                    <a:pt x="6" y="200"/>
                  </a:lnTo>
                  <a:lnTo>
                    <a:pt x="10" y="198"/>
                  </a:lnTo>
                  <a:lnTo>
                    <a:pt x="12" y="198"/>
                  </a:lnTo>
                  <a:lnTo>
                    <a:pt x="14" y="200"/>
                  </a:lnTo>
                  <a:lnTo>
                    <a:pt x="16" y="202"/>
                  </a:lnTo>
                  <a:lnTo>
                    <a:pt x="18" y="204"/>
                  </a:lnTo>
                  <a:lnTo>
                    <a:pt x="22" y="204"/>
                  </a:lnTo>
                  <a:lnTo>
                    <a:pt x="26" y="206"/>
                  </a:lnTo>
                  <a:lnTo>
                    <a:pt x="30" y="206"/>
                  </a:lnTo>
                  <a:lnTo>
                    <a:pt x="34" y="204"/>
                  </a:lnTo>
                  <a:lnTo>
                    <a:pt x="36" y="202"/>
                  </a:lnTo>
                  <a:lnTo>
                    <a:pt x="38" y="200"/>
                  </a:lnTo>
                  <a:lnTo>
                    <a:pt x="42" y="198"/>
                  </a:lnTo>
                  <a:lnTo>
                    <a:pt x="42" y="196"/>
                  </a:lnTo>
                  <a:lnTo>
                    <a:pt x="42" y="222"/>
                  </a:lnTo>
                  <a:lnTo>
                    <a:pt x="42" y="224"/>
                  </a:lnTo>
                  <a:lnTo>
                    <a:pt x="44" y="224"/>
                  </a:lnTo>
                  <a:lnTo>
                    <a:pt x="48" y="226"/>
                  </a:lnTo>
                  <a:lnTo>
                    <a:pt x="50" y="226"/>
                  </a:lnTo>
                  <a:lnTo>
                    <a:pt x="54" y="226"/>
                  </a:lnTo>
                  <a:lnTo>
                    <a:pt x="58" y="226"/>
                  </a:lnTo>
                  <a:lnTo>
                    <a:pt x="64" y="226"/>
                  </a:lnTo>
                  <a:lnTo>
                    <a:pt x="70" y="226"/>
                  </a:lnTo>
                  <a:lnTo>
                    <a:pt x="74" y="224"/>
                  </a:lnTo>
                  <a:lnTo>
                    <a:pt x="78" y="224"/>
                  </a:lnTo>
                  <a:lnTo>
                    <a:pt x="80" y="222"/>
                  </a:lnTo>
                  <a:lnTo>
                    <a:pt x="84" y="218"/>
                  </a:lnTo>
                  <a:lnTo>
                    <a:pt x="86" y="216"/>
                  </a:lnTo>
                  <a:lnTo>
                    <a:pt x="86" y="214"/>
                  </a:lnTo>
                  <a:lnTo>
                    <a:pt x="90" y="212"/>
                  </a:lnTo>
                  <a:lnTo>
                    <a:pt x="94" y="210"/>
                  </a:lnTo>
                  <a:lnTo>
                    <a:pt x="96" y="210"/>
                  </a:lnTo>
                  <a:lnTo>
                    <a:pt x="100" y="212"/>
                  </a:lnTo>
                  <a:lnTo>
                    <a:pt x="102" y="212"/>
                  </a:lnTo>
                  <a:lnTo>
                    <a:pt x="104" y="210"/>
                  </a:lnTo>
                  <a:lnTo>
                    <a:pt x="106" y="208"/>
                  </a:lnTo>
                  <a:lnTo>
                    <a:pt x="108" y="206"/>
                  </a:lnTo>
                  <a:lnTo>
                    <a:pt x="110" y="206"/>
                  </a:lnTo>
                  <a:lnTo>
                    <a:pt x="112" y="206"/>
                  </a:lnTo>
                  <a:lnTo>
                    <a:pt x="112" y="208"/>
                  </a:lnTo>
                  <a:lnTo>
                    <a:pt x="112" y="212"/>
                  </a:lnTo>
                  <a:lnTo>
                    <a:pt x="112" y="216"/>
                  </a:lnTo>
                  <a:lnTo>
                    <a:pt x="112" y="226"/>
                  </a:lnTo>
                  <a:lnTo>
                    <a:pt x="114" y="238"/>
                  </a:lnTo>
                  <a:lnTo>
                    <a:pt x="124" y="248"/>
                  </a:lnTo>
                  <a:lnTo>
                    <a:pt x="136" y="252"/>
                  </a:lnTo>
                  <a:lnTo>
                    <a:pt x="146" y="250"/>
                  </a:lnTo>
                  <a:lnTo>
                    <a:pt x="148" y="252"/>
                  </a:lnTo>
                  <a:lnTo>
                    <a:pt x="148" y="254"/>
                  </a:lnTo>
                  <a:lnTo>
                    <a:pt x="150" y="258"/>
                  </a:lnTo>
                  <a:lnTo>
                    <a:pt x="152" y="262"/>
                  </a:lnTo>
                  <a:lnTo>
                    <a:pt x="156" y="266"/>
                  </a:lnTo>
                  <a:lnTo>
                    <a:pt x="162" y="268"/>
                  </a:lnTo>
                  <a:lnTo>
                    <a:pt x="164" y="268"/>
                  </a:lnTo>
                  <a:lnTo>
                    <a:pt x="166" y="272"/>
                  </a:lnTo>
                  <a:lnTo>
                    <a:pt x="170" y="274"/>
                  </a:lnTo>
                  <a:lnTo>
                    <a:pt x="174" y="278"/>
                  </a:lnTo>
                  <a:lnTo>
                    <a:pt x="178" y="284"/>
                  </a:lnTo>
                  <a:lnTo>
                    <a:pt x="182" y="288"/>
                  </a:lnTo>
                  <a:lnTo>
                    <a:pt x="182" y="294"/>
                  </a:lnTo>
                  <a:lnTo>
                    <a:pt x="206" y="296"/>
                  </a:lnTo>
                  <a:lnTo>
                    <a:pt x="206" y="298"/>
                  </a:lnTo>
                  <a:lnTo>
                    <a:pt x="204" y="300"/>
                  </a:lnTo>
                  <a:lnTo>
                    <a:pt x="204" y="304"/>
                  </a:lnTo>
                  <a:lnTo>
                    <a:pt x="204" y="308"/>
                  </a:lnTo>
                  <a:lnTo>
                    <a:pt x="206" y="310"/>
                  </a:lnTo>
                  <a:lnTo>
                    <a:pt x="208" y="312"/>
                  </a:lnTo>
                  <a:lnTo>
                    <a:pt x="210" y="312"/>
                  </a:lnTo>
                  <a:lnTo>
                    <a:pt x="212" y="314"/>
                  </a:lnTo>
                  <a:lnTo>
                    <a:pt x="214" y="318"/>
                  </a:lnTo>
                  <a:lnTo>
                    <a:pt x="214" y="322"/>
                  </a:lnTo>
                  <a:lnTo>
                    <a:pt x="214" y="326"/>
                  </a:lnTo>
                  <a:lnTo>
                    <a:pt x="214" y="338"/>
                  </a:lnTo>
                  <a:lnTo>
                    <a:pt x="214" y="350"/>
                  </a:lnTo>
                  <a:lnTo>
                    <a:pt x="214" y="362"/>
                  </a:lnTo>
                  <a:lnTo>
                    <a:pt x="210" y="368"/>
                  </a:lnTo>
                  <a:lnTo>
                    <a:pt x="212" y="368"/>
                  </a:lnTo>
                  <a:lnTo>
                    <a:pt x="212" y="370"/>
                  </a:lnTo>
                  <a:lnTo>
                    <a:pt x="214" y="372"/>
                  </a:lnTo>
                  <a:lnTo>
                    <a:pt x="214" y="374"/>
                  </a:lnTo>
                  <a:lnTo>
                    <a:pt x="214" y="380"/>
                  </a:lnTo>
                  <a:lnTo>
                    <a:pt x="216" y="384"/>
                  </a:lnTo>
                  <a:lnTo>
                    <a:pt x="216" y="396"/>
                  </a:lnTo>
                  <a:lnTo>
                    <a:pt x="218" y="408"/>
                  </a:lnTo>
                  <a:lnTo>
                    <a:pt x="218" y="416"/>
                  </a:lnTo>
                  <a:lnTo>
                    <a:pt x="220" y="416"/>
                  </a:lnTo>
                  <a:lnTo>
                    <a:pt x="220" y="418"/>
                  </a:lnTo>
                  <a:lnTo>
                    <a:pt x="222" y="420"/>
                  </a:lnTo>
                  <a:lnTo>
                    <a:pt x="226" y="420"/>
                  </a:lnTo>
                  <a:lnTo>
                    <a:pt x="236" y="424"/>
                  </a:lnTo>
                  <a:lnTo>
                    <a:pt x="238" y="422"/>
                  </a:lnTo>
                  <a:lnTo>
                    <a:pt x="240" y="422"/>
                  </a:lnTo>
                  <a:lnTo>
                    <a:pt x="242" y="422"/>
                  </a:lnTo>
                  <a:lnTo>
                    <a:pt x="244" y="422"/>
                  </a:lnTo>
                  <a:lnTo>
                    <a:pt x="246" y="422"/>
                  </a:lnTo>
                  <a:lnTo>
                    <a:pt x="248" y="424"/>
                  </a:lnTo>
                  <a:lnTo>
                    <a:pt x="250" y="428"/>
                  </a:lnTo>
                  <a:lnTo>
                    <a:pt x="252" y="432"/>
                  </a:lnTo>
                  <a:lnTo>
                    <a:pt x="254" y="436"/>
                  </a:lnTo>
                  <a:lnTo>
                    <a:pt x="256" y="442"/>
                  </a:lnTo>
                  <a:lnTo>
                    <a:pt x="256" y="446"/>
                  </a:lnTo>
                  <a:lnTo>
                    <a:pt x="256" y="448"/>
                  </a:lnTo>
                  <a:lnTo>
                    <a:pt x="260" y="450"/>
                  </a:lnTo>
                  <a:lnTo>
                    <a:pt x="264" y="450"/>
                  </a:lnTo>
                  <a:lnTo>
                    <a:pt x="266" y="452"/>
                  </a:lnTo>
                  <a:lnTo>
                    <a:pt x="268" y="452"/>
                  </a:lnTo>
                  <a:lnTo>
                    <a:pt x="270" y="454"/>
                  </a:lnTo>
                  <a:lnTo>
                    <a:pt x="270" y="458"/>
                  </a:lnTo>
                  <a:lnTo>
                    <a:pt x="270" y="462"/>
                  </a:lnTo>
                  <a:lnTo>
                    <a:pt x="270" y="466"/>
                  </a:lnTo>
                  <a:lnTo>
                    <a:pt x="266" y="472"/>
                  </a:lnTo>
                  <a:lnTo>
                    <a:pt x="264" y="474"/>
                  </a:lnTo>
                  <a:lnTo>
                    <a:pt x="258" y="480"/>
                  </a:lnTo>
                  <a:lnTo>
                    <a:pt x="248" y="488"/>
                  </a:lnTo>
                  <a:lnTo>
                    <a:pt x="240" y="494"/>
                  </a:lnTo>
                  <a:lnTo>
                    <a:pt x="234" y="500"/>
                  </a:lnTo>
                  <a:lnTo>
                    <a:pt x="232" y="500"/>
                  </a:lnTo>
                  <a:lnTo>
                    <a:pt x="230" y="502"/>
                  </a:lnTo>
                  <a:lnTo>
                    <a:pt x="228" y="506"/>
                  </a:lnTo>
                  <a:lnTo>
                    <a:pt x="224" y="510"/>
                  </a:lnTo>
                  <a:lnTo>
                    <a:pt x="220" y="514"/>
                  </a:lnTo>
                  <a:lnTo>
                    <a:pt x="218" y="518"/>
                  </a:lnTo>
                  <a:lnTo>
                    <a:pt x="216" y="522"/>
                  </a:lnTo>
                  <a:lnTo>
                    <a:pt x="216" y="524"/>
                  </a:lnTo>
                  <a:lnTo>
                    <a:pt x="218" y="524"/>
                  </a:lnTo>
                  <a:lnTo>
                    <a:pt x="220" y="522"/>
                  </a:lnTo>
                  <a:lnTo>
                    <a:pt x="224" y="524"/>
                  </a:lnTo>
                  <a:lnTo>
                    <a:pt x="226" y="526"/>
                  </a:lnTo>
                  <a:lnTo>
                    <a:pt x="230" y="530"/>
                  </a:lnTo>
                  <a:lnTo>
                    <a:pt x="240" y="538"/>
                  </a:lnTo>
                  <a:lnTo>
                    <a:pt x="240" y="540"/>
                  </a:lnTo>
                  <a:lnTo>
                    <a:pt x="244" y="540"/>
                  </a:lnTo>
                  <a:lnTo>
                    <a:pt x="248" y="542"/>
                  </a:lnTo>
                  <a:lnTo>
                    <a:pt x="254" y="544"/>
                  </a:lnTo>
                  <a:lnTo>
                    <a:pt x="258" y="546"/>
                  </a:lnTo>
                  <a:lnTo>
                    <a:pt x="262" y="548"/>
                  </a:lnTo>
                  <a:lnTo>
                    <a:pt x="264" y="552"/>
                  </a:lnTo>
                  <a:lnTo>
                    <a:pt x="278" y="568"/>
                  </a:lnTo>
                  <a:lnTo>
                    <a:pt x="282" y="572"/>
                  </a:lnTo>
                  <a:lnTo>
                    <a:pt x="290" y="56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36" name="Freeform 333"/>
            <p:cNvSpPr>
              <a:spLocks noChangeArrowheads="1"/>
            </p:cNvSpPr>
            <p:nvPr/>
          </p:nvSpPr>
          <p:spPr bwMode="auto">
            <a:xfrm>
              <a:off x="3862" y="1984"/>
              <a:ext cx="150" cy="756"/>
            </a:xfrm>
            <a:custGeom>
              <a:avLst/>
              <a:gdLst>
                <a:gd name="T0" fmla="*/ 130 w 150"/>
                <a:gd name="T1" fmla="*/ 742 h 756"/>
                <a:gd name="T2" fmla="*/ 102 w 150"/>
                <a:gd name="T3" fmla="*/ 748 h 756"/>
                <a:gd name="T4" fmla="*/ 92 w 150"/>
                <a:gd name="T5" fmla="*/ 748 h 756"/>
                <a:gd name="T6" fmla="*/ 54 w 150"/>
                <a:gd name="T7" fmla="*/ 716 h 756"/>
                <a:gd name="T8" fmla="*/ 70 w 150"/>
                <a:gd name="T9" fmla="*/ 688 h 756"/>
                <a:gd name="T10" fmla="*/ 58 w 150"/>
                <a:gd name="T11" fmla="*/ 678 h 756"/>
                <a:gd name="T12" fmla="*/ 42 w 150"/>
                <a:gd name="T13" fmla="*/ 678 h 756"/>
                <a:gd name="T14" fmla="*/ 34 w 150"/>
                <a:gd name="T15" fmla="*/ 686 h 756"/>
                <a:gd name="T16" fmla="*/ 0 w 150"/>
                <a:gd name="T17" fmla="*/ 622 h 756"/>
                <a:gd name="T18" fmla="*/ 8 w 150"/>
                <a:gd name="T19" fmla="*/ 540 h 756"/>
                <a:gd name="T20" fmla="*/ 30 w 150"/>
                <a:gd name="T21" fmla="*/ 452 h 756"/>
                <a:gd name="T22" fmla="*/ 28 w 150"/>
                <a:gd name="T23" fmla="*/ 398 h 756"/>
                <a:gd name="T24" fmla="*/ 48 w 150"/>
                <a:gd name="T25" fmla="*/ 368 h 756"/>
                <a:gd name="T26" fmla="*/ 46 w 150"/>
                <a:gd name="T27" fmla="*/ 336 h 756"/>
                <a:gd name="T28" fmla="*/ 38 w 150"/>
                <a:gd name="T29" fmla="*/ 352 h 756"/>
                <a:gd name="T30" fmla="*/ 36 w 150"/>
                <a:gd name="T31" fmla="*/ 372 h 756"/>
                <a:gd name="T32" fmla="*/ 30 w 150"/>
                <a:gd name="T33" fmla="*/ 380 h 756"/>
                <a:gd name="T34" fmla="*/ 50 w 150"/>
                <a:gd name="T35" fmla="*/ 260 h 756"/>
                <a:gd name="T36" fmla="*/ 56 w 150"/>
                <a:gd name="T37" fmla="*/ 214 h 756"/>
                <a:gd name="T38" fmla="*/ 66 w 150"/>
                <a:gd name="T39" fmla="*/ 184 h 756"/>
                <a:gd name="T40" fmla="*/ 66 w 150"/>
                <a:gd name="T41" fmla="*/ 166 h 756"/>
                <a:gd name="T42" fmla="*/ 68 w 150"/>
                <a:gd name="T43" fmla="*/ 150 h 756"/>
                <a:gd name="T44" fmla="*/ 70 w 150"/>
                <a:gd name="T45" fmla="*/ 134 h 756"/>
                <a:gd name="T46" fmla="*/ 68 w 150"/>
                <a:gd name="T47" fmla="*/ 110 h 756"/>
                <a:gd name="T48" fmla="*/ 72 w 150"/>
                <a:gd name="T49" fmla="*/ 88 h 756"/>
                <a:gd name="T50" fmla="*/ 64 w 150"/>
                <a:gd name="T51" fmla="*/ 30 h 756"/>
                <a:gd name="T52" fmla="*/ 46 w 150"/>
                <a:gd name="T53" fmla="*/ 10 h 756"/>
                <a:gd name="T54" fmla="*/ 60 w 150"/>
                <a:gd name="T55" fmla="*/ 6 h 756"/>
                <a:gd name="T56" fmla="*/ 74 w 150"/>
                <a:gd name="T57" fmla="*/ 8 h 756"/>
                <a:gd name="T58" fmla="*/ 100 w 150"/>
                <a:gd name="T59" fmla="*/ 46 h 756"/>
                <a:gd name="T60" fmla="*/ 110 w 150"/>
                <a:gd name="T61" fmla="*/ 106 h 756"/>
                <a:gd name="T62" fmla="*/ 116 w 150"/>
                <a:gd name="T63" fmla="*/ 108 h 756"/>
                <a:gd name="T64" fmla="*/ 118 w 150"/>
                <a:gd name="T65" fmla="*/ 116 h 756"/>
                <a:gd name="T66" fmla="*/ 114 w 150"/>
                <a:gd name="T67" fmla="*/ 126 h 756"/>
                <a:gd name="T68" fmla="*/ 104 w 150"/>
                <a:gd name="T69" fmla="*/ 146 h 756"/>
                <a:gd name="T70" fmla="*/ 88 w 150"/>
                <a:gd name="T71" fmla="*/ 178 h 756"/>
                <a:gd name="T72" fmla="*/ 82 w 150"/>
                <a:gd name="T73" fmla="*/ 214 h 756"/>
                <a:gd name="T74" fmla="*/ 80 w 150"/>
                <a:gd name="T75" fmla="*/ 326 h 756"/>
                <a:gd name="T76" fmla="*/ 68 w 150"/>
                <a:gd name="T77" fmla="*/ 344 h 756"/>
                <a:gd name="T78" fmla="*/ 58 w 150"/>
                <a:gd name="T79" fmla="*/ 370 h 756"/>
                <a:gd name="T80" fmla="*/ 60 w 150"/>
                <a:gd name="T81" fmla="*/ 398 h 756"/>
                <a:gd name="T82" fmla="*/ 56 w 150"/>
                <a:gd name="T83" fmla="*/ 420 h 756"/>
                <a:gd name="T84" fmla="*/ 56 w 150"/>
                <a:gd name="T85" fmla="*/ 458 h 756"/>
                <a:gd name="T86" fmla="*/ 54 w 150"/>
                <a:gd name="T87" fmla="*/ 470 h 756"/>
                <a:gd name="T88" fmla="*/ 58 w 150"/>
                <a:gd name="T89" fmla="*/ 478 h 756"/>
                <a:gd name="T90" fmla="*/ 56 w 150"/>
                <a:gd name="T91" fmla="*/ 516 h 756"/>
                <a:gd name="T92" fmla="*/ 46 w 150"/>
                <a:gd name="T93" fmla="*/ 526 h 756"/>
                <a:gd name="T94" fmla="*/ 38 w 150"/>
                <a:gd name="T95" fmla="*/ 554 h 756"/>
                <a:gd name="T96" fmla="*/ 38 w 150"/>
                <a:gd name="T97" fmla="*/ 618 h 756"/>
                <a:gd name="T98" fmla="*/ 38 w 150"/>
                <a:gd name="T99" fmla="*/ 642 h 756"/>
                <a:gd name="T100" fmla="*/ 90 w 150"/>
                <a:gd name="T101" fmla="*/ 658 h 756"/>
                <a:gd name="T102" fmla="*/ 92 w 150"/>
                <a:gd name="T103" fmla="*/ 676 h 756"/>
                <a:gd name="T104" fmla="*/ 150 w 150"/>
                <a:gd name="T105" fmla="*/ 748 h 75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50"/>
                <a:gd name="T160" fmla="*/ 0 h 756"/>
                <a:gd name="T161" fmla="*/ 150 w 150"/>
                <a:gd name="T162" fmla="*/ 756 h 75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50" h="756">
                  <a:moveTo>
                    <a:pt x="150" y="748"/>
                  </a:moveTo>
                  <a:lnTo>
                    <a:pt x="144" y="752"/>
                  </a:lnTo>
                  <a:lnTo>
                    <a:pt x="136" y="748"/>
                  </a:lnTo>
                  <a:lnTo>
                    <a:pt x="130" y="742"/>
                  </a:lnTo>
                  <a:lnTo>
                    <a:pt x="122" y="744"/>
                  </a:lnTo>
                  <a:lnTo>
                    <a:pt x="112" y="750"/>
                  </a:lnTo>
                  <a:lnTo>
                    <a:pt x="106" y="756"/>
                  </a:lnTo>
                  <a:lnTo>
                    <a:pt x="102" y="748"/>
                  </a:lnTo>
                  <a:lnTo>
                    <a:pt x="104" y="738"/>
                  </a:lnTo>
                  <a:lnTo>
                    <a:pt x="102" y="732"/>
                  </a:lnTo>
                  <a:lnTo>
                    <a:pt x="92" y="736"/>
                  </a:lnTo>
                  <a:lnTo>
                    <a:pt x="92" y="748"/>
                  </a:lnTo>
                  <a:lnTo>
                    <a:pt x="76" y="748"/>
                  </a:lnTo>
                  <a:lnTo>
                    <a:pt x="70" y="728"/>
                  </a:lnTo>
                  <a:lnTo>
                    <a:pt x="54" y="730"/>
                  </a:lnTo>
                  <a:lnTo>
                    <a:pt x="54" y="716"/>
                  </a:lnTo>
                  <a:lnTo>
                    <a:pt x="66" y="712"/>
                  </a:lnTo>
                  <a:lnTo>
                    <a:pt x="72" y="694"/>
                  </a:lnTo>
                  <a:lnTo>
                    <a:pt x="72" y="690"/>
                  </a:lnTo>
                  <a:lnTo>
                    <a:pt x="70" y="688"/>
                  </a:lnTo>
                  <a:lnTo>
                    <a:pt x="66" y="684"/>
                  </a:lnTo>
                  <a:lnTo>
                    <a:pt x="62" y="682"/>
                  </a:lnTo>
                  <a:lnTo>
                    <a:pt x="60" y="680"/>
                  </a:lnTo>
                  <a:lnTo>
                    <a:pt x="58" y="678"/>
                  </a:lnTo>
                  <a:lnTo>
                    <a:pt x="56" y="676"/>
                  </a:lnTo>
                  <a:lnTo>
                    <a:pt x="50" y="676"/>
                  </a:lnTo>
                  <a:lnTo>
                    <a:pt x="46" y="676"/>
                  </a:lnTo>
                  <a:lnTo>
                    <a:pt x="42" y="678"/>
                  </a:lnTo>
                  <a:lnTo>
                    <a:pt x="38" y="680"/>
                  </a:lnTo>
                  <a:lnTo>
                    <a:pt x="36" y="682"/>
                  </a:lnTo>
                  <a:lnTo>
                    <a:pt x="34" y="684"/>
                  </a:lnTo>
                  <a:lnTo>
                    <a:pt x="34" y="686"/>
                  </a:lnTo>
                  <a:lnTo>
                    <a:pt x="2" y="654"/>
                  </a:lnTo>
                  <a:lnTo>
                    <a:pt x="0" y="642"/>
                  </a:lnTo>
                  <a:lnTo>
                    <a:pt x="0" y="622"/>
                  </a:lnTo>
                  <a:lnTo>
                    <a:pt x="0" y="600"/>
                  </a:lnTo>
                  <a:lnTo>
                    <a:pt x="4" y="576"/>
                  </a:lnTo>
                  <a:lnTo>
                    <a:pt x="6" y="554"/>
                  </a:lnTo>
                  <a:lnTo>
                    <a:pt x="8" y="540"/>
                  </a:lnTo>
                  <a:lnTo>
                    <a:pt x="8" y="534"/>
                  </a:lnTo>
                  <a:lnTo>
                    <a:pt x="26" y="510"/>
                  </a:lnTo>
                  <a:lnTo>
                    <a:pt x="30" y="484"/>
                  </a:lnTo>
                  <a:lnTo>
                    <a:pt x="30" y="452"/>
                  </a:lnTo>
                  <a:lnTo>
                    <a:pt x="16" y="432"/>
                  </a:lnTo>
                  <a:lnTo>
                    <a:pt x="34" y="414"/>
                  </a:lnTo>
                  <a:lnTo>
                    <a:pt x="36" y="398"/>
                  </a:lnTo>
                  <a:lnTo>
                    <a:pt x="28" y="398"/>
                  </a:lnTo>
                  <a:lnTo>
                    <a:pt x="32" y="388"/>
                  </a:lnTo>
                  <a:lnTo>
                    <a:pt x="38" y="388"/>
                  </a:lnTo>
                  <a:lnTo>
                    <a:pt x="46" y="384"/>
                  </a:lnTo>
                  <a:lnTo>
                    <a:pt x="48" y="368"/>
                  </a:lnTo>
                  <a:lnTo>
                    <a:pt x="48" y="358"/>
                  </a:lnTo>
                  <a:lnTo>
                    <a:pt x="50" y="348"/>
                  </a:lnTo>
                  <a:lnTo>
                    <a:pt x="54" y="332"/>
                  </a:lnTo>
                  <a:lnTo>
                    <a:pt x="46" y="336"/>
                  </a:lnTo>
                  <a:lnTo>
                    <a:pt x="42" y="344"/>
                  </a:lnTo>
                  <a:lnTo>
                    <a:pt x="40" y="346"/>
                  </a:lnTo>
                  <a:lnTo>
                    <a:pt x="40" y="348"/>
                  </a:lnTo>
                  <a:lnTo>
                    <a:pt x="38" y="352"/>
                  </a:lnTo>
                  <a:lnTo>
                    <a:pt x="38" y="356"/>
                  </a:lnTo>
                  <a:lnTo>
                    <a:pt x="38" y="362"/>
                  </a:lnTo>
                  <a:lnTo>
                    <a:pt x="38" y="368"/>
                  </a:lnTo>
                  <a:lnTo>
                    <a:pt x="36" y="372"/>
                  </a:lnTo>
                  <a:lnTo>
                    <a:pt x="34" y="376"/>
                  </a:lnTo>
                  <a:lnTo>
                    <a:pt x="32" y="378"/>
                  </a:lnTo>
                  <a:lnTo>
                    <a:pt x="30" y="378"/>
                  </a:lnTo>
                  <a:lnTo>
                    <a:pt x="30" y="380"/>
                  </a:lnTo>
                  <a:lnTo>
                    <a:pt x="28" y="352"/>
                  </a:lnTo>
                  <a:lnTo>
                    <a:pt x="40" y="314"/>
                  </a:lnTo>
                  <a:lnTo>
                    <a:pt x="46" y="282"/>
                  </a:lnTo>
                  <a:lnTo>
                    <a:pt x="50" y="260"/>
                  </a:lnTo>
                  <a:lnTo>
                    <a:pt x="50" y="244"/>
                  </a:lnTo>
                  <a:lnTo>
                    <a:pt x="50" y="240"/>
                  </a:lnTo>
                  <a:lnTo>
                    <a:pt x="50" y="228"/>
                  </a:lnTo>
                  <a:lnTo>
                    <a:pt x="56" y="214"/>
                  </a:lnTo>
                  <a:lnTo>
                    <a:pt x="60" y="200"/>
                  </a:lnTo>
                  <a:lnTo>
                    <a:pt x="64" y="190"/>
                  </a:lnTo>
                  <a:lnTo>
                    <a:pt x="66" y="186"/>
                  </a:lnTo>
                  <a:lnTo>
                    <a:pt x="66" y="184"/>
                  </a:lnTo>
                  <a:lnTo>
                    <a:pt x="66" y="182"/>
                  </a:lnTo>
                  <a:lnTo>
                    <a:pt x="66" y="176"/>
                  </a:lnTo>
                  <a:lnTo>
                    <a:pt x="66" y="172"/>
                  </a:lnTo>
                  <a:lnTo>
                    <a:pt x="66" y="166"/>
                  </a:lnTo>
                  <a:lnTo>
                    <a:pt x="66" y="164"/>
                  </a:lnTo>
                  <a:lnTo>
                    <a:pt x="68" y="160"/>
                  </a:lnTo>
                  <a:lnTo>
                    <a:pt x="68" y="154"/>
                  </a:lnTo>
                  <a:lnTo>
                    <a:pt x="68" y="150"/>
                  </a:lnTo>
                  <a:lnTo>
                    <a:pt x="70" y="146"/>
                  </a:lnTo>
                  <a:lnTo>
                    <a:pt x="70" y="142"/>
                  </a:lnTo>
                  <a:lnTo>
                    <a:pt x="70" y="140"/>
                  </a:lnTo>
                  <a:lnTo>
                    <a:pt x="70" y="134"/>
                  </a:lnTo>
                  <a:lnTo>
                    <a:pt x="70" y="128"/>
                  </a:lnTo>
                  <a:lnTo>
                    <a:pt x="70" y="122"/>
                  </a:lnTo>
                  <a:lnTo>
                    <a:pt x="70" y="116"/>
                  </a:lnTo>
                  <a:lnTo>
                    <a:pt x="68" y="110"/>
                  </a:lnTo>
                  <a:lnTo>
                    <a:pt x="70" y="106"/>
                  </a:lnTo>
                  <a:lnTo>
                    <a:pt x="70" y="100"/>
                  </a:lnTo>
                  <a:lnTo>
                    <a:pt x="72" y="96"/>
                  </a:lnTo>
                  <a:lnTo>
                    <a:pt x="72" y="88"/>
                  </a:lnTo>
                  <a:lnTo>
                    <a:pt x="74" y="74"/>
                  </a:lnTo>
                  <a:lnTo>
                    <a:pt x="72" y="56"/>
                  </a:lnTo>
                  <a:lnTo>
                    <a:pt x="68" y="36"/>
                  </a:lnTo>
                  <a:lnTo>
                    <a:pt x="64" y="30"/>
                  </a:lnTo>
                  <a:lnTo>
                    <a:pt x="60" y="22"/>
                  </a:lnTo>
                  <a:lnTo>
                    <a:pt x="54" y="16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50" y="8"/>
                  </a:lnTo>
                  <a:lnTo>
                    <a:pt x="54" y="8"/>
                  </a:lnTo>
                  <a:lnTo>
                    <a:pt x="60" y="6"/>
                  </a:lnTo>
                  <a:lnTo>
                    <a:pt x="66" y="2"/>
                  </a:lnTo>
                  <a:lnTo>
                    <a:pt x="72" y="0"/>
                  </a:lnTo>
                  <a:lnTo>
                    <a:pt x="72" y="2"/>
                  </a:lnTo>
                  <a:lnTo>
                    <a:pt x="74" y="8"/>
                  </a:lnTo>
                  <a:lnTo>
                    <a:pt x="80" y="18"/>
                  </a:lnTo>
                  <a:lnTo>
                    <a:pt x="90" y="34"/>
                  </a:lnTo>
                  <a:lnTo>
                    <a:pt x="98" y="46"/>
                  </a:lnTo>
                  <a:lnTo>
                    <a:pt x="100" y="46"/>
                  </a:lnTo>
                  <a:lnTo>
                    <a:pt x="100" y="48"/>
                  </a:lnTo>
                  <a:lnTo>
                    <a:pt x="102" y="52"/>
                  </a:lnTo>
                  <a:lnTo>
                    <a:pt x="102" y="60"/>
                  </a:lnTo>
                  <a:lnTo>
                    <a:pt x="110" y="106"/>
                  </a:lnTo>
                  <a:lnTo>
                    <a:pt x="112" y="106"/>
                  </a:lnTo>
                  <a:lnTo>
                    <a:pt x="114" y="108"/>
                  </a:lnTo>
                  <a:lnTo>
                    <a:pt x="116" y="108"/>
                  </a:lnTo>
                  <a:lnTo>
                    <a:pt x="118" y="106"/>
                  </a:lnTo>
                  <a:lnTo>
                    <a:pt x="118" y="108"/>
                  </a:lnTo>
                  <a:lnTo>
                    <a:pt x="118" y="110"/>
                  </a:lnTo>
                  <a:lnTo>
                    <a:pt x="118" y="116"/>
                  </a:lnTo>
                  <a:lnTo>
                    <a:pt x="118" y="120"/>
                  </a:lnTo>
                  <a:lnTo>
                    <a:pt x="118" y="124"/>
                  </a:lnTo>
                  <a:lnTo>
                    <a:pt x="116" y="124"/>
                  </a:lnTo>
                  <a:lnTo>
                    <a:pt x="114" y="126"/>
                  </a:lnTo>
                  <a:lnTo>
                    <a:pt x="112" y="128"/>
                  </a:lnTo>
                  <a:lnTo>
                    <a:pt x="108" y="132"/>
                  </a:lnTo>
                  <a:lnTo>
                    <a:pt x="106" y="138"/>
                  </a:lnTo>
                  <a:lnTo>
                    <a:pt x="104" y="146"/>
                  </a:lnTo>
                  <a:lnTo>
                    <a:pt x="102" y="150"/>
                  </a:lnTo>
                  <a:lnTo>
                    <a:pt x="98" y="158"/>
                  </a:lnTo>
                  <a:lnTo>
                    <a:pt x="92" y="168"/>
                  </a:lnTo>
                  <a:lnTo>
                    <a:pt x="88" y="178"/>
                  </a:lnTo>
                  <a:lnTo>
                    <a:pt x="86" y="186"/>
                  </a:lnTo>
                  <a:lnTo>
                    <a:pt x="84" y="192"/>
                  </a:lnTo>
                  <a:lnTo>
                    <a:pt x="84" y="200"/>
                  </a:lnTo>
                  <a:lnTo>
                    <a:pt x="82" y="214"/>
                  </a:lnTo>
                  <a:lnTo>
                    <a:pt x="84" y="232"/>
                  </a:lnTo>
                  <a:lnTo>
                    <a:pt x="82" y="322"/>
                  </a:lnTo>
                  <a:lnTo>
                    <a:pt x="82" y="324"/>
                  </a:lnTo>
                  <a:lnTo>
                    <a:pt x="80" y="326"/>
                  </a:lnTo>
                  <a:lnTo>
                    <a:pt x="76" y="330"/>
                  </a:lnTo>
                  <a:lnTo>
                    <a:pt x="74" y="334"/>
                  </a:lnTo>
                  <a:lnTo>
                    <a:pt x="70" y="338"/>
                  </a:lnTo>
                  <a:lnTo>
                    <a:pt x="68" y="344"/>
                  </a:lnTo>
                  <a:lnTo>
                    <a:pt x="66" y="348"/>
                  </a:lnTo>
                  <a:lnTo>
                    <a:pt x="64" y="350"/>
                  </a:lnTo>
                  <a:lnTo>
                    <a:pt x="60" y="368"/>
                  </a:lnTo>
                  <a:lnTo>
                    <a:pt x="58" y="370"/>
                  </a:lnTo>
                  <a:lnTo>
                    <a:pt x="58" y="372"/>
                  </a:lnTo>
                  <a:lnTo>
                    <a:pt x="60" y="380"/>
                  </a:lnTo>
                  <a:lnTo>
                    <a:pt x="58" y="390"/>
                  </a:lnTo>
                  <a:lnTo>
                    <a:pt x="60" y="398"/>
                  </a:lnTo>
                  <a:lnTo>
                    <a:pt x="58" y="410"/>
                  </a:lnTo>
                  <a:lnTo>
                    <a:pt x="54" y="412"/>
                  </a:lnTo>
                  <a:lnTo>
                    <a:pt x="54" y="420"/>
                  </a:lnTo>
                  <a:lnTo>
                    <a:pt x="56" y="420"/>
                  </a:lnTo>
                  <a:lnTo>
                    <a:pt x="56" y="424"/>
                  </a:lnTo>
                  <a:lnTo>
                    <a:pt x="56" y="436"/>
                  </a:lnTo>
                  <a:lnTo>
                    <a:pt x="56" y="448"/>
                  </a:lnTo>
                  <a:lnTo>
                    <a:pt x="56" y="458"/>
                  </a:lnTo>
                  <a:lnTo>
                    <a:pt x="56" y="462"/>
                  </a:lnTo>
                  <a:lnTo>
                    <a:pt x="54" y="466"/>
                  </a:lnTo>
                  <a:lnTo>
                    <a:pt x="54" y="468"/>
                  </a:lnTo>
                  <a:lnTo>
                    <a:pt x="54" y="470"/>
                  </a:lnTo>
                  <a:lnTo>
                    <a:pt x="54" y="472"/>
                  </a:lnTo>
                  <a:lnTo>
                    <a:pt x="56" y="474"/>
                  </a:lnTo>
                  <a:lnTo>
                    <a:pt x="56" y="476"/>
                  </a:lnTo>
                  <a:lnTo>
                    <a:pt x="58" y="478"/>
                  </a:lnTo>
                  <a:lnTo>
                    <a:pt x="58" y="484"/>
                  </a:lnTo>
                  <a:lnTo>
                    <a:pt x="58" y="496"/>
                  </a:lnTo>
                  <a:lnTo>
                    <a:pt x="58" y="508"/>
                  </a:lnTo>
                  <a:lnTo>
                    <a:pt x="56" y="516"/>
                  </a:lnTo>
                  <a:lnTo>
                    <a:pt x="56" y="518"/>
                  </a:lnTo>
                  <a:lnTo>
                    <a:pt x="52" y="520"/>
                  </a:lnTo>
                  <a:lnTo>
                    <a:pt x="50" y="522"/>
                  </a:lnTo>
                  <a:lnTo>
                    <a:pt x="46" y="526"/>
                  </a:lnTo>
                  <a:lnTo>
                    <a:pt x="42" y="530"/>
                  </a:lnTo>
                  <a:lnTo>
                    <a:pt x="40" y="534"/>
                  </a:lnTo>
                  <a:lnTo>
                    <a:pt x="38" y="540"/>
                  </a:lnTo>
                  <a:lnTo>
                    <a:pt x="38" y="554"/>
                  </a:lnTo>
                  <a:lnTo>
                    <a:pt x="38" y="574"/>
                  </a:lnTo>
                  <a:lnTo>
                    <a:pt x="38" y="594"/>
                  </a:lnTo>
                  <a:lnTo>
                    <a:pt x="38" y="612"/>
                  </a:lnTo>
                  <a:lnTo>
                    <a:pt x="38" y="618"/>
                  </a:lnTo>
                  <a:lnTo>
                    <a:pt x="36" y="620"/>
                  </a:lnTo>
                  <a:lnTo>
                    <a:pt x="36" y="624"/>
                  </a:lnTo>
                  <a:lnTo>
                    <a:pt x="38" y="630"/>
                  </a:lnTo>
                  <a:lnTo>
                    <a:pt x="38" y="642"/>
                  </a:lnTo>
                  <a:lnTo>
                    <a:pt x="50" y="656"/>
                  </a:lnTo>
                  <a:lnTo>
                    <a:pt x="88" y="656"/>
                  </a:lnTo>
                  <a:lnTo>
                    <a:pt x="90" y="656"/>
                  </a:lnTo>
                  <a:lnTo>
                    <a:pt x="90" y="658"/>
                  </a:lnTo>
                  <a:lnTo>
                    <a:pt x="90" y="660"/>
                  </a:lnTo>
                  <a:lnTo>
                    <a:pt x="90" y="662"/>
                  </a:lnTo>
                  <a:lnTo>
                    <a:pt x="90" y="668"/>
                  </a:lnTo>
                  <a:lnTo>
                    <a:pt x="92" y="676"/>
                  </a:lnTo>
                  <a:lnTo>
                    <a:pt x="92" y="700"/>
                  </a:lnTo>
                  <a:lnTo>
                    <a:pt x="96" y="726"/>
                  </a:lnTo>
                  <a:lnTo>
                    <a:pt x="136" y="728"/>
                  </a:lnTo>
                  <a:lnTo>
                    <a:pt x="150" y="74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37" name="Freeform 334"/>
            <p:cNvSpPr>
              <a:spLocks noChangeArrowheads="1"/>
            </p:cNvSpPr>
            <p:nvPr/>
          </p:nvSpPr>
          <p:spPr bwMode="auto">
            <a:xfrm>
              <a:off x="4042" y="2034"/>
              <a:ext cx="110" cy="126"/>
            </a:xfrm>
            <a:custGeom>
              <a:avLst/>
              <a:gdLst>
                <a:gd name="T0" fmla="*/ 110 w 110"/>
                <a:gd name="T1" fmla="*/ 94 h 126"/>
                <a:gd name="T2" fmla="*/ 108 w 110"/>
                <a:gd name="T3" fmla="*/ 84 h 126"/>
                <a:gd name="T4" fmla="*/ 104 w 110"/>
                <a:gd name="T5" fmla="*/ 76 h 126"/>
                <a:gd name="T6" fmla="*/ 102 w 110"/>
                <a:gd name="T7" fmla="*/ 72 h 126"/>
                <a:gd name="T8" fmla="*/ 98 w 110"/>
                <a:gd name="T9" fmla="*/ 70 h 126"/>
                <a:gd name="T10" fmla="*/ 92 w 110"/>
                <a:gd name="T11" fmla="*/ 70 h 126"/>
                <a:gd name="T12" fmla="*/ 90 w 110"/>
                <a:gd name="T13" fmla="*/ 72 h 126"/>
                <a:gd name="T14" fmla="*/ 76 w 110"/>
                <a:gd name="T15" fmla="*/ 68 h 126"/>
                <a:gd name="T16" fmla="*/ 72 w 110"/>
                <a:gd name="T17" fmla="*/ 64 h 126"/>
                <a:gd name="T18" fmla="*/ 72 w 110"/>
                <a:gd name="T19" fmla="*/ 54 h 126"/>
                <a:gd name="T20" fmla="*/ 68 w 110"/>
                <a:gd name="T21" fmla="*/ 32 h 126"/>
                <a:gd name="T22" fmla="*/ 68 w 110"/>
                <a:gd name="T23" fmla="*/ 24 h 126"/>
                <a:gd name="T24" fmla="*/ 68 w 110"/>
                <a:gd name="T25" fmla="*/ 18 h 126"/>
                <a:gd name="T26" fmla="*/ 68 w 110"/>
                <a:gd name="T27" fmla="*/ 18 h 126"/>
                <a:gd name="T28" fmla="*/ 64 w 110"/>
                <a:gd name="T29" fmla="*/ 16 h 126"/>
                <a:gd name="T30" fmla="*/ 56 w 110"/>
                <a:gd name="T31" fmla="*/ 8 h 126"/>
                <a:gd name="T32" fmla="*/ 46 w 110"/>
                <a:gd name="T33" fmla="*/ 2 h 126"/>
                <a:gd name="T34" fmla="*/ 36 w 110"/>
                <a:gd name="T35" fmla="*/ 0 h 126"/>
                <a:gd name="T36" fmla="*/ 30 w 110"/>
                <a:gd name="T37" fmla="*/ 4 h 126"/>
                <a:gd name="T38" fmla="*/ 18 w 110"/>
                <a:gd name="T39" fmla="*/ 10 h 126"/>
                <a:gd name="T40" fmla="*/ 8 w 110"/>
                <a:gd name="T41" fmla="*/ 24 h 126"/>
                <a:gd name="T42" fmla="*/ 6 w 110"/>
                <a:gd name="T43" fmla="*/ 28 h 126"/>
                <a:gd name="T44" fmla="*/ 2 w 110"/>
                <a:gd name="T45" fmla="*/ 38 h 126"/>
                <a:gd name="T46" fmla="*/ 0 w 110"/>
                <a:gd name="T47" fmla="*/ 52 h 126"/>
                <a:gd name="T48" fmla="*/ 2 w 110"/>
                <a:gd name="T49" fmla="*/ 56 h 126"/>
                <a:gd name="T50" fmla="*/ 10 w 110"/>
                <a:gd name="T51" fmla="*/ 60 h 126"/>
                <a:gd name="T52" fmla="*/ 32 w 110"/>
                <a:gd name="T53" fmla="*/ 72 h 126"/>
                <a:gd name="T54" fmla="*/ 50 w 110"/>
                <a:gd name="T55" fmla="*/ 126 h 126"/>
                <a:gd name="T56" fmla="*/ 102 w 110"/>
                <a:gd name="T57" fmla="*/ 124 h 126"/>
                <a:gd name="T58" fmla="*/ 104 w 110"/>
                <a:gd name="T59" fmla="*/ 116 h 126"/>
                <a:gd name="T60" fmla="*/ 106 w 110"/>
                <a:gd name="T61" fmla="*/ 110 h 126"/>
                <a:gd name="T62" fmla="*/ 106 w 110"/>
                <a:gd name="T63" fmla="*/ 104 h 126"/>
                <a:gd name="T64" fmla="*/ 108 w 110"/>
                <a:gd name="T65" fmla="*/ 96 h 12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0"/>
                <a:gd name="T100" fmla="*/ 0 h 126"/>
                <a:gd name="T101" fmla="*/ 110 w 110"/>
                <a:gd name="T102" fmla="*/ 126 h 12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0" h="126">
                  <a:moveTo>
                    <a:pt x="108" y="96"/>
                  </a:moveTo>
                  <a:lnTo>
                    <a:pt x="110" y="94"/>
                  </a:lnTo>
                  <a:lnTo>
                    <a:pt x="108" y="90"/>
                  </a:lnTo>
                  <a:lnTo>
                    <a:pt x="108" y="84"/>
                  </a:lnTo>
                  <a:lnTo>
                    <a:pt x="106" y="80"/>
                  </a:lnTo>
                  <a:lnTo>
                    <a:pt x="104" y="76"/>
                  </a:lnTo>
                  <a:lnTo>
                    <a:pt x="102" y="72"/>
                  </a:lnTo>
                  <a:lnTo>
                    <a:pt x="100" y="70"/>
                  </a:lnTo>
                  <a:lnTo>
                    <a:pt x="98" y="70"/>
                  </a:lnTo>
                  <a:lnTo>
                    <a:pt x="94" y="70"/>
                  </a:lnTo>
                  <a:lnTo>
                    <a:pt x="92" y="70"/>
                  </a:lnTo>
                  <a:lnTo>
                    <a:pt x="90" y="70"/>
                  </a:lnTo>
                  <a:lnTo>
                    <a:pt x="90" y="72"/>
                  </a:lnTo>
                  <a:lnTo>
                    <a:pt x="78" y="68"/>
                  </a:lnTo>
                  <a:lnTo>
                    <a:pt x="76" y="68"/>
                  </a:lnTo>
                  <a:lnTo>
                    <a:pt x="74" y="66"/>
                  </a:lnTo>
                  <a:lnTo>
                    <a:pt x="72" y="64"/>
                  </a:lnTo>
                  <a:lnTo>
                    <a:pt x="72" y="54"/>
                  </a:lnTo>
                  <a:lnTo>
                    <a:pt x="70" y="42"/>
                  </a:lnTo>
                  <a:lnTo>
                    <a:pt x="68" y="32"/>
                  </a:lnTo>
                  <a:lnTo>
                    <a:pt x="68" y="28"/>
                  </a:lnTo>
                  <a:lnTo>
                    <a:pt x="68" y="24"/>
                  </a:lnTo>
                  <a:lnTo>
                    <a:pt x="68" y="20"/>
                  </a:lnTo>
                  <a:lnTo>
                    <a:pt x="68" y="18"/>
                  </a:lnTo>
                  <a:lnTo>
                    <a:pt x="66" y="18"/>
                  </a:lnTo>
                  <a:lnTo>
                    <a:pt x="64" y="16"/>
                  </a:lnTo>
                  <a:lnTo>
                    <a:pt x="60" y="12"/>
                  </a:lnTo>
                  <a:lnTo>
                    <a:pt x="56" y="8"/>
                  </a:lnTo>
                  <a:lnTo>
                    <a:pt x="52" y="6"/>
                  </a:lnTo>
                  <a:lnTo>
                    <a:pt x="46" y="2"/>
                  </a:lnTo>
                  <a:lnTo>
                    <a:pt x="42" y="2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0" y="4"/>
                  </a:lnTo>
                  <a:lnTo>
                    <a:pt x="24" y="6"/>
                  </a:lnTo>
                  <a:lnTo>
                    <a:pt x="18" y="10"/>
                  </a:lnTo>
                  <a:lnTo>
                    <a:pt x="12" y="16"/>
                  </a:lnTo>
                  <a:lnTo>
                    <a:pt x="8" y="24"/>
                  </a:lnTo>
                  <a:lnTo>
                    <a:pt x="6" y="24"/>
                  </a:lnTo>
                  <a:lnTo>
                    <a:pt x="6" y="28"/>
                  </a:lnTo>
                  <a:lnTo>
                    <a:pt x="4" y="32"/>
                  </a:lnTo>
                  <a:lnTo>
                    <a:pt x="2" y="38"/>
                  </a:lnTo>
                  <a:lnTo>
                    <a:pt x="0" y="46"/>
                  </a:lnTo>
                  <a:lnTo>
                    <a:pt x="0" y="52"/>
                  </a:lnTo>
                  <a:lnTo>
                    <a:pt x="0" y="54"/>
                  </a:lnTo>
                  <a:lnTo>
                    <a:pt x="2" y="56"/>
                  </a:lnTo>
                  <a:lnTo>
                    <a:pt x="6" y="58"/>
                  </a:lnTo>
                  <a:lnTo>
                    <a:pt x="10" y="60"/>
                  </a:lnTo>
                  <a:lnTo>
                    <a:pt x="26" y="66"/>
                  </a:lnTo>
                  <a:lnTo>
                    <a:pt x="32" y="72"/>
                  </a:lnTo>
                  <a:lnTo>
                    <a:pt x="66" y="90"/>
                  </a:lnTo>
                  <a:lnTo>
                    <a:pt x="50" y="126"/>
                  </a:lnTo>
                  <a:lnTo>
                    <a:pt x="102" y="126"/>
                  </a:lnTo>
                  <a:lnTo>
                    <a:pt x="102" y="124"/>
                  </a:lnTo>
                  <a:lnTo>
                    <a:pt x="102" y="120"/>
                  </a:lnTo>
                  <a:lnTo>
                    <a:pt x="104" y="116"/>
                  </a:lnTo>
                  <a:lnTo>
                    <a:pt x="106" y="112"/>
                  </a:lnTo>
                  <a:lnTo>
                    <a:pt x="106" y="110"/>
                  </a:lnTo>
                  <a:lnTo>
                    <a:pt x="106" y="108"/>
                  </a:lnTo>
                  <a:lnTo>
                    <a:pt x="106" y="104"/>
                  </a:lnTo>
                  <a:lnTo>
                    <a:pt x="108" y="98"/>
                  </a:lnTo>
                  <a:lnTo>
                    <a:pt x="108" y="9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38" name="Freeform 335"/>
            <p:cNvSpPr>
              <a:spLocks noChangeArrowheads="1"/>
            </p:cNvSpPr>
            <p:nvPr/>
          </p:nvSpPr>
          <p:spPr bwMode="auto">
            <a:xfrm>
              <a:off x="3718" y="1558"/>
              <a:ext cx="52" cy="70"/>
            </a:xfrm>
            <a:custGeom>
              <a:avLst/>
              <a:gdLst>
                <a:gd name="T0" fmla="*/ 50 w 52"/>
                <a:gd name="T1" fmla="*/ 64 h 70"/>
                <a:gd name="T2" fmla="*/ 46 w 52"/>
                <a:gd name="T3" fmla="*/ 60 h 70"/>
                <a:gd name="T4" fmla="*/ 44 w 52"/>
                <a:gd name="T5" fmla="*/ 54 h 70"/>
                <a:gd name="T6" fmla="*/ 46 w 52"/>
                <a:gd name="T7" fmla="*/ 46 h 70"/>
                <a:gd name="T8" fmla="*/ 48 w 52"/>
                <a:gd name="T9" fmla="*/ 42 h 70"/>
                <a:gd name="T10" fmla="*/ 48 w 52"/>
                <a:gd name="T11" fmla="*/ 36 h 70"/>
                <a:gd name="T12" fmla="*/ 48 w 52"/>
                <a:gd name="T13" fmla="*/ 32 h 70"/>
                <a:gd name="T14" fmla="*/ 50 w 52"/>
                <a:gd name="T15" fmla="*/ 20 h 70"/>
                <a:gd name="T16" fmla="*/ 52 w 52"/>
                <a:gd name="T17" fmla="*/ 10 h 70"/>
                <a:gd name="T18" fmla="*/ 52 w 52"/>
                <a:gd name="T19" fmla="*/ 6 h 70"/>
                <a:gd name="T20" fmla="*/ 52 w 52"/>
                <a:gd name="T21" fmla="*/ 0 h 70"/>
                <a:gd name="T22" fmla="*/ 48 w 52"/>
                <a:gd name="T23" fmla="*/ 0 h 70"/>
                <a:gd name="T24" fmla="*/ 44 w 52"/>
                <a:gd name="T25" fmla="*/ 0 h 70"/>
                <a:gd name="T26" fmla="*/ 40 w 52"/>
                <a:gd name="T27" fmla="*/ 2 h 70"/>
                <a:gd name="T28" fmla="*/ 36 w 52"/>
                <a:gd name="T29" fmla="*/ 0 h 70"/>
                <a:gd name="T30" fmla="*/ 34 w 52"/>
                <a:gd name="T31" fmla="*/ 2 h 70"/>
                <a:gd name="T32" fmla="*/ 30 w 52"/>
                <a:gd name="T33" fmla="*/ 10 h 70"/>
                <a:gd name="T34" fmla="*/ 28 w 52"/>
                <a:gd name="T35" fmla="*/ 14 h 70"/>
                <a:gd name="T36" fmla="*/ 24 w 52"/>
                <a:gd name="T37" fmla="*/ 20 h 70"/>
                <a:gd name="T38" fmla="*/ 20 w 52"/>
                <a:gd name="T39" fmla="*/ 22 h 70"/>
                <a:gd name="T40" fmla="*/ 16 w 52"/>
                <a:gd name="T41" fmla="*/ 24 h 70"/>
                <a:gd name="T42" fmla="*/ 14 w 52"/>
                <a:gd name="T43" fmla="*/ 28 h 70"/>
                <a:gd name="T44" fmla="*/ 14 w 52"/>
                <a:gd name="T45" fmla="*/ 32 h 70"/>
                <a:gd name="T46" fmla="*/ 10 w 52"/>
                <a:gd name="T47" fmla="*/ 36 h 70"/>
                <a:gd name="T48" fmla="*/ 8 w 52"/>
                <a:gd name="T49" fmla="*/ 38 h 70"/>
                <a:gd name="T50" fmla="*/ 6 w 52"/>
                <a:gd name="T51" fmla="*/ 40 h 70"/>
                <a:gd name="T52" fmla="*/ 6 w 52"/>
                <a:gd name="T53" fmla="*/ 42 h 70"/>
                <a:gd name="T54" fmla="*/ 4 w 52"/>
                <a:gd name="T55" fmla="*/ 44 h 70"/>
                <a:gd name="T56" fmla="*/ 2 w 52"/>
                <a:gd name="T57" fmla="*/ 44 h 70"/>
                <a:gd name="T58" fmla="*/ 0 w 52"/>
                <a:gd name="T59" fmla="*/ 42 h 70"/>
                <a:gd name="T60" fmla="*/ 0 w 52"/>
                <a:gd name="T61" fmla="*/ 44 h 70"/>
                <a:gd name="T62" fmla="*/ 8 w 52"/>
                <a:gd name="T63" fmla="*/ 52 h 70"/>
                <a:gd name="T64" fmla="*/ 12 w 52"/>
                <a:gd name="T65" fmla="*/ 60 h 70"/>
                <a:gd name="T66" fmla="*/ 16 w 52"/>
                <a:gd name="T67" fmla="*/ 64 h 70"/>
                <a:gd name="T68" fmla="*/ 20 w 52"/>
                <a:gd name="T69" fmla="*/ 62 h 70"/>
                <a:gd name="T70" fmla="*/ 26 w 52"/>
                <a:gd name="T71" fmla="*/ 66 h 70"/>
                <a:gd name="T72" fmla="*/ 30 w 52"/>
                <a:gd name="T73" fmla="*/ 66 h 70"/>
                <a:gd name="T74" fmla="*/ 36 w 52"/>
                <a:gd name="T75" fmla="*/ 66 h 70"/>
                <a:gd name="T76" fmla="*/ 40 w 52"/>
                <a:gd name="T77" fmla="*/ 66 h 70"/>
                <a:gd name="T78" fmla="*/ 44 w 52"/>
                <a:gd name="T79" fmla="*/ 68 h 70"/>
                <a:gd name="T80" fmla="*/ 48 w 52"/>
                <a:gd name="T81" fmla="*/ 70 h 70"/>
                <a:gd name="T82" fmla="*/ 50 w 52"/>
                <a:gd name="T83" fmla="*/ 70 h 70"/>
                <a:gd name="T84" fmla="*/ 52 w 52"/>
                <a:gd name="T85" fmla="*/ 70 h 7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2"/>
                <a:gd name="T130" fmla="*/ 0 h 70"/>
                <a:gd name="T131" fmla="*/ 52 w 52"/>
                <a:gd name="T132" fmla="*/ 70 h 7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2" h="70">
                  <a:moveTo>
                    <a:pt x="52" y="70"/>
                  </a:moveTo>
                  <a:lnTo>
                    <a:pt x="50" y="64"/>
                  </a:lnTo>
                  <a:lnTo>
                    <a:pt x="46" y="60"/>
                  </a:lnTo>
                  <a:lnTo>
                    <a:pt x="44" y="58"/>
                  </a:lnTo>
                  <a:lnTo>
                    <a:pt x="44" y="54"/>
                  </a:lnTo>
                  <a:lnTo>
                    <a:pt x="44" y="50"/>
                  </a:lnTo>
                  <a:lnTo>
                    <a:pt x="46" y="46"/>
                  </a:lnTo>
                  <a:lnTo>
                    <a:pt x="48" y="42"/>
                  </a:lnTo>
                  <a:lnTo>
                    <a:pt x="48" y="40"/>
                  </a:lnTo>
                  <a:lnTo>
                    <a:pt x="48" y="36"/>
                  </a:lnTo>
                  <a:lnTo>
                    <a:pt x="48" y="34"/>
                  </a:lnTo>
                  <a:lnTo>
                    <a:pt x="48" y="32"/>
                  </a:lnTo>
                  <a:lnTo>
                    <a:pt x="48" y="26"/>
                  </a:lnTo>
                  <a:lnTo>
                    <a:pt x="50" y="20"/>
                  </a:lnTo>
                  <a:lnTo>
                    <a:pt x="50" y="14"/>
                  </a:lnTo>
                  <a:lnTo>
                    <a:pt x="52" y="10"/>
                  </a:lnTo>
                  <a:lnTo>
                    <a:pt x="52" y="8"/>
                  </a:lnTo>
                  <a:lnTo>
                    <a:pt x="52" y="6"/>
                  </a:lnTo>
                  <a:lnTo>
                    <a:pt x="52" y="2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2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2" y="4"/>
                  </a:lnTo>
                  <a:lnTo>
                    <a:pt x="30" y="10"/>
                  </a:lnTo>
                  <a:lnTo>
                    <a:pt x="28" y="14"/>
                  </a:lnTo>
                  <a:lnTo>
                    <a:pt x="26" y="16"/>
                  </a:lnTo>
                  <a:lnTo>
                    <a:pt x="24" y="20"/>
                  </a:lnTo>
                  <a:lnTo>
                    <a:pt x="20" y="22"/>
                  </a:lnTo>
                  <a:lnTo>
                    <a:pt x="18" y="22"/>
                  </a:lnTo>
                  <a:lnTo>
                    <a:pt x="16" y="24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4" y="30"/>
                  </a:lnTo>
                  <a:lnTo>
                    <a:pt x="14" y="32"/>
                  </a:lnTo>
                  <a:lnTo>
                    <a:pt x="12" y="34"/>
                  </a:lnTo>
                  <a:lnTo>
                    <a:pt x="10" y="36"/>
                  </a:lnTo>
                  <a:lnTo>
                    <a:pt x="8" y="36"/>
                  </a:lnTo>
                  <a:lnTo>
                    <a:pt x="8" y="38"/>
                  </a:lnTo>
                  <a:lnTo>
                    <a:pt x="6" y="40"/>
                  </a:lnTo>
                  <a:lnTo>
                    <a:pt x="6" y="42"/>
                  </a:lnTo>
                  <a:lnTo>
                    <a:pt x="4" y="44"/>
                  </a:lnTo>
                  <a:lnTo>
                    <a:pt x="2" y="44"/>
                  </a:lnTo>
                  <a:lnTo>
                    <a:pt x="0" y="42"/>
                  </a:lnTo>
                  <a:lnTo>
                    <a:pt x="0" y="44"/>
                  </a:lnTo>
                  <a:lnTo>
                    <a:pt x="8" y="52"/>
                  </a:lnTo>
                  <a:lnTo>
                    <a:pt x="10" y="56"/>
                  </a:lnTo>
                  <a:lnTo>
                    <a:pt x="12" y="60"/>
                  </a:lnTo>
                  <a:lnTo>
                    <a:pt x="14" y="64"/>
                  </a:lnTo>
                  <a:lnTo>
                    <a:pt x="16" y="64"/>
                  </a:lnTo>
                  <a:lnTo>
                    <a:pt x="18" y="62"/>
                  </a:lnTo>
                  <a:lnTo>
                    <a:pt x="20" y="62"/>
                  </a:lnTo>
                  <a:lnTo>
                    <a:pt x="24" y="64"/>
                  </a:lnTo>
                  <a:lnTo>
                    <a:pt x="26" y="66"/>
                  </a:lnTo>
                  <a:lnTo>
                    <a:pt x="28" y="66"/>
                  </a:lnTo>
                  <a:lnTo>
                    <a:pt x="30" y="66"/>
                  </a:lnTo>
                  <a:lnTo>
                    <a:pt x="34" y="66"/>
                  </a:lnTo>
                  <a:lnTo>
                    <a:pt x="36" y="66"/>
                  </a:lnTo>
                  <a:lnTo>
                    <a:pt x="40" y="66"/>
                  </a:lnTo>
                  <a:lnTo>
                    <a:pt x="42" y="66"/>
                  </a:lnTo>
                  <a:lnTo>
                    <a:pt x="44" y="68"/>
                  </a:lnTo>
                  <a:lnTo>
                    <a:pt x="48" y="68"/>
                  </a:lnTo>
                  <a:lnTo>
                    <a:pt x="48" y="70"/>
                  </a:lnTo>
                  <a:lnTo>
                    <a:pt x="50" y="70"/>
                  </a:lnTo>
                  <a:lnTo>
                    <a:pt x="52" y="7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39" name="Freeform 336"/>
            <p:cNvSpPr>
              <a:spLocks noChangeArrowheads="1"/>
            </p:cNvSpPr>
            <p:nvPr/>
          </p:nvSpPr>
          <p:spPr bwMode="auto">
            <a:xfrm>
              <a:off x="3658" y="1510"/>
              <a:ext cx="60" cy="74"/>
            </a:xfrm>
            <a:custGeom>
              <a:avLst/>
              <a:gdLst>
                <a:gd name="T0" fmla="*/ 60 w 60"/>
                <a:gd name="T1" fmla="*/ 40 h 74"/>
                <a:gd name="T2" fmla="*/ 60 w 60"/>
                <a:gd name="T3" fmla="*/ 40 h 74"/>
                <a:gd name="T4" fmla="*/ 58 w 60"/>
                <a:gd name="T5" fmla="*/ 42 h 74"/>
                <a:gd name="T6" fmla="*/ 56 w 60"/>
                <a:gd name="T7" fmla="*/ 46 h 74"/>
                <a:gd name="T8" fmla="*/ 54 w 60"/>
                <a:gd name="T9" fmla="*/ 48 h 74"/>
                <a:gd name="T10" fmla="*/ 50 w 60"/>
                <a:gd name="T11" fmla="*/ 50 h 74"/>
                <a:gd name="T12" fmla="*/ 46 w 60"/>
                <a:gd name="T13" fmla="*/ 52 h 74"/>
                <a:gd name="T14" fmla="*/ 46 w 60"/>
                <a:gd name="T15" fmla="*/ 52 h 74"/>
                <a:gd name="T16" fmla="*/ 44 w 60"/>
                <a:gd name="T17" fmla="*/ 52 h 74"/>
                <a:gd name="T18" fmla="*/ 42 w 60"/>
                <a:gd name="T19" fmla="*/ 54 h 74"/>
                <a:gd name="T20" fmla="*/ 40 w 60"/>
                <a:gd name="T21" fmla="*/ 58 h 74"/>
                <a:gd name="T22" fmla="*/ 40 w 60"/>
                <a:gd name="T23" fmla="*/ 58 h 74"/>
                <a:gd name="T24" fmla="*/ 38 w 60"/>
                <a:gd name="T25" fmla="*/ 60 h 74"/>
                <a:gd name="T26" fmla="*/ 36 w 60"/>
                <a:gd name="T27" fmla="*/ 62 h 74"/>
                <a:gd name="T28" fmla="*/ 32 w 60"/>
                <a:gd name="T29" fmla="*/ 62 h 74"/>
                <a:gd name="T30" fmla="*/ 32 w 60"/>
                <a:gd name="T31" fmla="*/ 62 h 74"/>
                <a:gd name="T32" fmla="*/ 30 w 60"/>
                <a:gd name="T33" fmla="*/ 64 h 74"/>
                <a:gd name="T34" fmla="*/ 26 w 60"/>
                <a:gd name="T35" fmla="*/ 66 h 74"/>
                <a:gd name="T36" fmla="*/ 24 w 60"/>
                <a:gd name="T37" fmla="*/ 68 h 74"/>
                <a:gd name="T38" fmla="*/ 16 w 60"/>
                <a:gd name="T39" fmla="*/ 74 h 74"/>
                <a:gd name="T40" fmla="*/ 10 w 60"/>
                <a:gd name="T41" fmla="*/ 70 h 74"/>
                <a:gd name="T42" fmla="*/ 6 w 60"/>
                <a:gd name="T43" fmla="*/ 66 h 74"/>
                <a:gd name="T44" fmla="*/ 4 w 60"/>
                <a:gd name="T45" fmla="*/ 62 h 74"/>
                <a:gd name="T46" fmla="*/ 0 w 60"/>
                <a:gd name="T47" fmla="*/ 54 h 74"/>
                <a:gd name="T48" fmla="*/ 2 w 60"/>
                <a:gd name="T49" fmla="*/ 54 h 74"/>
                <a:gd name="T50" fmla="*/ 2 w 60"/>
                <a:gd name="T51" fmla="*/ 50 h 74"/>
                <a:gd name="T52" fmla="*/ 4 w 60"/>
                <a:gd name="T53" fmla="*/ 48 h 74"/>
                <a:gd name="T54" fmla="*/ 6 w 60"/>
                <a:gd name="T55" fmla="*/ 44 h 74"/>
                <a:gd name="T56" fmla="*/ 8 w 60"/>
                <a:gd name="T57" fmla="*/ 42 h 74"/>
                <a:gd name="T58" fmla="*/ 8 w 60"/>
                <a:gd name="T59" fmla="*/ 40 h 74"/>
                <a:gd name="T60" fmla="*/ 8 w 60"/>
                <a:gd name="T61" fmla="*/ 38 h 74"/>
                <a:gd name="T62" fmla="*/ 8 w 60"/>
                <a:gd name="T63" fmla="*/ 36 h 74"/>
                <a:gd name="T64" fmla="*/ 6 w 60"/>
                <a:gd name="T65" fmla="*/ 34 h 74"/>
                <a:gd name="T66" fmla="*/ 6 w 60"/>
                <a:gd name="T67" fmla="*/ 32 h 74"/>
                <a:gd name="T68" fmla="*/ 6 w 60"/>
                <a:gd name="T69" fmla="*/ 32 h 74"/>
                <a:gd name="T70" fmla="*/ 6 w 60"/>
                <a:gd name="T71" fmla="*/ 30 h 74"/>
                <a:gd name="T72" fmla="*/ 6 w 60"/>
                <a:gd name="T73" fmla="*/ 28 h 74"/>
                <a:gd name="T74" fmla="*/ 8 w 60"/>
                <a:gd name="T75" fmla="*/ 28 h 74"/>
                <a:gd name="T76" fmla="*/ 32 w 60"/>
                <a:gd name="T77" fmla="*/ 28 h 74"/>
                <a:gd name="T78" fmla="*/ 32 w 60"/>
                <a:gd name="T79" fmla="*/ 18 h 74"/>
                <a:gd name="T80" fmla="*/ 22 w 60"/>
                <a:gd name="T81" fmla="*/ 8 h 74"/>
                <a:gd name="T82" fmla="*/ 26 w 60"/>
                <a:gd name="T83" fmla="*/ 8 h 74"/>
                <a:gd name="T84" fmla="*/ 26 w 60"/>
                <a:gd name="T85" fmla="*/ 0 h 74"/>
                <a:gd name="T86" fmla="*/ 46 w 60"/>
                <a:gd name="T87" fmla="*/ 0 h 74"/>
                <a:gd name="T88" fmla="*/ 46 w 60"/>
                <a:gd name="T89" fmla="*/ 2 h 74"/>
                <a:gd name="T90" fmla="*/ 46 w 60"/>
                <a:gd name="T91" fmla="*/ 32 h 74"/>
                <a:gd name="T92" fmla="*/ 54 w 60"/>
                <a:gd name="T93" fmla="*/ 32 h 74"/>
                <a:gd name="T94" fmla="*/ 54 w 60"/>
                <a:gd name="T95" fmla="*/ 34 h 74"/>
                <a:gd name="T96" fmla="*/ 54 w 60"/>
                <a:gd name="T97" fmla="*/ 34 h 74"/>
                <a:gd name="T98" fmla="*/ 54 w 60"/>
                <a:gd name="T99" fmla="*/ 36 h 74"/>
                <a:gd name="T100" fmla="*/ 56 w 60"/>
                <a:gd name="T101" fmla="*/ 38 h 74"/>
                <a:gd name="T102" fmla="*/ 60 w 60"/>
                <a:gd name="T103" fmla="*/ 40 h 7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60"/>
                <a:gd name="T157" fmla="*/ 0 h 74"/>
                <a:gd name="T158" fmla="*/ 60 w 60"/>
                <a:gd name="T159" fmla="*/ 74 h 74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60" h="74">
                  <a:moveTo>
                    <a:pt x="60" y="40"/>
                  </a:moveTo>
                  <a:lnTo>
                    <a:pt x="60" y="40"/>
                  </a:lnTo>
                  <a:lnTo>
                    <a:pt x="58" y="42"/>
                  </a:lnTo>
                  <a:lnTo>
                    <a:pt x="56" y="46"/>
                  </a:lnTo>
                  <a:lnTo>
                    <a:pt x="54" y="48"/>
                  </a:lnTo>
                  <a:lnTo>
                    <a:pt x="50" y="50"/>
                  </a:lnTo>
                  <a:lnTo>
                    <a:pt x="46" y="52"/>
                  </a:lnTo>
                  <a:lnTo>
                    <a:pt x="44" y="52"/>
                  </a:lnTo>
                  <a:lnTo>
                    <a:pt x="42" y="54"/>
                  </a:lnTo>
                  <a:lnTo>
                    <a:pt x="40" y="58"/>
                  </a:lnTo>
                  <a:lnTo>
                    <a:pt x="38" y="60"/>
                  </a:lnTo>
                  <a:lnTo>
                    <a:pt x="36" y="62"/>
                  </a:lnTo>
                  <a:lnTo>
                    <a:pt x="32" y="62"/>
                  </a:lnTo>
                  <a:lnTo>
                    <a:pt x="30" y="64"/>
                  </a:lnTo>
                  <a:lnTo>
                    <a:pt x="26" y="66"/>
                  </a:lnTo>
                  <a:lnTo>
                    <a:pt x="24" y="68"/>
                  </a:lnTo>
                  <a:lnTo>
                    <a:pt x="16" y="74"/>
                  </a:lnTo>
                  <a:lnTo>
                    <a:pt x="10" y="70"/>
                  </a:lnTo>
                  <a:lnTo>
                    <a:pt x="6" y="66"/>
                  </a:lnTo>
                  <a:lnTo>
                    <a:pt x="4" y="62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2" y="50"/>
                  </a:lnTo>
                  <a:lnTo>
                    <a:pt x="4" y="48"/>
                  </a:lnTo>
                  <a:lnTo>
                    <a:pt x="6" y="44"/>
                  </a:lnTo>
                  <a:lnTo>
                    <a:pt x="8" y="42"/>
                  </a:lnTo>
                  <a:lnTo>
                    <a:pt x="8" y="40"/>
                  </a:lnTo>
                  <a:lnTo>
                    <a:pt x="8" y="38"/>
                  </a:lnTo>
                  <a:lnTo>
                    <a:pt x="8" y="36"/>
                  </a:lnTo>
                  <a:lnTo>
                    <a:pt x="6" y="34"/>
                  </a:lnTo>
                  <a:lnTo>
                    <a:pt x="6" y="32"/>
                  </a:lnTo>
                  <a:lnTo>
                    <a:pt x="6" y="30"/>
                  </a:lnTo>
                  <a:lnTo>
                    <a:pt x="6" y="28"/>
                  </a:lnTo>
                  <a:lnTo>
                    <a:pt x="8" y="28"/>
                  </a:lnTo>
                  <a:lnTo>
                    <a:pt x="32" y="28"/>
                  </a:lnTo>
                  <a:lnTo>
                    <a:pt x="32" y="18"/>
                  </a:lnTo>
                  <a:lnTo>
                    <a:pt x="22" y="8"/>
                  </a:lnTo>
                  <a:lnTo>
                    <a:pt x="26" y="8"/>
                  </a:lnTo>
                  <a:lnTo>
                    <a:pt x="26" y="0"/>
                  </a:lnTo>
                  <a:lnTo>
                    <a:pt x="46" y="0"/>
                  </a:lnTo>
                  <a:lnTo>
                    <a:pt x="46" y="2"/>
                  </a:lnTo>
                  <a:lnTo>
                    <a:pt x="46" y="32"/>
                  </a:lnTo>
                  <a:lnTo>
                    <a:pt x="54" y="32"/>
                  </a:lnTo>
                  <a:lnTo>
                    <a:pt x="54" y="34"/>
                  </a:lnTo>
                  <a:lnTo>
                    <a:pt x="54" y="36"/>
                  </a:lnTo>
                  <a:lnTo>
                    <a:pt x="56" y="38"/>
                  </a:lnTo>
                  <a:lnTo>
                    <a:pt x="60" y="4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40" name="Freeform 337"/>
            <p:cNvSpPr>
              <a:spLocks noChangeArrowheads="1"/>
            </p:cNvSpPr>
            <p:nvPr/>
          </p:nvSpPr>
          <p:spPr bwMode="auto">
            <a:xfrm>
              <a:off x="3704" y="1502"/>
              <a:ext cx="14" cy="40"/>
            </a:xfrm>
            <a:custGeom>
              <a:avLst/>
              <a:gdLst>
                <a:gd name="T0" fmla="*/ 14 w 14"/>
                <a:gd name="T1" fmla="*/ 0 h 40"/>
                <a:gd name="T2" fmla="*/ 14 w 14"/>
                <a:gd name="T3" fmla="*/ 0 h 40"/>
                <a:gd name="T4" fmla="*/ 12 w 14"/>
                <a:gd name="T5" fmla="*/ 0 h 40"/>
                <a:gd name="T6" fmla="*/ 10 w 14"/>
                <a:gd name="T7" fmla="*/ 0 h 40"/>
                <a:gd name="T8" fmla="*/ 10 w 14"/>
                <a:gd name="T9" fmla="*/ 2 h 40"/>
                <a:gd name="T10" fmla="*/ 8 w 14"/>
                <a:gd name="T11" fmla="*/ 2 h 40"/>
                <a:gd name="T12" fmla="*/ 6 w 14"/>
                <a:gd name="T13" fmla="*/ 4 h 40"/>
                <a:gd name="T14" fmla="*/ 6 w 14"/>
                <a:gd name="T15" fmla="*/ 4 h 40"/>
                <a:gd name="T16" fmla="*/ 4 w 14"/>
                <a:gd name="T17" fmla="*/ 6 h 40"/>
                <a:gd name="T18" fmla="*/ 2 w 14"/>
                <a:gd name="T19" fmla="*/ 4 h 40"/>
                <a:gd name="T20" fmla="*/ 0 w 14"/>
                <a:gd name="T21" fmla="*/ 4 h 40"/>
                <a:gd name="T22" fmla="*/ 0 w 14"/>
                <a:gd name="T23" fmla="*/ 6 h 40"/>
                <a:gd name="T24" fmla="*/ 0 w 14"/>
                <a:gd name="T25" fmla="*/ 8 h 40"/>
                <a:gd name="T26" fmla="*/ 0 w 14"/>
                <a:gd name="T27" fmla="*/ 8 h 40"/>
                <a:gd name="T28" fmla="*/ 0 w 14"/>
                <a:gd name="T29" fmla="*/ 40 h 40"/>
                <a:gd name="T30" fmla="*/ 8 w 14"/>
                <a:gd name="T31" fmla="*/ 40 h 40"/>
                <a:gd name="T32" fmla="*/ 8 w 14"/>
                <a:gd name="T33" fmla="*/ 40 h 40"/>
                <a:gd name="T34" fmla="*/ 8 w 14"/>
                <a:gd name="T35" fmla="*/ 38 h 40"/>
                <a:gd name="T36" fmla="*/ 10 w 14"/>
                <a:gd name="T37" fmla="*/ 36 h 40"/>
                <a:gd name="T38" fmla="*/ 12 w 14"/>
                <a:gd name="T39" fmla="*/ 34 h 40"/>
                <a:gd name="T40" fmla="*/ 12 w 14"/>
                <a:gd name="T41" fmla="*/ 32 h 40"/>
                <a:gd name="T42" fmla="*/ 12 w 14"/>
                <a:gd name="T43" fmla="*/ 30 h 40"/>
                <a:gd name="T44" fmla="*/ 12 w 14"/>
                <a:gd name="T45" fmla="*/ 28 h 40"/>
                <a:gd name="T46" fmla="*/ 10 w 14"/>
                <a:gd name="T47" fmla="*/ 24 h 40"/>
                <a:gd name="T48" fmla="*/ 10 w 14"/>
                <a:gd name="T49" fmla="*/ 18 h 40"/>
                <a:gd name="T50" fmla="*/ 10 w 14"/>
                <a:gd name="T51" fmla="*/ 14 h 40"/>
                <a:gd name="T52" fmla="*/ 10 w 14"/>
                <a:gd name="T53" fmla="*/ 12 h 40"/>
                <a:gd name="T54" fmla="*/ 12 w 14"/>
                <a:gd name="T55" fmla="*/ 10 h 40"/>
                <a:gd name="T56" fmla="*/ 12 w 14"/>
                <a:gd name="T57" fmla="*/ 8 h 40"/>
                <a:gd name="T58" fmla="*/ 14 w 14"/>
                <a:gd name="T59" fmla="*/ 4 h 40"/>
                <a:gd name="T60" fmla="*/ 14 w 14"/>
                <a:gd name="T61" fmla="*/ 0 h 4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4"/>
                <a:gd name="T94" fmla="*/ 0 h 40"/>
                <a:gd name="T95" fmla="*/ 14 w 14"/>
                <a:gd name="T96" fmla="*/ 40 h 40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4" h="40">
                  <a:moveTo>
                    <a:pt x="14" y="0"/>
                  </a:move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8" y="38"/>
                  </a:lnTo>
                  <a:lnTo>
                    <a:pt x="10" y="36"/>
                  </a:lnTo>
                  <a:lnTo>
                    <a:pt x="12" y="34"/>
                  </a:lnTo>
                  <a:lnTo>
                    <a:pt x="12" y="32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0" y="24"/>
                  </a:lnTo>
                  <a:lnTo>
                    <a:pt x="10" y="18"/>
                  </a:lnTo>
                  <a:lnTo>
                    <a:pt x="10" y="14"/>
                  </a:lnTo>
                  <a:lnTo>
                    <a:pt x="10" y="12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4" y="4"/>
                  </a:lnTo>
                  <a:lnTo>
                    <a:pt x="14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41" name="Freeform 338"/>
            <p:cNvSpPr>
              <a:spLocks noChangeArrowheads="1"/>
            </p:cNvSpPr>
            <p:nvPr/>
          </p:nvSpPr>
          <p:spPr bwMode="auto">
            <a:xfrm>
              <a:off x="3732" y="1622"/>
              <a:ext cx="48" cy="40"/>
            </a:xfrm>
            <a:custGeom>
              <a:avLst/>
              <a:gdLst>
                <a:gd name="T0" fmla="*/ 48 w 48"/>
                <a:gd name="T1" fmla="*/ 16 h 40"/>
                <a:gd name="T2" fmla="*/ 46 w 48"/>
                <a:gd name="T3" fmla="*/ 14 h 40"/>
                <a:gd name="T4" fmla="*/ 42 w 48"/>
                <a:gd name="T5" fmla="*/ 12 h 40"/>
                <a:gd name="T6" fmla="*/ 40 w 48"/>
                <a:gd name="T7" fmla="*/ 8 h 40"/>
                <a:gd name="T8" fmla="*/ 38 w 48"/>
                <a:gd name="T9" fmla="*/ 6 h 40"/>
                <a:gd name="T10" fmla="*/ 36 w 48"/>
                <a:gd name="T11" fmla="*/ 6 h 40"/>
                <a:gd name="T12" fmla="*/ 34 w 48"/>
                <a:gd name="T13" fmla="*/ 6 h 40"/>
                <a:gd name="T14" fmla="*/ 30 w 48"/>
                <a:gd name="T15" fmla="*/ 4 h 40"/>
                <a:gd name="T16" fmla="*/ 26 w 48"/>
                <a:gd name="T17" fmla="*/ 2 h 40"/>
                <a:gd name="T18" fmla="*/ 22 w 48"/>
                <a:gd name="T19" fmla="*/ 2 h 40"/>
                <a:gd name="T20" fmla="*/ 16 w 48"/>
                <a:gd name="T21" fmla="*/ 2 h 40"/>
                <a:gd name="T22" fmla="*/ 12 w 48"/>
                <a:gd name="T23" fmla="*/ 2 h 40"/>
                <a:gd name="T24" fmla="*/ 6 w 48"/>
                <a:gd name="T25" fmla="*/ 0 h 40"/>
                <a:gd name="T26" fmla="*/ 2 w 48"/>
                <a:gd name="T27" fmla="*/ 0 h 40"/>
                <a:gd name="T28" fmla="*/ 2 w 48"/>
                <a:gd name="T29" fmla="*/ 2 h 40"/>
                <a:gd name="T30" fmla="*/ 2 w 48"/>
                <a:gd name="T31" fmla="*/ 6 h 40"/>
                <a:gd name="T32" fmla="*/ 2 w 48"/>
                <a:gd name="T33" fmla="*/ 10 h 40"/>
                <a:gd name="T34" fmla="*/ 2 w 48"/>
                <a:gd name="T35" fmla="*/ 16 h 40"/>
                <a:gd name="T36" fmla="*/ 8 w 48"/>
                <a:gd name="T37" fmla="*/ 24 h 40"/>
                <a:gd name="T38" fmla="*/ 8 w 48"/>
                <a:gd name="T39" fmla="*/ 20 h 40"/>
                <a:gd name="T40" fmla="*/ 6 w 48"/>
                <a:gd name="T41" fmla="*/ 18 h 40"/>
                <a:gd name="T42" fmla="*/ 8 w 48"/>
                <a:gd name="T43" fmla="*/ 16 h 40"/>
                <a:gd name="T44" fmla="*/ 14 w 48"/>
                <a:gd name="T45" fmla="*/ 20 h 40"/>
                <a:gd name="T46" fmla="*/ 24 w 48"/>
                <a:gd name="T47" fmla="*/ 30 h 40"/>
                <a:gd name="T48" fmla="*/ 22 w 48"/>
                <a:gd name="T49" fmla="*/ 32 h 40"/>
                <a:gd name="T50" fmla="*/ 24 w 48"/>
                <a:gd name="T51" fmla="*/ 36 h 40"/>
                <a:gd name="T52" fmla="*/ 24 w 48"/>
                <a:gd name="T53" fmla="*/ 36 h 40"/>
                <a:gd name="T54" fmla="*/ 26 w 48"/>
                <a:gd name="T55" fmla="*/ 34 h 40"/>
                <a:gd name="T56" fmla="*/ 26 w 48"/>
                <a:gd name="T57" fmla="*/ 34 h 40"/>
                <a:gd name="T58" fmla="*/ 28 w 48"/>
                <a:gd name="T59" fmla="*/ 34 h 40"/>
                <a:gd name="T60" fmla="*/ 28 w 48"/>
                <a:gd name="T61" fmla="*/ 36 h 40"/>
                <a:gd name="T62" fmla="*/ 32 w 48"/>
                <a:gd name="T63" fmla="*/ 40 h 40"/>
                <a:gd name="T64" fmla="*/ 36 w 48"/>
                <a:gd name="T65" fmla="*/ 38 h 40"/>
                <a:gd name="T66" fmla="*/ 40 w 48"/>
                <a:gd name="T67" fmla="*/ 32 h 40"/>
                <a:gd name="T68" fmla="*/ 40 w 48"/>
                <a:gd name="T69" fmla="*/ 28 h 40"/>
                <a:gd name="T70" fmla="*/ 44 w 48"/>
                <a:gd name="T71" fmla="*/ 22 h 4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8"/>
                <a:gd name="T109" fmla="*/ 0 h 40"/>
                <a:gd name="T110" fmla="*/ 48 w 48"/>
                <a:gd name="T111" fmla="*/ 40 h 4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8" h="40">
                  <a:moveTo>
                    <a:pt x="48" y="16"/>
                  </a:moveTo>
                  <a:lnTo>
                    <a:pt x="48" y="16"/>
                  </a:lnTo>
                  <a:lnTo>
                    <a:pt x="46" y="14"/>
                  </a:lnTo>
                  <a:lnTo>
                    <a:pt x="44" y="14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40" y="8"/>
                  </a:lnTo>
                  <a:lnTo>
                    <a:pt x="38" y="6"/>
                  </a:lnTo>
                  <a:lnTo>
                    <a:pt x="36" y="6"/>
                  </a:lnTo>
                  <a:lnTo>
                    <a:pt x="34" y="6"/>
                  </a:lnTo>
                  <a:lnTo>
                    <a:pt x="30" y="4"/>
                  </a:lnTo>
                  <a:lnTo>
                    <a:pt x="28" y="4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8" y="24"/>
                  </a:lnTo>
                  <a:lnTo>
                    <a:pt x="10" y="22"/>
                  </a:lnTo>
                  <a:lnTo>
                    <a:pt x="8" y="20"/>
                  </a:lnTo>
                  <a:lnTo>
                    <a:pt x="8" y="18"/>
                  </a:lnTo>
                  <a:lnTo>
                    <a:pt x="6" y="18"/>
                  </a:lnTo>
                  <a:lnTo>
                    <a:pt x="8" y="16"/>
                  </a:lnTo>
                  <a:lnTo>
                    <a:pt x="10" y="18"/>
                  </a:lnTo>
                  <a:lnTo>
                    <a:pt x="14" y="20"/>
                  </a:lnTo>
                  <a:lnTo>
                    <a:pt x="18" y="24"/>
                  </a:lnTo>
                  <a:lnTo>
                    <a:pt x="24" y="30"/>
                  </a:lnTo>
                  <a:lnTo>
                    <a:pt x="22" y="30"/>
                  </a:lnTo>
                  <a:lnTo>
                    <a:pt x="22" y="32"/>
                  </a:lnTo>
                  <a:lnTo>
                    <a:pt x="22" y="34"/>
                  </a:lnTo>
                  <a:lnTo>
                    <a:pt x="24" y="36"/>
                  </a:lnTo>
                  <a:lnTo>
                    <a:pt x="26" y="36"/>
                  </a:lnTo>
                  <a:lnTo>
                    <a:pt x="26" y="34"/>
                  </a:lnTo>
                  <a:lnTo>
                    <a:pt x="28" y="34"/>
                  </a:lnTo>
                  <a:lnTo>
                    <a:pt x="28" y="36"/>
                  </a:lnTo>
                  <a:lnTo>
                    <a:pt x="30" y="38"/>
                  </a:lnTo>
                  <a:lnTo>
                    <a:pt x="32" y="40"/>
                  </a:lnTo>
                  <a:lnTo>
                    <a:pt x="34" y="38"/>
                  </a:lnTo>
                  <a:lnTo>
                    <a:pt x="36" y="38"/>
                  </a:lnTo>
                  <a:lnTo>
                    <a:pt x="38" y="36"/>
                  </a:lnTo>
                  <a:lnTo>
                    <a:pt x="40" y="32"/>
                  </a:lnTo>
                  <a:lnTo>
                    <a:pt x="40" y="30"/>
                  </a:lnTo>
                  <a:lnTo>
                    <a:pt x="40" y="28"/>
                  </a:lnTo>
                  <a:lnTo>
                    <a:pt x="42" y="24"/>
                  </a:lnTo>
                  <a:lnTo>
                    <a:pt x="44" y="22"/>
                  </a:lnTo>
                  <a:lnTo>
                    <a:pt x="48" y="1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42" name="Freeform 339"/>
            <p:cNvSpPr>
              <a:spLocks noChangeArrowheads="1"/>
            </p:cNvSpPr>
            <p:nvPr/>
          </p:nvSpPr>
          <p:spPr bwMode="auto">
            <a:xfrm>
              <a:off x="3766" y="1640"/>
              <a:ext cx="82" cy="30"/>
            </a:xfrm>
            <a:custGeom>
              <a:avLst/>
              <a:gdLst>
                <a:gd name="T0" fmla="*/ 12 w 82"/>
                <a:gd name="T1" fmla="*/ 6 h 30"/>
                <a:gd name="T2" fmla="*/ 8 w 82"/>
                <a:gd name="T3" fmla="*/ 10 h 30"/>
                <a:gd name="T4" fmla="*/ 6 w 82"/>
                <a:gd name="T5" fmla="*/ 14 h 30"/>
                <a:gd name="T6" fmla="*/ 2 w 82"/>
                <a:gd name="T7" fmla="*/ 20 h 30"/>
                <a:gd name="T8" fmla="*/ 0 w 82"/>
                <a:gd name="T9" fmla="*/ 20 h 30"/>
                <a:gd name="T10" fmla="*/ 6 w 82"/>
                <a:gd name="T11" fmla="*/ 22 h 30"/>
                <a:gd name="T12" fmla="*/ 10 w 82"/>
                <a:gd name="T13" fmla="*/ 20 h 30"/>
                <a:gd name="T14" fmla="*/ 16 w 82"/>
                <a:gd name="T15" fmla="*/ 20 h 30"/>
                <a:gd name="T16" fmla="*/ 28 w 82"/>
                <a:gd name="T17" fmla="*/ 18 h 30"/>
                <a:gd name="T18" fmla="*/ 32 w 82"/>
                <a:gd name="T19" fmla="*/ 18 h 30"/>
                <a:gd name="T20" fmla="*/ 40 w 82"/>
                <a:gd name="T21" fmla="*/ 20 h 30"/>
                <a:gd name="T22" fmla="*/ 42 w 82"/>
                <a:gd name="T23" fmla="*/ 22 h 30"/>
                <a:gd name="T24" fmla="*/ 46 w 82"/>
                <a:gd name="T25" fmla="*/ 26 h 30"/>
                <a:gd name="T26" fmla="*/ 50 w 82"/>
                <a:gd name="T27" fmla="*/ 28 h 30"/>
                <a:gd name="T28" fmla="*/ 56 w 82"/>
                <a:gd name="T29" fmla="*/ 28 h 30"/>
                <a:gd name="T30" fmla="*/ 56 w 82"/>
                <a:gd name="T31" fmla="*/ 26 h 30"/>
                <a:gd name="T32" fmla="*/ 56 w 82"/>
                <a:gd name="T33" fmla="*/ 26 h 30"/>
                <a:gd name="T34" fmla="*/ 54 w 82"/>
                <a:gd name="T35" fmla="*/ 24 h 30"/>
                <a:gd name="T36" fmla="*/ 52 w 82"/>
                <a:gd name="T37" fmla="*/ 22 h 30"/>
                <a:gd name="T38" fmla="*/ 54 w 82"/>
                <a:gd name="T39" fmla="*/ 20 h 30"/>
                <a:gd name="T40" fmla="*/ 60 w 82"/>
                <a:gd name="T41" fmla="*/ 18 h 30"/>
                <a:gd name="T42" fmla="*/ 62 w 82"/>
                <a:gd name="T43" fmla="*/ 14 h 30"/>
                <a:gd name="T44" fmla="*/ 64 w 82"/>
                <a:gd name="T45" fmla="*/ 12 h 30"/>
                <a:gd name="T46" fmla="*/ 68 w 82"/>
                <a:gd name="T47" fmla="*/ 12 h 30"/>
                <a:gd name="T48" fmla="*/ 72 w 82"/>
                <a:gd name="T49" fmla="*/ 12 h 30"/>
                <a:gd name="T50" fmla="*/ 76 w 82"/>
                <a:gd name="T51" fmla="*/ 14 h 30"/>
                <a:gd name="T52" fmla="*/ 80 w 82"/>
                <a:gd name="T53" fmla="*/ 18 h 30"/>
                <a:gd name="T54" fmla="*/ 82 w 82"/>
                <a:gd name="T55" fmla="*/ 14 h 30"/>
                <a:gd name="T56" fmla="*/ 80 w 82"/>
                <a:gd name="T57" fmla="*/ 10 h 30"/>
                <a:gd name="T58" fmla="*/ 78 w 82"/>
                <a:gd name="T59" fmla="*/ 6 h 30"/>
                <a:gd name="T60" fmla="*/ 70 w 82"/>
                <a:gd name="T61" fmla="*/ 4 h 30"/>
                <a:gd name="T62" fmla="*/ 66 w 82"/>
                <a:gd name="T63" fmla="*/ 4 h 30"/>
                <a:gd name="T64" fmla="*/ 62 w 82"/>
                <a:gd name="T65" fmla="*/ 4 h 30"/>
                <a:gd name="T66" fmla="*/ 50 w 82"/>
                <a:gd name="T67" fmla="*/ 8 h 30"/>
                <a:gd name="T68" fmla="*/ 44 w 82"/>
                <a:gd name="T69" fmla="*/ 10 h 30"/>
                <a:gd name="T70" fmla="*/ 40 w 82"/>
                <a:gd name="T71" fmla="*/ 10 h 30"/>
                <a:gd name="T72" fmla="*/ 34 w 82"/>
                <a:gd name="T73" fmla="*/ 8 h 30"/>
                <a:gd name="T74" fmla="*/ 32 w 82"/>
                <a:gd name="T75" fmla="*/ 8 h 30"/>
                <a:gd name="T76" fmla="*/ 30 w 82"/>
                <a:gd name="T77" fmla="*/ 6 h 30"/>
                <a:gd name="T78" fmla="*/ 16 w 82"/>
                <a:gd name="T79" fmla="*/ 0 h 3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82"/>
                <a:gd name="T121" fmla="*/ 0 h 30"/>
                <a:gd name="T122" fmla="*/ 82 w 82"/>
                <a:gd name="T123" fmla="*/ 30 h 3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82" h="30">
                  <a:moveTo>
                    <a:pt x="16" y="0"/>
                  </a:moveTo>
                  <a:lnTo>
                    <a:pt x="12" y="6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0" y="20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0"/>
                  </a:lnTo>
                  <a:lnTo>
                    <a:pt x="12" y="20"/>
                  </a:lnTo>
                  <a:lnTo>
                    <a:pt x="16" y="20"/>
                  </a:lnTo>
                  <a:lnTo>
                    <a:pt x="22" y="18"/>
                  </a:lnTo>
                  <a:lnTo>
                    <a:pt x="28" y="18"/>
                  </a:lnTo>
                  <a:lnTo>
                    <a:pt x="30" y="18"/>
                  </a:lnTo>
                  <a:lnTo>
                    <a:pt x="32" y="18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2" y="22"/>
                  </a:lnTo>
                  <a:lnTo>
                    <a:pt x="44" y="24"/>
                  </a:lnTo>
                  <a:lnTo>
                    <a:pt x="46" y="26"/>
                  </a:lnTo>
                  <a:lnTo>
                    <a:pt x="50" y="30"/>
                  </a:lnTo>
                  <a:lnTo>
                    <a:pt x="50" y="28"/>
                  </a:lnTo>
                  <a:lnTo>
                    <a:pt x="54" y="28"/>
                  </a:lnTo>
                  <a:lnTo>
                    <a:pt x="56" y="28"/>
                  </a:lnTo>
                  <a:lnTo>
                    <a:pt x="56" y="26"/>
                  </a:lnTo>
                  <a:lnTo>
                    <a:pt x="54" y="24"/>
                  </a:lnTo>
                  <a:lnTo>
                    <a:pt x="52" y="22"/>
                  </a:lnTo>
                  <a:lnTo>
                    <a:pt x="54" y="20"/>
                  </a:lnTo>
                  <a:lnTo>
                    <a:pt x="58" y="18"/>
                  </a:lnTo>
                  <a:lnTo>
                    <a:pt x="60" y="18"/>
                  </a:lnTo>
                  <a:lnTo>
                    <a:pt x="62" y="16"/>
                  </a:lnTo>
                  <a:lnTo>
                    <a:pt x="62" y="14"/>
                  </a:lnTo>
                  <a:lnTo>
                    <a:pt x="64" y="14"/>
                  </a:lnTo>
                  <a:lnTo>
                    <a:pt x="64" y="12"/>
                  </a:lnTo>
                  <a:lnTo>
                    <a:pt x="66" y="12"/>
                  </a:lnTo>
                  <a:lnTo>
                    <a:pt x="68" y="12"/>
                  </a:lnTo>
                  <a:lnTo>
                    <a:pt x="70" y="10"/>
                  </a:lnTo>
                  <a:lnTo>
                    <a:pt x="72" y="12"/>
                  </a:lnTo>
                  <a:lnTo>
                    <a:pt x="76" y="14"/>
                  </a:lnTo>
                  <a:lnTo>
                    <a:pt x="78" y="16"/>
                  </a:lnTo>
                  <a:lnTo>
                    <a:pt x="80" y="18"/>
                  </a:lnTo>
                  <a:lnTo>
                    <a:pt x="82" y="14"/>
                  </a:lnTo>
                  <a:lnTo>
                    <a:pt x="80" y="12"/>
                  </a:lnTo>
                  <a:lnTo>
                    <a:pt x="80" y="10"/>
                  </a:lnTo>
                  <a:lnTo>
                    <a:pt x="82" y="8"/>
                  </a:lnTo>
                  <a:lnTo>
                    <a:pt x="78" y="6"/>
                  </a:lnTo>
                  <a:lnTo>
                    <a:pt x="74" y="4"/>
                  </a:lnTo>
                  <a:lnTo>
                    <a:pt x="70" y="4"/>
                  </a:lnTo>
                  <a:lnTo>
                    <a:pt x="68" y="4"/>
                  </a:lnTo>
                  <a:lnTo>
                    <a:pt x="66" y="4"/>
                  </a:lnTo>
                  <a:lnTo>
                    <a:pt x="64" y="4"/>
                  </a:lnTo>
                  <a:lnTo>
                    <a:pt x="62" y="4"/>
                  </a:lnTo>
                  <a:lnTo>
                    <a:pt x="56" y="6"/>
                  </a:lnTo>
                  <a:lnTo>
                    <a:pt x="50" y="8"/>
                  </a:lnTo>
                  <a:lnTo>
                    <a:pt x="46" y="8"/>
                  </a:lnTo>
                  <a:lnTo>
                    <a:pt x="44" y="10"/>
                  </a:lnTo>
                  <a:lnTo>
                    <a:pt x="42" y="10"/>
                  </a:lnTo>
                  <a:lnTo>
                    <a:pt x="40" y="10"/>
                  </a:lnTo>
                  <a:lnTo>
                    <a:pt x="36" y="8"/>
                  </a:lnTo>
                  <a:lnTo>
                    <a:pt x="34" y="8"/>
                  </a:lnTo>
                  <a:lnTo>
                    <a:pt x="32" y="8"/>
                  </a:lnTo>
                  <a:lnTo>
                    <a:pt x="32" y="6"/>
                  </a:lnTo>
                  <a:lnTo>
                    <a:pt x="30" y="6"/>
                  </a:lnTo>
                  <a:lnTo>
                    <a:pt x="26" y="4"/>
                  </a:lnTo>
                  <a:lnTo>
                    <a:pt x="16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43" name="Freeform 340"/>
            <p:cNvSpPr>
              <a:spLocks noChangeArrowheads="1"/>
            </p:cNvSpPr>
            <p:nvPr/>
          </p:nvSpPr>
          <p:spPr bwMode="auto">
            <a:xfrm>
              <a:off x="3344" y="1316"/>
              <a:ext cx="386" cy="248"/>
            </a:xfrm>
            <a:custGeom>
              <a:avLst/>
              <a:gdLst>
                <a:gd name="T0" fmla="*/ 380 w 386"/>
                <a:gd name="T1" fmla="*/ 178 h 248"/>
                <a:gd name="T2" fmla="*/ 384 w 386"/>
                <a:gd name="T3" fmla="*/ 170 h 248"/>
                <a:gd name="T4" fmla="*/ 386 w 386"/>
                <a:gd name="T5" fmla="*/ 164 h 248"/>
                <a:gd name="T6" fmla="*/ 374 w 386"/>
                <a:gd name="T7" fmla="*/ 162 h 248"/>
                <a:gd name="T8" fmla="*/ 356 w 386"/>
                <a:gd name="T9" fmla="*/ 162 h 248"/>
                <a:gd name="T10" fmla="*/ 346 w 386"/>
                <a:gd name="T11" fmla="*/ 166 h 248"/>
                <a:gd name="T12" fmla="*/ 340 w 386"/>
                <a:gd name="T13" fmla="*/ 164 h 248"/>
                <a:gd name="T14" fmla="*/ 334 w 386"/>
                <a:gd name="T15" fmla="*/ 170 h 248"/>
                <a:gd name="T16" fmla="*/ 332 w 386"/>
                <a:gd name="T17" fmla="*/ 184 h 248"/>
                <a:gd name="T18" fmla="*/ 326 w 386"/>
                <a:gd name="T19" fmla="*/ 192 h 248"/>
                <a:gd name="T20" fmla="*/ 314 w 386"/>
                <a:gd name="T21" fmla="*/ 196 h 248"/>
                <a:gd name="T22" fmla="*/ 302 w 386"/>
                <a:gd name="T23" fmla="*/ 198 h 248"/>
                <a:gd name="T24" fmla="*/ 268 w 386"/>
                <a:gd name="T25" fmla="*/ 190 h 248"/>
                <a:gd name="T26" fmla="*/ 258 w 386"/>
                <a:gd name="T27" fmla="*/ 184 h 248"/>
                <a:gd name="T28" fmla="*/ 254 w 386"/>
                <a:gd name="T29" fmla="*/ 162 h 248"/>
                <a:gd name="T30" fmla="*/ 244 w 386"/>
                <a:gd name="T31" fmla="*/ 136 h 248"/>
                <a:gd name="T32" fmla="*/ 244 w 386"/>
                <a:gd name="T33" fmla="*/ 116 h 248"/>
                <a:gd name="T34" fmla="*/ 232 w 386"/>
                <a:gd name="T35" fmla="*/ 90 h 248"/>
                <a:gd name="T36" fmla="*/ 208 w 386"/>
                <a:gd name="T37" fmla="*/ 62 h 248"/>
                <a:gd name="T38" fmla="*/ 194 w 386"/>
                <a:gd name="T39" fmla="*/ 50 h 248"/>
                <a:gd name="T40" fmla="*/ 184 w 386"/>
                <a:gd name="T41" fmla="*/ 54 h 248"/>
                <a:gd name="T42" fmla="*/ 164 w 386"/>
                <a:gd name="T43" fmla="*/ 48 h 248"/>
                <a:gd name="T44" fmla="*/ 142 w 386"/>
                <a:gd name="T45" fmla="*/ 12 h 248"/>
                <a:gd name="T46" fmla="*/ 126 w 386"/>
                <a:gd name="T47" fmla="*/ 10 h 248"/>
                <a:gd name="T48" fmla="*/ 100 w 386"/>
                <a:gd name="T49" fmla="*/ 20 h 248"/>
                <a:gd name="T50" fmla="*/ 54 w 386"/>
                <a:gd name="T51" fmla="*/ 14 h 248"/>
                <a:gd name="T52" fmla="*/ 26 w 386"/>
                <a:gd name="T53" fmla="*/ 0 h 248"/>
                <a:gd name="T54" fmla="*/ 6 w 386"/>
                <a:gd name="T55" fmla="*/ 22 h 248"/>
                <a:gd name="T56" fmla="*/ 22 w 386"/>
                <a:gd name="T57" fmla="*/ 58 h 248"/>
                <a:gd name="T58" fmla="*/ 30 w 386"/>
                <a:gd name="T59" fmla="*/ 80 h 248"/>
                <a:gd name="T60" fmla="*/ 44 w 386"/>
                <a:gd name="T61" fmla="*/ 88 h 248"/>
                <a:gd name="T62" fmla="*/ 58 w 386"/>
                <a:gd name="T63" fmla="*/ 108 h 248"/>
                <a:gd name="T64" fmla="*/ 82 w 386"/>
                <a:gd name="T65" fmla="*/ 142 h 248"/>
                <a:gd name="T66" fmla="*/ 94 w 386"/>
                <a:gd name="T67" fmla="*/ 148 h 248"/>
                <a:gd name="T68" fmla="*/ 94 w 386"/>
                <a:gd name="T69" fmla="*/ 140 h 248"/>
                <a:gd name="T70" fmla="*/ 80 w 386"/>
                <a:gd name="T71" fmla="*/ 116 h 248"/>
                <a:gd name="T72" fmla="*/ 52 w 386"/>
                <a:gd name="T73" fmla="*/ 72 h 248"/>
                <a:gd name="T74" fmla="*/ 30 w 386"/>
                <a:gd name="T75" fmla="*/ 24 h 248"/>
                <a:gd name="T76" fmla="*/ 30 w 386"/>
                <a:gd name="T77" fmla="*/ 16 h 248"/>
                <a:gd name="T78" fmla="*/ 42 w 386"/>
                <a:gd name="T79" fmla="*/ 18 h 248"/>
                <a:gd name="T80" fmla="*/ 68 w 386"/>
                <a:gd name="T81" fmla="*/ 66 h 248"/>
                <a:gd name="T82" fmla="*/ 84 w 386"/>
                <a:gd name="T83" fmla="*/ 80 h 248"/>
                <a:gd name="T84" fmla="*/ 96 w 386"/>
                <a:gd name="T85" fmla="*/ 90 h 248"/>
                <a:gd name="T86" fmla="*/ 116 w 386"/>
                <a:gd name="T87" fmla="*/ 116 h 248"/>
                <a:gd name="T88" fmla="*/ 142 w 386"/>
                <a:gd name="T89" fmla="*/ 148 h 248"/>
                <a:gd name="T90" fmla="*/ 150 w 386"/>
                <a:gd name="T91" fmla="*/ 198 h 248"/>
                <a:gd name="T92" fmla="*/ 174 w 386"/>
                <a:gd name="T93" fmla="*/ 204 h 248"/>
                <a:gd name="T94" fmla="*/ 226 w 386"/>
                <a:gd name="T95" fmla="*/ 224 h 248"/>
                <a:gd name="T96" fmla="*/ 272 w 386"/>
                <a:gd name="T97" fmla="*/ 240 h 248"/>
                <a:gd name="T98" fmla="*/ 304 w 386"/>
                <a:gd name="T99" fmla="*/ 240 h 248"/>
                <a:gd name="T100" fmla="*/ 314 w 386"/>
                <a:gd name="T101" fmla="*/ 244 h 248"/>
                <a:gd name="T102" fmla="*/ 318 w 386"/>
                <a:gd name="T103" fmla="*/ 242 h 248"/>
                <a:gd name="T104" fmla="*/ 322 w 386"/>
                <a:gd name="T105" fmla="*/ 232 h 248"/>
                <a:gd name="T106" fmla="*/ 320 w 386"/>
                <a:gd name="T107" fmla="*/ 226 h 248"/>
                <a:gd name="T108" fmla="*/ 346 w 386"/>
                <a:gd name="T109" fmla="*/ 222 h 248"/>
                <a:gd name="T110" fmla="*/ 340 w 386"/>
                <a:gd name="T111" fmla="*/ 194 h 248"/>
                <a:gd name="T112" fmla="*/ 360 w 386"/>
                <a:gd name="T113" fmla="*/ 190 h 248"/>
                <a:gd name="T114" fmla="*/ 366 w 386"/>
                <a:gd name="T115" fmla="*/ 190 h 248"/>
                <a:gd name="T116" fmla="*/ 374 w 386"/>
                <a:gd name="T117" fmla="*/ 186 h 24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386"/>
                <a:gd name="T178" fmla="*/ 0 h 248"/>
                <a:gd name="T179" fmla="*/ 386 w 386"/>
                <a:gd name="T180" fmla="*/ 248 h 248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386" h="248">
                  <a:moveTo>
                    <a:pt x="374" y="186"/>
                  </a:moveTo>
                  <a:lnTo>
                    <a:pt x="378" y="182"/>
                  </a:lnTo>
                  <a:lnTo>
                    <a:pt x="378" y="178"/>
                  </a:lnTo>
                  <a:lnTo>
                    <a:pt x="380" y="178"/>
                  </a:lnTo>
                  <a:lnTo>
                    <a:pt x="382" y="174"/>
                  </a:lnTo>
                  <a:lnTo>
                    <a:pt x="382" y="172"/>
                  </a:lnTo>
                  <a:lnTo>
                    <a:pt x="384" y="172"/>
                  </a:lnTo>
                  <a:lnTo>
                    <a:pt x="384" y="170"/>
                  </a:lnTo>
                  <a:lnTo>
                    <a:pt x="386" y="168"/>
                  </a:lnTo>
                  <a:lnTo>
                    <a:pt x="386" y="166"/>
                  </a:lnTo>
                  <a:lnTo>
                    <a:pt x="386" y="164"/>
                  </a:lnTo>
                  <a:lnTo>
                    <a:pt x="384" y="164"/>
                  </a:lnTo>
                  <a:lnTo>
                    <a:pt x="382" y="162"/>
                  </a:lnTo>
                  <a:lnTo>
                    <a:pt x="376" y="162"/>
                  </a:lnTo>
                  <a:lnTo>
                    <a:pt x="374" y="162"/>
                  </a:lnTo>
                  <a:lnTo>
                    <a:pt x="372" y="162"/>
                  </a:lnTo>
                  <a:lnTo>
                    <a:pt x="366" y="162"/>
                  </a:lnTo>
                  <a:lnTo>
                    <a:pt x="362" y="162"/>
                  </a:lnTo>
                  <a:lnTo>
                    <a:pt x="356" y="162"/>
                  </a:lnTo>
                  <a:lnTo>
                    <a:pt x="352" y="164"/>
                  </a:lnTo>
                  <a:lnTo>
                    <a:pt x="350" y="164"/>
                  </a:lnTo>
                  <a:lnTo>
                    <a:pt x="348" y="164"/>
                  </a:lnTo>
                  <a:lnTo>
                    <a:pt x="346" y="166"/>
                  </a:lnTo>
                  <a:lnTo>
                    <a:pt x="342" y="164"/>
                  </a:lnTo>
                  <a:lnTo>
                    <a:pt x="340" y="164"/>
                  </a:lnTo>
                  <a:lnTo>
                    <a:pt x="338" y="164"/>
                  </a:lnTo>
                  <a:lnTo>
                    <a:pt x="336" y="166"/>
                  </a:lnTo>
                  <a:lnTo>
                    <a:pt x="334" y="170"/>
                  </a:lnTo>
                  <a:lnTo>
                    <a:pt x="334" y="174"/>
                  </a:lnTo>
                  <a:lnTo>
                    <a:pt x="332" y="178"/>
                  </a:lnTo>
                  <a:lnTo>
                    <a:pt x="332" y="182"/>
                  </a:lnTo>
                  <a:lnTo>
                    <a:pt x="332" y="184"/>
                  </a:lnTo>
                  <a:lnTo>
                    <a:pt x="332" y="186"/>
                  </a:lnTo>
                  <a:lnTo>
                    <a:pt x="332" y="188"/>
                  </a:lnTo>
                  <a:lnTo>
                    <a:pt x="328" y="190"/>
                  </a:lnTo>
                  <a:lnTo>
                    <a:pt x="326" y="192"/>
                  </a:lnTo>
                  <a:lnTo>
                    <a:pt x="324" y="192"/>
                  </a:lnTo>
                  <a:lnTo>
                    <a:pt x="322" y="192"/>
                  </a:lnTo>
                  <a:lnTo>
                    <a:pt x="318" y="194"/>
                  </a:lnTo>
                  <a:lnTo>
                    <a:pt x="314" y="196"/>
                  </a:lnTo>
                  <a:lnTo>
                    <a:pt x="312" y="196"/>
                  </a:lnTo>
                  <a:lnTo>
                    <a:pt x="308" y="198"/>
                  </a:lnTo>
                  <a:lnTo>
                    <a:pt x="302" y="198"/>
                  </a:lnTo>
                  <a:lnTo>
                    <a:pt x="294" y="198"/>
                  </a:lnTo>
                  <a:lnTo>
                    <a:pt x="284" y="196"/>
                  </a:lnTo>
                  <a:lnTo>
                    <a:pt x="276" y="194"/>
                  </a:lnTo>
                  <a:lnTo>
                    <a:pt x="268" y="190"/>
                  </a:lnTo>
                  <a:lnTo>
                    <a:pt x="262" y="188"/>
                  </a:lnTo>
                  <a:lnTo>
                    <a:pt x="262" y="186"/>
                  </a:lnTo>
                  <a:lnTo>
                    <a:pt x="260" y="186"/>
                  </a:lnTo>
                  <a:lnTo>
                    <a:pt x="258" y="184"/>
                  </a:lnTo>
                  <a:lnTo>
                    <a:pt x="256" y="180"/>
                  </a:lnTo>
                  <a:lnTo>
                    <a:pt x="256" y="176"/>
                  </a:lnTo>
                  <a:lnTo>
                    <a:pt x="254" y="172"/>
                  </a:lnTo>
                  <a:lnTo>
                    <a:pt x="254" y="162"/>
                  </a:lnTo>
                  <a:lnTo>
                    <a:pt x="250" y="152"/>
                  </a:lnTo>
                  <a:lnTo>
                    <a:pt x="244" y="142"/>
                  </a:lnTo>
                  <a:lnTo>
                    <a:pt x="244" y="140"/>
                  </a:lnTo>
                  <a:lnTo>
                    <a:pt x="244" y="136"/>
                  </a:lnTo>
                  <a:lnTo>
                    <a:pt x="244" y="132"/>
                  </a:lnTo>
                  <a:lnTo>
                    <a:pt x="242" y="126"/>
                  </a:lnTo>
                  <a:lnTo>
                    <a:pt x="242" y="122"/>
                  </a:lnTo>
                  <a:lnTo>
                    <a:pt x="244" y="116"/>
                  </a:lnTo>
                  <a:lnTo>
                    <a:pt x="244" y="112"/>
                  </a:lnTo>
                  <a:lnTo>
                    <a:pt x="242" y="96"/>
                  </a:lnTo>
                  <a:lnTo>
                    <a:pt x="240" y="96"/>
                  </a:lnTo>
                  <a:lnTo>
                    <a:pt x="232" y="90"/>
                  </a:lnTo>
                  <a:lnTo>
                    <a:pt x="222" y="80"/>
                  </a:lnTo>
                  <a:lnTo>
                    <a:pt x="210" y="64"/>
                  </a:lnTo>
                  <a:lnTo>
                    <a:pt x="208" y="62"/>
                  </a:lnTo>
                  <a:lnTo>
                    <a:pt x="206" y="58"/>
                  </a:lnTo>
                  <a:lnTo>
                    <a:pt x="202" y="56"/>
                  </a:lnTo>
                  <a:lnTo>
                    <a:pt x="198" y="52"/>
                  </a:lnTo>
                  <a:lnTo>
                    <a:pt x="194" y="50"/>
                  </a:lnTo>
                  <a:lnTo>
                    <a:pt x="190" y="50"/>
                  </a:lnTo>
                  <a:lnTo>
                    <a:pt x="188" y="52"/>
                  </a:lnTo>
                  <a:lnTo>
                    <a:pt x="186" y="52"/>
                  </a:lnTo>
                  <a:lnTo>
                    <a:pt x="184" y="54"/>
                  </a:lnTo>
                  <a:lnTo>
                    <a:pt x="180" y="54"/>
                  </a:lnTo>
                  <a:lnTo>
                    <a:pt x="174" y="54"/>
                  </a:lnTo>
                  <a:lnTo>
                    <a:pt x="168" y="50"/>
                  </a:lnTo>
                  <a:lnTo>
                    <a:pt x="164" y="48"/>
                  </a:lnTo>
                  <a:lnTo>
                    <a:pt x="156" y="42"/>
                  </a:lnTo>
                  <a:lnTo>
                    <a:pt x="148" y="30"/>
                  </a:lnTo>
                  <a:lnTo>
                    <a:pt x="144" y="14"/>
                  </a:lnTo>
                  <a:lnTo>
                    <a:pt x="142" y="12"/>
                  </a:lnTo>
                  <a:lnTo>
                    <a:pt x="140" y="12"/>
                  </a:lnTo>
                  <a:lnTo>
                    <a:pt x="136" y="10"/>
                  </a:lnTo>
                  <a:lnTo>
                    <a:pt x="130" y="10"/>
                  </a:lnTo>
                  <a:lnTo>
                    <a:pt x="126" y="10"/>
                  </a:lnTo>
                  <a:lnTo>
                    <a:pt x="120" y="10"/>
                  </a:lnTo>
                  <a:lnTo>
                    <a:pt x="116" y="14"/>
                  </a:lnTo>
                  <a:lnTo>
                    <a:pt x="112" y="16"/>
                  </a:lnTo>
                  <a:lnTo>
                    <a:pt x="100" y="20"/>
                  </a:lnTo>
                  <a:lnTo>
                    <a:pt x="82" y="20"/>
                  </a:lnTo>
                  <a:lnTo>
                    <a:pt x="78" y="20"/>
                  </a:lnTo>
                  <a:lnTo>
                    <a:pt x="68" y="18"/>
                  </a:lnTo>
                  <a:lnTo>
                    <a:pt x="54" y="14"/>
                  </a:lnTo>
                  <a:lnTo>
                    <a:pt x="42" y="10"/>
                  </a:lnTo>
                  <a:lnTo>
                    <a:pt x="32" y="4"/>
                  </a:lnTo>
                  <a:lnTo>
                    <a:pt x="30" y="2"/>
                  </a:lnTo>
                  <a:lnTo>
                    <a:pt x="26" y="0"/>
                  </a:lnTo>
                  <a:lnTo>
                    <a:pt x="14" y="2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6" y="22"/>
                  </a:lnTo>
                  <a:lnTo>
                    <a:pt x="12" y="36"/>
                  </a:lnTo>
                  <a:lnTo>
                    <a:pt x="18" y="48"/>
                  </a:lnTo>
                  <a:lnTo>
                    <a:pt x="22" y="58"/>
                  </a:lnTo>
                  <a:lnTo>
                    <a:pt x="24" y="62"/>
                  </a:lnTo>
                  <a:lnTo>
                    <a:pt x="26" y="68"/>
                  </a:lnTo>
                  <a:lnTo>
                    <a:pt x="28" y="74"/>
                  </a:lnTo>
                  <a:lnTo>
                    <a:pt x="30" y="80"/>
                  </a:lnTo>
                  <a:lnTo>
                    <a:pt x="32" y="82"/>
                  </a:lnTo>
                  <a:lnTo>
                    <a:pt x="34" y="82"/>
                  </a:lnTo>
                  <a:lnTo>
                    <a:pt x="38" y="84"/>
                  </a:lnTo>
                  <a:lnTo>
                    <a:pt x="44" y="88"/>
                  </a:lnTo>
                  <a:lnTo>
                    <a:pt x="48" y="92"/>
                  </a:lnTo>
                  <a:lnTo>
                    <a:pt x="52" y="98"/>
                  </a:lnTo>
                  <a:lnTo>
                    <a:pt x="56" y="106"/>
                  </a:lnTo>
                  <a:lnTo>
                    <a:pt x="58" y="108"/>
                  </a:lnTo>
                  <a:lnTo>
                    <a:pt x="62" y="118"/>
                  </a:lnTo>
                  <a:lnTo>
                    <a:pt x="68" y="128"/>
                  </a:lnTo>
                  <a:lnTo>
                    <a:pt x="76" y="136"/>
                  </a:lnTo>
                  <a:lnTo>
                    <a:pt x="82" y="142"/>
                  </a:lnTo>
                  <a:lnTo>
                    <a:pt x="84" y="144"/>
                  </a:lnTo>
                  <a:lnTo>
                    <a:pt x="88" y="146"/>
                  </a:lnTo>
                  <a:lnTo>
                    <a:pt x="92" y="148"/>
                  </a:lnTo>
                  <a:lnTo>
                    <a:pt x="94" y="148"/>
                  </a:lnTo>
                  <a:lnTo>
                    <a:pt x="96" y="148"/>
                  </a:lnTo>
                  <a:lnTo>
                    <a:pt x="98" y="148"/>
                  </a:lnTo>
                  <a:lnTo>
                    <a:pt x="98" y="144"/>
                  </a:lnTo>
                  <a:lnTo>
                    <a:pt x="94" y="140"/>
                  </a:lnTo>
                  <a:lnTo>
                    <a:pt x="90" y="134"/>
                  </a:lnTo>
                  <a:lnTo>
                    <a:pt x="86" y="126"/>
                  </a:lnTo>
                  <a:lnTo>
                    <a:pt x="82" y="120"/>
                  </a:lnTo>
                  <a:lnTo>
                    <a:pt x="80" y="116"/>
                  </a:lnTo>
                  <a:lnTo>
                    <a:pt x="74" y="108"/>
                  </a:lnTo>
                  <a:lnTo>
                    <a:pt x="68" y="94"/>
                  </a:lnTo>
                  <a:lnTo>
                    <a:pt x="62" y="82"/>
                  </a:lnTo>
                  <a:lnTo>
                    <a:pt x="52" y="72"/>
                  </a:lnTo>
                  <a:lnTo>
                    <a:pt x="42" y="58"/>
                  </a:lnTo>
                  <a:lnTo>
                    <a:pt x="34" y="42"/>
                  </a:lnTo>
                  <a:lnTo>
                    <a:pt x="30" y="24"/>
                  </a:lnTo>
                  <a:lnTo>
                    <a:pt x="30" y="22"/>
                  </a:lnTo>
                  <a:lnTo>
                    <a:pt x="30" y="20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32" y="14"/>
                  </a:lnTo>
                  <a:lnTo>
                    <a:pt x="34" y="14"/>
                  </a:lnTo>
                  <a:lnTo>
                    <a:pt x="38" y="16"/>
                  </a:lnTo>
                  <a:lnTo>
                    <a:pt x="42" y="18"/>
                  </a:lnTo>
                  <a:lnTo>
                    <a:pt x="44" y="24"/>
                  </a:lnTo>
                  <a:lnTo>
                    <a:pt x="50" y="36"/>
                  </a:lnTo>
                  <a:lnTo>
                    <a:pt x="58" y="52"/>
                  </a:lnTo>
                  <a:lnTo>
                    <a:pt x="68" y="66"/>
                  </a:lnTo>
                  <a:lnTo>
                    <a:pt x="78" y="78"/>
                  </a:lnTo>
                  <a:lnTo>
                    <a:pt x="80" y="78"/>
                  </a:lnTo>
                  <a:lnTo>
                    <a:pt x="84" y="80"/>
                  </a:lnTo>
                  <a:lnTo>
                    <a:pt x="88" y="80"/>
                  </a:lnTo>
                  <a:lnTo>
                    <a:pt x="92" y="84"/>
                  </a:lnTo>
                  <a:lnTo>
                    <a:pt x="94" y="86"/>
                  </a:lnTo>
                  <a:lnTo>
                    <a:pt x="96" y="90"/>
                  </a:lnTo>
                  <a:lnTo>
                    <a:pt x="98" y="96"/>
                  </a:lnTo>
                  <a:lnTo>
                    <a:pt x="100" y="98"/>
                  </a:lnTo>
                  <a:lnTo>
                    <a:pt x="106" y="106"/>
                  </a:lnTo>
                  <a:lnTo>
                    <a:pt x="116" y="116"/>
                  </a:lnTo>
                  <a:lnTo>
                    <a:pt x="124" y="126"/>
                  </a:lnTo>
                  <a:lnTo>
                    <a:pt x="134" y="136"/>
                  </a:lnTo>
                  <a:lnTo>
                    <a:pt x="140" y="142"/>
                  </a:lnTo>
                  <a:lnTo>
                    <a:pt x="142" y="148"/>
                  </a:lnTo>
                  <a:lnTo>
                    <a:pt x="144" y="160"/>
                  </a:lnTo>
                  <a:lnTo>
                    <a:pt x="148" y="176"/>
                  </a:lnTo>
                  <a:lnTo>
                    <a:pt x="148" y="198"/>
                  </a:lnTo>
                  <a:lnTo>
                    <a:pt x="150" y="198"/>
                  </a:lnTo>
                  <a:lnTo>
                    <a:pt x="154" y="200"/>
                  </a:lnTo>
                  <a:lnTo>
                    <a:pt x="160" y="202"/>
                  </a:lnTo>
                  <a:lnTo>
                    <a:pt x="170" y="204"/>
                  </a:lnTo>
                  <a:lnTo>
                    <a:pt x="174" y="204"/>
                  </a:lnTo>
                  <a:lnTo>
                    <a:pt x="186" y="208"/>
                  </a:lnTo>
                  <a:lnTo>
                    <a:pt x="198" y="216"/>
                  </a:lnTo>
                  <a:lnTo>
                    <a:pt x="208" y="224"/>
                  </a:lnTo>
                  <a:lnTo>
                    <a:pt x="226" y="224"/>
                  </a:lnTo>
                  <a:lnTo>
                    <a:pt x="230" y="226"/>
                  </a:lnTo>
                  <a:lnTo>
                    <a:pt x="240" y="230"/>
                  </a:lnTo>
                  <a:lnTo>
                    <a:pt x="254" y="236"/>
                  </a:lnTo>
                  <a:lnTo>
                    <a:pt x="272" y="240"/>
                  </a:lnTo>
                  <a:lnTo>
                    <a:pt x="278" y="240"/>
                  </a:lnTo>
                  <a:lnTo>
                    <a:pt x="290" y="240"/>
                  </a:lnTo>
                  <a:lnTo>
                    <a:pt x="304" y="240"/>
                  </a:lnTo>
                  <a:lnTo>
                    <a:pt x="306" y="240"/>
                  </a:lnTo>
                  <a:lnTo>
                    <a:pt x="308" y="240"/>
                  </a:lnTo>
                  <a:lnTo>
                    <a:pt x="310" y="242"/>
                  </a:lnTo>
                  <a:lnTo>
                    <a:pt x="314" y="244"/>
                  </a:lnTo>
                  <a:lnTo>
                    <a:pt x="314" y="248"/>
                  </a:lnTo>
                  <a:lnTo>
                    <a:pt x="316" y="248"/>
                  </a:lnTo>
                  <a:lnTo>
                    <a:pt x="316" y="244"/>
                  </a:lnTo>
                  <a:lnTo>
                    <a:pt x="318" y="242"/>
                  </a:lnTo>
                  <a:lnTo>
                    <a:pt x="320" y="238"/>
                  </a:lnTo>
                  <a:lnTo>
                    <a:pt x="322" y="236"/>
                  </a:lnTo>
                  <a:lnTo>
                    <a:pt x="322" y="234"/>
                  </a:lnTo>
                  <a:lnTo>
                    <a:pt x="322" y="232"/>
                  </a:lnTo>
                  <a:lnTo>
                    <a:pt x="322" y="230"/>
                  </a:lnTo>
                  <a:lnTo>
                    <a:pt x="320" y="228"/>
                  </a:lnTo>
                  <a:lnTo>
                    <a:pt x="320" y="226"/>
                  </a:lnTo>
                  <a:lnTo>
                    <a:pt x="320" y="224"/>
                  </a:lnTo>
                  <a:lnTo>
                    <a:pt x="320" y="222"/>
                  </a:lnTo>
                  <a:lnTo>
                    <a:pt x="322" y="222"/>
                  </a:lnTo>
                  <a:lnTo>
                    <a:pt x="346" y="222"/>
                  </a:lnTo>
                  <a:lnTo>
                    <a:pt x="346" y="212"/>
                  </a:lnTo>
                  <a:lnTo>
                    <a:pt x="336" y="202"/>
                  </a:lnTo>
                  <a:lnTo>
                    <a:pt x="340" y="202"/>
                  </a:lnTo>
                  <a:lnTo>
                    <a:pt x="340" y="194"/>
                  </a:lnTo>
                  <a:lnTo>
                    <a:pt x="360" y="194"/>
                  </a:lnTo>
                  <a:lnTo>
                    <a:pt x="360" y="192"/>
                  </a:lnTo>
                  <a:lnTo>
                    <a:pt x="360" y="190"/>
                  </a:lnTo>
                  <a:lnTo>
                    <a:pt x="362" y="190"/>
                  </a:lnTo>
                  <a:lnTo>
                    <a:pt x="364" y="192"/>
                  </a:lnTo>
                  <a:lnTo>
                    <a:pt x="366" y="190"/>
                  </a:lnTo>
                  <a:lnTo>
                    <a:pt x="368" y="188"/>
                  </a:lnTo>
                  <a:lnTo>
                    <a:pt x="370" y="188"/>
                  </a:lnTo>
                  <a:lnTo>
                    <a:pt x="372" y="188"/>
                  </a:lnTo>
                  <a:lnTo>
                    <a:pt x="374" y="18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44" name="Freeform 341"/>
            <p:cNvSpPr>
              <a:spLocks noChangeArrowheads="1"/>
            </p:cNvSpPr>
            <p:nvPr/>
          </p:nvSpPr>
          <p:spPr bwMode="auto">
            <a:xfrm>
              <a:off x="3688" y="1550"/>
              <a:ext cx="82" cy="46"/>
            </a:xfrm>
            <a:custGeom>
              <a:avLst/>
              <a:gdLst>
                <a:gd name="T0" fmla="*/ 80 w 82"/>
                <a:gd name="T1" fmla="*/ 8 h 46"/>
                <a:gd name="T2" fmla="*/ 76 w 82"/>
                <a:gd name="T3" fmla="*/ 8 h 46"/>
                <a:gd name="T4" fmla="*/ 72 w 82"/>
                <a:gd name="T5" fmla="*/ 8 h 46"/>
                <a:gd name="T6" fmla="*/ 68 w 82"/>
                <a:gd name="T7" fmla="*/ 8 h 46"/>
                <a:gd name="T8" fmla="*/ 66 w 82"/>
                <a:gd name="T9" fmla="*/ 8 h 46"/>
                <a:gd name="T10" fmla="*/ 62 w 82"/>
                <a:gd name="T11" fmla="*/ 12 h 46"/>
                <a:gd name="T12" fmla="*/ 60 w 82"/>
                <a:gd name="T13" fmla="*/ 18 h 46"/>
                <a:gd name="T14" fmla="*/ 56 w 82"/>
                <a:gd name="T15" fmla="*/ 24 h 46"/>
                <a:gd name="T16" fmla="*/ 50 w 82"/>
                <a:gd name="T17" fmla="*/ 30 h 46"/>
                <a:gd name="T18" fmla="*/ 48 w 82"/>
                <a:gd name="T19" fmla="*/ 30 h 46"/>
                <a:gd name="T20" fmla="*/ 44 w 82"/>
                <a:gd name="T21" fmla="*/ 34 h 46"/>
                <a:gd name="T22" fmla="*/ 44 w 82"/>
                <a:gd name="T23" fmla="*/ 38 h 46"/>
                <a:gd name="T24" fmla="*/ 42 w 82"/>
                <a:gd name="T25" fmla="*/ 42 h 46"/>
                <a:gd name="T26" fmla="*/ 38 w 82"/>
                <a:gd name="T27" fmla="*/ 44 h 46"/>
                <a:gd name="T28" fmla="*/ 36 w 82"/>
                <a:gd name="T29" fmla="*/ 46 h 46"/>
                <a:gd name="T30" fmla="*/ 34 w 82"/>
                <a:gd name="T31" fmla="*/ 42 h 46"/>
                <a:gd name="T32" fmla="*/ 32 w 82"/>
                <a:gd name="T33" fmla="*/ 42 h 46"/>
                <a:gd name="T34" fmla="*/ 30 w 82"/>
                <a:gd name="T35" fmla="*/ 44 h 46"/>
                <a:gd name="T36" fmla="*/ 30 w 82"/>
                <a:gd name="T37" fmla="*/ 42 h 46"/>
                <a:gd name="T38" fmla="*/ 30 w 82"/>
                <a:gd name="T39" fmla="*/ 36 h 46"/>
                <a:gd name="T40" fmla="*/ 30 w 82"/>
                <a:gd name="T41" fmla="*/ 34 h 46"/>
                <a:gd name="T42" fmla="*/ 26 w 82"/>
                <a:gd name="T43" fmla="*/ 32 h 46"/>
                <a:gd name="T44" fmla="*/ 22 w 82"/>
                <a:gd name="T45" fmla="*/ 30 h 46"/>
                <a:gd name="T46" fmla="*/ 18 w 82"/>
                <a:gd name="T47" fmla="*/ 30 h 46"/>
                <a:gd name="T48" fmla="*/ 16 w 82"/>
                <a:gd name="T49" fmla="*/ 32 h 46"/>
                <a:gd name="T50" fmla="*/ 12 w 82"/>
                <a:gd name="T51" fmla="*/ 30 h 46"/>
                <a:gd name="T52" fmla="*/ 10 w 82"/>
                <a:gd name="T53" fmla="*/ 28 h 46"/>
                <a:gd name="T54" fmla="*/ 2 w 82"/>
                <a:gd name="T55" fmla="*/ 24 h 46"/>
                <a:gd name="T56" fmla="*/ 2 w 82"/>
                <a:gd name="T57" fmla="*/ 22 h 46"/>
                <a:gd name="T58" fmla="*/ 2 w 82"/>
                <a:gd name="T59" fmla="*/ 22 h 46"/>
                <a:gd name="T60" fmla="*/ 6 w 82"/>
                <a:gd name="T61" fmla="*/ 22 h 46"/>
                <a:gd name="T62" fmla="*/ 10 w 82"/>
                <a:gd name="T63" fmla="*/ 18 h 46"/>
                <a:gd name="T64" fmla="*/ 12 w 82"/>
                <a:gd name="T65" fmla="*/ 14 h 46"/>
                <a:gd name="T66" fmla="*/ 16 w 82"/>
                <a:gd name="T67" fmla="*/ 12 h 46"/>
                <a:gd name="T68" fmla="*/ 20 w 82"/>
                <a:gd name="T69" fmla="*/ 10 h 46"/>
                <a:gd name="T70" fmla="*/ 26 w 82"/>
                <a:gd name="T71" fmla="*/ 4 h 46"/>
                <a:gd name="T72" fmla="*/ 28 w 82"/>
                <a:gd name="T73" fmla="*/ 2 h 46"/>
                <a:gd name="T74" fmla="*/ 32 w 82"/>
                <a:gd name="T75" fmla="*/ 0 h 46"/>
                <a:gd name="T76" fmla="*/ 34 w 82"/>
                <a:gd name="T77" fmla="*/ 0 h 46"/>
                <a:gd name="T78" fmla="*/ 40 w 82"/>
                <a:gd name="T79" fmla="*/ 0 h 46"/>
                <a:gd name="T80" fmla="*/ 42 w 82"/>
                <a:gd name="T81" fmla="*/ 0 h 46"/>
                <a:gd name="T82" fmla="*/ 48 w 82"/>
                <a:gd name="T83" fmla="*/ 0 h 46"/>
                <a:gd name="T84" fmla="*/ 58 w 82"/>
                <a:gd name="T85" fmla="*/ 0 h 46"/>
                <a:gd name="T86" fmla="*/ 70 w 82"/>
                <a:gd name="T87" fmla="*/ 2 h 46"/>
                <a:gd name="T88" fmla="*/ 80 w 82"/>
                <a:gd name="T89" fmla="*/ 2 h 46"/>
                <a:gd name="T90" fmla="*/ 82 w 82"/>
                <a:gd name="T91" fmla="*/ 4 h 46"/>
                <a:gd name="T92" fmla="*/ 82 w 82"/>
                <a:gd name="T93" fmla="*/ 6 h 4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2"/>
                <a:gd name="T142" fmla="*/ 0 h 46"/>
                <a:gd name="T143" fmla="*/ 82 w 82"/>
                <a:gd name="T144" fmla="*/ 46 h 4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2" h="46">
                  <a:moveTo>
                    <a:pt x="82" y="8"/>
                  </a:moveTo>
                  <a:lnTo>
                    <a:pt x="80" y="8"/>
                  </a:lnTo>
                  <a:lnTo>
                    <a:pt x="78" y="8"/>
                  </a:lnTo>
                  <a:lnTo>
                    <a:pt x="76" y="8"/>
                  </a:lnTo>
                  <a:lnTo>
                    <a:pt x="74" y="8"/>
                  </a:lnTo>
                  <a:lnTo>
                    <a:pt x="72" y="8"/>
                  </a:lnTo>
                  <a:lnTo>
                    <a:pt x="70" y="10"/>
                  </a:lnTo>
                  <a:lnTo>
                    <a:pt x="68" y="8"/>
                  </a:lnTo>
                  <a:lnTo>
                    <a:pt x="66" y="8"/>
                  </a:lnTo>
                  <a:lnTo>
                    <a:pt x="64" y="10"/>
                  </a:lnTo>
                  <a:lnTo>
                    <a:pt x="62" y="12"/>
                  </a:lnTo>
                  <a:lnTo>
                    <a:pt x="60" y="18"/>
                  </a:lnTo>
                  <a:lnTo>
                    <a:pt x="58" y="22"/>
                  </a:lnTo>
                  <a:lnTo>
                    <a:pt x="56" y="24"/>
                  </a:lnTo>
                  <a:lnTo>
                    <a:pt x="54" y="28"/>
                  </a:lnTo>
                  <a:lnTo>
                    <a:pt x="50" y="30"/>
                  </a:lnTo>
                  <a:lnTo>
                    <a:pt x="48" y="30"/>
                  </a:lnTo>
                  <a:lnTo>
                    <a:pt x="46" y="32"/>
                  </a:lnTo>
                  <a:lnTo>
                    <a:pt x="44" y="34"/>
                  </a:lnTo>
                  <a:lnTo>
                    <a:pt x="44" y="36"/>
                  </a:lnTo>
                  <a:lnTo>
                    <a:pt x="44" y="38"/>
                  </a:lnTo>
                  <a:lnTo>
                    <a:pt x="44" y="40"/>
                  </a:lnTo>
                  <a:lnTo>
                    <a:pt x="42" y="42"/>
                  </a:lnTo>
                  <a:lnTo>
                    <a:pt x="40" y="44"/>
                  </a:lnTo>
                  <a:lnTo>
                    <a:pt x="38" y="44"/>
                  </a:lnTo>
                  <a:lnTo>
                    <a:pt x="38" y="46"/>
                  </a:lnTo>
                  <a:lnTo>
                    <a:pt x="36" y="46"/>
                  </a:lnTo>
                  <a:lnTo>
                    <a:pt x="34" y="44"/>
                  </a:lnTo>
                  <a:lnTo>
                    <a:pt x="34" y="42"/>
                  </a:lnTo>
                  <a:lnTo>
                    <a:pt x="32" y="42"/>
                  </a:lnTo>
                  <a:lnTo>
                    <a:pt x="32" y="44"/>
                  </a:lnTo>
                  <a:lnTo>
                    <a:pt x="30" y="44"/>
                  </a:lnTo>
                  <a:lnTo>
                    <a:pt x="30" y="42"/>
                  </a:lnTo>
                  <a:lnTo>
                    <a:pt x="30" y="38"/>
                  </a:lnTo>
                  <a:lnTo>
                    <a:pt x="30" y="36"/>
                  </a:lnTo>
                  <a:lnTo>
                    <a:pt x="30" y="34"/>
                  </a:lnTo>
                  <a:lnTo>
                    <a:pt x="28" y="32"/>
                  </a:lnTo>
                  <a:lnTo>
                    <a:pt x="26" y="32"/>
                  </a:lnTo>
                  <a:lnTo>
                    <a:pt x="24" y="30"/>
                  </a:lnTo>
                  <a:lnTo>
                    <a:pt x="22" y="30"/>
                  </a:lnTo>
                  <a:lnTo>
                    <a:pt x="20" y="30"/>
                  </a:lnTo>
                  <a:lnTo>
                    <a:pt x="18" y="30"/>
                  </a:lnTo>
                  <a:lnTo>
                    <a:pt x="16" y="32"/>
                  </a:lnTo>
                  <a:lnTo>
                    <a:pt x="14" y="32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0" y="28"/>
                  </a:lnTo>
                  <a:lnTo>
                    <a:pt x="6" y="24"/>
                  </a:lnTo>
                  <a:lnTo>
                    <a:pt x="2" y="24"/>
                  </a:lnTo>
                  <a:lnTo>
                    <a:pt x="0" y="24"/>
                  </a:lnTo>
                  <a:lnTo>
                    <a:pt x="2" y="22"/>
                  </a:lnTo>
                  <a:lnTo>
                    <a:pt x="6" y="22"/>
                  </a:lnTo>
                  <a:lnTo>
                    <a:pt x="8" y="20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14" y="12"/>
                  </a:lnTo>
                  <a:lnTo>
                    <a:pt x="16" y="12"/>
                  </a:lnTo>
                  <a:lnTo>
                    <a:pt x="20" y="10"/>
                  </a:lnTo>
                  <a:lnTo>
                    <a:pt x="24" y="8"/>
                  </a:lnTo>
                  <a:lnTo>
                    <a:pt x="26" y="4"/>
                  </a:lnTo>
                  <a:lnTo>
                    <a:pt x="28" y="2"/>
                  </a:lnTo>
                  <a:lnTo>
                    <a:pt x="30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6" y="0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64" y="0"/>
                  </a:lnTo>
                  <a:lnTo>
                    <a:pt x="70" y="2"/>
                  </a:lnTo>
                  <a:lnTo>
                    <a:pt x="76" y="2"/>
                  </a:lnTo>
                  <a:lnTo>
                    <a:pt x="80" y="2"/>
                  </a:lnTo>
                  <a:lnTo>
                    <a:pt x="80" y="4"/>
                  </a:lnTo>
                  <a:lnTo>
                    <a:pt x="82" y="4"/>
                  </a:lnTo>
                  <a:lnTo>
                    <a:pt x="82" y="6"/>
                  </a:lnTo>
                  <a:lnTo>
                    <a:pt x="82" y="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45" name="Freeform 342"/>
            <p:cNvSpPr>
              <a:spLocks noChangeArrowheads="1"/>
            </p:cNvSpPr>
            <p:nvPr/>
          </p:nvSpPr>
          <p:spPr bwMode="auto">
            <a:xfrm>
              <a:off x="3676" y="1574"/>
              <a:ext cx="44" cy="24"/>
            </a:xfrm>
            <a:custGeom>
              <a:avLst/>
              <a:gdLst>
                <a:gd name="T0" fmla="*/ 44 w 44"/>
                <a:gd name="T1" fmla="*/ 20 h 24"/>
                <a:gd name="T2" fmla="*/ 42 w 44"/>
                <a:gd name="T3" fmla="*/ 22 h 24"/>
                <a:gd name="T4" fmla="*/ 40 w 44"/>
                <a:gd name="T5" fmla="*/ 22 h 24"/>
                <a:gd name="T6" fmla="*/ 40 w 44"/>
                <a:gd name="T7" fmla="*/ 24 h 24"/>
                <a:gd name="T8" fmla="*/ 32 w 44"/>
                <a:gd name="T9" fmla="*/ 22 h 24"/>
                <a:gd name="T10" fmla="*/ 26 w 44"/>
                <a:gd name="T11" fmla="*/ 22 h 24"/>
                <a:gd name="T12" fmla="*/ 20 w 44"/>
                <a:gd name="T13" fmla="*/ 20 h 24"/>
                <a:gd name="T14" fmla="*/ 16 w 44"/>
                <a:gd name="T15" fmla="*/ 18 h 24"/>
                <a:gd name="T16" fmla="*/ 12 w 44"/>
                <a:gd name="T17" fmla="*/ 18 h 24"/>
                <a:gd name="T18" fmla="*/ 12 w 44"/>
                <a:gd name="T19" fmla="*/ 16 h 24"/>
                <a:gd name="T20" fmla="*/ 6 w 44"/>
                <a:gd name="T21" fmla="*/ 14 h 24"/>
                <a:gd name="T22" fmla="*/ 2 w 44"/>
                <a:gd name="T23" fmla="*/ 12 h 24"/>
                <a:gd name="T24" fmla="*/ 0 w 44"/>
                <a:gd name="T25" fmla="*/ 10 h 24"/>
                <a:gd name="T26" fmla="*/ 8 w 44"/>
                <a:gd name="T27" fmla="*/ 4 h 24"/>
                <a:gd name="T28" fmla="*/ 10 w 44"/>
                <a:gd name="T29" fmla="*/ 2 h 24"/>
                <a:gd name="T30" fmla="*/ 12 w 44"/>
                <a:gd name="T31" fmla="*/ 0 h 24"/>
                <a:gd name="T32" fmla="*/ 14 w 44"/>
                <a:gd name="T33" fmla="*/ 0 h 24"/>
                <a:gd name="T34" fmla="*/ 16 w 44"/>
                <a:gd name="T35" fmla="*/ 0 h 24"/>
                <a:gd name="T36" fmla="*/ 20 w 44"/>
                <a:gd name="T37" fmla="*/ 2 h 24"/>
                <a:gd name="T38" fmla="*/ 24 w 44"/>
                <a:gd name="T39" fmla="*/ 4 h 24"/>
                <a:gd name="T40" fmla="*/ 24 w 44"/>
                <a:gd name="T41" fmla="*/ 6 h 24"/>
                <a:gd name="T42" fmla="*/ 26 w 44"/>
                <a:gd name="T43" fmla="*/ 6 h 24"/>
                <a:gd name="T44" fmla="*/ 26 w 44"/>
                <a:gd name="T45" fmla="*/ 8 h 24"/>
                <a:gd name="T46" fmla="*/ 30 w 44"/>
                <a:gd name="T47" fmla="*/ 8 h 24"/>
                <a:gd name="T48" fmla="*/ 30 w 44"/>
                <a:gd name="T49" fmla="*/ 8 h 24"/>
                <a:gd name="T50" fmla="*/ 32 w 44"/>
                <a:gd name="T51" fmla="*/ 6 h 24"/>
                <a:gd name="T52" fmla="*/ 34 w 44"/>
                <a:gd name="T53" fmla="*/ 6 h 24"/>
                <a:gd name="T54" fmla="*/ 38 w 44"/>
                <a:gd name="T55" fmla="*/ 6 h 24"/>
                <a:gd name="T56" fmla="*/ 38 w 44"/>
                <a:gd name="T57" fmla="*/ 6 h 24"/>
                <a:gd name="T58" fmla="*/ 40 w 44"/>
                <a:gd name="T59" fmla="*/ 8 h 24"/>
                <a:gd name="T60" fmla="*/ 42 w 44"/>
                <a:gd name="T61" fmla="*/ 10 h 24"/>
                <a:gd name="T62" fmla="*/ 44 w 44"/>
                <a:gd name="T63" fmla="*/ 12 h 24"/>
                <a:gd name="T64" fmla="*/ 44 w 44"/>
                <a:gd name="T65" fmla="*/ 14 h 24"/>
                <a:gd name="T66" fmla="*/ 44 w 44"/>
                <a:gd name="T67" fmla="*/ 16 h 24"/>
                <a:gd name="T68" fmla="*/ 44 w 44"/>
                <a:gd name="T69" fmla="*/ 18 h 24"/>
                <a:gd name="T70" fmla="*/ 44 w 44"/>
                <a:gd name="T71" fmla="*/ 20 h 2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4"/>
                <a:gd name="T109" fmla="*/ 0 h 24"/>
                <a:gd name="T110" fmla="*/ 44 w 44"/>
                <a:gd name="T111" fmla="*/ 24 h 2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4" h="24">
                  <a:moveTo>
                    <a:pt x="44" y="20"/>
                  </a:moveTo>
                  <a:lnTo>
                    <a:pt x="42" y="22"/>
                  </a:lnTo>
                  <a:lnTo>
                    <a:pt x="40" y="22"/>
                  </a:lnTo>
                  <a:lnTo>
                    <a:pt x="40" y="24"/>
                  </a:lnTo>
                  <a:lnTo>
                    <a:pt x="32" y="22"/>
                  </a:lnTo>
                  <a:lnTo>
                    <a:pt x="26" y="22"/>
                  </a:lnTo>
                  <a:lnTo>
                    <a:pt x="20" y="20"/>
                  </a:lnTo>
                  <a:lnTo>
                    <a:pt x="16" y="18"/>
                  </a:lnTo>
                  <a:lnTo>
                    <a:pt x="12" y="18"/>
                  </a:lnTo>
                  <a:lnTo>
                    <a:pt x="12" y="16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20" y="2"/>
                  </a:lnTo>
                  <a:lnTo>
                    <a:pt x="24" y="4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8"/>
                  </a:lnTo>
                  <a:lnTo>
                    <a:pt x="30" y="8"/>
                  </a:lnTo>
                  <a:lnTo>
                    <a:pt x="32" y="6"/>
                  </a:lnTo>
                  <a:lnTo>
                    <a:pt x="34" y="6"/>
                  </a:lnTo>
                  <a:lnTo>
                    <a:pt x="38" y="6"/>
                  </a:lnTo>
                  <a:lnTo>
                    <a:pt x="40" y="8"/>
                  </a:lnTo>
                  <a:lnTo>
                    <a:pt x="42" y="10"/>
                  </a:lnTo>
                  <a:lnTo>
                    <a:pt x="44" y="12"/>
                  </a:lnTo>
                  <a:lnTo>
                    <a:pt x="44" y="14"/>
                  </a:lnTo>
                  <a:lnTo>
                    <a:pt x="44" y="16"/>
                  </a:lnTo>
                  <a:lnTo>
                    <a:pt x="44" y="18"/>
                  </a:lnTo>
                  <a:lnTo>
                    <a:pt x="44" y="2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46" name="Freeform 343"/>
            <p:cNvSpPr>
              <a:spLocks noChangeArrowheads="1"/>
            </p:cNvSpPr>
            <p:nvPr/>
          </p:nvSpPr>
          <p:spPr bwMode="auto">
            <a:xfrm>
              <a:off x="3926" y="1502"/>
              <a:ext cx="38" cy="28"/>
            </a:xfrm>
            <a:custGeom>
              <a:avLst/>
              <a:gdLst>
                <a:gd name="T0" fmla="*/ 4 w 38"/>
                <a:gd name="T1" fmla="*/ 0 h 28"/>
                <a:gd name="T2" fmla="*/ 6 w 38"/>
                <a:gd name="T3" fmla="*/ 2 h 28"/>
                <a:gd name="T4" fmla="*/ 6 w 38"/>
                <a:gd name="T5" fmla="*/ 6 h 28"/>
                <a:gd name="T6" fmla="*/ 6 w 38"/>
                <a:gd name="T7" fmla="*/ 10 h 28"/>
                <a:gd name="T8" fmla="*/ 4 w 38"/>
                <a:gd name="T9" fmla="*/ 12 h 28"/>
                <a:gd name="T10" fmla="*/ 2 w 38"/>
                <a:gd name="T11" fmla="*/ 14 h 28"/>
                <a:gd name="T12" fmla="*/ 0 w 38"/>
                <a:gd name="T13" fmla="*/ 14 h 28"/>
                <a:gd name="T14" fmla="*/ 0 w 38"/>
                <a:gd name="T15" fmla="*/ 16 h 28"/>
                <a:gd name="T16" fmla="*/ 0 w 38"/>
                <a:gd name="T17" fmla="*/ 20 h 28"/>
                <a:gd name="T18" fmla="*/ 2 w 38"/>
                <a:gd name="T19" fmla="*/ 22 h 28"/>
                <a:gd name="T20" fmla="*/ 2 w 38"/>
                <a:gd name="T21" fmla="*/ 24 h 28"/>
                <a:gd name="T22" fmla="*/ 4 w 38"/>
                <a:gd name="T23" fmla="*/ 26 h 28"/>
                <a:gd name="T24" fmla="*/ 4 w 38"/>
                <a:gd name="T25" fmla="*/ 28 h 28"/>
                <a:gd name="T26" fmla="*/ 4 w 38"/>
                <a:gd name="T27" fmla="*/ 28 h 28"/>
                <a:gd name="T28" fmla="*/ 6 w 38"/>
                <a:gd name="T29" fmla="*/ 28 h 28"/>
                <a:gd name="T30" fmla="*/ 8 w 38"/>
                <a:gd name="T31" fmla="*/ 28 h 28"/>
                <a:gd name="T32" fmla="*/ 12 w 38"/>
                <a:gd name="T33" fmla="*/ 26 h 28"/>
                <a:gd name="T34" fmla="*/ 14 w 38"/>
                <a:gd name="T35" fmla="*/ 24 h 28"/>
                <a:gd name="T36" fmla="*/ 16 w 38"/>
                <a:gd name="T37" fmla="*/ 24 h 28"/>
                <a:gd name="T38" fmla="*/ 18 w 38"/>
                <a:gd name="T39" fmla="*/ 22 h 28"/>
                <a:gd name="T40" fmla="*/ 20 w 38"/>
                <a:gd name="T41" fmla="*/ 22 h 28"/>
                <a:gd name="T42" fmla="*/ 22 w 38"/>
                <a:gd name="T43" fmla="*/ 24 h 28"/>
                <a:gd name="T44" fmla="*/ 22 w 38"/>
                <a:gd name="T45" fmla="*/ 24 h 28"/>
                <a:gd name="T46" fmla="*/ 32 w 38"/>
                <a:gd name="T47" fmla="*/ 22 h 28"/>
                <a:gd name="T48" fmla="*/ 38 w 38"/>
                <a:gd name="T49" fmla="*/ 20 h 28"/>
                <a:gd name="T50" fmla="*/ 38 w 38"/>
                <a:gd name="T51" fmla="*/ 12 h 28"/>
                <a:gd name="T52" fmla="*/ 32 w 38"/>
                <a:gd name="T53" fmla="*/ 10 h 28"/>
                <a:gd name="T54" fmla="*/ 24 w 38"/>
                <a:gd name="T55" fmla="*/ 8 h 28"/>
                <a:gd name="T56" fmla="*/ 30 w 38"/>
                <a:gd name="T57" fmla="*/ 6 h 28"/>
                <a:gd name="T58" fmla="*/ 20 w 38"/>
                <a:gd name="T59" fmla="*/ 6 h 28"/>
                <a:gd name="T60" fmla="*/ 14 w 38"/>
                <a:gd name="T61" fmla="*/ 2 h 28"/>
                <a:gd name="T62" fmla="*/ 4 w 38"/>
                <a:gd name="T63" fmla="*/ 0 h 2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8"/>
                <a:gd name="T97" fmla="*/ 0 h 28"/>
                <a:gd name="T98" fmla="*/ 38 w 38"/>
                <a:gd name="T99" fmla="*/ 28 h 2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8" h="28">
                  <a:moveTo>
                    <a:pt x="4" y="0"/>
                  </a:moveTo>
                  <a:lnTo>
                    <a:pt x="6" y="2"/>
                  </a:lnTo>
                  <a:lnTo>
                    <a:pt x="6" y="6"/>
                  </a:lnTo>
                  <a:lnTo>
                    <a:pt x="6" y="10"/>
                  </a:lnTo>
                  <a:lnTo>
                    <a:pt x="4" y="12"/>
                  </a:lnTo>
                  <a:lnTo>
                    <a:pt x="2" y="14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8" y="28"/>
                  </a:lnTo>
                  <a:lnTo>
                    <a:pt x="12" y="26"/>
                  </a:lnTo>
                  <a:lnTo>
                    <a:pt x="14" y="24"/>
                  </a:lnTo>
                  <a:lnTo>
                    <a:pt x="16" y="24"/>
                  </a:lnTo>
                  <a:lnTo>
                    <a:pt x="18" y="22"/>
                  </a:lnTo>
                  <a:lnTo>
                    <a:pt x="20" y="22"/>
                  </a:lnTo>
                  <a:lnTo>
                    <a:pt x="22" y="24"/>
                  </a:lnTo>
                  <a:lnTo>
                    <a:pt x="32" y="22"/>
                  </a:lnTo>
                  <a:lnTo>
                    <a:pt x="38" y="20"/>
                  </a:lnTo>
                  <a:lnTo>
                    <a:pt x="38" y="12"/>
                  </a:lnTo>
                  <a:lnTo>
                    <a:pt x="32" y="10"/>
                  </a:lnTo>
                  <a:lnTo>
                    <a:pt x="24" y="8"/>
                  </a:lnTo>
                  <a:lnTo>
                    <a:pt x="30" y="6"/>
                  </a:lnTo>
                  <a:lnTo>
                    <a:pt x="20" y="6"/>
                  </a:lnTo>
                  <a:lnTo>
                    <a:pt x="14" y="2"/>
                  </a:lnTo>
                  <a:lnTo>
                    <a:pt x="4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47" name="Freeform 344"/>
            <p:cNvSpPr>
              <a:spLocks noChangeArrowheads="1"/>
            </p:cNvSpPr>
            <p:nvPr/>
          </p:nvSpPr>
          <p:spPr bwMode="auto">
            <a:xfrm>
              <a:off x="3888" y="1496"/>
              <a:ext cx="44" cy="36"/>
            </a:xfrm>
            <a:custGeom>
              <a:avLst/>
              <a:gdLst>
                <a:gd name="T0" fmla="*/ 12 w 44"/>
                <a:gd name="T1" fmla="*/ 2 h 36"/>
                <a:gd name="T2" fmla="*/ 8 w 44"/>
                <a:gd name="T3" fmla="*/ 6 h 36"/>
                <a:gd name="T4" fmla="*/ 12 w 44"/>
                <a:gd name="T5" fmla="*/ 8 h 36"/>
                <a:gd name="T6" fmla="*/ 14 w 44"/>
                <a:gd name="T7" fmla="*/ 8 h 36"/>
                <a:gd name="T8" fmla="*/ 16 w 44"/>
                <a:gd name="T9" fmla="*/ 8 h 36"/>
                <a:gd name="T10" fmla="*/ 18 w 44"/>
                <a:gd name="T11" fmla="*/ 8 h 36"/>
                <a:gd name="T12" fmla="*/ 22 w 44"/>
                <a:gd name="T13" fmla="*/ 10 h 36"/>
                <a:gd name="T14" fmla="*/ 24 w 44"/>
                <a:gd name="T15" fmla="*/ 10 h 36"/>
                <a:gd name="T16" fmla="*/ 26 w 44"/>
                <a:gd name="T17" fmla="*/ 14 h 36"/>
                <a:gd name="T18" fmla="*/ 26 w 44"/>
                <a:gd name="T19" fmla="*/ 14 h 36"/>
                <a:gd name="T20" fmla="*/ 26 w 44"/>
                <a:gd name="T21" fmla="*/ 16 h 36"/>
                <a:gd name="T22" fmla="*/ 26 w 44"/>
                <a:gd name="T23" fmla="*/ 18 h 36"/>
                <a:gd name="T24" fmla="*/ 26 w 44"/>
                <a:gd name="T25" fmla="*/ 20 h 36"/>
                <a:gd name="T26" fmla="*/ 24 w 44"/>
                <a:gd name="T27" fmla="*/ 22 h 36"/>
                <a:gd name="T28" fmla="*/ 20 w 44"/>
                <a:gd name="T29" fmla="*/ 22 h 36"/>
                <a:gd name="T30" fmla="*/ 10 w 44"/>
                <a:gd name="T31" fmla="*/ 18 h 36"/>
                <a:gd name="T32" fmla="*/ 4 w 44"/>
                <a:gd name="T33" fmla="*/ 18 h 36"/>
                <a:gd name="T34" fmla="*/ 0 w 44"/>
                <a:gd name="T35" fmla="*/ 22 h 36"/>
                <a:gd name="T36" fmla="*/ 6 w 44"/>
                <a:gd name="T37" fmla="*/ 26 h 36"/>
                <a:gd name="T38" fmla="*/ 6 w 44"/>
                <a:gd name="T39" fmla="*/ 26 h 36"/>
                <a:gd name="T40" fmla="*/ 10 w 44"/>
                <a:gd name="T41" fmla="*/ 26 h 36"/>
                <a:gd name="T42" fmla="*/ 14 w 44"/>
                <a:gd name="T43" fmla="*/ 26 h 36"/>
                <a:gd name="T44" fmla="*/ 16 w 44"/>
                <a:gd name="T45" fmla="*/ 26 h 36"/>
                <a:gd name="T46" fmla="*/ 20 w 44"/>
                <a:gd name="T47" fmla="*/ 28 h 36"/>
                <a:gd name="T48" fmla="*/ 20 w 44"/>
                <a:gd name="T49" fmla="*/ 30 h 36"/>
                <a:gd name="T50" fmla="*/ 22 w 44"/>
                <a:gd name="T51" fmla="*/ 32 h 36"/>
                <a:gd name="T52" fmla="*/ 26 w 44"/>
                <a:gd name="T53" fmla="*/ 34 h 36"/>
                <a:gd name="T54" fmla="*/ 30 w 44"/>
                <a:gd name="T55" fmla="*/ 36 h 36"/>
                <a:gd name="T56" fmla="*/ 34 w 44"/>
                <a:gd name="T57" fmla="*/ 36 h 36"/>
                <a:gd name="T58" fmla="*/ 36 w 44"/>
                <a:gd name="T59" fmla="*/ 36 h 36"/>
                <a:gd name="T60" fmla="*/ 40 w 44"/>
                <a:gd name="T61" fmla="*/ 36 h 36"/>
                <a:gd name="T62" fmla="*/ 42 w 44"/>
                <a:gd name="T63" fmla="*/ 36 h 36"/>
                <a:gd name="T64" fmla="*/ 42 w 44"/>
                <a:gd name="T65" fmla="*/ 34 h 36"/>
                <a:gd name="T66" fmla="*/ 42 w 44"/>
                <a:gd name="T67" fmla="*/ 30 h 36"/>
                <a:gd name="T68" fmla="*/ 40 w 44"/>
                <a:gd name="T69" fmla="*/ 30 h 36"/>
                <a:gd name="T70" fmla="*/ 40 w 44"/>
                <a:gd name="T71" fmla="*/ 28 h 36"/>
                <a:gd name="T72" fmla="*/ 38 w 44"/>
                <a:gd name="T73" fmla="*/ 24 h 36"/>
                <a:gd name="T74" fmla="*/ 38 w 44"/>
                <a:gd name="T75" fmla="*/ 22 h 36"/>
                <a:gd name="T76" fmla="*/ 38 w 44"/>
                <a:gd name="T77" fmla="*/ 18 h 36"/>
                <a:gd name="T78" fmla="*/ 40 w 44"/>
                <a:gd name="T79" fmla="*/ 18 h 36"/>
                <a:gd name="T80" fmla="*/ 42 w 44"/>
                <a:gd name="T81" fmla="*/ 16 h 36"/>
                <a:gd name="T82" fmla="*/ 44 w 44"/>
                <a:gd name="T83" fmla="*/ 14 h 36"/>
                <a:gd name="T84" fmla="*/ 44 w 44"/>
                <a:gd name="T85" fmla="*/ 12 h 36"/>
                <a:gd name="T86" fmla="*/ 44 w 44"/>
                <a:gd name="T87" fmla="*/ 8 h 36"/>
                <a:gd name="T88" fmla="*/ 42 w 44"/>
                <a:gd name="T89" fmla="*/ 4 h 36"/>
                <a:gd name="T90" fmla="*/ 28 w 44"/>
                <a:gd name="T91" fmla="*/ 2 h 36"/>
                <a:gd name="T92" fmla="*/ 20 w 44"/>
                <a:gd name="T93" fmla="*/ 0 h 36"/>
                <a:gd name="T94" fmla="*/ 12 w 44"/>
                <a:gd name="T95" fmla="*/ 2 h 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4"/>
                <a:gd name="T145" fmla="*/ 0 h 36"/>
                <a:gd name="T146" fmla="*/ 44 w 44"/>
                <a:gd name="T147" fmla="*/ 36 h 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4" h="36">
                  <a:moveTo>
                    <a:pt x="12" y="2"/>
                  </a:moveTo>
                  <a:lnTo>
                    <a:pt x="8" y="6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6" y="8"/>
                  </a:lnTo>
                  <a:lnTo>
                    <a:pt x="18" y="8"/>
                  </a:lnTo>
                  <a:lnTo>
                    <a:pt x="22" y="10"/>
                  </a:lnTo>
                  <a:lnTo>
                    <a:pt x="24" y="10"/>
                  </a:lnTo>
                  <a:lnTo>
                    <a:pt x="26" y="14"/>
                  </a:lnTo>
                  <a:lnTo>
                    <a:pt x="26" y="16"/>
                  </a:lnTo>
                  <a:lnTo>
                    <a:pt x="26" y="18"/>
                  </a:lnTo>
                  <a:lnTo>
                    <a:pt x="26" y="20"/>
                  </a:lnTo>
                  <a:lnTo>
                    <a:pt x="24" y="22"/>
                  </a:lnTo>
                  <a:lnTo>
                    <a:pt x="20" y="22"/>
                  </a:lnTo>
                  <a:lnTo>
                    <a:pt x="10" y="18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6" y="26"/>
                  </a:lnTo>
                  <a:lnTo>
                    <a:pt x="10" y="26"/>
                  </a:lnTo>
                  <a:lnTo>
                    <a:pt x="14" y="26"/>
                  </a:lnTo>
                  <a:lnTo>
                    <a:pt x="16" y="26"/>
                  </a:lnTo>
                  <a:lnTo>
                    <a:pt x="20" y="28"/>
                  </a:lnTo>
                  <a:lnTo>
                    <a:pt x="20" y="30"/>
                  </a:lnTo>
                  <a:lnTo>
                    <a:pt x="22" y="32"/>
                  </a:lnTo>
                  <a:lnTo>
                    <a:pt x="26" y="34"/>
                  </a:lnTo>
                  <a:lnTo>
                    <a:pt x="30" y="36"/>
                  </a:lnTo>
                  <a:lnTo>
                    <a:pt x="34" y="36"/>
                  </a:lnTo>
                  <a:lnTo>
                    <a:pt x="36" y="36"/>
                  </a:lnTo>
                  <a:lnTo>
                    <a:pt x="40" y="36"/>
                  </a:lnTo>
                  <a:lnTo>
                    <a:pt x="42" y="36"/>
                  </a:lnTo>
                  <a:lnTo>
                    <a:pt x="42" y="34"/>
                  </a:lnTo>
                  <a:lnTo>
                    <a:pt x="42" y="30"/>
                  </a:lnTo>
                  <a:lnTo>
                    <a:pt x="40" y="30"/>
                  </a:lnTo>
                  <a:lnTo>
                    <a:pt x="40" y="28"/>
                  </a:lnTo>
                  <a:lnTo>
                    <a:pt x="38" y="24"/>
                  </a:lnTo>
                  <a:lnTo>
                    <a:pt x="38" y="22"/>
                  </a:lnTo>
                  <a:lnTo>
                    <a:pt x="38" y="18"/>
                  </a:lnTo>
                  <a:lnTo>
                    <a:pt x="40" y="18"/>
                  </a:lnTo>
                  <a:lnTo>
                    <a:pt x="42" y="16"/>
                  </a:lnTo>
                  <a:lnTo>
                    <a:pt x="44" y="14"/>
                  </a:lnTo>
                  <a:lnTo>
                    <a:pt x="44" y="12"/>
                  </a:lnTo>
                  <a:lnTo>
                    <a:pt x="44" y="8"/>
                  </a:lnTo>
                  <a:lnTo>
                    <a:pt x="42" y="4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2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48" name="Freeform 345"/>
            <p:cNvSpPr>
              <a:spLocks noChangeArrowheads="1"/>
            </p:cNvSpPr>
            <p:nvPr/>
          </p:nvSpPr>
          <p:spPr bwMode="auto">
            <a:xfrm>
              <a:off x="3752" y="1450"/>
              <a:ext cx="140" cy="54"/>
            </a:xfrm>
            <a:custGeom>
              <a:avLst/>
              <a:gdLst>
                <a:gd name="T0" fmla="*/ 18 w 140"/>
                <a:gd name="T1" fmla="*/ 2 h 54"/>
                <a:gd name="T2" fmla="*/ 16 w 140"/>
                <a:gd name="T3" fmla="*/ 2 h 54"/>
                <a:gd name="T4" fmla="*/ 14 w 140"/>
                <a:gd name="T5" fmla="*/ 4 h 54"/>
                <a:gd name="T6" fmla="*/ 10 w 140"/>
                <a:gd name="T7" fmla="*/ 6 h 54"/>
                <a:gd name="T8" fmla="*/ 6 w 140"/>
                <a:gd name="T9" fmla="*/ 8 h 54"/>
                <a:gd name="T10" fmla="*/ 2 w 140"/>
                <a:gd name="T11" fmla="*/ 10 h 54"/>
                <a:gd name="T12" fmla="*/ 0 w 140"/>
                <a:gd name="T13" fmla="*/ 14 h 54"/>
                <a:gd name="T14" fmla="*/ 0 w 140"/>
                <a:gd name="T15" fmla="*/ 18 h 54"/>
                <a:gd name="T16" fmla="*/ 0 w 140"/>
                <a:gd name="T17" fmla="*/ 18 h 54"/>
                <a:gd name="T18" fmla="*/ 2 w 140"/>
                <a:gd name="T19" fmla="*/ 20 h 54"/>
                <a:gd name="T20" fmla="*/ 4 w 140"/>
                <a:gd name="T21" fmla="*/ 22 h 54"/>
                <a:gd name="T22" fmla="*/ 8 w 140"/>
                <a:gd name="T23" fmla="*/ 22 h 54"/>
                <a:gd name="T24" fmla="*/ 12 w 140"/>
                <a:gd name="T25" fmla="*/ 22 h 54"/>
                <a:gd name="T26" fmla="*/ 16 w 140"/>
                <a:gd name="T27" fmla="*/ 20 h 54"/>
                <a:gd name="T28" fmla="*/ 20 w 140"/>
                <a:gd name="T29" fmla="*/ 18 h 54"/>
                <a:gd name="T30" fmla="*/ 24 w 140"/>
                <a:gd name="T31" fmla="*/ 16 h 54"/>
                <a:gd name="T32" fmla="*/ 28 w 140"/>
                <a:gd name="T33" fmla="*/ 16 h 54"/>
                <a:gd name="T34" fmla="*/ 32 w 140"/>
                <a:gd name="T35" fmla="*/ 16 h 54"/>
                <a:gd name="T36" fmla="*/ 34 w 140"/>
                <a:gd name="T37" fmla="*/ 18 h 54"/>
                <a:gd name="T38" fmla="*/ 36 w 140"/>
                <a:gd name="T39" fmla="*/ 18 h 54"/>
                <a:gd name="T40" fmla="*/ 40 w 140"/>
                <a:gd name="T41" fmla="*/ 20 h 54"/>
                <a:gd name="T42" fmla="*/ 44 w 140"/>
                <a:gd name="T43" fmla="*/ 22 h 54"/>
                <a:gd name="T44" fmla="*/ 48 w 140"/>
                <a:gd name="T45" fmla="*/ 22 h 54"/>
                <a:gd name="T46" fmla="*/ 50 w 140"/>
                <a:gd name="T47" fmla="*/ 24 h 54"/>
                <a:gd name="T48" fmla="*/ 52 w 140"/>
                <a:gd name="T49" fmla="*/ 24 h 54"/>
                <a:gd name="T50" fmla="*/ 68 w 140"/>
                <a:gd name="T51" fmla="*/ 32 h 54"/>
                <a:gd name="T52" fmla="*/ 68 w 140"/>
                <a:gd name="T53" fmla="*/ 32 h 54"/>
                <a:gd name="T54" fmla="*/ 70 w 140"/>
                <a:gd name="T55" fmla="*/ 34 h 54"/>
                <a:gd name="T56" fmla="*/ 74 w 140"/>
                <a:gd name="T57" fmla="*/ 36 h 54"/>
                <a:gd name="T58" fmla="*/ 80 w 140"/>
                <a:gd name="T59" fmla="*/ 40 h 54"/>
                <a:gd name="T60" fmla="*/ 88 w 140"/>
                <a:gd name="T61" fmla="*/ 40 h 54"/>
                <a:gd name="T62" fmla="*/ 98 w 140"/>
                <a:gd name="T63" fmla="*/ 42 h 54"/>
                <a:gd name="T64" fmla="*/ 98 w 140"/>
                <a:gd name="T65" fmla="*/ 46 h 54"/>
                <a:gd name="T66" fmla="*/ 90 w 140"/>
                <a:gd name="T67" fmla="*/ 50 h 54"/>
                <a:gd name="T68" fmla="*/ 92 w 140"/>
                <a:gd name="T69" fmla="*/ 54 h 54"/>
                <a:gd name="T70" fmla="*/ 94 w 140"/>
                <a:gd name="T71" fmla="*/ 54 h 54"/>
                <a:gd name="T72" fmla="*/ 96 w 140"/>
                <a:gd name="T73" fmla="*/ 54 h 54"/>
                <a:gd name="T74" fmla="*/ 102 w 140"/>
                <a:gd name="T75" fmla="*/ 54 h 54"/>
                <a:gd name="T76" fmla="*/ 108 w 140"/>
                <a:gd name="T77" fmla="*/ 54 h 54"/>
                <a:gd name="T78" fmla="*/ 114 w 140"/>
                <a:gd name="T79" fmla="*/ 54 h 54"/>
                <a:gd name="T80" fmla="*/ 120 w 140"/>
                <a:gd name="T81" fmla="*/ 54 h 54"/>
                <a:gd name="T82" fmla="*/ 122 w 140"/>
                <a:gd name="T83" fmla="*/ 54 h 54"/>
                <a:gd name="T84" fmla="*/ 138 w 140"/>
                <a:gd name="T85" fmla="*/ 52 h 54"/>
                <a:gd name="T86" fmla="*/ 138 w 140"/>
                <a:gd name="T87" fmla="*/ 52 h 54"/>
                <a:gd name="T88" fmla="*/ 138 w 140"/>
                <a:gd name="T89" fmla="*/ 50 h 54"/>
                <a:gd name="T90" fmla="*/ 140 w 140"/>
                <a:gd name="T91" fmla="*/ 48 h 54"/>
                <a:gd name="T92" fmla="*/ 140 w 140"/>
                <a:gd name="T93" fmla="*/ 46 h 54"/>
                <a:gd name="T94" fmla="*/ 138 w 140"/>
                <a:gd name="T95" fmla="*/ 42 h 54"/>
                <a:gd name="T96" fmla="*/ 120 w 140"/>
                <a:gd name="T97" fmla="*/ 34 h 54"/>
                <a:gd name="T98" fmla="*/ 116 w 140"/>
                <a:gd name="T99" fmla="*/ 30 h 54"/>
                <a:gd name="T100" fmla="*/ 86 w 140"/>
                <a:gd name="T101" fmla="*/ 22 h 54"/>
                <a:gd name="T102" fmla="*/ 76 w 140"/>
                <a:gd name="T103" fmla="*/ 20 h 54"/>
                <a:gd name="T104" fmla="*/ 74 w 140"/>
                <a:gd name="T105" fmla="*/ 20 h 54"/>
                <a:gd name="T106" fmla="*/ 70 w 140"/>
                <a:gd name="T107" fmla="*/ 16 h 54"/>
                <a:gd name="T108" fmla="*/ 66 w 140"/>
                <a:gd name="T109" fmla="*/ 14 h 54"/>
                <a:gd name="T110" fmla="*/ 58 w 140"/>
                <a:gd name="T111" fmla="*/ 8 h 54"/>
                <a:gd name="T112" fmla="*/ 32 w 140"/>
                <a:gd name="T113" fmla="*/ 0 h 54"/>
                <a:gd name="T114" fmla="*/ 18 w 140"/>
                <a:gd name="T115" fmla="*/ 2 h 5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40"/>
                <a:gd name="T175" fmla="*/ 0 h 54"/>
                <a:gd name="T176" fmla="*/ 140 w 140"/>
                <a:gd name="T177" fmla="*/ 54 h 5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40" h="54">
                  <a:moveTo>
                    <a:pt x="18" y="2"/>
                  </a:moveTo>
                  <a:lnTo>
                    <a:pt x="16" y="2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6" y="8"/>
                  </a:lnTo>
                  <a:lnTo>
                    <a:pt x="2" y="10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8" y="22"/>
                  </a:lnTo>
                  <a:lnTo>
                    <a:pt x="12" y="22"/>
                  </a:lnTo>
                  <a:lnTo>
                    <a:pt x="16" y="20"/>
                  </a:lnTo>
                  <a:lnTo>
                    <a:pt x="20" y="18"/>
                  </a:lnTo>
                  <a:lnTo>
                    <a:pt x="24" y="16"/>
                  </a:lnTo>
                  <a:lnTo>
                    <a:pt x="28" y="16"/>
                  </a:lnTo>
                  <a:lnTo>
                    <a:pt x="32" y="16"/>
                  </a:lnTo>
                  <a:lnTo>
                    <a:pt x="34" y="18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4" y="22"/>
                  </a:lnTo>
                  <a:lnTo>
                    <a:pt x="48" y="22"/>
                  </a:lnTo>
                  <a:lnTo>
                    <a:pt x="50" y="24"/>
                  </a:lnTo>
                  <a:lnTo>
                    <a:pt x="52" y="24"/>
                  </a:lnTo>
                  <a:lnTo>
                    <a:pt x="68" y="32"/>
                  </a:lnTo>
                  <a:lnTo>
                    <a:pt x="70" y="34"/>
                  </a:lnTo>
                  <a:lnTo>
                    <a:pt x="74" y="36"/>
                  </a:lnTo>
                  <a:lnTo>
                    <a:pt x="80" y="40"/>
                  </a:lnTo>
                  <a:lnTo>
                    <a:pt x="88" y="40"/>
                  </a:lnTo>
                  <a:lnTo>
                    <a:pt x="98" y="42"/>
                  </a:lnTo>
                  <a:lnTo>
                    <a:pt x="98" y="46"/>
                  </a:lnTo>
                  <a:lnTo>
                    <a:pt x="90" y="50"/>
                  </a:lnTo>
                  <a:lnTo>
                    <a:pt x="92" y="54"/>
                  </a:lnTo>
                  <a:lnTo>
                    <a:pt x="94" y="54"/>
                  </a:lnTo>
                  <a:lnTo>
                    <a:pt x="96" y="54"/>
                  </a:lnTo>
                  <a:lnTo>
                    <a:pt x="102" y="54"/>
                  </a:lnTo>
                  <a:lnTo>
                    <a:pt x="108" y="54"/>
                  </a:lnTo>
                  <a:lnTo>
                    <a:pt x="114" y="54"/>
                  </a:lnTo>
                  <a:lnTo>
                    <a:pt x="120" y="54"/>
                  </a:lnTo>
                  <a:lnTo>
                    <a:pt x="122" y="54"/>
                  </a:lnTo>
                  <a:lnTo>
                    <a:pt x="138" y="52"/>
                  </a:lnTo>
                  <a:lnTo>
                    <a:pt x="138" y="50"/>
                  </a:lnTo>
                  <a:lnTo>
                    <a:pt x="140" y="48"/>
                  </a:lnTo>
                  <a:lnTo>
                    <a:pt x="140" y="46"/>
                  </a:lnTo>
                  <a:lnTo>
                    <a:pt x="138" y="42"/>
                  </a:lnTo>
                  <a:lnTo>
                    <a:pt x="120" y="34"/>
                  </a:lnTo>
                  <a:lnTo>
                    <a:pt x="116" y="30"/>
                  </a:lnTo>
                  <a:lnTo>
                    <a:pt x="86" y="22"/>
                  </a:lnTo>
                  <a:lnTo>
                    <a:pt x="76" y="20"/>
                  </a:lnTo>
                  <a:lnTo>
                    <a:pt x="74" y="20"/>
                  </a:lnTo>
                  <a:lnTo>
                    <a:pt x="70" y="16"/>
                  </a:lnTo>
                  <a:lnTo>
                    <a:pt x="66" y="14"/>
                  </a:lnTo>
                  <a:lnTo>
                    <a:pt x="58" y="8"/>
                  </a:lnTo>
                  <a:lnTo>
                    <a:pt x="32" y="0"/>
                  </a:lnTo>
                  <a:lnTo>
                    <a:pt x="18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49" name="Freeform 346"/>
            <p:cNvSpPr>
              <a:spLocks noChangeArrowheads="1"/>
            </p:cNvSpPr>
            <p:nvPr/>
          </p:nvSpPr>
          <p:spPr bwMode="auto">
            <a:xfrm>
              <a:off x="3988" y="92"/>
              <a:ext cx="440" cy="658"/>
            </a:xfrm>
            <a:custGeom>
              <a:avLst/>
              <a:gdLst>
                <a:gd name="T0" fmla="*/ 96 w 440"/>
                <a:gd name="T1" fmla="*/ 110 h 658"/>
                <a:gd name="T2" fmla="*/ 70 w 440"/>
                <a:gd name="T3" fmla="*/ 128 h 658"/>
                <a:gd name="T4" fmla="*/ 50 w 440"/>
                <a:gd name="T5" fmla="*/ 154 h 658"/>
                <a:gd name="T6" fmla="*/ 66 w 440"/>
                <a:gd name="T7" fmla="*/ 176 h 658"/>
                <a:gd name="T8" fmla="*/ 54 w 440"/>
                <a:gd name="T9" fmla="*/ 202 h 658"/>
                <a:gd name="T10" fmla="*/ 22 w 440"/>
                <a:gd name="T11" fmla="*/ 214 h 658"/>
                <a:gd name="T12" fmla="*/ 2 w 440"/>
                <a:gd name="T13" fmla="*/ 226 h 658"/>
                <a:gd name="T14" fmla="*/ 26 w 440"/>
                <a:gd name="T15" fmla="*/ 256 h 658"/>
                <a:gd name="T16" fmla="*/ 52 w 440"/>
                <a:gd name="T17" fmla="*/ 258 h 658"/>
                <a:gd name="T18" fmla="*/ 38 w 440"/>
                <a:gd name="T19" fmla="*/ 272 h 658"/>
                <a:gd name="T20" fmla="*/ 20 w 440"/>
                <a:gd name="T21" fmla="*/ 274 h 658"/>
                <a:gd name="T22" fmla="*/ 24 w 440"/>
                <a:gd name="T23" fmla="*/ 296 h 658"/>
                <a:gd name="T24" fmla="*/ 46 w 440"/>
                <a:gd name="T25" fmla="*/ 318 h 658"/>
                <a:gd name="T26" fmla="*/ 94 w 440"/>
                <a:gd name="T27" fmla="*/ 304 h 658"/>
                <a:gd name="T28" fmla="*/ 120 w 440"/>
                <a:gd name="T29" fmla="*/ 314 h 658"/>
                <a:gd name="T30" fmla="*/ 142 w 440"/>
                <a:gd name="T31" fmla="*/ 378 h 658"/>
                <a:gd name="T32" fmla="*/ 144 w 440"/>
                <a:gd name="T33" fmla="*/ 410 h 658"/>
                <a:gd name="T34" fmla="*/ 142 w 440"/>
                <a:gd name="T35" fmla="*/ 428 h 658"/>
                <a:gd name="T36" fmla="*/ 148 w 440"/>
                <a:gd name="T37" fmla="*/ 434 h 658"/>
                <a:gd name="T38" fmla="*/ 166 w 440"/>
                <a:gd name="T39" fmla="*/ 448 h 658"/>
                <a:gd name="T40" fmla="*/ 162 w 440"/>
                <a:gd name="T41" fmla="*/ 456 h 658"/>
                <a:gd name="T42" fmla="*/ 166 w 440"/>
                <a:gd name="T43" fmla="*/ 470 h 658"/>
                <a:gd name="T44" fmla="*/ 160 w 440"/>
                <a:gd name="T45" fmla="*/ 502 h 658"/>
                <a:gd name="T46" fmla="*/ 150 w 440"/>
                <a:gd name="T47" fmla="*/ 532 h 658"/>
                <a:gd name="T48" fmla="*/ 166 w 440"/>
                <a:gd name="T49" fmla="*/ 598 h 658"/>
                <a:gd name="T50" fmla="*/ 194 w 440"/>
                <a:gd name="T51" fmla="*/ 646 h 658"/>
                <a:gd name="T52" fmla="*/ 214 w 440"/>
                <a:gd name="T53" fmla="*/ 648 h 658"/>
                <a:gd name="T54" fmla="*/ 234 w 440"/>
                <a:gd name="T55" fmla="*/ 652 h 658"/>
                <a:gd name="T56" fmla="*/ 242 w 440"/>
                <a:gd name="T57" fmla="*/ 610 h 658"/>
                <a:gd name="T58" fmla="*/ 258 w 440"/>
                <a:gd name="T59" fmla="*/ 564 h 658"/>
                <a:gd name="T60" fmla="*/ 282 w 440"/>
                <a:gd name="T61" fmla="*/ 556 h 658"/>
                <a:gd name="T62" fmla="*/ 328 w 440"/>
                <a:gd name="T63" fmla="*/ 510 h 658"/>
                <a:gd name="T64" fmla="*/ 348 w 440"/>
                <a:gd name="T65" fmla="*/ 500 h 658"/>
                <a:gd name="T66" fmla="*/ 372 w 440"/>
                <a:gd name="T67" fmla="*/ 486 h 658"/>
                <a:gd name="T68" fmla="*/ 378 w 440"/>
                <a:gd name="T69" fmla="*/ 464 h 658"/>
                <a:gd name="T70" fmla="*/ 340 w 440"/>
                <a:gd name="T71" fmla="*/ 474 h 658"/>
                <a:gd name="T72" fmla="*/ 344 w 440"/>
                <a:gd name="T73" fmla="*/ 468 h 658"/>
                <a:gd name="T74" fmla="*/ 360 w 440"/>
                <a:gd name="T75" fmla="*/ 438 h 658"/>
                <a:gd name="T76" fmla="*/ 370 w 440"/>
                <a:gd name="T77" fmla="*/ 436 h 658"/>
                <a:gd name="T78" fmla="*/ 390 w 440"/>
                <a:gd name="T79" fmla="*/ 426 h 658"/>
                <a:gd name="T80" fmla="*/ 384 w 440"/>
                <a:gd name="T81" fmla="*/ 392 h 658"/>
                <a:gd name="T82" fmla="*/ 402 w 440"/>
                <a:gd name="T83" fmla="*/ 374 h 658"/>
                <a:gd name="T84" fmla="*/ 414 w 440"/>
                <a:gd name="T85" fmla="*/ 322 h 658"/>
                <a:gd name="T86" fmla="*/ 382 w 440"/>
                <a:gd name="T87" fmla="*/ 310 h 658"/>
                <a:gd name="T88" fmla="*/ 380 w 440"/>
                <a:gd name="T89" fmla="*/ 270 h 658"/>
                <a:gd name="T90" fmla="*/ 380 w 440"/>
                <a:gd name="T91" fmla="*/ 210 h 658"/>
                <a:gd name="T92" fmla="*/ 396 w 440"/>
                <a:gd name="T93" fmla="*/ 174 h 658"/>
                <a:gd name="T94" fmla="*/ 414 w 440"/>
                <a:gd name="T95" fmla="*/ 140 h 658"/>
                <a:gd name="T96" fmla="*/ 410 w 440"/>
                <a:gd name="T97" fmla="*/ 130 h 658"/>
                <a:gd name="T98" fmla="*/ 436 w 440"/>
                <a:gd name="T99" fmla="*/ 86 h 658"/>
                <a:gd name="T100" fmla="*/ 408 w 440"/>
                <a:gd name="T101" fmla="*/ 74 h 658"/>
                <a:gd name="T102" fmla="*/ 398 w 440"/>
                <a:gd name="T103" fmla="*/ 108 h 658"/>
                <a:gd name="T104" fmla="*/ 398 w 440"/>
                <a:gd name="T105" fmla="*/ 66 h 658"/>
                <a:gd name="T106" fmla="*/ 368 w 440"/>
                <a:gd name="T107" fmla="*/ 78 h 658"/>
                <a:gd name="T108" fmla="*/ 364 w 440"/>
                <a:gd name="T109" fmla="*/ 60 h 658"/>
                <a:gd name="T110" fmla="*/ 332 w 440"/>
                <a:gd name="T111" fmla="*/ 62 h 658"/>
                <a:gd name="T112" fmla="*/ 368 w 440"/>
                <a:gd name="T113" fmla="*/ 44 h 658"/>
                <a:gd name="T114" fmla="*/ 338 w 440"/>
                <a:gd name="T115" fmla="*/ 18 h 658"/>
                <a:gd name="T116" fmla="*/ 288 w 440"/>
                <a:gd name="T117" fmla="*/ 38 h 658"/>
                <a:gd name="T118" fmla="*/ 318 w 440"/>
                <a:gd name="T119" fmla="*/ 4 h 658"/>
                <a:gd name="T120" fmla="*/ 224 w 440"/>
                <a:gd name="T121" fmla="*/ 42 h 658"/>
                <a:gd name="T122" fmla="*/ 164 w 440"/>
                <a:gd name="T123" fmla="*/ 66 h 65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440"/>
                <a:gd name="T187" fmla="*/ 0 h 658"/>
                <a:gd name="T188" fmla="*/ 440 w 440"/>
                <a:gd name="T189" fmla="*/ 658 h 658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440" h="658">
                  <a:moveTo>
                    <a:pt x="104" y="78"/>
                  </a:moveTo>
                  <a:lnTo>
                    <a:pt x="102" y="78"/>
                  </a:lnTo>
                  <a:lnTo>
                    <a:pt x="102" y="80"/>
                  </a:lnTo>
                  <a:lnTo>
                    <a:pt x="98" y="82"/>
                  </a:lnTo>
                  <a:lnTo>
                    <a:pt x="96" y="86"/>
                  </a:lnTo>
                  <a:lnTo>
                    <a:pt x="96" y="88"/>
                  </a:lnTo>
                  <a:lnTo>
                    <a:pt x="94" y="92"/>
                  </a:lnTo>
                  <a:lnTo>
                    <a:pt x="96" y="94"/>
                  </a:lnTo>
                  <a:lnTo>
                    <a:pt x="96" y="96"/>
                  </a:lnTo>
                  <a:lnTo>
                    <a:pt x="96" y="102"/>
                  </a:lnTo>
                  <a:lnTo>
                    <a:pt x="96" y="110"/>
                  </a:lnTo>
                  <a:lnTo>
                    <a:pt x="96" y="112"/>
                  </a:lnTo>
                  <a:lnTo>
                    <a:pt x="96" y="116"/>
                  </a:lnTo>
                  <a:lnTo>
                    <a:pt x="96" y="118"/>
                  </a:lnTo>
                  <a:lnTo>
                    <a:pt x="94" y="122"/>
                  </a:lnTo>
                  <a:lnTo>
                    <a:pt x="90" y="122"/>
                  </a:lnTo>
                  <a:lnTo>
                    <a:pt x="76" y="122"/>
                  </a:lnTo>
                  <a:lnTo>
                    <a:pt x="74" y="122"/>
                  </a:lnTo>
                  <a:lnTo>
                    <a:pt x="74" y="124"/>
                  </a:lnTo>
                  <a:lnTo>
                    <a:pt x="72" y="126"/>
                  </a:lnTo>
                  <a:lnTo>
                    <a:pt x="70" y="128"/>
                  </a:lnTo>
                  <a:lnTo>
                    <a:pt x="68" y="128"/>
                  </a:lnTo>
                  <a:lnTo>
                    <a:pt x="56" y="130"/>
                  </a:lnTo>
                  <a:lnTo>
                    <a:pt x="56" y="132"/>
                  </a:lnTo>
                  <a:lnTo>
                    <a:pt x="56" y="134"/>
                  </a:lnTo>
                  <a:lnTo>
                    <a:pt x="56" y="138"/>
                  </a:lnTo>
                  <a:lnTo>
                    <a:pt x="52" y="142"/>
                  </a:lnTo>
                  <a:lnTo>
                    <a:pt x="50" y="144"/>
                  </a:lnTo>
                  <a:lnTo>
                    <a:pt x="48" y="146"/>
                  </a:lnTo>
                  <a:lnTo>
                    <a:pt x="48" y="150"/>
                  </a:lnTo>
                  <a:lnTo>
                    <a:pt x="50" y="154"/>
                  </a:lnTo>
                  <a:lnTo>
                    <a:pt x="54" y="156"/>
                  </a:lnTo>
                  <a:lnTo>
                    <a:pt x="58" y="156"/>
                  </a:lnTo>
                  <a:lnTo>
                    <a:pt x="62" y="158"/>
                  </a:lnTo>
                  <a:lnTo>
                    <a:pt x="68" y="158"/>
                  </a:lnTo>
                  <a:lnTo>
                    <a:pt x="68" y="160"/>
                  </a:lnTo>
                  <a:lnTo>
                    <a:pt x="68" y="162"/>
                  </a:lnTo>
                  <a:lnTo>
                    <a:pt x="68" y="166"/>
                  </a:lnTo>
                  <a:lnTo>
                    <a:pt x="68" y="168"/>
                  </a:lnTo>
                  <a:lnTo>
                    <a:pt x="66" y="172"/>
                  </a:lnTo>
                  <a:lnTo>
                    <a:pt x="66" y="176"/>
                  </a:lnTo>
                  <a:lnTo>
                    <a:pt x="68" y="180"/>
                  </a:lnTo>
                  <a:lnTo>
                    <a:pt x="68" y="182"/>
                  </a:lnTo>
                  <a:lnTo>
                    <a:pt x="68" y="186"/>
                  </a:lnTo>
                  <a:lnTo>
                    <a:pt x="68" y="190"/>
                  </a:lnTo>
                  <a:lnTo>
                    <a:pt x="66" y="192"/>
                  </a:lnTo>
                  <a:lnTo>
                    <a:pt x="64" y="194"/>
                  </a:lnTo>
                  <a:lnTo>
                    <a:pt x="62" y="194"/>
                  </a:lnTo>
                  <a:lnTo>
                    <a:pt x="58" y="194"/>
                  </a:lnTo>
                  <a:lnTo>
                    <a:pt x="56" y="196"/>
                  </a:lnTo>
                  <a:lnTo>
                    <a:pt x="56" y="200"/>
                  </a:lnTo>
                  <a:lnTo>
                    <a:pt x="54" y="202"/>
                  </a:lnTo>
                  <a:lnTo>
                    <a:pt x="52" y="202"/>
                  </a:lnTo>
                  <a:lnTo>
                    <a:pt x="48" y="202"/>
                  </a:lnTo>
                  <a:lnTo>
                    <a:pt x="46" y="202"/>
                  </a:lnTo>
                  <a:lnTo>
                    <a:pt x="44" y="202"/>
                  </a:lnTo>
                  <a:lnTo>
                    <a:pt x="42" y="204"/>
                  </a:lnTo>
                  <a:lnTo>
                    <a:pt x="42" y="206"/>
                  </a:lnTo>
                  <a:lnTo>
                    <a:pt x="38" y="208"/>
                  </a:lnTo>
                  <a:lnTo>
                    <a:pt x="32" y="212"/>
                  </a:lnTo>
                  <a:lnTo>
                    <a:pt x="28" y="214"/>
                  </a:lnTo>
                  <a:lnTo>
                    <a:pt x="22" y="214"/>
                  </a:lnTo>
                  <a:lnTo>
                    <a:pt x="20" y="214"/>
                  </a:lnTo>
                  <a:lnTo>
                    <a:pt x="16" y="214"/>
                  </a:lnTo>
                  <a:lnTo>
                    <a:pt x="14" y="216"/>
                  </a:lnTo>
                  <a:lnTo>
                    <a:pt x="10" y="218"/>
                  </a:lnTo>
                  <a:lnTo>
                    <a:pt x="10" y="220"/>
                  </a:lnTo>
                  <a:lnTo>
                    <a:pt x="8" y="222"/>
                  </a:lnTo>
                  <a:lnTo>
                    <a:pt x="6" y="222"/>
                  </a:lnTo>
                  <a:lnTo>
                    <a:pt x="6" y="224"/>
                  </a:lnTo>
                  <a:lnTo>
                    <a:pt x="4" y="224"/>
                  </a:lnTo>
                  <a:lnTo>
                    <a:pt x="2" y="226"/>
                  </a:lnTo>
                  <a:lnTo>
                    <a:pt x="0" y="230"/>
                  </a:lnTo>
                  <a:lnTo>
                    <a:pt x="2" y="234"/>
                  </a:lnTo>
                  <a:lnTo>
                    <a:pt x="4" y="238"/>
                  </a:lnTo>
                  <a:lnTo>
                    <a:pt x="6" y="240"/>
                  </a:lnTo>
                  <a:lnTo>
                    <a:pt x="10" y="240"/>
                  </a:lnTo>
                  <a:lnTo>
                    <a:pt x="18" y="246"/>
                  </a:lnTo>
                  <a:lnTo>
                    <a:pt x="20" y="248"/>
                  </a:lnTo>
                  <a:lnTo>
                    <a:pt x="22" y="250"/>
                  </a:lnTo>
                  <a:lnTo>
                    <a:pt x="24" y="252"/>
                  </a:lnTo>
                  <a:lnTo>
                    <a:pt x="24" y="254"/>
                  </a:lnTo>
                  <a:lnTo>
                    <a:pt x="26" y="256"/>
                  </a:lnTo>
                  <a:lnTo>
                    <a:pt x="30" y="256"/>
                  </a:lnTo>
                  <a:lnTo>
                    <a:pt x="34" y="256"/>
                  </a:lnTo>
                  <a:lnTo>
                    <a:pt x="40" y="256"/>
                  </a:lnTo>
                  <a:lnTo>
                    <a:pt x="40" y="254"/>
                  </a:lnTo>
                  <a:lnTo>
                    <a:pt x="40" y="252"/>
                  </a:lnTo>
                  <a:lnTo>
                    <a:pt x="42" y="252"/>
                  </a:lnTo>
                  <a:lnTo>
                    <a:pt x="44" y="250"/>
                  </a:lnTo>
                  <a:lnTo>
                    <a:pt x="46" y="252"/>
                  </a:lnTo>
                  <a:lnTo>
                    <a:pt x="48" y="254"/>
                  </a:lnTo>
                  <a:lnTo>
                    <a:pt x="50" y="256"/>
                  </a:lnTo>
                  <a:lnTo>
                    <a:pt x="52" y="258"/>
                  </a:lnTo>
                  <a:lnTo>
                    <a:pt x="52" y="260"/>
                  </a:lnTo>
                  <a:lnTo>
                    <a:pt x="48" y="262"/>
                  </a:lnTo>
                  <a:lnTo>
                    <a:pt x="44" y="264"/>
                  </a:lnTo>
                  <a:lnTo>
                    <a:pt x="42" y="266"/>
                  </a:lnTo>
                  <a:lnTo>
                    <a:pt x="42" y="268"/>
                  </a:lnTo>
                  <a:lnTo>
                    <a:pt x="44" y="270"/>
                  </a:lnTo>
                  <a:lnTo>
                    <a:pt x="44" y="272"/>
                  </a:lnTo>
                  <a:lnTo>
                    <a:pt x="44" y="274"/>
                  </a:lnTo>
                  <a:lnTo>
                    <a:pt x="42" y="274"/>
                  </a:lnTo>
                  <a:lnTo>
                    <a:pt x="38" y="272"/>
                  </a:lnTo>
                  <a:lnTo>
                    <a:pt x="36" y="270"/>
                  </a:lnTo>
                  <a:lnTo>
                    <a:pt x="32" y="268"/>
                  </a:lnTo>
                  <a:lnTo>
                    <a:pt x="32" y="270"/>
                  </a:lnTo>
                  <a:lnTo>
                    <a:pt x="30" y="272"/>
                  </a:lnTo>
                  <a:lnTo>
                    <a:pt x="30" y="276"/>
                  </a:lnTo>
                  <a:lnTo>
                    <a:pt x="30" y="278"/>
                  </a:lnTo>
                  <a:lnTo>
                    <a:pt x="28" y="278"/>
                  </a:lnTo>
                  <a:lnTo>
                    <a:pt x="26" y="278"/>
                  </a:lnTo>
                  <a:lnTo>
                    <a:pt x="24" y="276"/>
                  </a:lnTo>
                  <a:lnTo>
                    <a:pt x="20" y="274"/>
                  </a:lnTo>
                  <a:lnTo>
                    <a:pt x="18" y="272"/>
                  </a:lnTo>
                  <a:lnTo>
                    <a:pt x="16" y="274"/>
                  </a:lnTo>
                  <a:lnTo>
                    <a:pt x="12" y="276"/>
                  </a:lnTo>
                  <a:lnTo>
                    <a:pt x="10" y="278"/>
                  </a:lnTo>
                  <a:lnTo>
                    <a:pt x="8" y="280"/>
                  </a:lnTo>
                  <a:lnTo>
                    <a:pt x="10" y="282"/>
                  </a:lnTo>
                  <a:lnTo>
                    <a:pt x="12" y="286"/>
                  </a:lnTo>
                  <a:lnTo>
                    <a:pt x="14" y="290"/>
                  </a:lnTo>
                  <a:lnTo>
                    <a:pt x="18" y="292"/>
                  </a:lnTo>
                  <a:lnTo>
                    <a:pt x="22" y="294"/>
                  </a:lnTo>
                  <a:lnTo>
                    <a:pt x="24" y="296"/>
                  </a:lnTo>
                  <a:lnTo>
                    <a:pt x="26" y="296"/>
                  </a:lnTo>
                  <a:lnTo>
                    <a:pt x="26" y="304"/>
                  </a:lnTo>
                  <a:lnTo>
                    <a:pt x="28" y="304"/>
                  </a:lnTo>
                  <a:lnTo>
                    <a:pt x="30" y="304"/>
                  </a:lnTo>
                  <a:lnTo>
                    <a:pt x="34" y="306"/>
                  </a:lnTo>
                  <a:lnTo>
                    <a:pt x="38" y="308"/>
                  </a:lnTo>
                  <a:lnTo>
                    <a:pt x="40" y="310"/>
                  </a:lnTo>
                  <a:lnTo>
                    <a:pt x="42" y="312"/>
                  </a:lnTo>
                  <a:lnTo>
                    <a:pt x="44" y="314"/>
                  </a:lnTo>
                  <a:lnTo>
                    <a:pt x="44" y="316"/>
                  </a:lnTo>
                  <a:lnTo>
                    <a:pt x="46" y="318"/>
                  </a:lnTo>
                  <a:lnTo>
                    <a:pt x="48" y="318"/>
                  </a:lnTo>
                  <a:lnTo>
                    <a:pt x="50" y="318"/>
                  </a:lnTo>
                  <a:lnTo>
                    <a:pt x="54" y="318"/>
                  </a:lnTo>
                  <a:lnTo>
                    <a:pt x="58" y="316"/>
                  </a:lnTo>
                  <a:lnTo>
                    <a:pt x="66" y="312"/>
                  </a:lnTo>
                  <a:lnTo>
                    <a:pt x="70" y="308"/>
                  </a:lnTo>
                  <a:lnTo>
                    <a:pt x="74" y="306"/>
                  </a:lnTo>
                  <a:lnTo>
                    <a:pt x="78" y="304"/>
                  </a:lnTo>
                  <a:lnTo>
                    <a:pt x="82" y="304"/>
                  </a:lnTo>
                  <a:lnTo>
                    <a:pt x="88" y="304"/>
                  </a:lnTo>
                  <a:lnTo>
                    <a:pt x="94" y="304"/>
                  </a:lnTo>
                  <a:lnTo>
                    <a:pt x="98" y="302"/>
                  </a:lnTo>
                  <a:lnTo>
                    <a:pt x="104" y="302"/>
                  </a:lnTo>
                  <a:lnTo>
                    <a:pt x="108" y="302"/>
                  </a:lnTo>
                  <a:lnTo>
                    <a:pt x="110" y="302"/>
                  </a:lnTo>
                  <a:lnTo>
                    <a:pt x="112" y="304"/>
                  </a:lnTo>
                  <a:lnTo>
                    <a:pt x="114" y="306"/>
                  </a:lnTo>
                  <a:lnTo>
                    <a:pt x="116" y="310"/>
                  </a:lnTo>
                  <a:lnTo>
                    <a:pt x="118" y="314"/>
                  </a:lnTo>
                  <a:lnTo>
                    <a:pt x="120" y="314"/>
                  </a:lnTo>
                  <a:lnTo>
                    <a:pt x="124" y="316"/>
                  </a:lnTo>
                  <a:lnTo>
                    <a:pt x="126" y="318"/>
                  </a:lnTo>
                  <a:lnTo>
                    <a:pt x="128" y="324"/>
                  </a:lnTo>
                  <a:lnTo>
                    <a:pt x="132" y="330"/>
                  </a:lnTo>
                  <a:lnTo>
                    <a:pt x="132" y="348"/>
                  </a:lnTo>
                  <a:lnTo>
                    <a:pt x="132" y="350"/>
                  </a:lnTo>
                  <a:lnTo>
                    <a:pt x="134" y="352"/>
                  </a:lnTo>
                  <a:lnTo>
                    <a:pt x="136" y="358"/>
                  </a:lnTo>
                  <a:lnTo>
                    <a:pt x="138" y="364"/>
                  </a:lnTo>
                  <a:lnTo>
                    <a:pt x="140" y="370"/>
                  </a:lnTo>
                  <a:lnTo>
                    <a:pt x="142" y="378"/>
                  </a:lnTo>
                  <a:lnTo>
                    <a:pt x="140" y="384"/>
                  </a:lnTo>
                  <a:lnTo>
                    <a:pt x="140" y="390"/>
                  </a:lnTo>
                  <a:lnTo>
                    <a:pt x="142" y="394"/>
                  </a:lnTo>
                  <a:lnTo>
                    <a:pt x="144" y="398"/>
                  </a:lnTo>
                  <a:lnTo>
                    <a:pt x="148" y="402"/>
                  </a:lnTo>
                  <a:lnTo>
                    <a:pt x="148" y="404"/>
                  </a:lnTo>
                  <a:lnTo>
                    <a:pt x="148" y="406"/>
                  </a:lnTo>
                  <a:lnTo>
                    <a:pt x="146" y="408"/>
                  </a:lnTo>
                  <a:lnTo>
                    <a:pt x="146" y="410"/>
                  </a:lnTo>
                  <a:lnTo>
                    <a:pt x="144" y="410"/>
                  </a:lnTo>
                  <a:lnTo>
                    <a:pt x="142" y="410"/>
                  </a:lnTo>
                  <a:lnTo>
                    <a:pt x="140" y="410"/>
                  </a:lnTo>
                  <a:lnTo>
                    <a:pt x="138" y="412"/>
                  </a:lnTo>
                  <a:lnTo>
                    <a:pt x="138" y="416"/>
                  </a:lnTo>
                  <a:lnTo>
                    <a:pt x="140" y="418"/>
                  </a:lnTo>
                  <a:lnTo>
                    <a:pt x="142" y="420"/>
                  </a:lnTo>
                  <a:lnTo>
                    <a:pt x="144" y="422"/>
                  </a:lnTo>
                  <a:lnTo>
                    <a:pt x="144" y="424"/>
                  </a:lnTo>
                  <a:lnTo>
                    <a:pt x="144" y="426"/>
                  </a:lnTo>
                  <a:lnTo>
                    <a:pt x="142" y="428"/>
                  </a:lnTo>
                  <a:lnTo>
                    <a:pt x="138" y="430"/>
                  </a:lnTo>
                  <a:lnTo>
                    <a:pt x="136" y="434"/>
                  </a:lnTo>
                  <a:lnTo>
                    <a:pt x="134" y="436"/>
                  </a:lnTo>
                  <a:lnTo>
                    <a:pt x="132" y="438"/>
                  </a:lnTo>
                  <a:lnTo>
                    <a:pt x="132" y="440"/>
                  </a:lnTo>
                  <a:lnTo>
                    <a:pt x="134" y="440"/>
                  </a:lnTo>
                  <a:lnTo>
                    <a:pt x="138" y="440"/>
                  </a:lnTo>
                  <a:lnTo>
                    <a:pt x="142" y="440"/>
                  </a:lnTo>
                  <a:lnTo>
                    <a:pt x="146" y="438"/>
                  </a:lnTo>
                  <a:lnTo>
                    <a:pt x="146" y="436"/>
                  </a:lnTo>
                  <a:lnTo>
                    <a:pt x="148" y="434"/>
                  </a:lnTo>
                  <a:lnTo>
                    <a:pt x="150" y="430"/>
                  </a:lnTo>
                  <a:lnTo>
                    <a:pt x="152" y="426"/>
                  </a:lnTo>
                  <a:lnTo>
                    <a:pt x="154" y="424"/>
                  </a:lnTo>
                  <a:lnTo>
                    <a:pt x="156" y="424"/>
                  </a:lnTo>
                  <a:lnTo>
                    <a:pt x="158" y="426"/>
                  </a:lnTo>
                  <a:lnTo>
                    <a:pt x="160" y="430"/>
                  </a:lnTo>
                  <a:lnTo>
                    <a:pt x="162" y="434"/>
                  </a:lnTo>
                  <a:lnTo>
                    <a:pt x="162" y="438"/>
                  </a:lnTo>
                  <a:lnTo>
                    <a:pt x="164" y="442"/>
                  </a:lnTo>
                  <a:lnTo>
                    <a:pt x="164" y="446"/>
                  </a:lnTo>
                  <a:lnTo>
                    <a:pt x="166" y="448"/>
                  </a:lnTo>
                  <a:lnTo>
                    <a:pt x="168" y="450"/>
                  </a:lnTo>
                  <a:lnTo>
                    <a:pt x="172" y="450"/>
                  </a:lnTo>
                  <a:lnTo>
                    <a:pt x="176" y="452"/>
                  </a:lnTo>
                  <a:lnTo>
                    <a:pt x="178" y="456"/>
                  </a:lnTo>
                  <a:lnTo>
                    <a:pt x="178" y="460"/>
                  </a:lnTo>
                  <a:lnTo>
                    <a:pt x="178" y="464"/>
                  </a:lnTo>
                  <a:lnTo>
                    <a:pt x="174" y="464"/>
                  </a:lnTo>
                  <a:lnTo>
                    <a:pt x="170" y="462"/>
                  </a:lnTo>
                  <a:lnTo>
                    <a:pt x="166" y="458"/>
                  </a:lnTo>
                  <a:lnTo>
                    <a:pt x="162" y="456"/>
                  </a:lnTo>
                  <a:lnTo>
                    <a:pt x="156" y="454"/>
                  </a:lnTo>
                  <a:lnTo>
                    <a:pt x="152" y="454"/>
                  </a:lnTo>
                  <a:lnTo>
                    <a:pt x="148" y="454"/>
                  </a:lnTo>
                  <a:lnTo>
                    <a:pt x="148" y="456"/>
                  </a:lnTo>
                  <a:lnTo>
                    <a:pt x="148" y="458"/>
                  </a:lnTo>
                  <a:lnTo>
                    <a:pt x="150" y="460"/>
                  </a:lnTo>
                  <a:lnTo>
                    <a:pt x="152" y="464"/>
                  </a:lnTo>
                  <a:lnTo>
                    <a:pt x="156" y="466"/>
                  </a:lnTo>
                  <a:lnTo>
                    <a:pt x="162" y="468"/>
                  </a:lnTo>
                  <a:lnTo>
                    <a:pt x="166" y="470"/>
                  </a:lnTo>
                  <a:lnTo>
                    <a:pt x="170" y="470"/>
                  </a:lnTo>
                  <a:lnTo>
                    <a:pt x="172" y="472"/>
                  </a:lnTo>
                  <a:lnTo>
                    <a:pt x="174" y="474"/>
                  </a:lnTo>
                  <a:lnTo>
                    <a:pt x="176" y="476"/>
                  </a:lnTo>
                  <a:lnTo>
                    <a:pt x="176" y="480"/>
                  </a:lnTo>
                  <a:lnTo>
                    <a:pt x="176" y="484"/>
                  </a:lnTo>
                  <a:lnTo>
                    <a:pt x="172" y="490"/>
                  </a:lnTo>
                  <a:lnTo>
                    <a:pt x="168" y="494"/>
                  </a:lnTo>
                  <a:lnTo>
                    <a:pt x="166" y="498"/>
                  </a:lnTo>
                  <a:lnTo>
                    <a:pt x="162" y="500"/>
                  </a:lnTo>
                  <a:lnTo>
                    <a:pt x="160" y="502"/>
                  </a:lnTo>
                  <a:lnTo>
                    <a:pt x="158" y="502"/>
                  </a:lnTo>
                  <a:lnTo>
                    <a:pt x="156" y="504"/>
                  </a:lnTo>
                  <a:lnTo>
                    <a:pt x="158" y="506"/>
                  </a:lnTo>
                  <a:lnTo>
                    <a:pt x="158" y="508"/>
                  </a:lnTo>
                  <a:lnTo>
                    <a:pt x="160" y="508"/>
                  </a:lnTo>
                  <a:lnTo>
                    <a:pt x="162" y="508"/>
                  </a:lnTo>
                  <a:lnTo>
                    <a:pt x="156" y="514"/>
                  </a:lnTo>
                  <a:lnTo>
                    <a:pt x="148" y="526"/>
                  </a:lnTo>
                  <a:lnTo>
                    <a:pt x="150" y="528"/>
                  </a:lnTo>
                  <a:lnTo>
                    <a:pt x="150" y="532"/>
                  </a:lnTo>
                  <a:lnTo>
                    <a:pt x="152" y="538"/>
                  </a:lnTo>
                  <a:lnTo>
                    <a:pt x="152" y="544"/>
                  </a:lnTo>
                  <a:lnTo>
                    <a:pt x="154" y="550"/>
                  </a:lnTo>
                  <a:lnTo>
                    <a:pt x="154" y="558"/>
                  </a:lnTo>
                  <a:lnTo>
                    <a:pt x="156" y="566"/>
                  </a:lnTo>
                  <a:lnTo>
                    <a:pt x="158" y="572"/>
                  </a:lnTo>
                  <a:lnTo>
                    <a:pt x="160" y="578"/>
                  </a:lnTo>
                  <a:lnTo>
                    <a:pt x="162" y="584"/>
                  </a:lnTo>
                  <a:lnTo>
                    <a:pt x="164" y="588"/>
                  </a:lnTo>
                  <a:lnTo>
                    <a:pt x="166" y="594"/>
                  </a:lnTo>
                  <a:lnTo>
                    <a:pt x="166" y="598"/>
                  </a:lnTo>
                  <a:lnTo>
                    <a:pt x="166" y="600"/>
                  </a:lnTo>
                  <a:lnTo>
                    <a:pt x="178" y="620"/>
                  </a:lnTo>
                  <a:lnTo>
                    <a:pt x="180" y="620"/>
                  </a:lnTo>
                  <a:lnTo>
                    <a:pt x="180" y="624"/>
                  </a:lnTo>
                  <a:lnTo>
                    <a:pt x="180" y="628"/>
                  </a:lnTo>
                  <a:lnTo>
                    <a:pt x="182" y="634"/>
                  </a:lnTo>
                  <a:lnTo>
                    <a:pt x="184" y="638"/>
                  </a:lnTo>
                  <a:lnTo>
                    <a:pt x="184" y="642"/>
                  </a:lnTo>
                  <a:lnTo>
                    <a:pt x="186" y="644"/>
                  </a:lnTo>
                  <a:lnTo>
                    <a:pt x="190" y="646"/>
                  </a:lnTo>
                  <a:lnTo>
                    <a:pt x="194" y="646"/>
                  </a:lnTo>
                  <a:lnTo>
                    <a:pt x="202" y="646"/>
                  </a:lnTo>
                  <a:lnTo>
                    <a:pt x="208" y="644"/>
                  </a:lnTo>
                  <a:lnTo>
                    <a:pt x="212" y="642"/>
                  </a:lnTo>
                  <a:lnTo>
                    <a:pt x="214" y="642"/>
                  </a:lnTo>
                  <a:lnTo>
                    <a:pt x="216" y="640"/>
                  </a:lnTo>
                  <a:lnTo>
                    <a:pt x="218" y="640"/>
                  </a:lnTo>
                  <a:lnTo>
                    <a:pt x="220" y="640"/>
                  </a:lnTo>
                  <a:lnTo>
                    <a:pt x="220" y="642"/>
                  </a:lnTo>
                  <a:lnTo>
                    <a:pt x="218" y="644"/>
                  </a:lnTo>
                  <a:lnTo>
                    <a:pt x="216" y="646"/>
                  </a:lnTo>
                  <a:lnTo>
                    <a:pt x="214" y="648"/>
                  </a:lnTo>
                  <a:lnTo>
                    <a:pt x="212" y="650"/>
                  </a:lnTo>
                  <a:lnTo>
                    <a:pt x="210" y="650"/>
                  </a:lnTo>
                  <a:lnTo>
                    <a:pt x="212" y="652"/>
                  </a:lnTo>
                  <a:lnTo>
                    <a:pt x="214" y="654"/>
                  </a:lnTo>
                  <a:lnTo>
                    <a:pt x="218" y="656"/>
                  </a:lnTo>
                  <a:lnTo>
                    <a:pt x="222" y="656"/>
                  </a:lnTo>
                  <a:lnTo>
                    <a:pt x="226" y="658"/>
                  </a:lnTo>
                  <a:lnTo>
                    <a:pt x="228" y="658"/>
                  </a:lnTo>
                  <a:lnTo>
                    <a:pt x="232" y="658"/>
                  </a:lnTo>
                  <a:lnTo>
                    <a:pt x="234" y="656"/>
                  </a:lnTo>
                  <a:lnTo>
                    <a:pt x="234" y="652"/>
                  </a:lnTo>
                  <a:lnTo>
                    <a:pt x="234" y="644"/>
                  </a:lnTo>
                  <a:lnTo>
                    <a:pt x="234" y="638"/>
                  </a:lnTo>
                  <a:lnTo>
                    <a:pt x="236" y="632"/>
                  </a:lnTo>
                  <a:lnTo>
                    <a:pt x="238" y="630"/>
                  </a:lnTo>
                  <a:lnTo>
                    <a:pt x="240" y="626"/>
                  </a:lnTo>
                  <a:lnTo>
                    <a:pt x="240" y="622"/>
                  </a:lnTo>
                  <a:lnTo>
                    <a:pt x="240" y="618"/>
                  </a:lnTo>
                  <a:lnTo>
                    <a:pt x="238" y="616"/>
                  </a:lnTo>
                  <a:lnTo>
                    <a:pt x="238" y="614"/>
                  </a:lnTo>
                  <a:lnTo>
                    <a:pt x="238" y="612"/>
                  </a:lnTo>
                  <a:lnTo>
                    <a:pt x="242" y="610"/>
                  </a:lnTo>
                  <a:lnTo>
                    <a:pt x="244" y="608"/>
                  </a:lnTo>
                  <a:lnTo>
                    <a:pt x="246" y="608"/>
                  </a:lnTo>
                  <a:lnTo>
                    <a:pt x="246" y="606"/>
                  </a:lnTo>
                  <a:lnTo>
                    <a:pt x="250" y="590"/>
                  </a:lnTo>
                  <a:lnTo>
                    <a:pt x="252" y="576"/>
                  </a:lnTo>
                  <a:lnTo>
                    <a:pt x="252" y="574"/>
                  </a:lnTo>
                  <a:lnTo>
                    <a:pt x="252" y="572"/>
                  </a:lnTo>
                  <a:lnTo>
                    <a:pt x="250" y="570"/>
                  </a:lnTo>
                  <a:lnTo>
                    <a:pt x="252" y="566"/>
                  </a:lnTo>
                  <a:lnTo>
                    <a:pt x="254" y="566"/>
                  </a:lnTo>
                  <a:lnTo>
                    <a:pt x="258" y="564"/>
                  </a:lnTo>
                  <a:lnTo>
                    <a:pt x="260" y="564"/>
                  </a:lnTo>
                  <a:lnTo>
                    <a:pt x="260" y="566"/>
                  </a:lnTo>
                  <a:lnTo>
                    <a:pt x="262" y="566"/>
                  </a:lnTo>
                  <a:lnTo>
                    <a:pt x="266" y="566"/>
                  </a:lnTo>
                  <a:lnTo>
                    <a:pt x="268" y="564"/>
                  </a:lnTo>
                  <a:lnTo>
                    <a:pt x="270" y="562"/>
                  </a:lnTo>
                  <a:lnTo>
                    <a:pt x="272" y="560"/>
                  </a:lnTo>
                  <a:lnTo>
                    <a:pt x="276" y="558"/>
                  </a:lnTo>
                  <a:lnTo>
                    <a:pt x="280" y="556"/>
                  </a:lnTo>
                  <a:lnTo>
                    <a:pt x="282" y="556"/>
                  </a:lnTo>
                  <a:lnTo>
                    <a:pt x="284" y="556"/>
                  </a:lnTo>
                  <a:lnTo>
                    <a:pt x="286" y="552"/>
                  </a:lnTo>
                  <a:lnTo>
                    <a:pt x="292" y="544"/>
                  </a:lnTo>
                  <a:lnTo>
                    <a:pt x="302" y="534"/>
                  </a:lnTo>
                  <a:lnTo>
                    <a:pt x="310" y="526"/>
                  </a:lnTo>
                  <a:lnTo>
                    <a:pt x="318" y="518"/>
                  </a:lnTo>
                  <a:lnTo>
                    <a:pt x="322" y="516"/>
                  </a:lnTo>
                  <a:lnTo>
                    <a:pt x="324" y="518"/>
                  </a:lnTo>
                  <a:lnTo>
                    <a:pt x="326" y="516"/>
                  </a:lnTo>
                  <a:lnTo>
                    <a:pt x="326" y="512"/>
                  </a:lnTo>
                  <a:lnTo>
                    <a:pt x="328" y="510"/>
                  </a:lnTo>
                  <a:lnTo>
                    <a:pt x="330" y="506"/>
                  </a:lnTo>
                  <a:lnTo>
                    <a:pt x="330" y="504"/>
                  </a:lnTo>
                  <a:lnTo>
                    <a:pt x="332" y="502"/>
                  </a:lnTo>
                  <a:lnTo>
                    <a:pt x="334" y="500"/>
                  </a:lnTo>
                  <a:lnTo>
                    <a:pt x="336" y="498"/>
                  </a:lnTo>
                  <a:lnTo>
                    <a:pt x="338" y="498"/>
                  </a:lnTo>
                  <a:lnTo>
                    <a:pt x="340" y="500"/>
                  </a:lnTo>
                  <a:lnTo>
                    <a:pt x="342" y="504"/>
                  </a:lnTo>
                  <a:lnTo>
                    <a:pt x="346" y="504"/>
                  </a:lnTo>
                  <a:lnTo>
                    <a:pt x="348" y="504"/>
                  </a:lnTo>
                  <a:lnTo>
                    <a:pt x="348" y="500"/>
                  </a:lnTo>
                  <a:lnTo>
                    <a:pt x="350" y="498"/>
                  </a:lnTo>
                  <a:lnTo>
                    <a:pt x="352" y="498"/>
                  </a:lnTo>
                  <a:lnTo>
                    <a:pt x="356" y="498"/>
                  </a:lnTo>
                  <a:lnTo>
                    <a:pt x="358" y="498"/>
                  </a:lnTo>
                  <a:lnTo>
                    <a:pt x="360" y="496"/>
                  </a:lnTo>
                  <a:lnTo>
                    <a:pt x="364" y="494"/>
                  </a:lnTo>
                  <a:lnTo>
                    <a:pt x="366" y="490"/>
                  </a:lnTo>
                  <a:lnTo>
                    <a:pt x="370" y="488"/>
                  </a:lnTo>
                  <a:lnTo>
                    <a:pt x="372" y="486"/>
                  </a:lnTo>
                  <a:lnTo>
                    <a:pt x="374" y="484"/>
                  </a:lnTo>
                  <a:lnTo>
                    <a:pt x="380" y="480"/>
                  </a:lnTo>
                  <a:lnTo>
                    <a:pt x="384" y="478"/>
                  </a:lnTo>
                  <a:lnTo>
                    <a:pt x="386" y="476"/>
                  </a:lnTo>
                  <a:lnTo>
                    <a:pt x="390" y="474"/>
                  </a:lnTo>
                  <a:lnTo>
                    <a:pt x="390" y="472"/>
                  </a:lnTo>
                  <a:lnTo>
                    <a:pt x="390" y="470"/>
                  </a:lnTo>
                  <a:lnTo>
                    <a:pt x="388" y="468"/>
                  </a:lnTo>
                  <a:lnTo>
                    <a:pt x="386" y="466"/>
                  </a:lnTo>
                  <a:lnTo>
                    <a:pt x="382" y="464"/>
                  </a:lnTo>
                  <a:lnTo>
                    <a:pt x="378" y="464"/>
                  </a:lnTo>
                  <a:lnTo>
                    <a:pt x="372" y="464"/>
                  </a:lnTo>
                  <a:lnTo>
                    <a:pt x="368" y="464"/>
                  </a:lnTo>
                  <a:lnTo>
                    <a:pt x="364" y="464"/>
                  </a:lnTo>
                  <a:lnTo>
                    <a:pt x="362" y="464"/>
                  </a:lnTo>
                  <a:lnTo>
                    <a:pt x="362" y="466"/>
                  </a:lnTo>
                  <a:lnTo>
                    <a:pt x="360" y="468"/>
                  </a:lnTo>
                  <a:lnTo>
                    <a:pt x="358" y="470"/>
                  </a:lnTo>
                  <a:lnTo>
                    <a:pt x="354" y="472"/>
                  </a:lnTo>
                  <a:lnTo>
                    <a:pt x="348" y="474"/>
                  </a:lnTo>
                  <a:lnTo>
                    <a:pt x="344" y="474"/>
                  </a:lnTo>
                  <a:lnTo>
                    <a:pt x="340" y="474"/>
                  </a:lnTo>
                  <a:lnTo>
                    <a:pt x="338" y="472"/>
                  </a:lnTo>
                  <a:lnTo>
                    <a:pt x="334" y="472"/>
                  </a:lnTo>
                  <a:lnTo>
                    <a:pt x="334" y="470"/>
                  </a:lnTo>
                  <a:lnTo>
                    <a:pt x="334" y="468"/>
                  </a:lnTo>
                  <a:lnTo>
                    <a:pt x="334" y="466"/>
                  </a:lnTo>
                  <a:lnTo>
                    <a:pt x="336" y="466"/>
                  </a:lnTo>
                  <a:lnTo>
                    <a:pt x="340" y="466"/>
                  </a:lnTo>
                  <a:lnTo>
                    <a:pt x="344" y="468"/>
                  </a:lnTo>
                  <a:lnTo>
                    <a:pt x="346" y="468"/>
                  </a:lnTo>
                  <a:lnTo>
                    <a:pt x="348" y="468"/>
                  </a:lnTo>
                  <a:lnTo>
                    <a:pt x="358" y="462"/>
                  </a:lnTo>
                  <a:lnTo>
                    <a:pt x="364" y="450"/>
                  </a:lnTo>
                  <a:lnTo>
                    <a:pt x="356" y="448"/>
                  </a:lnTo>
                  <a:lnTo>
                    <a:pt x="358" y="448"/>
                  </a:lnTo>
                  <a:lnTo>
                    <a:pt x="360" y="446"/>
                  </a:lnTo>
                  <a:lnTo>
                    <a:pt x="362" y="444"/>
                  </a:lnTo>
                  <a:lnTo>
                    <a:pt x="362" y="442"/>
                  </a:lnTo>
                  <a:lnTo>
                    <a:pt x="360" y="438"/>
                  </a:lnTo>
                  <a:lnTo>
                    <a:pt x="358" y="438"/>
                  </a:lnTo>
                  <a:lnTo>
                    <a:pt x="356" y="436"/>
                  </a:lnTo>
                  <a:lnTo>
                    <a:pt x="356" y="434"/>
                  </a:lnTo>
                  <a:lnTo>
                    <a:pt x="356" y="432"/>
                  </a:lnTo>
                  <a:lnTo>
                    <a:pt x="356" y="430"/>
                  </a:lnTo>
                  <a:lnTo>
                    <a:pt x="358" y="430"/>
                  </a:lnTo>
                  <a:lnTo>
                    <a:pt x="362" y="428"/>
                  </a:lnTo>
                  <a:lnTo>
                    <a:pt x="366" y="428"/>
                  </a:lnTo>
                  <a:lnTo>
                    <a:pt x="366" y="430"/>
                  </a:lnTo>
                  <a:lnTo>
                    <a:pt x="368" y="432"/>
                  </a:lnTo>
                  <a:lnTo>
                    <a:pt x="370" y="436"/>
                  </a:lnTo>
                  <a:lnTo>
                    <a:pt x="372" y="442"/>
                  </a:lnTo>
                  <a:lnTo>
                    <a:pt x="374" y="448"/>
                  </a:lnTo>
                  <a:lnTo>
                    <a:pt x="378" y="452"/>
                  </a:lnTo>
                  <a:lnTo>
                    <a:pt x="378" y="456"/>
                  </a:lnTo>
                  <a:lnTo>
                    <a:pt x="380" y="456"/>
                  </a:lnTo>
                  <a:lnTo>
                    <a:pt x="396" y="458"/>
                  </a:lnTo>
                  <a:lnTo>
                    <a:pt x="394" y="434"/>
                  </a:lnTo>
                  <a:lnTo>
                    <a:pt x="394" y="432"/>
                  </a:lnTo>
                  <a:lnTo>
                    <a:pt x="392" y="428"/>
                  </a:lnTo>
                  <a:lnTo>
                    <a:pt x="390" y="426"/>
                  </a:lnTo>
                  <a:lnTo>
                    <a:pt x="386" y="422"/>
                  </a:lnTo>
                  <a:lnTo>
                    <a:pt x="384" y="420"/>
                  </a:lnTo>
                  <a:lnTo>
                    <a:pt x="382" y="418"/>
                  </a:lnTo>
                  <a:lnTo>
                    <a:pt x="380" y="414"/>
                  </a:lnTo>
                  <a:lnTo>
                    <a:pt x="380" y="412"/>
                  </a:lnTo>
                  <a:lnTo>
                    <a:pt x="386" y="412"/>
                  </a:lnTo>
                  <a:lnTo>
                    <a:pt x="386" y="396"/>
                  </a:lnTo>
                  <a:lnTo>
                    <a:pt x="386" y="394"/>
                  </a:lnTo>
                  <a:lnTo>
                    <a:pt x="384" y="394"/>
                  </a:lnTo>
                  <a:lnTo>
                    <a:pt x="384" y="392"/>
                  </a:lnTo>
                  <a:lnTo>
                    <a:pt x="382" y="388"/>
                  </a:lnTo>
                  <a:lnTo>
                    <a:pt x="382" y="386"/>
                  </a:lnTo>
                  <a:lnTo>
                    <a:pt x="382" y="384"/>
                  </a:lnTo>
                  <a:lnTo>
                    <a:pt x="386" y="384"/>
                  </a:lnTo>
                  <a:lnTo>
                    <a:pt x="392" y="382"/>
                  </a:lnTo>
                  <a:lnTo>
                    <a:pt x="396" y="382"/>
                  </a:lnTo>
                  <a:lnTo>
                    <a:pt x="398" y="380"/>
                  </a:lnTo>
                  <a:lnTo>
                    <a:pt x="400" y="378"/>
                  </a:lnTo>
                  <a:lnTo>
                    <a:pt x="402" y="376"/>
                  </a:lnTo>
                  <a:lnTo>
                    <a:pt x="402" y="374"/>
                  </a:lnTo>
                  <a:lnTo>
                    <a:pt x="402" y="370"/>
                  </a:lnTo>
                  <a:lnTo>
                    <a:pt x="410" y="364"/>
                  </a:lnTo>
                  <a:lnTo>
                    <a:pt x="420" y="350"/>
                  </a:lnTo>
                  <a:lnTo>
                    <a:pt x="426" y="340"/>
                  </a:lnTo>
                  <a:lnTo>
                    <a:pt x="424" y="336"/>
                  </a:lnTo>
                  <a:lnTo>
                    <a:pt x="424" y="332"/>
                  </a:lnTo>
                  <a:lnTo>
                    <a:pt x="422" y="328"/>
                  </a:lnTo>
                  <a:lnTo>
                    <a:pt x="418" y="324"/>
                  </a:lnTo>
                  <a:lnTo>
                    <a:pt x="414" y="324"/>
                  </a:lnTo>
                  <a:lnTo>
                    <a:pt x="414" y="322"/>
                  </a:lnTo>
                  <a:lnTo>
                    <a:pt x="414" y="320"/>
                  </a:lnTo>
                  <a:lnTo>
                    <a:pt x="412" y="316"/>
                  </a:lnTo>
                  <a:lnTo>
                    <a:pt x="412" y="314"/>
                  </a:lnTo>
                  <a:lnTo>
                    <a:pt x="408" y="310"/>
                  </a:lnTo>
                  <a:lnTo>
                    <a:pt x="406" y="308"/>
                  </a:lnTo>
                  <a:lnTo>
                    <a:pt x="400" y="308"/>
                  </a:lnTo>
                  <a:lnTo>
                    <a:pt x="394" y="308"/>
                  </a:lnTo>
                  <a:lnTo>
                    <a:pt x="388" y="310"/>
                  </a:lnTo>
                  <a:lnTo>
                    <a:pt x="384" y="310"/>
                  </a:lnTo>
                  <a:lnTo>
                    <a:pt x="382" y="310"/>
                  </a:lnTo>
                  <a:lnTo>
                    <a:pt x="382" y="308"/>
                  </a:lnTo>
                  <a:lnTo>
                    <a:pt x="382" y="306"/>
                  </a:lnTo>
                  <a:lnTo>
                    <a:pt x="382" y="300"/>
                  </a:lnTo>
                  <a:lnTo>
                    <a:pt x="382" y="298"/>
                  </a:lnTo>
                  <a:lnTo>
                    <a:pt x="382" y="292"/>
                  </a:lnTo>
                  <a:lnTo>
                    <a:pt x="382" y="286"/>
                  </a:lnTo>
                  <a:lnTo>
                    <a:pt x="382" y="280"/>
                  </a:lnTo>
                  <a:lnTo>
                    <a:pt x="382" y="276"/>
                  </a:lnTo>
                  <a:lnTo>
                    <a:pt x="380" y="272"/>
                  </a:lnTo>
                  <a:lnTo>
                    <a:pt x="380" y="270"/>
                  </a:lnTo>
                  <a:lnTo>
                    <a:pt x="378" y="268"/>
                  </a:lnTo>
                  <a:lnTo>
                    <a:pt x="374" y="266"/>
                  </a:lnTo>
                  <a:lnTo>
                    <a:pt x="372" y="264"/>
                  </a:lnTo>
                  <a:lnTo>
                    <a:pt x="370" y="260"/>
                  </a:lnTo>
                  <a:lnTo>
                    <a:pt x="370" y="258"/>
                  </a:lnTo>
                  <a:lnTo>
                    <a:pt x="374" y="256"/>
                  </a:lnTo>
                  <a:lnTo>
                    <a:pt x="374" y="254"/>
                  </a:lnTo>
                  <a:lnTo>
                    <a:pt x="376" y="250"/>
                  </a:lnTo>
                  <a:lnTo>
                    <a:pt x="378" y="242"/>
                  </a:lnTo>
                  <a:lnTo>
                    <a:pt x="380" y="230"/>
                  </a:lnTo>
                  <a:lnTo>
                    <a:pt x="380" y="210"/>
                  </a:lnTo>
                  <a:lnTo>
                    <a:pt x="378" y="188"/>
                  </a:lnTo>
                  <a:lnTo>
                    <a:pt x="378" y="186"/>
                  </a:lnTo>
                  <a:lnTo>
                    <a:pt x="380" y="184"/>
                  </a:lnTo>
                  <a:lnTo>
                    <a:pt x="380" y="180"/>
                  </a:lnTo>
                  <a:lnTo>
                    <a:pt x="382" y="176"/>
                  </a:lnTo>
                  <a:lnTo>
                    <a:pt x="384" y="174"/>
                  </a:lnTo>
                  <a:lnTo>
                    <a:pt x="388" y="172"/>
                  </a:lnTo>
                  <a:lnTo>
                    <a:pt x="392" y="172"/>
                  </a:lnTo>
                  <a:lnTo>
                    <a:pt x="394" y="174"/>
                  </a:lnTo>
                  <a:lnTo>
                    <a:pt x="396" y="174"/>
                  </a:lnTo>
                  <a:lnTo>
                    <a:pt x="400" y="174"/>
                  </a:lnTo>
                  <a:lnTo>
                    <a:pt x="402" y="174"/>
                  </a:lnTo>
                  <a:lnTo>
                    <a:pt x="406" y="170"/>
                  </a:lnTo>
                  <a:lnTo>
                    <a:pt x="408" y="166"/>
                  </a:lnTo>
                  <a:lnTo>
                    <a:pt x="408" y="162"/>
                  </a:lnTo>
                  <a:lnTo>
                    <a:pt x="408" y="158"/>
                  </a:lnTo>
                  <a:lnTo>
                    <a:pt x="408" y="154"/>
                  </a:lnTo>
                  <a:lnTo>
                    <a:pt x="408" y="150"/>
                  </a:lnTo>
                  <a:lnTo>
                    <a:pt x="408" y="146"/>
                  </a:lnTo>
                  <a:lnTo>
                    <a:pt x="412" y="144"/>
                  </a:lnTo>
                  <a:lnTo>
                    <a:pt x="414" y="140"/>
                  </a:lnTo>
                  <a:lnTo>
                    <a:pt x="416" y="138"/>
                  </a:lnTo>
                  <a:lnTo>
                    <a:pt x="414" y="138"/>
                  </a:lnTo>
                  <a:lnTo>
                    <a:pt x="410" y="138"/>
                  </a:lnTo>
                  <a:lnTo>
                    <a:pt x="406" y="138"/>
                  </a:lnTo>
                  <a:lnTo>
                    <a:pt x="402" y="140"/>
                  </a:lnTo>
                  <a:lnTo>
                    <a:pt x="400" y="140"/>
                  </a:lnTo>
                  <a:lnTo>
                    <a:pt x="398" y="140"/>
                  </a:lnTo>
                  <a:lnTo>
                    <a:pt x="396" y="138"/>
                  </a:lnTo>
                  <a:lnTo>
                    <a:pt x="398" y="136"/>
                  </a:lnTo>
                  <a:lnTo>
                    <a:pt x="404" y="134"/>
                  </a:lnTo>
                  <a:lnTo>
                    <a:pt x="410" y="130"/>
                  </a:lnTo>
                  <a:lnTo>
                    <a:pt x="416" y="128"/>
                  </a:lnTo>
                  <a:lnTo>
                    <a:pt x="422" y="124"/>
                  </a:lnTo>
                  <a:lnTo>
                    <a:pt x="426" y="120"/>
                  </a:lnTo>
                  <a:lnTo>
                    <a:pt x="430" y="114"/>
                  </a:lnTo>
                  <a:lnTo>
                    <a:pt x="434" y="108"/>
                  </a:lnTo>
                  <a:lnTo>
                    <a:pt x="436" y="102"/>
                  </a:lnTo>
                  <a:lnTo>
                    <a:pt x="436" y="98"/>
                  </a:lnTo>
                  <a:lnTo>
                    <a:pt x="436" y="94"/>
                  </a:lnTo>
                  <a:lnTo>
                    <a:pt x="436" y="92"/>
                  </a:lnTo>
                  <a:lnTo>
                    <a:pt x="436" y="90"/>
                  </a:lnTo>
                  <a:lnTo>
                    <a:pt x="436" y="86"/>
                  </a:lnTo>
                  <a:lnTo>
                    <a:pt x="440" y="84"/>
                  </a:lnTo>
                  <a:lnTo>
                    <a:pt x="422" y="72"/>
                  </a:lnTo>
                  <a:lnTo>
                    <a:pt x="422" y="74"/>
                  </a:lnTo>
                  <a:lnTo>
                    <a:pt x="422" y="76"/>
                  </a:lnTo>
                  <a:lnTo>
                    <a:pt x="420" y="78"/>
                  </a:lnTo>
                  <a:lnTo>
                    <a:pt x="418" y="80"/>
                  </a:lnTo>
                  <a:lnTo>
                    <a:pt x="416" y="82"/>
                  </a:lnTo>
                  <a:lnTo>
                    <a:pt x="414" y="78"/>
                  </a:lnTo>
                  <a:lnTo>
                    <a:pt x="412" y="76"/>
                  </a:lnTo>
                  <a:lnTo>
                    <a:pt x="410" y="74"/>
                  </a:lnTo>
                  <a:lnTo>
                    <a:pt x="408" y="74"/>
                  </a:lnTo>
                  <a:lnTo>
                    <a:pt x="406" y="76"/>
                  </a:lnTo>
                  <a:lnTo>
                    <a:pt x="406" y="78"/>
                  </a:lnTo>
                  <a:lnTo>
                    <a:pt x="406" y="82"/>
                  </a:lnTo>
                  <a:lnTo>
                    <a:pt x="408" y="84"/>
                  </a:lnTo>
                  <a:lnTo>
                    <a:pt x="410" y="86"/>
                  </a:lnTo>
                  <a:lnTo>
                    <a:pt x="410" y="88"/>
                  </a:lnTo>
                  <a:lnTo>
                    <a:pt x="408" y="92"/>
                  </a:lnTo>
                  <a:lnTo>
                    <a:pt x="406" y="98"/>
                  </a:lnTo>
                  <a:lnTo>
                    <a:pt x="398" y="108"/>
                  </a:lnTo>
                  <a:lnTo>
                    <a:pt x="386" y="118"/>
                  </a:lnTo>
                  <a:lnTo>
                    <a:pt x="372" y="128"/>
                  </a:lnTo>
                  <a:lnTo>
                    <a:pt x="362" y="136"/>
                  </a:lnTo>
                  <a:lnTo>
                    <a:pt x="354" y="140"/>
                  </a:lnTo>
                  <a:lnTo>
                    <a:pt x="356" y="138"/>
                  </a:lnTo>
                  <a:lnTo>
                    <a:pt x="362" y="130"/>
                  </a:lnTo>
                  <a:lnTo>
                    <a:pt x="370" y="120"/>
                  </a:lnTo>
                  <a:lnTo>
                    <a:pt x="378" y="110"/>
                  </a:lnTo>
                  <a:lnTo>
                    <a:pt x="382" y="100"/>
                  </a:lnTo>
                  <a:lnTo>
                    <a:pt x="388" y="88"/>
                  </a:lnTo>
                  <a:lnTo>
                    <a:pt x="398" y="66"/>
                  </a:lnTo>
                  <a:lnTo>
                    <a:pt x="396" y="64"/>
                  </a:lnTo>
                  <a:lnTo>
                    <a:pt x="394" y="64"/>
                  </a:lnTo>
                  <a:lnTo>
                    <a:pt x="390" y="62"/>
                  </a:lnTo>
                  <a:lnTo>
                    <a:pt x="386" y="64"/>
                  </a:lnTo>
                  <a:lnTo>
                    <a:pt x="382" y="64"/>
                  </a:lnTo>
                  <a:lnTo>
                    <a:pt x="376" y="68"/>
                  </a:lnTo>
                  <a:lnTo>
                    <a:pt x="376" y="70"/>
                  </a:lnTo>
                  <a:lnTo>
                    <a:pt x="374" y="72"/>
                  </a:lnTo>
                  <a:lnTo>
                    <a:pt x="372" y="74"/>
                  </a:lnTo>
                  <a:lnTo>
                    <a:pt x="368" y="78"/>
                  </a:lnTo>
                  <a:lnTo>
                    <a:pt x="366" y="80"/>
                  </a:lnTo>
                  <a:lnTo>
                    <a:pt x="362" y="82"/>
                  </a:lnTo>
                  <a:lnTo>
                    <a:pt x="358" y="84"/>
                  </a:lnTo>
                  <a:lnTo>
                    <a:pt x="356" y="86"/>
                  </a:lnTo>
                  <a:lnTo>
                    <a:pt x="356" y="84"/>
                  </a:lnTo>
                  <a:lnTo>
                    <a:pt x="356" y="82"/>
                  </a:lnTo>
                  <a:lnTo>
                    <a:pt x="356" y="80"/>
                  </a:lnTo>
                  <a:lnTo>
                    <a:pt x="360" y="78"/>
                  </a:lnTo>
                  <a:lnTo>
                    <a:pt x="364" y="74"/>
                  </a:lnTo>
                  <a:lnTo>
                    <a:pt x="368" y="68"/>
                  </a:lnTo>
                  <a:lnTo>
                    <a:pt x="364" y="60"/>
                  </a:lnTo>
                  <a:lnTo>
                    <a:pt x="360" y="60"/>
                  </a:lnTo>
                  <a:lnTo>
                    <a:pt x="352" y="60"/>
                  </a:lnTo>
                  <a:lnTo>
                    <a:pt x="340" y="64"/>
                  </a:lnTo>
                  <a:lnTo>
                    <a:pt x="330" y="72"/>
                  </a:lnTo>
                  <a:lnTo>
                    <a:pt x="326" y="78"/>
                  </a:lnTo>
                  <a:lnTo>
                    <a:pt x="326" y="76"/>
                  </a:lnTo>
                  <a:lnTo>
                    <a:pt x="326" y="72"/>
                  </a:lnTo>
                  <a:lnTo>
                    <a:pt x="328" y="68"/>
                  </a:lnTo>
                  <a:lnTo>
                    <a:pt x="328" y="64"/>
                  </a:lnTo>
                  <a:lnTo>
                    <a:pt x="332" y="62"/>
                  </a:lnTo>
                  <a:lnTo>
                    <a:pt x="336" y="60"/>
                  </a:lnTo>
                  <a:lnTo>
                    <a:pt x="340" y="58"/>
                  </a:lnTo>
                  <a:lnTo>
                    <a:pt x="346" y="56"/>
                  </a:lnTo>
                  <a:lnTo>
                    <a:pt x="352" y="56"/>
                  </a:lnTo>
                  <a:lnTo>
                    <a:pt x="358" y="54"/>
                  </a:lnTo>
                  <a:lnTo>
                    <a:pt x="360" y="54"/>
                  </a:lnTo>
                  <a:lnTo>
                    <a:pt x="362" y="54"/>
                  </a:lnTo>
                  <a:lnTo>
                    <a:pt x="362" y="52"/>
                  </a:lnTo>
                  <a:lnTo>
                    <a:pt x="364" y="50"/>
                  </a:lnTo>
                  <a:lnTo>
                    <a:pt x="366" y="48"/>
                  </a:lnTo>
                  <a:lnTo>
                    <a:pt x="368" y="44"/>
                  </a:lnTo>
                  <a:lnTo>
                    <a:pt x="368" y="40"/>
                  </a:lnTo>
                  <a:lnTo>
                    <a:pt x="366" y="36"/>
                  </a:lnTo>
                  <a:lnTo>
                    <a:pt x="362" y="32"/>
                  </a:lnTo>
                  <a:lnTo>
                    <a:pt x="358" y="30"/>
                  </a:lnTo>
                  <a:lnTo>
                    <a:pt x="352" y="28"/>
                  </a:lnTo>
                  <a:lnTo>
                    <a:pt x="348" y="28"/>
                  </a:lnTo>
                  <a:lnTo>
                    <a:pt x="340" y="28"/>
                  </a:lnTo>
                  <a:lnTo>
                    <a:pt x="340" y="18"/>
                  </a:lnTo>
                  <a:lnTo>
                    <a:pt x="338" y="18"/>
                  </a:lnTo>
                  <a:lnTo>
                    <a:pt x="334" y="18"/>
                  </a:lnTo>
                  <a:lnTo>
                    <a:pt x="330" y="20"/>
                  </a:lnTo>
                  <a:lnTo>
                    <a:pt x="328" y="22"/>
                  </a:lnTo>
                  <a:lnTo>
                    <a:pt x="324" y="24"/>
                  </a:lnTo>
                  <a:lnTo>
                    <a:pt x="320" y="26"/>
                  </a:lnTo>
                  <a:lnTo>
                    <a:pt x="314" y="26"/>
                  </a:lnTo>
                  <a:lnTo>
                    <a:pt x="308" y="28"/>
                  </a:lnTo>
                  <a:lnTo>
                    <a:pt x="304" y="30"/>
                  </a:lnTo>
                  <a:lnTo>
                    <a:pt x="300" y="32"/>
                  </a:lnTo>
                  <a:lnTo>
                    <a:pt x="288" y="38"/>
                  </a:lnTo>
                  <a:lnTo>
                    <a:pt x="290" y="36"/>
                  </a:lnTo>
                  <a:lnTo>
                    <a:pt x="298" y="30"/>
                  </a:lnTo>
                  <a:lnTo>
                    <a:pt x="306" y="22"/>
                  </a:lnTo>
                  <a:lnTo>
                    <a:pt x="314" y="16"/>
                  </a:lnTo>
                  <a:lnTo>
                    <a:pt x="322" y="14"/>
                  </a:lnTo>
                  <a:lnTo>
                    <a:pt x="322" y="12"/>
                  </a:lnTo>
                  <a:lnTo>
                    <a:pt x="324" y="10"/>
                  </a:lnTo>
                  <a:lnTo>
                    <a:pt x="322" y="8"/>
                  </a:lnTo>
                  <a:lnTo>
                    <a:pt x="322" y="6"/>
                  </a:lnTo>
                  <a:lnTo>
                    <a:pt x="318" y="4"/>
                  </a:lnTo>
                  <a:lnTo>
                    <a:pt x="312" y="2"/>
                  </a:lnTo>
                  <a:lnTo>
                    <a:pt x="298" y="2"/>
                  </a:lnTo>
                  <a:lnTo>
                    <a:pt x="278" y="0"/>
                  </a:lnTo>
                  <a:lnTo>
                    <a:pt x="258" y="4"/>
                  </a:lnTo>
                  <a:lnTo>
                    <a:pt x="240" y="12"/>
                  </a:lnTo>
                  <a:lnTo>
                    <a:pt x="212" y="30"/>
                  </a:lnTo>
                  <a:lnTo>
                    <a:pt x="214" y="32"/>
                  </a:lnTo>
                  <a:lnTo>
                    <a:pt x="218" y="34"/>
                  </a:lnTo>
                  <a:lnTo>
                    <a:pt x="220" y="38"/>
                  </a:lnTo>
                  <a:lnTo>
                    <a:pt x="224" y="42"/>
                  </a:lnTo>
                  <a:lnTo>
                    <a:pt x="226" y="48"/>
                  </a:lnTo>
                  <a:lnTo>
                    <a:pt x="228" y="56"/>
                  </a:lnTo>
                  <a:lnTo>
                    <a:pt x="206" y="38"/>
                  </a:lnTo>
                  <a:lnTo>
                    <a:pt x="196" y="40"/>
                  </a:lnTo>
                  <a:lnTo>
                    <a:pt x="202" y="62"/>
                  </a:lnTo>
                  <a:lnTo>
                    <a:pt x="186" y="48"/>
                  </a:lnTo>
                  <a:lnTo>
                    <a:pt x="166" y="54"/>
                  </a:lnTo>
                  <a:lnTo>
                    <a:pt x="164" y="54"/>
                  </a:lnTo>
                  <a:lnTo>
                    <a:pt x="164" y="56"/>
                  </a:lnTo>
                  <a:lnTo>
                    <a:pt x="162" y="60"/>
                  </a:lnTo>
                  <a:lnTo>
                    <a:pt x="164" y="66"/>
                  </a:lnTo>
                  <a:lnTo>
                    <a:pt x="166" y="70"/>
                  </a:lnTo>
                  <a:lnTo>
                    <a:pt x="170" y="76"/>
                  </a:lnTo>
                  <a:lnTo>
                    <a:pt x="152" y="64"/>
                  </a:lnTo>
                  <a:lnTo>
                    <a:pt x="128" y="70"/>
                  </a:lnTo>
                  <a:lnTo>
                    <a:pt x="104" y="7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50" name="Freeform 347"/>
            <p:cNvSpPr>
              <a:spLocks noChangeArrowheads="1"/>
            </p:cNvSpPr>
            <p:nvPr/>
          </p:nvSpPr>
          <p:spPr bwMode="auto">
            <a:xfrm>
              <a:off x="4382" y="340"/>
              <a:ext cx="38" cy="46"/>
            </a:xfrm>
            <a:custGeom>
              <a:avLst/>
              <a:gdLst>
                <a:gd name="T0" fmla="*/ 10 w 38"/>
                <a:gd name="T1" fmla="*/ 0 h 46"/>
                <a:gd name="T2" fmla="*/ 8 w 38"/>
                <a:gd name="T3" fmla="*/ 0 h 46"/>
                <a:gd name="T4" fmla="*/ 8 w 38"/>
                <a:gd name="T5" fmla="*/ 0 h 46"/>
                <a:gd name="T6" fmla="*/ 6 w 38"/>
                <a:gd name="T7" fmla="*/ 2 h 46"/>
                <a:gd name="T8" fmla="*/ 6 w 38"/>
                <a:gd name="T9" fmla="*/ 2 h 46"/>
                <a:gd name="T10" fmla="*/ 4 w 38"/>
                <a:gd name="T11" fmla="*/ 6 h 46"/>
                <a:gd name="T12" fmla="*/ 4 w 38"/>
                <a:gd name="T13" fmla="*/ 10 h 46"/>
                <a:gd name="T14" fmla="*/ 2 w 38"/>
                <a:gd name="T15" fmla="*/ 18 h 46"/>
                <a:gd name="T16" fmla="*/ 2 w 38"/>
                <a:gd name="T17" fmla="*/ 22 h 46"/>
                <a:gd name="T18" fmla="*/ 2 w 38"/>
                <a:gd name="T19" fmla="*/ 24 h 46"/>
                <a:gd name="T20" fmla="*/ 4 w 38"/>
                <a:gd name="T21" fmla="*/ 26 h 46"/>
                <a:gd name="T22" fmla="*/ 6 w 38"/>
                <a:gd name="T23" fmla="*/ 26 h 46"/>
                <a:gd name="T24" fmla="*/ 8 w 38"/>
                <a:gd name="T25" fmla="*/ 28 h 46"/>
                <a:gd name="T26" fmla="*/ 6 w 38"/>
                <a:gd name="T27" fmla="*/ 30 h 46"/>
                <a:gd name="T28" fmla="*/ 4 w 38"/>
                <a:gd name="T29" fmla="*/ 30 h 46"/>
                <a:gd name="T30" fmla="*/ 2 w 38"/>
                <a:gd name="T31" fmla="*/ 32 h 46"/>
                <a:gd name="T32" fmla="*/ 0 w 38"/>
                <a:gd name="T33" fmla="*/ 36 h 46"/>
                <a:gd name="T34" fmla="*/ 0 w 38"/>
                <a:gd name="T35" fmla="*/ 38 h 46"/>
                <a:gd name="T36" fmla="*/ 2 w 38"/>
                <a:gd name="T37" fmla="*/ 40 h 46"/>
                <a:gd name="T38" fmla="*/ 2 w 38"/>
                <a:gd name="T39" fmla="*/ 42 h 46"/>
                <a:gd name="T40" fmla="*/ 2 w 38"/>
                <a:gd name="T41" fmla="*/ 42 h 46"/>
                <a:gd name="T42" fmla="*/ 4 w 38"/>
                <a:gd name="T43" fmla="*/ 42 h 46"/>
                <a:gd name="T44" fmla="*/ 6 w 38"/>
                <a:gd name="T45" fmla="*/ 44 h 46"/>
                <a:gd name="T46" fmla="*/ 8 w 38"/>
                <a:gd name="T47" fmla="*/ 44 h 46"/>
                <a:gd name="T48" fmla="*/ 10 w 38"/>
                <a:gd name="T49" fmla="*/ 44 h 46"/>
                <a:gd name="T50" fmla="*/ 12 w 38"/>
                <a:gd name="T51" fmla="*/ 44 h 46"/>
                <a:gd name="T52" fmla="*/ 12 w 38"/>
                <a:gd name="T53" fmla="*/ 40 h 46"/>
                <a:gd name="T54" fmla="*/ 14 w 38"/>
                <a:gd name="T55" fmla="*/ 38 h 46"/>
                <a:gd name="T56" fmla="*/ 16 w 38"/>
                <a:gd name="T57" fmla="*/ 38 h 46"/>
                <a:gd name="T58" fmla="*/ 18 w 38"/>
                <a:gd name="T59" fmla="*/ 36 h 46"/>
                <a:gd name="T60" fmla="*/ 20 w 38"/>
                <a:gd name="T61" fmla="*/ 38 h 46"/>
                <a:gd name="T62" fmla="*/ 22 w 38"/>
                <a:gd name="T63" fmla="*/ 40 h 46"/>
                <a:gd name="T64" fmla="*/ 26 w 38"/>
                <a:gd name="T65" fmla="*/ 42 h 46"/>
                <a:gd name="T66" fmla="*/ 30 w 38"/>
                <a:gd name="T67" fmla="*/ 44 h 46"/>
                <a:gd name="T68" fmla="*/ 34 w 38"/>
                <a:gd name="T69" fmla="*/ 46 h 46"/>
                <a:gd name="T70" fmla="*/ 36 w 38"/>
                <a:gd name="T71" fmla="*/ 46 h 46"/>
                <a:gd name="T72" fmla="*/ 38 w 38"/>
                <a:gd name="T73" fmla="*/ 46 h 46"/>
                <a:gd name="T74" fmla="*/ 38 w 38"/>
                <a:gd name="T75" fmla="*/ 44 h 46"/>
                <a:gd name="T76" fmla="*/ 38 w 38"/>
                <a:gd name="T77" fmla="*/ 38 h 46"/>
                <a:gd name="T78" fmla="*/ 36 w 38"/>
                <a:gd name="T79" fmla="*/ 34 h 46"/>
                <a:gd name="T80" fmla="*/ 34 w 38"/>
                <a:gd name="T81" fmla="*/ 32 h 46"/>
                <a:gd name="T82" fmla="*/ 34 w 38"/>
                <a:gd name="T83" fmla="*/ 30 h 46"/>
                <a:gd name="T84" fmla="*/ 32 w 38"/>
                <a:gd name="T85" fmla="*/ 28 h 46"/>
                <a:gd name="T86" fmla="*/ 32 w 38"/>
                <a:gd name="T87" fmla="*/ 28 h 46"/>
                <a:gd name="T88" fmla="*/ 32 w 38"/>
                <a:gd name="T89" fmla="*/ 26 h 46"/>
                <a:gd name="T90" fmla="*/ 30 w 38"/>
                <a:gd name="T91" fmla="*/ 24 h 46"/>
                <a:gd name="T92" fmla="*/ 28 w 38"/>
                <a:gd name="T93" fmla="*/ 24 h 46"/>
                <a:gd name="T94" fmla="*/ 26 w 38"/>
                <a:gd name="T95" fmla="*/ 24 h 46"/>
                <a:gd name="T96" fmla="*/ 24 w 38"/>
                <a:gd name="T97" fmla="*/ 24 h 46"/>
                <a:gd name="T98" fmla="*/ 20 w 38"/>
                <a:gd name="T99" fmla="*/ 22 h 46"/>
                <a:gd name="T100" fmla="*/ 18 w 38"/>
                <a:gd name="T101" fmla="*/ 20 h 46"/>
                <a:gd name="T102" fmla="*/ 16 w 38"/>
                <a:gd name="T103" fmla="*/ 18 h 46"/>
                <a:gd name="T104" fmla="*/ 14 w 38"/>
                <a:gd name="T105" fmla="*/ 16 h 46"/>
                <a:gd name="T106" fmla="*/ 14 w 38"/>
                <a:gd name="T107" fmla="*/ 16 h 46"/>
                <a:gd name="T108" fmla="*/ 16 w 38"/>
                <a:gd name="T109" fmla="*/ 14 h 46"/>
                <a:gd name="T110" fmla="*/ 28 w 38"/>
                <a:gd name="T111" fmla="*/ 14 h 46"/>
                <a:gd name="T112" fmla="*/ 28 w 38"/>
                <a:gd name="T113" fmla="*/ 4 h 46"/>
                <a:gd name="T114" fmla="*/ 26 w 38"/>
                <a:gd name="T115" fmla="*/ 6 h 46"/>
                <a:gd name="T116" fmla="*/ 24 w 38"/>
                <a:gd name="T117" fmla="*/ 6 h 46"/>
                <a:gd name="T118" fmla="*/ 20 w 38"/>
                <a:gd name="T119" fmla="*/ 6 h 46"/>
                <a:gd name="T120" fmla="*/ 16 w 38"/>
                <a:gd name="T121" fmla="*/ 4 h 46"/>
                <a:gd name="T122" fmla="*/ 12 w 38"/>
                <a:gd name="T123" fmla="*/ 4 h 46"/>
                <a:gd name="T124" fmla="*/ 10 w 38"/>
                <a:gd name="T125" fmla="*/ 0 h 4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38"/>
                <a:gd name="T190" fmla="*/ 0 h 46"/>
                <a:gd name="T191" fmla="*/ 38 w 38"/>
                <a:gd name="T192" fmla="*/ 46 h 4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38" h="46">
                  <a:moveTo>
                    <a:pt x="10" y="0"/>
                  </a:moveTo>
                  <a:lnTo>
                    <a:pt x="8" y="0"/>
                  </a:lnTo>
                  <a:lnTo>
                    <a:pt x="6" y="2"/>
                  </a:lnTo>
                  <a:lnTo>
                    <a:pt x="4" y="6"/>
                  </a:lnTo>
                  <a:lnTo>
                    <a:pt x="4" y="10"/>
                  </a:lnTo>
                  <a:lnTo>
                    <a:pt x="2" y="18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6" y="30"/>
                  </a:lnTo>
                  <a:lnTo>
                    <a:pt x="4" y="30"/>
                  </a:lnTo>
                  <a:lnTo>
                    <a:pt x="2" y="32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6" y="44"/>
                  </a:lnTo>
                  <a:lnTo>
                    <a:pt x="8" y="44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2" y="40"/>
                  </a:lnTo>
                  <a:lnTo>
                    <a:pt x="14" y="38"/>
                  </a:lnTo>
                  <a:lnTo>
                    <a:pt x="16" y="38"/>
                  </a:lnTo>
                  <a:lnTo>
                    <a:pt x="18" y="36"/>
                  </a:lnTo>
                  <a:lnTo>
                    <a:pt x="20" y="38"/>
                  </a:lnTo>
                  <a:lnTo>
                    <a:pt x="22" y="40"/>
                  </a:lnTo>
                  <a:lnTo>
                    <a:pt x="26" y="42"/>
                  </a:lnTo>
                  <a:lnTo>
                    <a:pt x="30" y="44"/>
                  </a:lnTo>
                  <a:lnTo>
                    <a:pt x="34" y="46"/>
                  </a:lnTo>
                  <a:lnTo>
                    <a:pt x="36" y="46"/>
                  </a:lnTo>
                  <a:lnTo>
                    <a:pt x="38" y="46"/>
                  </a:lnTo>
                  <a:lnTo>
                    <a:pt x="38" y="44"/>
                  </a:lnTo>
                  <a:lnTo>
                    <a:pt x="38" y="38"/>
                  </a:lnTo>
                  <a:lnTo>
                    <a:pt x="36" y="34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2" y="28"/>
                  </a:lnTo>
                  <a:lnTo>
                    <a:pt x="32" y="26"/>
                  </a:lnTo>
                  <a:lnTo>
                    <a:pt x="30" y="24"/>
                  </a:lnTo>
                  <a:lnTo>
                    <a:pt x="28" y="24"/>
                  </a:lnTo>
                  <a:lnTo>
                    <a:pt x="26" y="24"/>
                  </a:lnTo>
                  <a:lnTo>
                    <a:pt x="24" y="24"/>
                  </a:lnTo>
                  <a:lnTo>
                    <a:pt x="20" y="22"/>
                  </a:lnTo>
                  <a:lnTo>
                    <a:pt x="18" y="20"/>
                  </a:lnTo>
                  <a:lnTo>
                    <a:pt x="16" y="18"/>
                  </a:lnTo>
                  <a:lnTo>
                    <a:pt x="14" y="16"/>
                  </a:lnTo>
                  <a:lnTo>
                    <a:pt x="16" y="14"/>
                  </a:lnTo>
                  <a:lnTo>
                    <a:pt x="28" y="14"/>
                  </a:lnTo>
                  <a:lnTo>
                    <a:pt x="28" y="4"/>
                  </a:lnTo>
                  <a:lnTo>
                    <a:pt x="26" y="6"/>
                  </a:lnTo>
                  <a:lnTo>
                    <a:pt x="24" y="6"/>
                  </a:lnTo>
                  <a:lnTo>
                    <a:pt x="20" y="6"/>
                  </a:lnTo>
                  <a:lnTo>
                    <a:pt x="16" y="4"/>
                  </a:lnTo>
                  <a:lnTo>
                    <a:pt x="12" y="4"/>
                  </a:lnTo>
                  <a:lnTo>
                    <a:pt x="10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51" name="Freeform 348"/>
            <p:cNvSpPr>
              <a:spLocks noChangeArrowheads="1"/>
            </p:cNvSpPr>
            <p:nvPr/>
          </p:nvSpPr>
          <p:spPr bwMode="auto">
            <a:xfrm>
              <a:off x="3798" y="384"/>
              <a:ext cx="278" cy="320"/>
            </a:xfrm>
            <a:custGeom>
              <a:avLst/>
              <a:gdLst>
                <a:gd name="T0" fmla="*/ 94 w 278"/>
                <a:gd name="T1" fmla="*/ 122 h 320"/>
                <a:gd name="T2" fmla="*/ 110 w 278"/>
                <a:gd name="T3" fmla="*/ 128 h 320"/>
                <a:gd name="T4" fmla="*/ 138 w 278"/>
                <a:gd name="T5" fmla="*/ 144 h 320"/>
                <a:gd name="T6" fmla="*/ 146 w 278"/>
                <a:gd name="T7" fmla="*/ 148 h 320"/>
                <a:gd name="T8" fmla="*/ 156 w 278"/>
                <a:gd name="T9" fmla="*/ 182 h 320"/>
                <a:gd name="T10" fmla="*/ 148 w 278"/>
                <a:gd name="T11" fmla="*/ 224 h 320"/>
                <a:gd name="T12" fmla="*/ 132 w 278"/>
                <a:gd name="T13" fmla="*/ 238 h 320"/>
                <a:gd name="T14" fmla="*/ 118 w 278"/>
                <a:gd name="T15" fmla="*/ 238 h 320"/>
                <a:gd name="T16" fmla="*/ 110 w 278"/>
                <a:gd name="T17" fmla="*/ 254 h 320"/>
                <a:gd name="T18" fmla="*/ 134 w 278"/>
                <a:gd name="T19" fmla="*/ 266 h 320"/>
                <a:gd name="T20" fmla="*/ 146 w 278"/>
                <a:gd name="T21" fmla="*/ 258 h 320"/>
                <a:gd name="T22" fmla="*/ 174 w 278"/>
                <a:gd name="T23" fmla="*/ 282 h 320"/>
                <a:gd name="T24" fmla="*/ 192 w 278"/>
                <a:gd name="T25" fmla="*/ 300 h 320"/>
                <a:gd name="T26" fmla="*/ 208 w 278"/>
                <a:gd name="T27" fmla="*/ 312 h 320"/>
                <a:gd name="T28" fmla="*/ 222 w 278"/>
                <a:gd name="T29" fmla="*/ 318 h 320"/>
                <a:gd name="T30" fmla="*/ 216 w 278"/>
                <a:gd name="T31" fmla="*/ 298 h 320"/>
                <a:gd name="T32" fmla="*/ 204 w 278"/>
                <a:gd name="T33" fmla="*/ 286 h 320"/>
                <a:gd name="T34" fmla="*/ 218 w 278"/>
                <a:gd name="T35" fmla="*/ 288 h 320"/>
                <a:gd name="T36" fmla="*/ 238 w 278"/>
                <a:gd name="T37" fmla="*/ 304 h 320"/>
                <a:gd name="T38" fmla="*/ 246 w 278"/>
                <a:gd name="T39" fmla="*/ 302 h 320"/>
                <a:gd name="T40" fmla="*/ 246 w 278"/>
                <a:gd name="T41" fmla="*/ 278 h 320"/>
                <a:gd name="T42" fmla="*/ 230 w 278"/>
                <a:gd name="T43" fmla="*/ 262 h 320"/>
                <a:gd name="T44" fmla="*/ 218 w 278"/>
                <a:gd name="T45" fmla="*/ 252 h 320"/>
                <a:gd name="T46" fmla="*/ 210 w 278"/>
                <a:gd name="T47" fmla="*/ 242 h 320"/>
                <a:gd name="T48" fmla="*/ 206 w 278"/>
                <a:gd name="T49" fmla="*/ 220 h 320"/>
                <a:gd name="T50" fmla="*/ 214 w 278"/>
                <a:gd name="T51" fmla="*/ 208 h 320"/>
                <a:gd name="T52" fmla="*/ 224 w 278"/>
                <a:gd name="T53" fmla="*/ 228 h 320"/>
                <a:gd name="T54" fmla="*/ 232 w 278"/>
                <a:gd name="T55" fmla="*/ 246 h 320"/>
                <a:gd name="T56" fmla="*/ 242 w 278"/>
                <a:gd name="T57" fmla="*/ 248 h 320"/>
                <a:gd name="T58" fmla="*/ 260 w 278"/>
                <a:gd name="T59" fmla="*/ 236 h 320"/>
                <a:gd name="T60" fmla="*/ 274 w 278"/>
                <a:gd name="T61" fmla="*/ 232 h 320"/>
                <a:gd name="T62" fmla="*/ 272 w 278"/>
                <a:gd name="T63" fmla="*/ 220 h 320"/>
                <a:gd name="T64" fmla="*/ 276 w 278"/>
                <a:gd name="T65" fmla="*/ 212 h 320"/>
                <a:gd name="T66" fmla="*/ 270 w 278"/>
                <a:gd name="T67" fmla="*/ 202 h 320"/>
                <a:gd name="T68" fmla="*/ 260 w 278"/>
                <a:gd name="T69" fmla="*/ 200 h 320"/>
                <a:gd name="T70" fmla="*/ 254 w 278"/>
                <a:gd name="T71" fmla="*/ 196 h 320"/>
                <a:gd name="T72" fmla="*/ 216 w 278"/>
                <a:gd name="T73" fmla="*/ 166 h 320"/>
                <a:gd name="T74" fmla="*/ 206 w 278"/>
                <a:gd name="T75" fmla="*/ 168 h 320"/>
                <a:gd name="T76" fmla="*/ 210 w 278"/>
                <a:gd name="T77" fmla="*/ 152 h 320"/>
                <a:gd name="T78" fmla="*/ 222 w 278"/>
                <a:gd name="T79" fmla="*/ 140 h 320"/>
                <a:gd name="T80" fmla="*/ 218 w 278"/>
                <a:gd name="T81" fmla="*/ 126 h 320"/>
                <a:gd name="T82" fmla="*/ 208 w 278"/>
                <a:gd name="T83" fmla="*/ 116 h 320"/>
                <a:gd name="T84" fmla="*/ 196 w 278"/>
                <a:gd name="T85" fmla="*/ 96 h 320"/>
                <a:gd name="T86" fmla="*/ 186 w 278"/>
                <a:gd name="T87" fmla="*/ 94 h 320"/>
                <a:gd name="T88" fmla="*/ 176 w 278"/>
                <a:gd name="T89" fmla="*/ 94 h 320"/>
                <a:gd name="T90" fmla="*/ 180 w 278"/>
                <a:gd name="T91" fmla="*/ 82 h 320"/>
                <a:gd name="T92" fmla="*/ 168 w 278"/>
                <a:gd name="T93" fmla="*/ 78 h 320"/>
                <a:gd name="T94" fmla="*/ 150 w 278"/>
                <a:gd name="T95" fmla="*/ 58 h 320"/>
                <a:gd name="T96" fmla="*/ 108 w 278"/>
                <a:gd name="T97" fmla="*/ 48 h 320"/>
                <a:gd name="T98" fmla="*/ 78 w 278"/>
                <a:gd name="T99" fmla="*/ 44 h 320"/>
                <a:gd name="T100" fmla="*/ 84 w 278"/>
                <a:gd name="T101" fmla="*/ 24 h 320"/>
                <a:gd name="T102" fmla="*/ 80 w 278"/>
                <a:gd name="T103" fmla="*/ 4 h 320"/>
                <a:gd name="T104" fmla="*/ 60 w 278"/>
                <a:gd name="T105" fmla="*/ 16 h 320"/>
                <a:gd name="T106" fmla="*/ 72 w 278"/>
                <a:gd name="T107" fmla="*/ 78 h 320"/>
                <a:gd name="T108" fmla="*/ 72 w 278"/>
                <a:gd name="T109" fmla="*/ 92 h 320"/>
                <a:gd name="T110" fmla="*/ 44 w 278"/>
                <a:gd name="T111" fmla="*/ 38 h 320"/>
                <a:gd name="T112" fmla="*/ 40 w 278"/>
                <a:gd name="T113" fmla="*/ 0 h 320"/>
                <a:gd name="T114" fmla="*/ 2 w 278"/>
                <a:gd name="T115" fmla="*/ 56 h 320"/>
                <a:gd name="T116" fmla="*/ 4 w 278"/>
                <a:gd name="T117" fmla="*/ 68 h 320"/>
                <a:gd name="T118" fmla="*/ 22 w 278"/>
                <a:gd name="T119" fmla="*/ 108 h 320"/>
                <a:gd name="T120" fmla="*/ 36 w 278"/>
                <a:gd name="T121" fmla="*/ 110 h 32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8"/>
                <a:gd name="T184" fmla="*/ 0 h 320"/>
                <a:gd name="T185" fmla="*/ 278 w 278"/>
                <a:gd name="T186" fmla="*/ 320 h 32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8" h="320">
                  <a:moveTo>
                    <a:pt x="80" y="124"/>
                  </a:moveTo>
                  <a:lnTo>
                    <a:pt x="92" y="126"/>
                  </a:lnTo>
                  <a:lnTo>
                    <a:pt x="92" y="124"/>
                  </a:lnTo>
                  <a:lnTo>
                    <a:pt x="92" y="122"/>
                  </a:lnTo>
                  <a:lnTo>
                    <a:pt x="94" y="122"/>
                  </a:lnTo>
                  <a:lnTo>
                    <a:pt x="98" y="124"/>
                  </a:lnTo>
                  <a:lnTo>
                    <a:pt x="102" y="126"/>
                  </a:lnTo>
                  <a:lnTo>
                    <a:pt x="106" y="128"/>
                  </a:lnTo>
                  <a:lnTo>
                    <a:pt x="110" y="128"/>
                  </a:lnTo>
                  <a:lnTo>
                    <a:pt x="116" y="130"/>
                  </a:lnTo>
                  <a:lnTo>
                    <a:pt x="134" y="138"/>
                  </a:lnTo>
                  <a:lnTo>
                    <a:pt x="136" y="140"/>
                  </a:lnTo>
                  <a:lnTo>
                    <a:pt x="138" y="142"/>
                  </a:lnTo>
                  <a:lnTo>
                    <a:pt x="138" y="144"/>
                  </a:lnTo>
                  <a:lnTo>
                    <a:pt x="138" y="146"/>
                  </a:lnTo>
                  <a:lnTo>
                    <a:pt x="136" y="150"/>
                  </a:lnTo>
                  <a:lnTo>
                    <a:pt x="136" y="148"/>
                  </a:lnTo>
                  <a:lnTo>
                    <a:pt x="138" y="148"/>
                  </a:lnTo>
                  <a:lnTo>
                    <a:pt x="142" y="148"/>
                  </a:lnTo>
                  <a:lnTo>
                    <a:pt x="146" y="148"/>
                  </a:lnTo>
                  <a:lnTo>
                    <a:pt x="148" y="150"/>
                  </a:lnTo>
                  <a:lnTo>
                    <a:pt x="152" y="152"/>
                  </a:lnTo>
                  <a:lnTo>
                    <a:pt x="152" y="156"/>
                  </a:lnTo>
                  <a:lnTo>
                    <a:pt x="154" y="160"/>
                  </a:lnTo>
                  <a:lnTo>
                    <a:pt x="156" y="170"/>
                  </a:lnTo>
                  <a:lnTo>
                    <a:pt x="156" y="182"/>
                  </a:lnTo>
                  <a:lnTo>
                    <a:pt x="156" y="196"/>
                  </a:lnTo>
                  <a:lnTo>
                    <a:pt x="150" y="210"/>
                  </a:lnTo>
                  <a:lnTo>
                    <a:pt x="150" y="214"/>
                  </a:lnTo>
                  <a:lnTo>
                    <a:pt x="150" y="218"/>
                  </a:lnTo>
                  <a:lnTo>
                    <a:pt x="148" y="224"/>
                  </a:lnTo>
                  <a:lnTo>
                    <a:pt x="146" y="230"/>
                  </a:lnTo>
                  <a:lnTo>
                    <a:pt x="140" y="234"/>
                  </a:lnTo>
                  <a:lnTo>
                    <a:pt x="140" y="236"/>
                  </a:lnTo>
                  <a:lnTo>
                    <a:pt x="138" y="236"/>
                  </a:lnTo>
                  <a:lnTo>
                    <a:pt x="136" y="238"/>
                  </a:lnTo>
                  <a:lnTo>
                    <a:pt x="132" y="238"/>
                  </a:lnTo>
                  <a:lnTo>
                    <a:pt x="128" y="238"/>
                  </a:lnTo>
                  <a:lnTo>
                    <a:pt x="126" y="238"/>
                  </a:lnTo>
                  <a:lnTo>
                    <a:pt x="124" y="238"/>
                  </a:lnTo>
                  <a:lnTo>
                    <a:pt x="124" y="236"/>
                  </a:lnTo>
                  <a:lnTo>
                    <a:pt x="120" y="236"/>
                  </a:lnTo>
                  <a:lnTo>
                    <a:pt x="118" y="238"/>
                  </a:lnTo>
                  <a:lnTo>
                    <a:pt x="116" y="240"/>
                  </a:lnTo>
                  <a:lnTo>
                    <a:pt x="112" y="244"/>
                  </a:lnTo>
                  <a:lnTo>
                    <a:pt x="110" y="250"/>
                  </a:lnTo>
                  <a:lnTo>
                    <a:pt x="110" y="252"/>
                  </a:lnTo>
                  <a:lnTo>
                    <a:pt x="110" y="254"/>
                  </a:lnTo>
                  <a:lnTo>
                    <a:pt x="112" y="256"/>
                  </a:lnTo>
                  <a:lnTo>
                    <a:pt x="114" y="260"/>
                  </a:lnTo>
                  <a:lnTo>
                    <a:pt x="116" y="262"/>
                  </a:lnTo>
                  <a:lnTo>
                    <a:pt x="122" y="264"/>
                  </a:lnTo>
                  <a:lnTo>
                    <a:pt x="126" y="266"/>
                  </a:lnTo>
                  <a:lnTo>
                    <a:pt x="134" y="266"/>
                  </a:lnTo>
                  <a:lnTo>
                    <a:pt x="136" y="266"/>
                  </a:lnTo>
                  <a:lnTo>
                    <a:pt x="138" y="264"/>
                  </a:lnTo>
                  <a:lnTo>
                    <a:pt x="140" y="262"/>
                  </a:lnTo>
                  <a:lnTo>
                    <a:pt x="144" y="262"/>
                  </a:lnTo>
                  <a:lnTo>
                    <a:pt x="146" y="260"/>
                  </a:lnTo>
                  <a:lnTo>
                    <a:pt x="146" y="258"/>
                  </a:lnTo>
                  <a:lnTo>
                    <a:pt x="144" y="256"/>
                  </a:lnTo>
                  <a:lnTo>
                    <a:pt x="162" y="274"/>
                  </a:lnTo>
                  <a:lnTo>
                    <a:pt x="174" y="276"/>
                  </a:lnTo>
                  <a:lnTo>
                    <a:pt x="174" y="278"/>
                  </a:lnTo>
                  <a:lnTo>
                    <a:pt x="174" y="282"/>
                  </a:lnTo>
                  <a:lnTo>
                    <a:pt x="174" y="284"/>
                  </a:lnTo>
                  <a:lnTo>
                    <a:pt x="176" y="288"/>
                  </a:lnTo>
                  <a:lnTo>
                    <a:pt x="180" y="292"/>
                  </a:lnTo>
                  <a:lnTo>
                    <a:pt x="184" y="296"/>
                  </a:lnTo>
                  <a:lnTo>
                    <a:pt x="192" y="298"/>
                  </a:lnTo>
                  <a:lnTo>
                    <a:pt x="192" y="300"/>
                  </a:lnTo>
                  <a:lnTo>
                    <a:pt x="196" y="300"/>
                  </a:lnTo>
                  <a:lnTo>
                    <a:pt x="200" y="302"/>
                  </a:lnTo>
                  <a:lnTo>
                    <a:pt x="202" y="306"/>
                  </a:lnTo>
                  <a:lnTo>
                    <a:pt x="206" y="310"/>
                  </a:lnTo>
                  <a:lnTo>
                    <a:pt x="206" y="312"/>
                  </a:lnTo>
                  <a:lnTo>
                    <a:pt x="208" y="312"/>
                  </a:lnTo>
                  <a:lnTo>
                    <a:pt x="210" y="314"/>
                  </a:lnTo>
                  <a:lnTo>
                    <a:pt x="212" y="316"/>
                  </a:lnTo>
                  <a:lnTo>
                    <a:pt x="214" y="318"/>
                  </a:lnTo>
                  <a:lnTo>
                    <a:pt x="218" y="320"/>
                  </a:lnTo>
                  <a:lnTo>
                    <a:pt x="220" y="320"/>
                  </a:lnTo>
                  <a:lnTo>
                    <a:pt x="222" y="318"/>
                  </a:lnTo>
                  <a:lnTo>
                    <a:pt x="222" y="316"/>
                  </a:lnTo>
                  <a:lnTo>
                    <a:pt x="222" y="310"/>
                  </a:lnTo>
                  <a:lnTo>
                    <a:pt x="220" y="306"/>
                  </a:lnTo>
                  <a:lnTo>
                    <a:pt x="218" y="302"/>
                  </a:lnTo>
                  <a:lnTo>
                    <a:pt x="216" y="298"/>
                  </a:lnTo>
                  <a:lnTo>
                    <a:pt x="212" y="294"/>
                  </a:lnTo>
                  <a:lnTo>
                    <a:pt x="210" y="290"/>
                  </a:lnTo>
                  <a:lnTo>
                    <a:pt x="206" y="290"/>
                  </a:lnTo>
                  <a:lnTo>
                    <a:pt x="206" y="288"/>
                  </a:lnTo>
                  <a:lnTo>
                    <a:pt x="204" y="286"/>
                  </a:lnTo>
                  <a:lnTo>
                    <a:pt x="206" y="284"/>
                  </a:lnTo>
                  <a:lnTo>
                    <a:pt x="208" y="284"/>
                  </a:lnTo>
                  <a:lnTo>
                    <a:pt x="210" y="284"/>
                  </a:lnTo>
                  <a:lnTo>
                    <a:pt x="214" y="286"/>
                  </a:lnTo>
                  <a:lnTo>
                    <a:pt x="218" y="288"/>
                  </a:lnTo>
                  <a:lnTo>
                    <a:pt x="222" y="290"/>
                  </a:lnTo>
                  <a:lnTo>
                    <a:pt x="228" y="292"/>
                  </a:lnTo>
                  <a:lnTo>
                    <a:pt x="232" y="296"/>
                  </a:lnTo>
                  <a:lnTo>
                    <a:pt x="236" y="300"/>
                  </a:lnTo>
                  <a:lnTo>
                    <a:pt x="238" y="304"/>
                  </a:lnTo>
                  <a:lnTo>
                    <a:pt x="240" y="306"/>
                  </a:lnTo>
                  <a:lnTo>
                    <a:pt x="240" y="308"/>
                  </a:lnTo>
                  <a:lnTo>
                    <a:pt x="242" y="308"/>
                  </a:lnTo>
                  <a:lnTo>
                    <a:pt x="244" y="306"/>
                  </a:lnTo>
                  <a:lnTo>
                    <a:pt x="246" y="304"/>
                  </a:lnTo>
                  <a:lnTo>
                    <a:pt x="246" y="302"/>
                  </a:lnTo>
                  <a:lnTo>
                    <a:pt x="248" y="300"/>
                  </a:lnTo>
                  <a:lnTo>
                    <a:pt x="248" y="296"/>
                  </a:lnTo>
                  <a:lnTo>
                    <a:pt x="250" y="290"/>
                  </a:lnTo>
                  <a:lnTo>
                    <a:pt x="250" y="286"/>
                  </a:lnTo>
                  <a:lnTo>
                    <a:pt x="248" y="282"/>
                  </a:lnTo>
                  <a:lnTo>
                    <a:pt x="246" y="278"/>
                  </a:lnTo>
                  <a:lnTo>
                    <a:pt x="244" y="276"/>
                  </a:lnTo>
                  <a:lnTo>
                    <a:pt x="242" y="274"/>
                  </a:lnTo>
                  <a:lnTo>
                    <a:pt x="240" y="272"/>
                  </a:lnTo>
                  <a:lnTo>
                    <a:pt x="236" y="268"/>
                  </a:lnTo>
                  <a:lnTo>
                    <a:pt x="232" y="264"/>
                  </a:lnTo>
                  <a:lnTo>
                    <a:pt x="230" y="262"/>
                  </a:lnTo>
                  <a:lnTo>
                    <a:pt x="226" y="260"/>
                  </a:lnTo>
                  <a:lnTo>
                    <a:pt x="224" y="258"/>
                  </a:lnTo>
                  <a:lnTo>
                    <a:pt x="222" y="258"/>
                  </a:lnTo>
                  <a:lnTo>
                    <a:pt x="220" y="256"/>
                  </a:lnTo>
                  <a:lnTo>
                    <a:pt x="218" y="252"/>
                  </a:lnTo>
                  <a:lnTo>
                    <a:pt x="218" y="250"/>
                  </a:lnTo>
                  <a:lnTo>
                    <a:pt x="216" y="250"/>
                  </a:lnTo>
                  <a:lnTo>
                    <a:pt x="214" y="248"/>
                  </a:lnTo>
                  <a:lnTo>
                    <a:pt x="212" y="246"/>
                  </a:lnTo>
                  <a:lnTo>
                    <a:pt x="210" y="242"/>
                  </a:lnTo>
                  <a:lnTo>
                    <a:pt x="208" y="238"/>
                  </a:lnTo>
                  <a:lnTo>
                    <a:pt x="208" y="230"/>
                  </a:lnTo>
                  <a:lnTo>
                    <a:pt x="206" y="226"/>
                  </a:lnTo>
                  <a:lnTo>
                    <a:pt x="206" y="224"/>
                  </a:lnTo>
                  <a:lnTo>
                    <a:pt x="206" y="220"/>
                  </a:lnTo>
                  <a:lnTo>
                    <a:pt x="206" y="216"/>
                  </a:lnTo>
                  <a:lnTo>
                    <a:pt x="208" y="212"/>
                  </a:lnTo>
                  <a:lnTo>
                    <a:pt x="210" y="208"/>
                  </a:lnTo>
                  <a:lnTo>
                    <a:pt x="212" y="208"/>
                  </a:lnTo>
                  <a:lnTo>
                    <a:pt x="214" y="208"/>
                  </a:lnTo>
                  <a:lnTo>
                    <a:pt x="216" y="210"/>
                  </a:lnTo>
                  <a:lnTo>
                    <a:pt x="220" y="212"/>
                  </a:lnTo>
                  <a:lnTo>
                    <a:pt x="222" y="216"/>
                  </a:lnTo>
                  <a:lnTo>
                    <a:pt x="222" y="220"/>
                  </a:lnTo>
                  <a:lnTo>
                    <a:pt x="224" y="226"/>
                  </a:lnTo>
                  <a:lnTo>
                    <a:pt x="224" y="228"/>
                  </a:lnTo>
                  <a:lnTo>
                    <a:pt x="226" y="230"/>
                  </a:lnTo>
                  <a:lnTo>
                    <a:pt x="228" y="234"/>
                  </a:lnTo>
                  <a:lnTo>
                    <a:pt x="230" y="240"/>
                  </a:lnTo>
                  <a:lnTo>
                    <a:pt x="230" y="244"/>
                  </a:lnTo>
                  <a:lnTo>
                    <a:pt x="232" y="246"/>
                  </a:lnTo>
                  <a:lnTo>
                    <a:pt x="232" y="248"/>
                  </a:lnTo>
                  <a:lnTo>
                    <a:pt x="234" y="250"/>
                  </a:lnTo>
                  <a:lnTo>
                    <a:pt x="236" y="250"/>
                  </a:lnTo>
                  <a:lnTo>
                    <a:pt x="238" y="250"/>
                  </a:lnTo>
                  <a:lnTo>
                    <a:pt x="242" y="248"/>
                  </a:lnTo>
                  <a:lnTo>
                    <a:pt x="246" y="244"/>
                  </a:lnTo>
                  <a:lnTo>
                    <a:pt x="248" y="244"/>
                  </a:lnTo>
                  <a:lnTo>
                    <a:pt x="250" y="242"/>
                  </a:lnTo>
                  <a:lnTo>
                    <a:pt x="252" y="240"/>
                  </a:lnTo>
                  <a:lnTo>
                    <a:pt x="256" y="238"/>
                  </a:lnTo>
                  <a:lnTo>
                    <a:pt x="260" y="236"/>
                  </a:lnTo>
                  <a:lnTo>
                    <a:pt x="264" y="234"/>
                  </a:lnTo>
                  <a:lnTo>
                    <a:pt x="266" y="234"/>
                  </a:lnTo>
                  <a:lnTo>
                    <a:pt x="268" y="234"/>
                  </a:lnTo>
                  <a:lnTo>
                    <a:pt x="270" y="234"/>
                  </a:lnTo>
                  <a:lnTo>
                    <a:pt x="272" y="234"/>
                  </a:lnTo>
                  <a:lnTo>
                    <a:pt x="274" y="232"/>
                  </a:lnTo>
                  <a:lnTo>
                    <a:pt x="276" y="230"/>
                  </a:lnTo>
                  <a:lnTo>
                    <a:pt x="278" y="228"/>
                  </a:lnTo>
                  <a:lnTo>
                    <a:pt x="276" y="224"/>
                  </a:lnTo>
                  <a:lnTo>
                    <a:pt x="274" y="220"/>
                  </a:lnTo>
                  <a:lnTo>
                    <a:pt x="272" y="220"/>
                  </a:lnTo>
                  <a:lnTo>
                    <a:pt x="270" y="220"/>
                  </a:lnTo>
                  <a:lnTo>
                    <a:pt x="268" y="218"/>
                  </a:lnTo>
                  <a:lnTo>
                    <a:pt x="266" y="218"/>
                  </a:lnTo>
                  <a:lnTo>
                    <a:pt x="266" y="214"/>
                  </a:lnTo>
                  <a:lnTo>
                    <a:pt x="276" y="212"/>
                  </a:lnTo>
                  <a:lnTo>
                    <a:pt x="276" y="210"/>
                  </a:lnTo>
                  <a:lnTo>
                    <a:pt x="276" y="208"/>
                  </a:lnTo>
                  <a:lnTo>
                    <a:pt x="274" y="206"/>
                  </a:lnTo>
                  <a:lnTo>
                    <a:pt x="272" y="204"/>
                  </a:lnTo>
                  <a:lnTo>
                    <a:pt x="270" y="202"/>
                  </a:lnTo>
                  <a:lnTo>
                    <a:pt x="270" y="200"/>
                  </a:lnTo>
                  <a:lnTo>
                    <a:pt x="268" y="198"/>
                  </a:lnTo>
                  <a:lnTo>
                    <a:pt x="266" y="198"/>
                  </a:lnTo>
                  <a:lnTo>
                    <a:pt x="262" y="198"/>
                  </a:lnTo>
                  <a:lnTo>
                    <a:pt x="262" y="200"/>
                  </a:lnTo>
                  <a:lnTo>
                    <a:pt x="260" y="200"/>
                  </a:lnTo>
                  <a:lnTo>
                    <a:pt x="258" y="200"/>
                  </a:lnTo>
                  <a:lnTo>
                    <a:pt x="256" y="202"/>
                  </a:lnTo>
                  <a:lnTo>
                    <a:pt x="254" y="202"/>
                  </a:lnTo>
                  <a:lnTo>
                    <a:pt x="254" y="200"/>
                  </a:lnTo>
                  <a:lnTo>
                    <a:pt x="254" y="198"/>
                  </a:lnTo>
                  <a:lnTo>
                    <a:pt x="254" y="196"/>
                  </a:lnTo>
                  <a:lnTo>
                    <a:pt x="252" y="194"/>
                  </a:lnTo>
                  <a:lnTo>
                    <a:pt x="252" y="190"/>
                  </a:lnTo>
                  <a:lnTo>
                    <a:pt x="248" y="186"/>
                  </a:lnTo>
                  <a:lnTo>
                    <a:pt x="244" y="182"/>
                  </a:lnTo>
                  <a:lnTo>
                    <a:pt x="228" y="176"/>
                  </a:lnTo>
                  <a:lnTo>
                    <a:pt x="216" y="166"/>
                  </a:lnTo>
                  <a:lnTo>
                    <a:pt x="214" y="166"/>
                  </a:lnTo>
                  <a:lnTo>
                    <a:pt x="212" y="168"/>
                  </a:lnTo>
                  <a:lnTo>
                    <a:pt x="210" y="168"/>
                  </a:lnTo>
                  <a:lnTo>
                    <a:pt x="208" y="168"/>
                  </a:lnTo>
                  <a:lnTo>
                    <a:pt x="206" y="168"/>
                  </a:lnTo>
                  <a:lnTo>
                    <a:pt x="206" y="166"/>
                  </a:lnTo>
                  <a:lnTo>
                    <a:pt x="206" y="162"/>
                  </a:lnTo>
                  <a:lnTo>
                    <a:pt x="208" y="158"/>
                  </a:lnTo>
                  <a:lnTo>
                    <a:pt x="208" y="156"/>
                  </a:lnTo>
                  <a:lnTo>
                    <a:pt x="210" y="152"/>
                  </a:lnTo>
                  <a:lnTo>
                    <a:pt x="208" y="150"/>
                  </a:lnTo>
                  <a:lnTo>
                    <a:pt x="218" y="148"/>
                  </a:lnTo>
                  <a:lnTo>
                    <a:pt x="220" y="148"/>
                  </a:lnTo>
                  <a:lnTo>
                    <a:pt x="220" y="146"/>
                  </a:lnTo>
                  <a:lnTo>
                    <a:pt x="222" y="144"/>
                  </a:lnTo>
                  <a:lnTo>
                    <a:pt x="222" y="140"/>
                  </a:lnTo>
                  <a:lnTo>
                    <a:pt x="218" y="136"/>
                  </a:lnTo>
                  <a:lnTo>
                    <a:pt x="218" y="132"/>
                  </a:lnTo>
                  <a:lnTo>
                    <a:pt x="216" y="130"/>
                  </a:lnTo>
                  <a:lnTo>
                    <a:pt x="218" y="126"/>
                  </a:lnTo>
                  <a:lnTo>
                    <a:pt x="220" y="124"/>
                  </a:lnTo>
                  <a:lnTo>
                    <a:pt x="220" y="122"/>
                  </a:lnTo>
                  <a:lnTo>
                    <a:pt x="218" y="120"/>
                  </a:lnTo>
                  <a:lnTo>
                    <a:pt x="218" y="118"/>
                  </a:lnTo>
                  <a:lnTo>
                    <a:pt x="214" y="116"/>
                  </a:lnTo>
                  <a:lnTo>
                    <a:pt x="208" y="116"/>
                  </a:lnTo>
                  <a:lnTo>
                    <a:pt x="208" y="104"/>
                  </a:lnTo>
                  <a:lnTo>
                    <a:pt x="206" y="104"/>
                  </a:lnTo>
                  <a:lnTo>
                    <a:pt x="204" y="102"/>
                  </a:lnTo>
                  <a:lnTo>
                    <a:pt x="200" y="102"/>
                  </a:lnTo>
                  <a:lnTo>
                    <a:pt x="196" y="98"/>
                  </a:lnTo>
                  <a:lnTo>
                    <a:pt x="196" y="96"/>
                  </a:lnTo>
                  <a:lnTo>
                    <a:pt x="194" y="94"/>
                  </a:lnTo>
                  <a:lnTo>
                    <a:pt x="192" y="92"/>
                  </a:lnTo>
                  <a:lnTo>
                    <a:pt x="190" y="92"/>
                  </a:lnTo>
                  <a:lnTo>
                    <a:pt x="186" y="94"/>
                  </a:lnTo>
                  <a:lnTo>
                    <a:pt x="184" y="94"/>
                  </a:lnTo>
                  <a:lnTo>
                    <a:pt x="182" y="96"/>
                  </a:lnTo>
                  <a:lnTo>
                    <a:pt x="180" y="96"/>
                  </a:lnTo>
                  <a:lnTo>
                    <a:pt x="178" y="96"/>
                  </a:lnTo>
                  <a:lnTo>
                    <a:pt x="176" y="96"/>
                  </a:lnTo>
                  <a:lnTo>
                    <a:pt x="176" y="94"/>
                  </a:lnTo>
                  <a:lnTo>
                    <a:pt x="178" y="90"/>
                  </a:lnTo>
                  <a:lnTo>
                    <a:pt x="178" y="88"/>
                  </a:lnTo>
                  <a:lnTo>
                    <a:pt x="180" y="86"/>
                  </a:lnTo>
                  <a:lnTo>
                    <a:pt x="180" y="84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6" y="78"/>
                  </a:lnTo>
                  <a:lnTo>
                    <a:pt x="172" y="76"/>
                  </a:lnTo>
                  <a:lnTo>
                    <a:pt x="170" y="78"/>
                  </a:lnTo>
                  <a:lnTo>
                    <a:pt x="168" y="78"/>
                  </a:lnTo>
                  <a:lnTo>
                    <a:pt x="166" y="78"/>
                  </a:lnTo>
                  <a:lnTo>
                    <a:pt x="164" y="76"/>
                  </a:lnTo>
                  <a:lnTo>
                    <a:pt x="160" y="74"/>
                  </a:lnTo>
                  <a:lnTo>
                    <a:pt x="156" y="70"/>
                  </a:lnTo>
                  <a:lnTo>
                    <a:pt x="152" y="62"/>
                  </a:lnTo>
                  <a:lnTo>
                    <a:pt x="150" y="58"/>
                  </a:lnTo>
                  <a:lnTo>
                    <a:pt x="144" y="54"/>
                  </a:lnTo>
                  <a:lnTo>
                    <a:pt x="132" y="48"/>
                  </a:lnTo>
                  <a:lnTo>
                    <a:pt x="114" y="46"/>
                  </a:lnTo>
                  <a:lnTo>
                    <a:pt x="112" y="46"/>
                  </a:lnTo>
                  <a:lnTo>
                    <a:pt x="108" y="48"/>
                  </a:lnTo>
                  <a:lnTo>
                    <a:pt x="106" y="48"/>
                  </a:lnTo>
                  <a:lnTo>
                    <a:pt x="102" y="48"/>
                  </a:lnTo>
                  <a:lnTo>
                    <a:pt x="98" y="48"/>
                  </a:lnTo>
                  <a:lnTo>
                    <a:pt x="96" y="44"/>
                  </a:lnTo>
                  <a:lnTo>
                    <a:pt x="94" y="38"/>
                  </a:lnTo>
                  <a:lnTo>
                    <a:pt x="78" y="44"/>
                  </a:lnTo>
                  <a:lnTo>
                    <a:pt x="78" y="42"/>
                  </a:lnTo>
                  <a:lnTo>
                    <a:pt x="80" y="40"/>
                  </a:lnTo>
                  <a:lnTo>
                    <a:pt x="82" y="34"/>
                  </a:lnTo>
                  <a:lnTo>
                    <a:pt x="82" y="28"/>
                  </a:lnTo>
                  <a:lnTo>
                    <a:pt x="82" y="26"/>
                  </a:lnTo>
                  <a:lnTo>
                    <a:pt x="84" y="24"/>
                  </a:lnTo>
                  <a:lnTo>
                    <a:pt x="84" y="20"/>
                  </a:lnTo>
                  <a:lnTo>
                    <a:pt x="84" y="16"/>
                  </a:lnTo>
                  <a:lnTo>
                    <a:pt x="86" y="12"/>
                  </a:lnTo>
                  <a:lnTo>
                    <a:pt x="84" y="8"/>
                  </a:lnTo>
                  <a:lnTo>
                    <a:pt x="82" y="6"/>
                  </a:lnTo>
                  <a:lnTo>
                    <a:pt x="80" y="4"/>
                  </a:lnTo>
                  <a:lnTo>
                    <a:pt x="78" y="4"/>
                  </a:lnTo>
                  <a:lnTo>
                    <a:pt x="76" y="4"/>
                  </a:lnTo>
                  <a:lnTo>
                    <a:pt x="72" y="6"/>
                  </a:lnTo>
                  <a:lnTo>
                    <a:pt x="68" y="8"/>
                  </a:lnTo>
                  <a:lnTo>
                    <a:pt x="64" y="12"/>
                  </a:lnTo>
                  <a:lnTo>
                    <a:pt x="60" y="16"/>
                  </a:lnTo>
                  <a:lnTo>
                    <a:pt x="56" y="24"/>
                  </a:lnTo>
                  <a:lnTo>
                    <a:pt x="56" y="28"/>
                  </a:lnTo>
                  <a:lnTo>
                    <a:pt x="54" y="36"/>
                  </a:lnTo>
                  <a:lnTo>
                    <a:pt x="54" y="46"/>
                  </a:lnTo>
                  <a:lnTo>
                    <a:pt x="56" y="58"/>
                  </a:lnTo>
                  <a:lnTo>
                    <a:pt x="72" y="78"/>
                  </a:lnTo>
                  <a:lnTo>
                    <a:pt x="72" y="80"/>
                  </a:lnTo>
                  <a:lnTo>
                    <a:pt x="72" y="84"/>
                  </a:lnTo>
                  <a:lnTo>
                    <a:pt x="72" y="86"/>
                  </a:lnTo>
                  <a:lnTo>
                    <a:pt x="72" y="90"/>
                  </a:lnTo>
                  <a:lnTo>
                    <a:pt x="72" y="92"/>
                  </a:lnTo>
                  <a:lnTo>
                    <a:pt x="70" y="92"/>
                  </a:lnTo>
                  <a:lnTo>
                    <a:pt x="68" y="90"/>
                  </a:lnTo>
                  <a:lnTo>
                    <a:pt x="64" y="86"/>
                  </a:lnTo>
                  <a:lnTo>
                    <a:pt x="56" y="76"/>
                  </a:lnTo>
                  <a:lnTo>
                    <a:pt x="48" y="60"/>
                  </a:lnTo>
                  <a:lnTo>
                    <a:pt x="44" y="38"/>
                  </a:lnTo>
                  <a:lnTo>
                    <a:pt x="44" y="32"/>
                  </a:lnTo>
                  <a:lnTo>
                    <a:pt x="46" y="20"/>
                  </a:lnTo>
                  <a:lnTo>
                    <a:pt x="52" y="4"/>
                  </a:lnTo>
                  <a:lnTo>
                    <a:pt x="52" y="2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32" y="4"/>
                  </a:lnTo>
                  <a:lnTo>
                    <a:pt x="18" y="14"/>
                  </a:lnTo>
                  <a:lnTo>
                    <a:pt x="16" y="18"/>
                  </a:lnTo>
                  <a:lnTo>
                    <a:pt x="10" y="30"/>
                  </a:lnTo>
                  <a:lnTo>
                    <a:pt x="4" y="42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4" y="68"/>
                  </a:lnTo>
                  <a:lnTo>
                    <a:pt x="6" y="72"/>
                  </a:lnTo>
                  <a:lnTo>
                    <a:pt x="12" y="80"/>
                  </a:lnTo>
                  <a:lnTo>
                    <a:pt x="18" y="88"/>
                  </a:lnTo>
                  <a:lnTo>
                    <a:pt x="22" y="98"/>
                  </a:lnTo>
                  <a:lnTo>
                    <a:pt x="24" y="104"/>
                  </a:lnTo>
                  <a:lnTo>
                    <a:pt x="22" y="108"/>
                  </a:lnTo>
                  <a:lnTo>
                    <a:pt x="26" y="112"/>
                  </a:lnTo>
                  <a:lnTo>
                    <a:pt x="28" y="110"/>
                  </a:lnTo>
                  <a:lnTo>
                    <a:pt x="30" y="108"/>
                  </a:lnTo>
                  <a:lnTo>
                    <a:pt x="32" y="108"/>
                  </a:lnTo>
                  <a:lnTo>
                    <a:pt x="36" y="110"/>
                  </a:lnTo>
                  <a:lnTo>
                    <a:pt x="40" y="112"/>
                  </a:lnTo>
                  <a:lnTo>
                    <a:pt x="48" y="118"/>
                  </a:lnTo>
                  <a:lnTo>
                    <a:pt x="62" y="122"/>
                  </a:lnTo>
                  <a:lnTo>
                    <a:pt x="80" y="12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52" name="Freeform 349"/>
            <p:cNvSpPr>
              <a:spLocks noChangeArrowheads="1"/>
            </p:cNvSpPr>
            <p:nvPr/>
          </p:nvSpPr>
          <p:spPr bwMode="auto">
            <a:xfrm>
              <a:off x="3734" y="622"/>
              <a:ext cx="80" cy="58"/>
            </a:xfrm>
            <a:custGeom>
              <a:avLst/>
              <a:gdLst>
                <a:gd name="T0" fmla="*/ 6 w 80"/>
                <a:gd name="T1" fmla="*/ 36 h 58"/>
                <a:gd name="T2" fmla="*/ 0 w 80"/>
                <a:gd name="T3" fmla="*/ 46 h 58"/>
                <a:gd name="T4" fmla="*/ 2 w 80"/>
                <a:gd name="T5" fmla="*/ 46 h 58"/>
                <a:gd name="T6" fmla="*/ 4 w 80"/>
                <a:gd name="T7" fmla="*/ 44 h 58"/>
                <a:gd name="T8" fmla="*/ 6 w 80"/>
                <a:gd name="T9" fmla="*/ 44 h 58"/>
                <a:gd name="T10" fmla="*/ 10 w 80"/>
                <a:gd name="T11" fmla="*/ 44 h 58"/>
                <a:gd name="T12" fmla="*/ 12 w 80"/>
                <a:gd name="T13" fmla="*/ 44 h 58"/>
                <a:gd name="T14" fmla="*/ 14 w 80"/>
                <a:gd name="T15" fmla="*/ 46 h 58"/>
                <a:gd name="T16" fmla="*/ 16 w 80"/>
                <a:gd name="T17" fmla="*/ 48 h 58"/>
                <a:gd name="T18" fmla="*/ 16 w 80"/>
                <a:gd name="T19" fmla="*/ 50 h 58"/>
                <a:gd name="T20" fmla="*/ 16 w 80"/>
                <a:gd name="T21" fmla="*/ 52 h 58"/>
                <a:gd name="T22" fmla="*/ 18 w 80"/>
                <a:gd name="T23" fmla="*/ 54 h 58"/>
                <a:gd name="T24" fmla="*/ 20 w 80"/>
                <a:gd name="T25" fmla="*/ 56 h 58"/>
                <a:gd name="T26" fmla="*/ 22 w 80"/>
                <a:gd name="T27" fmla="*/ 58 h 58"/>
                <a:gd name="T28" fmla="*/ 26 w 80"/>
                <a:gd name="T29" fmla="*/ 58 h 58"/>
                <a:gd name="T30" fmla="*/ 30 w 80"/>
                <a:gd name="T31" fmla="*/ 58 h 58"/>
                <a:gd name="T32" fmla="*/ 34 w 80"/>
                <a:gd name="T33" fmla="*/ 56 h 58"/>
                <a:gd name="T34" fmla="*/ 54 w 80"/>
                <a:gd name="T35" fmla="*/ 44 h 58"/>
                <a:gd name="T36" fmla="*/ 72 w 80"/>
                <a:gd name="T37" fmla="*/ 48 h 58"/>
                <a:gd name="T38" fmla="*/ 80 w 80"/>
                <a:gd name="T39" fmla="*/ 42 h 58"/>
                <a:gd name="T40" fmla="*/ 80 w 80"/>
                <a:gd name="T41" fmla="*/ 40 h 58"/>
                <a:gd name="T42" fmla="*/ 78 w 80"/>
                <a:gd name="T43" fmla="*/ 38 h 58"/>
                <a:gd name="T44" fmla="*/ 74 w 80"/>
                <a:gd name="T45" fmla="*/ 34 h 58"/>
                <a:gd name="T46" fmla="*/ 70 w 80"/>
                <a:gd name="T47" fmla="*/ 30 h 58"/>
                <a:gd name="T48" fmla="*/ 66 w 80"/>
                <a:gd name="T49" fmla="*/ 26 h 58"/>
                <a:gd name="T50" fmla="*/ 60 w 80"/>
                <a:gd name="T51" fmla="*/ 24 h 58"/>
                <a:gd name="T52" fmla="*/ 60 w 80"/>
                <a:gd name="T53" fmla="*/ 24 h 58"/>
                <a:gd name="T54" fmla="*/ 58 w 80"/>
                <a:gd name="T55" fmla="*/ 22 h 58"/>
                <a:gd name="T56" fmla="*/ 54 w 80"/>
                <a:gd name="T57" fmla="*/ 20 h 58"/>
                <a:gd name="T58" fmla="*/ 50 w 80"/>
                <a:gd name="T59" fmla="*/ 16 h 58"/>
                <a:gd name="T60" fmla="*/ 46 w 80"/>
                <a:gd name="T61" fmla="*/ 14 h 58"/>
                <a:gd name="T62" fmla="*/ 42 w 80"/>
                <a:gd name="T63" fmla="*/ 12 h 58"/>
                <a:gd name="T64" fmla="*/ 38 w 80"/>
                <a:gd name="T65" fmla="*/ 10 h 58"/>
                <a:gd name="T66" fmla="*/ 34 w 80"/>
                <a:gd name="T67" fmla="*/ 10 h 58"/>
                <a:gd name="T68" fmla="*/ 32 w 80"/>
                <a:gd name="T69" fmla="*/ 0 h 58"/>
                <a:gd name="T70" fmla="*/ 22 w 80"/>
                <a:gd name="T71" fmla="*/ 14 h 58"/>
                <a:gd name="T72" fmla="*/ 20 w 80"/>
                <a:gd name="T73" fmla="*/ 14 h 58"/>
                <a:gd name="T74" fmla="*/ 18 w 80"/>
                <a:gd name="T75" fmla="*/ 14 h 58"/>
                <a:gd name="T76" fmla="*/ 16 w 80"/>
                <a:gd name="T77" fmla="*/ 16 h 58"/>
                <a:gd name="T78" fmla="*/ 12 w 80"/>
                <a:gd name="T79" fmla="*/ 18 h 58"/>
                <a:gd name="T80" fmla="*/ 10 w 80"/>
                <a:gd name="T81" fmla="*/ 20 h 58"/>
                <a:gd name="T82" fmla="*/ 6 w 80"/>
                <a:gd name="T83" fmla="*/ 24 h 58"/>
                <a:gd name="T84" fmla="*/ 6 w 80"/>
                <a:gd name="T85" fmla="*/ 30 h 58"/>
                <a:gd name="T86" fmla="*/ 6 w 80"/>
                <a:gd name="T87" fmla="*/ 36 h 5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80"/>
                <a:gd name="T133" fmla="*/ 0 h 58"/>
                <a:gd name="T134" fmla="*/ 80 w 80"/>
                <a:gd name="T135" fmla="*/ 58 h 5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80" h="58">
                  <a:moveTo>
                    <a:pt x="6" y="36"/>
                  </a:moveTo>
                  <a:lnTo>
                    <a:pt x="0" y="46"/>
                  </a:lnTo>
                  <a:lnTo>
                    <a:pt x="2" y="46"/>
                  </a:lnTo>
                  <a:lnTo>
                    <a:pt x="4" y="44"/>
                  </a:lnTo>
                  <a:lnTo>
                    <a:pt x="6" y="44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4" y="46"/>
                  </a:lnTo>
                  <a:lnTo>
                    <a:pt x="16" y="48"/>
                  </a:lnTo>
                  <a:lnTo>
                    <a:pt x="16" y="50"/>
                  </a:lnTo>
                  <a:lnTo>
                    <a:pt x="16" y="52"/>
                  </a:lnTo>
                  <a:lnTo>
                    <a:pt x="18" y="54"/>
                  </a:lnTo>
                  <a:lnTo>
                    <a:pt x="20" y="56"/>
                  </a:lnTo>
                  <a:lnTo>
                    <a:pt x="22" y="58"/>
                  </a:lnTo>
                  <a:lnTo>
                    <a:pt x="26" y="58"/>
                  </a:lnTo>
                  <a:lnTo>
                    <a:pt x="30" y="58"/>
                  </a:lnTo>
                  <a:lnTo>
                    <a:pt x="34" y="56"/>
                  </a:lnTo>
                  <a:lnTo>
                    <a:pt x="54" y="44"/>
                  </a:lnTo>
                  <a:lnTo>
                    <a:pt x="72" y="48"/>
                  </a:lnTo>
                  <a:lnTo>
                    <a:pt x="80" y="42"/>
                  </a:lnTo>
                  <a:lnTo>
                    <a:pt x="80" y="40"/>
                  </a:lnTo>
                  <a:lnTo>
                    <a:pt x="78" y="38"/>
                  </a:lnTo>
                  <a:lnTo>
                    <a:pt x="74" y="34"/>
                  </a:lnTo>
                  <a:lnTo>
                    <a:pt x="70" y="30"/>
                  </a:lnTo>
                  <a:lnTo>
                    <a:pt x="66" y="26"/>
                  </a:lnTo>
                  <a:lnTo>
                    <a:pt x="60" y="24"/>
                  </a:lnTo>
                  <a:lnTo>
                    <a:pt x="58" y="22"/>
                  </a:lnTo>
                  <a:lnTo>
                    <a:pt x="54" y="20"/>
                  </a:lnTo>
                  <a:lnTo>
                    <a:pt x="50" y="16"/>
                  </a:lnTo>
                  <a:lnTo>
                    <a:pt x="46" y="14"/>
                  </a:lnTo>
                  <a:lnTo>
                    <a:pt x="42" y="12"/>
                  </a:lnTo>
                  <a:lnTo>
                    <a:pt x="38" y="10"/>
                  </a:lnTo>
                  <a:lnTo>
                    <a:pt x="34" y="10"/>
                  </a:lnTo>
                  <a:lnTo>
                    <a:pt x="32" y="0"/>
                  </a:lnTo>
                  <a:lnTo>
                    <a:pt x="22" y="14"/>
                  </a:lnTo>
                  <a:lnTo>
                    <a:pt x="20" y="14"/>
                  </a:lnTo>
                  <a:lnTo>
                    <a:pt x="18" y="14"/>
                  </a:lnTo>
                  <a:lnTo>
                    <a:pt x="16" y="16"/>
                  </a:lnTo>
                  <a:lnTo>
                    <a:pt x="12" y="18"/>
                  </a:lnTo>
                  <a:lnTo>
                    <a:pt x="10" y="20"/>
                  </a:lnTo>
                  <a:lnTo>
                    <a:pt x="6" y="24"/>
                  </a:lnTo>
                  <a:lnTo>
                    <a:pt x="6" y="30"/>
                  </a:lnTo>
                  <a:lnTo>
                    <a:pt x="6" y="3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53" name="Freeform 350"/>
            <p:cNvSpPr>
              <a:spLocks noChangeArrowheads="1"/>
            </p:cNvSpPr>
            <p:nvPr/>
          </p:nvSpPr>
          <p:spPr bwMode="auto">
            <a:xfrm>
              <a:off x="3532" y="298"/>
              <a:ext cx="84" cy="122"/>
            </a:xfrm>
            <a:custGeom>
              <a:avLst/>
              <a:gdLst>
                <a:gd name="T0" fmla="*/ 14 w 84"/>
                <a:gd name="T1" fmla="*/ 48 h 122"/>
                <a:gd name="T2" fmla="*/ 10 w 84"/>
                <a:gd name="T3" fmla="*/ 46 h 122"/>
                <a:gd name="T4" fmla="*/ 6 w 84"/>
                <a:gd name="T5" fmla="*/ 46 h 122"/>
                <a:gd name="T6" fmla="*/ 2 w 84"/>
                <a:gd name="T7" fmla="*/ 48 h 122"/>
                <a:gd name="T8" fmla="*/ 0 w 84"/>
                <a:gd name="T9" fmla="*/ 56 h 122"/>
                <a:gd name="T10" fmla="*/ 2 w 84"/>
                <a:gd name="T11" fmla="*/ 64 h 122"/>
                <a:gd name="T12" fmla="*/ 4 w 84"/>
                <a:gd name="T13" fmla="*/ 70 h 122"/>
                <a:gd name="T14" fmla="*/ 10 w 84"/>
                <a:gd name="T15" fmla="*/ 80 h 122"/>
                <a:gd name="T16" fmla="*/ 20 w 84"/>
                <a:gd name="T17" fmla="*/ 86 h 122"/>
                <a:gd name="T18" fmla="*/ 24 w 84"/>
                <a:gd name="T19" fmla="*/ 90 h 122"/>
                <a:gd name="T20" fmla="*/ 32 w 84"/>
                <a:gd name="T21" fmla="*/ 102 h 122"/>
                <a:gd name="T22" fmla="*/ 32 w 84"/>
                <a:gd name="T23" fmla="*/ 106 h 122"/>
                <a:gd name="T24" fmla="*/ 34 w 84"/>
                <a:gd name="T25" fmla="*/ 112 h 122"/>
                <a:gd name="T26" fmla="*/ 40 w 84"/>
                <a:gd name="T27" fmla="*/ 118 h 122"/>
                <a:gd name="T28" fmla="*/ 50 w 84"/>
                <a:gd name="T29" fmla="*/ 122 h 122"/>
                <a:gd name="T30" fmla="*/ 64 w 84"/>
                <a:gd name="T31" fmla="*/ 120 h 122"/>
                <a:gd name="T32" fmla="*/ 68 w 84"/>
                <a:gd name="T33" fmla="*/ 118 h 122"/>
                <a:gd name="T34" fmla="*/ 76 w 84"/>
                <a:gd name="T35" fmla="*/ 114 h 122"/>
                <a:gd name="T36" fmla="*/ 84 w 84"/>
                <a:gd name="T37" fmla="*/ 104 h 122"/>
                <a:gd name="T38" fmla="*/ 84 w 84"/>
                <a:gd name="T39" fmla="*/ 88 h 122"/>
                <a:gd name="T40" fmla="*/ 80 w 84"/>
                <a:gd name="T41" fmla="*/ 68 h 122"/>
                <a:gd name="T42" fmla="*/ 78 w 84"/>
                <a:gd name="T43" fmla="*/ 54 h 122"/>
                <a:gd name="T44" fmla="*/ 74 w 84"/>
                <a:gd name="T45" fmla="*/ 56 h 122"/>
                <a:gd name="T46" fmla="*/ 66 w 84"/>
                <a:gd name="T47" fmla="*/ 56 h 122"/>
                <a:gd name="T48" fmla="*/ 60 w 84"/>
                <a:gd name="T49" fmla="*/ 54 h 122"/>
                <a:gd name="T50" fmla="*/ 60 w 84"/>
                <a:gd name="T51" fmla="*/ 48 h 122"/>
                <a:gd name="T52" fmla="*/ 64 w 84"/>
                <a:gd name="T53" fmla="*/ 42 h 122"/>
                <a:gd name="T54" fmla="*/ 72 w 84"/>
                <a:gd name="T55" fmla="*/ 36 h 122"/>
                <a:gd name="T56" fmla="*/ 76 w 84"/>
                <a:gd name="T57" fmla="*/ 36 h 122"/>
                <a:gd name="T58" fmla="*/ 78 w 84"/>
                <a:gd name="T59" fmla="*/ 30 h 122"/>
                <a:gd name="T60" fmla="*/ 80 w 84"/>
                <a:gd name="T61" fmla="*/ 20 h 122"/>
                <a:gd name="T62" fmla="*/ 76 w 84"/>
                <a:gd name="T63" fmla="*/ 12 h 122"/>
                <a:gd name="T64" fmla="*/ 68 w 84"/>
                <a:gd name="T65" fmla="*/ 0 h 122"/>
                <a:gd name="T66" fmla="*/ 64 w 84"/>
                <a:gd name="T67" fmla="*/ 0 h 122"/>
                <a:gd name="T68" fmla="*/ 54 w 84"/>
                <a:gd name="T69" fmla="*/ 4 h 122"/>
                <a:gd name="T70" fmla="*/ 46 w 84"/>
                <a:gd name="T71" fmla="*/ 4 h 122"/>
                <a:gd name="T72" fmla="*/ 40 w 84"/>
                <a:gd name="T73" fmla="*/ 4 h 122"/>
                <a:gd name="T74" fmla="*/ 32 w 84"/>
                <a:gd name="T75" fmla="*/ 2 h 122"/>
                <a:gd name="T76" fmla="*/ 24 w 84"/>
                <a:gd name="T77" fmla="*/ 6 h 122"/>
                <a:gd name="T78" fmla="*/ 20 w 84"/>
                <a:gd name="T79" fmla="*/ 14 h 122"/>
                <a:gd name="T80" fmla="*/ 20 w 84"/>
                <a:gd name="T81" fmla="*/ 16 h 122"/>
                <a:gd name="T82" fmla="*/ 20 w 84"/>
                <a:gd name="T83" fmla="*/ 24 h 122"/>
                <a:gd name="T84" fmla="*/ 24 w 84"/>
                <a:gd name="T85" fmla="*/ 34 h 122"/>
                <a:gd name="T86" fmla="*/ 28 w 84"/>
                <a:gd name="T87" fmla="*/ 38 h 122"/>
                <a:gd name="T88" fmla="*/ 32 w 84"/>
                <a:gd name="T89" fmla="*/ 42 h 122"/>
                <a:gd name="T90" fmla="*/ 34 w 84"/>
                <a:gd name="T91" fmla="*/ 48 h 122"/>
                <a:gd name="T92" fmla="*/ 32 w 84"/>
                <a:gd name="T93" fmla="*/ 56 h 122"/>
                <a:gd name="T94" fmla="*/ 26 w 84"/>
                <a:gd name="T95" fmla="*/ 58 h 122"/>
                <a:gd name="T96" fmla="*/ 20 w 84"/>
                <a:gd name="T97" fmla="*/ 54 h 12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84"/>
                <a:gd name="T148" fmla="*/ 0 h 122"/>
                <a:gd name="T149" fmla="*/ 84 w 84"/>
                <a:gd name="T150" fmla="*/ 122 h 12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84" h="122">
                  <a:moveTo>
                    <a:pt x="14" y="48"/>
                  </a:moveTo>
                  <a:lnTo>
                    <a:pt x="14" y="48"/>
                  </a:lnTo>
                  <a:lnTo>
                    <a:pt x="12" y="46"/>
                  </a:lnTo>
                  <a:lnTo>
                    <a:pt x="10" y="46"/>
                  </a:lnTo>
                  <a:lnTo>
                    <a:pt x="8" y="46"/>
                  </a:lnTo>
                  <a:lnTo>
                    <a:pt x="6" y="46"/>
                  </a:lnTo>
                  <a:lnTo>
                    <a:pt x="2" y="46"/>
                  </a:lnTo>
                  <a:lnTo>
                    <a:pt x="2" y="48"/>
                  </a:lnTo>
                  <a:lnTo>
                    <a:pt x="0" y="50"/>
                  </a:lnTo>
                  <a:lnTo>
                    <a:pt x="0" y="56"/>
                  </a:lnTo>
                  <a:lnTo>
                    <a:pt x="2" y="62"/>
                  </a:lnTo>
                  <a:lnTo>
                    <a:pt x="2" y="64"/>
                  </a:lnTo>
                  <a:lnTo>
                    <a:pt x="2" y="66"/>
                  </a:lnTo>
                  <a:lnTo>
                    <a:pt x="4" y="70"/>
                  </a:lnTo>
                  <a:lnTo>
                    <a:pt x="6" y="76"/>
                  </a:lnTo>
                  <a:lnTo>
                    <a:pt x="10" y="80"/>
                  </a:lnTo>
                  <a:lnTo>
                    <a:pt x="14" y="84"/>
                  </a:lnTo>
                  <a:lnTo>
                    <a:pt x="20" y="86"/>
                  </a:lnTo>
                  <a:lnTo>
                    <a:pt x="22" y="88"/>
                  </a:lnTo>
                  <a:lnTo>
                    <a:pt x="24" y="90"/>
                  </a:lnTo>
                  <a:lnTo>
                    <a:pt x="28" y="94"/>
                  </a:lnTo>
                  <a:lnTo>
                    <a:pt x="32" y="102"/>
                  </a:lnTo>
                  <a:lnTo>
                    <a:pt x="32" y="104"/>
                  </a:lnTo>
                  <a:lnTo>
                    <a:pt x="32" y="106"/>
                  </a:lnTo>
                  <a:lnTo>
                    <a:pt x="34" y="108"/>
                  </a:lnTo>
                  <a:lnTo>
                    <a:pt x="34" y="112"/>
                  </a:lnTo>
                  <a:lnTo>
                    <a:pt x="38" y="116"/>
                  </a:lnTo>
                  <a:lnTo>
                    <a:pt x="40" y="118"/>
                  </a:lnTo>
                  <a:lnTo>
                    <a:pt x="44" y="122"/>
                  </a:lnTo>
                  <a:lnTo>
                    <a:pt x="50" y="122"/>
                  </a:lnTo>
                  <a:lnTo>
                    <a:pt x="56" y="122"/>
                  </a:lnTo>
                  <a:lnTo>
                    <a:pt x="64" y="120"/>
                  </a:lnTo>
                  <a:lnTo>
                    <a:pt x="68" y="118"/>
                  </a:lnTo>
                  <a:lnTo>
                    <a:pt x="72" y="116"/>
                  </a:lnTo>
                  <a:lnTo>
                    <a:pt x="76" y="114"/>
                  </a:lnTo>
                  <a:lnTo>
                    <a:pt x="80" y="110"/>
                  </a:lnTo>
                  <a:lnTo>
                    <a:pt x="84" y="104"/>
                  </a:lnTo>
                  <a:lnTo>
                    <a:pt x="84" y="100"/>
                  </a:lnTo>
                  <a:lnTo>
                    <a:pt x="84" y="88"/>
                  </a:lnTo>
                  <a:lnTo>
                    <a:pt x="82" y="76"/>
                  </a:lnTo>
                  <a:lnTo>
                    <a:pt x="80" y="68"/>
                  </a:lnTo>
                  <a:lnTo>
                    <a:pt x="80" y="54"/>
                  </a:lnTo>
                  <a:lnTo>
                    <a:pt x="78" y="54"/>
                  </a:lnTo>
                  <a:lnTo>
                    <a:pt x="76" y="56"/>
                  </a:lnTo>
                  <a:lnTo>
                    <a:pt x="74" y="56"/>
                  </a:lnTo>
                  <a:lnTo>
                    <a:pt x="70" y="56"/>
                  </a:lnTo>
                  <a:lnTo>
                    <a:pt x="66" y="56"/>
                  </a:lnTo>
                  <a:lnTo>
                    <a:pt x="64" y="56"/>
                  </a:lnTo>
                  <a:lnTo>
                    <a:pt x="60" y="54"/>
                  </a:lnTo>
                  <a:lnTo>
                    <a:pt x="60" y="50"/>
                  </a:lnTo>
                  <a:lnTo>
                    <a:pt x="60" y="48"/>
                  </a:lnTo>
                  <a:lnTo>
                    <a:pt x="62" y="46"/>
                  </a:lnTo>
                  <a:lnTo>
                    <a:pt x="64" y="42"/>
                  </a:lnTo>
                  <a:lnTo>
                    <a:pt x="68" y="40"/>
                  </a:lnTo>
                  <a:lnTo>
                    <a:pt x="72" y="36"/>
                  </a:lnTo>
                  <a:lnTo>
                    <a:pt x="76" y="36"/>
                  </a:lnTo>
                  <a:lnTo>
                    <a:pt x="78" y="32"/>
                  </a:lnTo>
                  <a:lnTo>
                    <a:pt x="78" y="30"/>
                  </a:lnTo>
                  <a:lnTo>
                    <a:pt x="80" y="24"/>
                  </a:lnTo>
                  <a:lnTo>
                    <a:pt x="80" y="20"/>
                  </a:lnTo>
                  <a:lnTo>
                    <a:pt x="78" y="16"/>
                  </a:lnTo>
                  <a:lnTo>
                    <a:pt x="76" y="12"/>
                  </a:lnTo>
                  <a:lnTo>
                    <a:pt x="72" y="10"/>
                  </a:lnTo>
                  <a:lnTo>
                    <a:pt x="68" y="0"/>
                  </a:lnTo>
                  <a:lnTo>
                    <a:pt x="64" y="0"/>
                  </a:lnTo>
                  <a:lnTo>
                    <a:pt x="58" y="2"/>
                  </a:lnTo>
                  <a:lnTo>
                    <a:pt x="54" y="4"/>
                  </a:lnTo>
                  <a:lnTo>
                    <a:pt x="48" y="4"/>
                  </a:lnTo>
                  <a:lnTo>
                    <a:pt x="46" y="4"/>
                  </a:lnTo>
                  <a:lnTo>
                    <a:pt x="44" y="4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8" y="4"/>
                  </a:lnTo>
                  <a:lnTo>
                    <a:pt x="24" y="6"/>
                  </a:lnTo>
                  <a:lnTo>
                    <a:pt x="22" y="8"/>
                  </a:lnTo>
                  <a:lnTo>
                    <a:pt x="20" y="14"/>
                  </a:lnTo>
                  <a:lnTo>
                    <a:pt x="20" y="16"/>
                  </a:lnTo>
                  <a:lnTo>
                    <a:pt x="20" y="20"/>
                  </a:lnTo>
                  <a:lnTo>
                    <a:pt x="20" y="24"/>
                  </a:lnTo>
                  <a:lnTo>
                    <a:pt x="22" y="28"/>
                  </a:lnTo>
                  <a:lnTo>
                    <a:pt x="24" y="34"/>
                  </a:lnTo>
                  <a:lnTo>
                    <a:pt x="28" y="36"/>
                  </a:lnTo>
                  <a:lnTo>
                    <a:pt x="28" y="38"/>
                  </a:lnTo>
                  <a:lnTo>
                    <a:pt x="30" y="40"/>
                  </a:lnTo>
                  <a:lnTo>
                    <a:pt x="32" y="42"/>
                  </a:lnTo>
                  <a:lnTo>
                    <a:pt x="32" y="46"/>
                  </a:lnTo>
                  <a:lnTo>
                    <a:pt x="34" y="48"/>
                  </a:lnTo>
                  <a:lnTo>
                    <a:pt x="34" y="52"/>
                  </a:lnTo>
                  <a:lnTo>
                    <a:pt x="32" y="56"/>
                  </a:lnTo>
                  <a:lnTo>
                    <a:pt x="28" y="58"/>
                  </a:lnTo>
                  <a:lnTo>
                    <a:pt x="26" y="58"/>
                  </a:lnTo>
                  <a:lnTo>
                    <a:pt x="24" y="56"/>
                  </a:lnTo>
                  <a:lnTo>
                    <a:pt x="20" y="54"/>
                  </a:lnTo>
                  <a:lnTo>
                    <a:pt x="14" y="4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54" name="Freeform 351"/>
            <p:cNvSpPr>
              <a:spLocks noChangeArrowheads="1"/>
            </p:cNvSpPr>
            <p:nvPr/>
          </p:nvSpPr>
          <p:spPr bwMode="auto">
            <a:xfrm>
              <a:off x="3676" y="310"/>
              <a:ext cx="68" cy="106"/>
            </a:xfrm>
            <a:custGeom>
              <a:avLst/>
              <a:gdLst>
                <a:gd name="T0" fmla="*/ 32 w 68"/>
                <a:gd name="T1" fmla="*/ 0 h 106"/>
                <a:gd name="T2" fmla="*/ 26 w 68"/>
                <a:gd name="T3" fmla="*/ 0 h 106"/>
                <a:gd name="T4" fmla="*/ 20 w 68"/>
                <a:gd name="T5" fmla="*/ 4 h 106"/>
                <a:gd name="T6" fmla="*/ 20 w 68"/>
                <a:gd name="T7" fmla="*/ 4 h 106"/>
                <a:gd name="T8" fmla="*/ 18 w 68"/>
                <a:gd name="T9" fmla="*/ 2 h 106"/>
                <a:gd name="T10" fmla="*/ 16 w 68"/>
                <a:gd name="T11" fmla="*/ 2 h 106"/>
                <a:gd name="T12" fmla="*/ 12 w 68"/>
                <a:gd name="T13" fmla="*/ 8 h 106"/>
                <a:gd name="T14" fmla="*/ 8 w 68"/>
                <a:gd name="T15" fmla="*/ 16 h 106"/>
                <a:gd name="T16" fmla="*/ 4 w 68"/>
                <a:gd name="T17" fmla="*/ 22 h 106"/>
                <a:gd name="T18" fmla="*/ 0 w 68"/>
                <a:gd name="T19" fmla="*/ 30 h 106"/>
                <a:gd name="T20" fmla="*/ 2 w 68"/>
                <a:gd name="T21" fmla="*/ 32 h 106"/>
                <a:gd name="T22" fmla="*/ 4 w 68"/>
                <a:gd name="T23" fmla="*/ 38 h 106"/>
                <a:gd name="T24" fmla="*/ 2 w 68"/>
                <a:gd name="T25" fmla="*/ 46 h 106"/>
                <a:gd name="T26" fmla="*/ 2 w 68"/>
                <a:gd name="T27" fmla="*/ 48 h 106"/>
                <a:gd name="T28" fmla="*/ 2 w 68"/>
                <a:gd name="T29" fmla="*/ 54 h 106"/>
                <a:gd name="T30" fmla="*/ 4 w 68"/>
                <a:gd name="T31" fmla="*/ 66 h 106"/>
                <a:gd name="T32" fmla="*/ 8 w 68"/>
                <a:gd name="T33" fmla="*/ 104 h 106"/>
                <a:gd name="T34" fmla="*/ 10 w 68"/>
                <a:gd name="T35" fmla="*/ 106 h 106"/>
                <a:gd name="T36" fmla="*/ 16 w 68"/>
                <a:gd name="T37" fmla="*/ 106 h 106"/>
                <a:gd name="T38" fmla="*/ 20 w 68"/>
                <a:gd name="T39" fmla="*/ 104 h 106"/>
                <a:gd name="T40" fmla="*/ 24 w 68"/>
                <a:gd name="T41" fmla="*/ 98 h 106"/>
                <a:gd name="T42" fmla="*/ 26 w 68"/>
                <a:gd name="T43" fmla="*/ 90 h 106"/>
                <a:gd name="T44" fmla="*/ 24 w 68"/>
                <a:gd name="T45" fmla="*/ 86 h 106"/>
                <a:gd name="T46" fmla="*/ 22 w 68"/>
                <a:gd name="T47" fmla="*/ 78 h 106"/>
                <a:gd name="T48" fmla="*/ 24 w 68"/>
                <a:gd name="T49" fmla="*/ 72 h 106"/>
                <a:gd name="T50" fmla="*/ 30 w 68"/>
                <a:gd name="T51" fmla="*/ 68 h 106"/>
                <a:gd name="T52" fmla="*/ 36 w 68"/>
                <a:gd name="T53" fmla="*/ 68 h 106"/>
                <a:gd name="T54" fmla="*/ 40 w 68"/>
                <a:gd name="T55" fmla="*/ 66 h 106"/>
                <a:gd name="T56" fmla="*/ 48 w 68"/>
                <a:gd name="T57" fmla="*/ 62 h 106"/>
                <a:gd name="T58" fmla="*/ 54 w 68"/>
                <a:gd name="T59" fmla="*/ 52 h 106"/>
                <a:gd name="T60" fmla="*/ 56 w 68"/>
                <a:gd name="T61" fmla="*/ 48 h 106"/>
                <a:gd name="T62" fmla="*/ 62 w 68"/>
                <a:gd name="T63" fmla="*/ 38 h 106"/>
                <a:gd name="T64" fmla="*/ 64 w 68"/>
                <a:gd name="T65" fmla="*/ 24 h 106"/>
                <a:gd name="T66" fmla="*/ 64 w 68"/>
                <a:gd name="T67" fmla="*/ 22 h 106"/>
                <a:gd name="T68" fmla="*/ 68 w 68"/>
                <a:gd name="T69" fmla="*/ 18 h 106"/>
                <a:gd name="T70" fmla="*/ 68 w 68"/>
                <a:gd name="T71" fmla="*/ 12 h 106"/>
                <a:gd name="T72" fmla="*/ 62 w 68"/>
                <a:gd name="T73" fmla="*/ 8 h 106"/>
                <a:gd name="T74" fmla="*/ 56 w 68"/>
                <a:gd name="T75" fmla="*/ 8 h 106"/>
                <a:gd name="T76" fmla="*/ 48 w 68"/>
                <a:gd name="T77" fmla="*/ 8 h 106"/>
                <a:gd name="T78" fmla="*/ 40 w 68"/>
                <a:gd name="T79" fmla="*/ 6 h 106"/>
                <a:gd name="T80" fmla="*/ 34 w 68"/>
                <a:gd name="T81" fmla="*/ 0 h 10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68"/>
                <a:gd name="T124" fmla="*/ 0 h 106"/>
                <a:gd name="T125" fmla="*/ 68 w 68"/>
                <a:gd name="T126" fmla="*/ 106 h 10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68" h="106">
                  <a:moveTo>
                    <a:pt x="34" y="0"/>
                  </a:moveTo>
                  <a:lnTo>
                    <a:pt x="32" y="0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2" y="2"/>
                  </a:lnTo>
                  <a:lnTo>
                    <a:pt x="20" y="4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4"/>
                  </a:lnTo>
                  <a:lnTo>
                    <a:pt x="12" y="8"/>
                  </a:lnTo>
                  <a:lnTo>
                    <a:pt x="8" y="16"/>
                  </a:lnTo>
                  <a:lnTo>
                    <a:pt x="6" y="20"/>
                  </a:lnTo>
                  <a:lnTo>
                    <a:pt x="4" y="22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4" y="36"/>
                  </a:lnTo>
                  <a:lnTo>
                    <a:pt x="4" y="38"/>
                  </a:lnTo>
                  <a:lnTo>
                    <a:pt x="4" y="42"/>
                  </a:lnTo>
                  <a:lnTo>
                    <a:pt x="2" y="46"/>
                  </a:lnTo>
                  <a:lnTo>
                    <a:pt x="2" y="48"/>
                  </a:lnTo>
                  <a:lnTo>
                    <a:pt x="2" y="50"/>
                  </a:lnTo>
                  <a:lnTo>
                    <a:pt x="2" y="54"/>
                  </a:lnTo>
                  <a:lnTo>
                    <a:pt x="2" y="60"/>
                  </a:lnTo>
                  <a:lnTo>
                    <a:pt x="4" y="66"/>
                  </a:lnTo>
                  <a:lnTo>
                    <a:pt x="6" y="74"/>
                  </a:lnTo>
                  <a:lnTo>
                    <a:pt x="8" y="104"/>
                  </a:lnTo>
                  <a:lnTo>
                    <a:pt x="10" y="106"/>
                  </a:lnTo>
                  <a:lnTo>
                    <a:pt x="12" y="106"/>
                  </a:lnTo>
                  <a:lnTo>
                    <a:pt x="16" y="106"/>
                  </a:lnTo>
                  <a:lnTo>
                    <a:pt x="18" y="106"/>
                  </a:lnTo>
                  <a:lnTo>
                    <a:pt x="20" y="104"/>
                  </a:lnTo>
                  <a:lnTo>
                    <a:pt x="24" y="102"/>
                  </a:lnTo>
                  <a:lnTo>
                    <a:pt x="24" y="98"/>
                  </a:lnTo>
                  <a:lnTo>
                    <a:pt x="26" y="90"/>
                  </a:lnTo>
                  <a:lnTo>
                    <a:pt x="24" y="88"/>
                  </a:lnTo>
                  <a:lnTo>
                    <a:pt x="24" y="86"/>
                  </a:lnTo>
                  <a:lnTo>
                    <a:pt x="24" y="82"/>
                  </a:lnTo>
                  <a:lnTo>
                    <a:pt x="22" y="78"/>
                  </a:lnTo>
                  <a:lnTo>
                    <a:pt x="22" y="76"/>
                  </a:lnTo>
                  <a:lnTo>
                    <a:pt x="24" y="72"/>
                  </a:lnTo>
                  <a:lnTo>
                    <a:pt x="26" y="70"/>
                  </a:lnTo>
                  <a:lnTo>
                    <a:pt x="30" y="68"/>
                  </a:lnTo>
                  <a:lnTo>
                    <a:pt x="34" y="68"/>
                  </a:lnTo>
                  <a:lnTo>
                    <a:pt x="36" y="68"/>
                  </a:lnTo>
                  <a:lnTo>
                    <a:pt x="38" y="68"/>
                  </a:lnTo>
                  <a:lnTo>
                    <a:pt x="40" y="66"/>
                  </a:lnTo>
                  <a:lnTo>
                    <a:pt x="44" y="66"/>
                  </a:lnTo>
                  <a:lnTo>
                    <a:pt x="48" y="62"/>
                  </a:lnTo>
                  <a:lnTo>
                    <a:pt x="52" y="58"/>
                  </a:lnTo>
                  <a:lnTo>
                    <a:pt x="54" y="52"/>
                  </a:lnTo>
                  <a:lnTo>
                    <a:pt x="54" y="50"/>
                  </a:lnTo>
                  <a:lnTo>
                    <a:pt x="56" y="48"/>
                  </a:lnTo>
                  <a:lnTo>
                    <a:pt x="60" y="42"/>
                  </a:lnTo>
                  <a:lnTo>
                    <a:pt x="62" y="38"/>
                  </a:lnTo>
                  <a:lnTo>
                    <a:pt x="62" y="30"/>
                  </a:lnTo>
                  <a:lnTo>
                    <a:pt x="64" y="24"/>
                  </a:lnTo>
                  <a:lnTo>
                    <a:pt x="64" y="22"/>
                  </a:lnTo>
                  <a:lnTo>
                    <a:pt x="66" y="20"/>
                  </a:lnTo>
                  <a:lnTo>
                    <a:pt x="68" y="18"/>
                  </a:lnTo>
                  <a:lnTo>
                    <a:pt x="68" y="14"/>
                  </a:lnTo>
                  <a:lnTo>
                    <a:pt x="68" y="12"/>
                  </a:lnTo>
                  <a:lnTo>
                    <a:pt x="66" y="10"/>
                  </a:lnTo>
                  <a:lnTo>
                    <a:pt x="62" y="8"/>
                  </a:lnTo>
                  <a:lnTo>
                    <a:pt x="56" y="8"/>
                  </a:lnTo>
                  <a:lnTo>
                    <a:pt x="52" y="8"/>
                  </a:lnTo>
                  <a:lnTo>
                    <a:pt x="48" y="8"/>
                  </a:lnTo>
                  <a:lnTo>
                    <a:pt x="44" y="8"/>
                  </a:lnTo>
                  <a:lnTo>
                    <a:pt x="40" y="6"/>
                  </a:lnTo>
                  <a:lnTo>
                    <a:pt x="36" y="4"/>
                  </a:lnTo>
                  <a:lnTo>
                    <a:pt x="34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55" name="Freeform 352"/>
            <p:cNvSpPr>
              <a:spLocks noChangeArrowheads="1"/>
            </p:cNvSpPr>
            <p:nvPr/>
          </p:nvSpPr>
          <p:spPr bwMode="auto">
            <a:xfrm>
              <a:off x="3276" y="282"/>
              <a:ext cx="104" cy="116"/>
            </a:xfrm>
            <a:custGeom>
              <a:avLst/>
              <a:gdLst>
                <a:gd name="T0" fmla="*/ 4 w 104"/>
                <a:gd name="T1" fmla="*/ 80 h 116"/>
                <a:gd name="T2" fmla="*/ 0 w 104"/>
                <a:gd name="T3" fmla="*/ 82 h 116"/>
                <a:gd name="T4" fmla="*/ 0 w 104"/>
                <a:gd name="T5" fmla="*/ 86 h 116"/>
                <a:gd name="T6" fmla="*/ 4 w 104"/>
                <a:gd name="T7" fmla="*/ 92 h 116"/>
                <a:gd name="T8" fmla="*/ 8 w 104"/>
                <a:gd name="T9" fmla="*/ 94 h 116"/>
                <a:gd name="T10" fmla="*/ 12 w 104"/>
                <a:gd name="T11" fmla="*/ 100 h 116"/>
                <a:gd name="T12" fmla="*/ 14 w 104"/>
                <a:gd name="T13" fmla="*/ 110 h 116"/>
                <a:gd name="T14" fmla="*/ 18 w 104"/>
                <a:gd name="T15" fmla="*/ 112 h 116"/>
                <a:gd name="T16" fmla="*/ 24 w 104"/>
                <a:gd name="T17" fmla="*/ 116 h 116"/>
                <a:gd name="T18" fmla="*/ 30 w 104"/>
                <a:gd name="T19" fmla="*/ 114 h 116"/>
                <a:gd name="T20" fmla="*/ 34 w 104"/>
                <a:gd name="T21" fmla="*/ 110 h 116"/>
                <a:gd name="T22" fmla="*/ 36 w 104"/>
                <a:gd name="T23" fmla="*/ 106 h 116"/>
                <a:gd name="T24" fmla="*/ 42 w 104"/>
                <a:gd name="T25" fmla="*/ 104 h 116"/>
                <a:gd name="T26" fmla="*/ 46 w 104"/>
                <a:gd name="T27" fmla="*/ 106 h 116"/>
                <a:gd name="T28" fmla="*/ 50 w 104"/>
                <a:gd name="T29" fmla="*/ 106 h 116"/>
                <a:gd name="T30" fmla="*/ 54 w 104"/>
                <a:gd name="T31" fmla="*/ 102 h 116"/>
                <a:gd name="T32" fmla="*/ 56 w 104"/>
                <a:gd name="T33" fmla="*/ 92 h 116"/>
                <a:gd name="T34" fmla="*/ 60 w 104"/>
                <a:gd name="T35" fmla="*/ 74 h 116"/>
                <a:gd name="T36" fmla="*/ 82 w 104"/>
                <a:gd name="T37" fmla="*/ 48 h 116"/>
                <a:gd name="T38" fmla="*/ 104 w 104"/>
                <a:gd name="T39" fmla="*/ 32 h 116"/>
                <a:gd name="T40" fmla="*/ 104 w 104"/>
                <a:gd name="T41" fmla="*/ 32 h 116"/>
                <a:gd name="T42" fmla="*/ 98 w 104"/>
                <a:gd name="T43" fmla="*/ 28 h 116"/>
                <a:gd name="T44" fmla="*/ 88 w 104"/>
                <a:gd name="T45" fmla="*/ 20 h 116"/>
                <a:gd name="T46" fmla="*/ 88 w 104"/>
                <a:gd name="T47" fmla="*/ 18 h 116"/>
                <a:gd name="T48" fmla="*/ 84 w 104"/>
                <a:gd name="T49" fmla="*/ 14 h 116"/>
                <a:gd name="T50" fmla="*/ 78 w 104"/>
                <a:gd name="T51" fmla="*/ 14 h 116"/>
                <a:gd name="T52" fmla="*/ 72 w 104"/>
                <a:gd name="T53" fmla="*/ 20 h 116"/>
                <a:gd name="T54" fmla="*/ 70 w 104"/>
                <a:gd name="T55" fmla="*/ 20 h 116"/>
                <a:gd name="T56" fmla="*/ 68 w 104"/>
                <a:gd name="T57" fmla="*/ 22 h 116"/>
                <a:gd name="T58" fmla="*/ 66 w 104"/>
                <a:gd name="T59" fmla="*/ 16 h 116"/>
                <a:gd name="T60" fmla="*/ 64 w 104"/>
                <a:gd name="T61" fmla="*/ 14 h 116"/>
                <a:gd name="T62" fmla="*/ 60 w 104"/>
                <a:gd name="T63" fmla="*/ 10 h 116"/>
                <a:gd name="T64" fmla="*/ 56 w 104"/>
                <a:gd name="T65" fmla="*/ 8 h 116"/>
                <a:gd name="T66" fmla="*/ 50 w 104"/>
                <a:gd name="T67" fmla="*/ 12 h 116"/>
                <a:gd name="T68" fmla="*/ 42 w 104"/>
                <a:gd name="T69" fmla="*/ 10 h 116"/>
                <a:gd name="T70" fmla="*/ 44 w 104"/>
                <a:gd name="T71" fmla="*/ 6 h 116"/>
                <a:gd name="T72" fmla="*/ 46 w 104"/>
                <a:gd name="T73" fmla="*/ 2 h 116"/>
                <a:gd name="T74" fmla="*/ 42 w 104"/>
                <a:gd name="T75" fmla="*/ 0 h 116"/>
                <a:gd name="T76" fmla="*/ 34 w 104"/>
                <a:gd name="T77" fmla="*/ 2 h 116"/>
                <a:gd name="T78" fmla="*/ 28 w 104"/>
                <a:gd name="T79" fmla="*/ 6 h 116"/>
                <a:gd name="T80" fmla="*/ 26 w 104"/>
                <a:gd name="T81" fmla="*/ 10 h 116"/>
                <a:gd name="T82" fmla="*/ 26 w 104"/>
                <a:gd name="T83" fmla="*/ 10 h 116"/>
                <a:gd name="T84" fmla="*/ 22 w 104"/>
                <a:gd name="T85" fmla="*/ 10 h 116"/>
                <a:gd name="T86" fmla="*/ 18 w 104"/>
                <a:gd name="T87" fmla="*/ 10 h 116"/>
                <a:gd name="T88" fmla="*/ 16 w 104"/>
                <a:gd name="T89" fmla="*/ 14 h 116"/>
                <a:gd name="T90" fmla="*/ 14 w 104"/>
                <a:gd name="T91" fmla="*/ 24 h 116"/>
                <a:gd name="T92" fmla="*/ 16 w 104"/>
                <a:gd name="T93" fmla="*/ 28 h 116"/>
                <a:gd name="T94" fmla="*/ 18 w 104"/>
                <a:gd name="T95" fmla="*/ 34 h 116"/>
                <a:gd name="T96" fmla="*/ 16 w 104"/>
                <a:gd name="T97" fmla="*/ 40 h 116"/>
                <a:gd name="T98" fmla="*/ 14 w 104"/>
                <a:gd name="T99" fmla="*/ 44 h 116"/>
                <a:gd name="T100" fmla="*/ 8 w 104"/>
                <a:gd name="T101" fmla="*/ 54 h 116"/>
                <a:gd name="T102" fmla="*/ 4 w 104"/>
                <a:gd name="T103" fmla="*/ 80 h 1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04"/>
                <a:gd name="T157" fmla="*/ 0 h 116"/>
                <a:gd name="T158" fmla="*/ 104 w 104"/>
                <a:gd name="T159" fmla="*/ 116 h 11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04" h="116">
                  <a:moveTo>
                    <a:pt x="4" y="80"/>
                  </a:moveTo>
                  <a:lnTo>
                    <a:pt x="4" y="80"/>
                  </a:lnTo>
                  <a:lnTo>
                    <a:pt x="2" y="80"/>
                  </a:lnTo>
                  <a:lnTo>
                    <a:pt x="0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0" y="90"/>
                  </a:lnTo>
                  <a:lnTo>
                    <a:pt x="4" y="92"/>
                  </a:lnTo>
                  <a:lnTo>
                    <a:pt x="6" y="94"/>
                  </a:lnTo>
                  <a:lnTo>
                    <a:pt x="8" y="94"/>
                  </a:lnTo>
                  <a:lnTo>
                    <a:pt x="10" y="96"/>
                  </a:lnTo>
                  <a:lnTo>
                    <a:pt x="12" y="100"/>
                  </a:lnTo>
                  <a:lnTo>
                    <a:pt x="14" y="104"/>
                  </a:lnTo>
                  <a:lnTo>
                    <a:pt x="14" y="110"/>
                  </a:lnTo>
                  <a:lnTo>
                    <a:pt x="16" y="110"/>
                  </a:lnTo>
                  <a:lnTo>
                    <a:pt x="18" y="112"/>
                  </a:lnTo>
                  <a:lnTo>
                    <a:pt x="20" y="114"/>
                  </a:lnTo>
                  <a:lnTo>
                    <a:pt x="24" y="116"/>
                  </a:lnTo>
                  <a:lnTo>
                    <a:pt x="28" y="116"/>
                  </a:lnTo>
                  <a:lnTo>
                    <a:pt x="30" y="114"/>
                  </a:lnTo>
                  <a:lnTo>
                    <a:pt x="34" y="110"/>
                  </a:lnTo>
                  <a:lnTo>
                    <a:pt x="34" y="108"/>
                  </a:lnTo>
                  <a:lnTo>
                    <a:pt x="36" y="106"/>
                  </a:lnTo>
                  <a:lnTo>
                    <a:pt x="38" y="106"/>
                  </a:lnTo>
                  <a:lnTo>
                    <a:pt x="42" y="104"/>
                  </a:lnTo>
                  <a:lnTo>
                    <a:pt x="46" y="106"/>
                  </a:lnTo>
                  <a:lnTo>
                    <a:pt x="48" y="106"/>
                  </a:lnTo>
                  <a:lnTo>
                    <a:pt x="50" y="106"/>
                  </a:lnTo>
                  <a:lnTo>
                    <a:pt x="52" y="104"/>
                  </a:lnTo>
                  <a:lnTo>
                    <a:pt x="54" y="102"/>
                  </a:lnTo>
                  <a:lnTo>
                    <a:pt x="54" y="98"/>
                  </a:lnTo>
                  <a:lnTo>
                    <a:pt x="56" y="92"/>
                  </a:lnTo>
                  <a:lnTo>
                    <a:pt x="56" y="88"/>
                  </a:lnTo>
                  <a:lnTo>
                    <a:pt x="60" y="74"/>
                  </a:lnTo>
                  <a:lnTo>
                    <a:pt x="68" y="60"/>
                  </a:lnTo>
                  <a:lnTo>
                    <a:pt x="82" y="48"/>
                  </a:lnTo>
                  <a:lnTo>
                    <a:pt x="104" y="40"/>
                  </a:lnTo>
                  <a:lnTo>
                    <a:pt x="104" y="32"/>
                  </a:lnTo>
                  <a:lnTo>
                    <a:pt x="102" y="30"/>
                  </a:lnTo>
                  <a:lnTo>
                    <a:pt x="98" y="28"/>
                  </a:lnTo>
                  <a:lnTo>
                    <a:pt x="94" y="26"/>
                  </a:lnTo>
                  <a:lnTo>
                    <a:pt x="88" y="20"/>
                  </a:lnTo>
                  <a:lnTo>
                    <a:pt x="88" y="18"/>
                  </a:lnTo>
                  <a:lnTo>
                    <a:pt x="86" y="16"/>
                  </a:lnTo>
                  <a:lnTo>
                    <a:pt x="84" y="14"/>
                  </a:lnTo>
                  <a:lnTo>
                    <a:pt x="82" y="14"/>
                  </a:lnTo>
                  <a:lnTo>
                    <a:pt x="78" y="14"/>
                  </a:lnTo>
                  <a:lnTo>
                    <a:pt x="76" y="16"/>
                  </a:lnTo>
                  <a:lnTo>
                    <a:pt x="72" y="20"/>
                  </a:lnTo>
                  <a:lnTo>
                    <a:pt x="70" y="20"/>
                  </a:lnTo>
                  <a:lnTo>
                    <a:pt x="70" y="22"/>
                  </a:lnTo>
                  <a:lnTo>
                    <a:pt x="68" y="22"/>
                  </a:lnTo>
                  <a:lnTo>
                    <a:pt x="66" y="20"/>
                  </a:lnTo>
                  <a:lnTo>
                    <a:pt x="66" y="16"/>
                  </a:lnTo>
                  <a:lnTo>
                    <a:pt x="64" y="14"/>
                  </a:lnTo>
                  <a:lnTo>
                    <a:pt x="62" y="12"/>
                  </a:lnTo>
                  <a:lnTo>
                    <a:pt x="60" y="10"/>
                  </a:lnTo>
                  <a:lnTo>
                    <a:pt x="58" y="8"/>
                  </a:lnTo>
                  <a:lnTo>
                    <a:pt x="56" y="8"/>
                  </a:lnTo>
                  <a:lnTo>
                    <a:pt x="52" y="8"/>
                  </a:lnTo>
                  <a:lnTo>
                    <a:pt x="50" y="12"/>
                  </a:lnTo>
                  <a:lnTo>
                    <a:pt x="42" y="10"/>
                  </a:lnTo>
                  <a:lnTo>
                    <a:pt x="44" y="8"/>
                  </a:lnTo>
                  <a:lnTo>
                    <a:pt x="44" y="6"/>
                  </a:lnTo>
                  <a:lnTo>
                    <a:pt x="46" y="4"/>
                  </a:lnTo>
                  <a:lnTo>
                    <a:pt x="46" y="2"/>
                  </a:lnTo>
                  <a:lnTo>
                    <a:pt x="46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4" y="2"/>
                  </a:lnTo>
                  <a:lnTo>
                    <a:pt x="30" y="4"/>
                  </a:lnTo>
                  <a:lnTo>
                    <a:pt x="28" y="6"/>
                  </a:lnTo>
                  <a:lnTo>
                    <a:pt x="26" y="8"/>
                  </a:lnTo>
                  <a:lnTo>
                    <a:pt x="26" y="10"/>
                  </a:lnTo>
                  <a:lnTo>
                    <a:pt x="24" y="10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4" y="18"/>
                  </a:lnTo>
                  <a:lnTo>
                    <a:pt x="14" y="24"/>
                  </a:lnTo>
                  <a:lnTo>
                    <a:pt x="16" y="26"/>
                  </a:lnTo>
                  <a:lnTo>
                    <a:pt x="16" y="28"/>
                  </a:lnTo>
                  <a:lnTo>
                    <a:pt x="18" y="30"/>
                  </a:lnTo>
                  <a:lnTo>
                    <a:pt x="18" y="34"/>
                  </a:lnTo>
                  <a:lnTo>
                    <a:pt x="18" y="36"/>
                  </a:lnTo>
                  <a:lnTo>
                    <a:pt x="16" y="40"/>
                  </a:lnTo>
                  <a:lnTo>
                    <a:pt x="14" y="44"/>
                  </a:lnTo>
                  <a:lnTo>
                    <a:pt x="12" y="48"/>
                  </a:lnTo>
                  <a:lnTo>
                    <a:pt x="8" y="54"/>
                  </a:lnTo>
                  <a:lnTo>
                    <a:pt x="6" y="64"/>
                  </a:lnTo>
                  <a:lnTo>
                    <a:pt x="4" y="8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56" name="Freeform 353"/>
            <p:cNvSpPr>
              <a:spLocks noChangeArrowheads="1"/>
            </p:cNvSpPr>
            <p:nvPr/>
          </p:nvSpPr>
          <p:spPr bwMode="auto">
            <a:xfrm>
              <a:off x="3332" y="338"/>
              <a:ext cx="232" cy="186"/>
            </a:xfrm>
            <a:custGeom>
              <a:avLst/>
              <a:gdLst>
                <a:gd name="T0" fmla="*/ 32 w 232"/>
                <a:gd name="T1" fmla="*/ 76 h 186"/>
                <a:gd name="T2" fmla="*/ 44 w 232"/>
                <a:gd name="T3" fmla="*/ 74 h 186"/>
                <a:gd name="T4" fmla="*/ 46 w 232"/>
                <a:gd name="T5" fmla="*/ 78 h 186"/>
                <a:gd name="T6" fmla="*/ 36 w 232"/>
                <a:gd name="T7" fmla="*/ 86 h 186"/>
                <a:gd name="T8" fmla="*/ 24 w 232"/>
                <a:gd name="T9" fmla="*/ 86 h 186"/>
                <a:gd name="T10" fmla="*/ 10 w 232"/>
                <a:gd name="T11" fmla="*/ 88 h 186"/>
                <a:gd name="T12" fmla="*/ 8 w 232"/>
                <a:gd name="T13" fmla="*/ 100 h 186"/>
                <a:gd name="T14" fmla="*/ 20 w 232"/>
                <a:gd name="T15" fmla="*/ 104 h 186"/>
                <a:gd name="T16" fmla="*/ 54 w 232"/>
                <a:gd name="T17" fmla="*/ 104 h 186"/>
                <a:gd name="T18" fmla="*/ 86 w 232"/>
                <a:gd name="T19" fmla="*/ 114 h 186"/>
                <a:gd name="T20" fmla="*/ 86 w 232"/>
                <a:gd name="T21" fmla="*/ 124 h 186"/>
                <a:gd name="T22" fmla="*/ 76 w 232"/>
                <a:gd name="T23" fmla="*/ 132 h 186"/>
                <a:gd name="T24" fmla="*/ 64 w 232"/>
                <a:gd name="T25" fmla="*/ 128 h 186"/>
                <a:gd name="T26" fmla="*/ 42 w 232"/>
                <a:gd name="T27" fmla="*/ 132 h 186"/>
                <a:gd name="T28" fmla="*/ 32 w 232"/>
                <a:gd name="T29" fmla="*/ 130 h 186"/>
                <a:gd name="T30" fmla="*/ 22 w 232"/>
                <a:gd name="T31" fmla="*/ 138 h 186"/>
                <a:gd name="T32" fmla="*/ 24 w 232"/>
                <a:gd name="T33" fmla="*/ 148 h 186"/>
                <a:gd name="T34" fmla="*/ 48 w 232"/>
                <a:gd name="T35" fmla="*/ 160 h 186"/>
                <a:gd name="T36" fmla="*/ 62 w 232"/>
                <a:gd name="T37" fmla="*/ 168 h 186"/>
                <a:gd name="T38" fmla="*/ 76 w 232"/>
                <a:gd name="T39" fmla="*/ 184 h 186"/>
                <a:gd name="T40" fmla="*/ 146 w 232"/>
                <a:gd name="T41" fmla="*/ 162 h 186"/>
                <a:gd name="T42" fmla="*/ 160 w 232"/>
                <a:gd name="T43" fmla="*/ 162 h 186"/>
                <a:gd name="T44" fmla="*/ 176 w 232"/>
                <a:gd name="T45" fmla="*/ 170 h 186"/>
                <a:gd name="T46" fmla="*/ 184 w 232"/>
                <a:gd name="T47" fmla="*/ 170 h 186"/>
                <a:gd name="T48" fmla="*/ 190 w 232"/>
                <a:gd name="T49" fmla="*/ 170 h 186"/>
                <a:gd name="T50" fmla="*/ 202 w 232"/>
                <a:gd name="T51" fmla="*/ 168 h 186"/>
                <a:gd name="T52" fmla="*/ 210 w 232"/>
                <a:gd name="T53" fmla="*/ 160 h 186"/>
                <a:gd name="T54" fmla="*/ 208 w 232"/>
                <a:gd name="T55" fmla="*/ 154 h 186"/>
                <a:gd name="T56" fmla="*/ 196 w 232"/>
                <a:gd name="T57" fmla="*/ 152 h 186"/>
                <a:gd name="T58" fmla="*/ 196 w 232"/>
                <a:gd name="T59" fmla="*/ 146 h 186"/>
                <a:gd name="T60" fmla="*/ 208 w 232"/>
                <a:gd name="T61" fmla="*/ 142 h 186"/>
                <a:gd name="T62" fmla="*/ 226 w 232"/>
                <a:gd name="T63" fmla="*/ 142 h 186"/>
                <a:gd name="T64" fmla="*/ 232 w 232"/>
                <a:gd name="T65" fmla="*/ 138 h 186"/>
                <a:gd name="T66" fmla="*/ 226 w 232"/>
                <a:gd name="T67" fmla="*/ 126 h 186"/>
                <a:gd name="T68" fmla="*/ 202 w 232"/>
                <a:gd name="T69" fmla="*/ 116 h 186"/>
                <a:gd name="T70" fmla="*/ 174 w 232"/>
                <a:gd name="T71" fmla="*/ 78 h 186"/>
                <a:gd name="T72" fmla="*/ 166 w 232"/>
                <a:gd name="T73" fmla="*/ 28 h 186"/>
                <a:gd name="T74" fmla="*/ 148 w 232"/>
                <a:gd name="T75" fmla="*/ 20 h 186"/>
                <a:gd name="T76" fmla="*/ 140 w 232"/>
                <a:gd name="T77" fmla="*/ 36 h 186"/>
                <a:gd name="T78" fmla="*/ 124 w 232"/>
                <a:gd name="T79" fmla="*/ 22 h 186"/>
                <a:gd name="T80" fmla="*/ 116 w 232"/>
                <a:gd name="T81" fmla="*/ 18 h 186"/>
                <a:gd name="T82" fmla="*/ 106 w 232"/>
                <a:gd name="T83" fmla="*/ 30 h 186"/>
                <a:gd name="T84" fmla="*/ 96 w 232"/>
                <a:gd name="T85" fmla="*/ 20 h 186"/>
                <a:gd name="T86" fmla="*/ 86 w 232"/>
                <a:gd name="T87" fmla="*/ 6 h 186"/>
                <a:gd name="T88" fmla="*/ 80 w 232"/>
                <a:gd name="T89" fmla="*/ 16 h 186"/>
                <a:gd name="T90" fmla="*/ 78 w 232"/>
                <a:gd name="T91" fmla="*/ 32 h 186"/>
                <a:gd name="T92" fmla="*/ 66 w 232"/>
                <a:gd name="T93" fmla="*/ 32 h 186"/>
                <a:gd name="T94" fmla="*/ 62 w 232"/>
                <a:gd name="T95" fmla="*/ 14 h 186"/>
                <a:gd name="T96" fmla="*/ 64 w 232"/>
                <a:gd name="T97" fmla="*/ 4 h 186"/>
                <a:gd name="T98" fmla="*/ 54 w 232"/>
                <a:gd name="T99" fmla="*/ 0 h 186"/>
                <a:gd name="T100" fmla="*/ 14 w 232"/>
                <a:gd name="T101" fmla="*/ 24 h 186"/>
                <a:gd name="T102" fmla="*/ 8 w 232"/>
                <a:gd name="T103" fmla="*/ 44 h 186"/>
                <a:gd name="T104" fmla="*/ 2 w 232"/>
                <a:gd name="T105" fmla="*/ 56 h 186"/>
                <a:gd name="T106" fmla="*/ 0 w 232"/>
                <a:gd name="T107" fmla="*/ 64 h 186"/>
                <a:gd name="T108" fmla="*/ 10 w 232"/>
                <a:gd name="T109" fmla="*/ 74 h 18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32"/>
                <a:gd name="T166" fmla="*/ 0 h 186"/>
                <a:gd name="T167" fmla="*/ 232 w 232"/>
                <a:gd name="T168" fmla="*/ 186 h 18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32" h="186">
                  <a:moveTo>
                    <a:pt x="24" y="74"/>
                  </a:moveTo>
                  <a:lnTo>
                    <a:pt x="24" y="76"/>
                  </a:lnTo>
                  <a:lnTo>
                    <a:pt x="28" y="76"/>
                  </a:lnTo>
                  <a:lnTo>
                    <a:pt x="32" y="76"/>
                  </a:lnTo>
                  <a:lnTo>
                    <a:pt x="36" y="76"/>
                  </a:lnTo>
                  <a:lnTo>
                    <a:pt x="40" y="76"/>
                  </a:lnTo>
                  <a:lnTo>
                    <a:pt x="42" y="74"/>
                  </a:lnTo>
                  <a:lnTo>
                    <a:pt x="44" y="74"/>
                  </a:lnTo>
                  <a:lnTo>
                    <a:pt x="46" y="74"/>
                  </a:lnTo>
                  <a:lnTo>
                    <a:pt x="46" y="76"/>
                  </a:lnTo>
                  <a:lnTo>
                    <a:pt x="46" y="78"/>
                  </a:lnTo>
                  <a:lnTo>
                    <a:pt x="46" y="80"/>
                  </a:lnTo>
                  <a:lnTo>
                    <a:pt x="44" y="84"/>
                  </a:lnTo>
                  <a:lnTo>
                    <a:pt x="42" y="86"/>
                  </a:lnTo>
                  <a:lnTo>
                    <a:pt x="36" y="86"/>
                  </a:lnTo>
                  <a:lnTo>
                    <a:pt x="30" y="88"/>
                  </a:lnTo>
                  <a:lnTo>
                    <a:pt x="28" y="88"/>
                  </a:lnTo>
                  <a:lnTo>
                    <a:pt x="26" y="86"/>
                  </a:lnTo>
                  <a:lnTo>
                    <a:pt x="24" y="86"/>
                  </a:lnTo>
                  <a:lnTo>
                    <a:pt x="20" y="86"/>
                  </a:lnTo>
                  <a:lnTo>
                    <a:pt x="16" y="86"/>
                  </a:lnTo>
                  <a:lnTo>
                    <a:pt x="14" y="86"/>
                  </a:lnTo>
                  <a:lnTo>
                    <a:pt x="10" y="88"/>
                  </a:lnTo>
                  <a:lnTo>
                    <a:pt x="8" y="90"/>
                  </a:lnTo>
                  <a:lnTo>
                    <a:pt x="8" y="94"/>
                  </a:lnTo>
                  <a:lnTo>
                    <a:pt x="8" y="100"/>
                  </a:lnTo>
                  <a:lnTo>
                    <a:pt x="8" y="102"/>
                  </a:lnTo>
                  <a:lnTo>
                    <a:pt x="10" y="102"/>
                  </a:lnTo>
                  <a:lnTo>
                    <a:pt x="14" y="104"/>
                  </a:lnTo>
                  <a:lnTo>
                    <a:pt x="20" y="104"/>
                  </a:lnTo>
                  <a:lnTo>
                    <a:pt x="26" y="106"/>
                  </a:lnTo>
                  <a:lnTo>
                    <a:pt x="36" y="106"/>
                  </a:lnTo>
                  <a:lnTo>
                    <a:pt x="42" y="104"/>
                  </a:lnTo>
                  <a:lnTo>
                    <a:pt x="54" y="104"/>
                  </a:lnTo>
                  <a:lnTo>
                    <a:pt x="68" y="104"/>
                  </a:lnTo>
                  <a:lnTo>
                    <a:pt x="80" y="106"/>
                  </a:lnTo>
                  <a:lnTo>
                    <a:pt x="86" y="112"/>
                  </a:lnTo>
                  <a:lnTo>
                    <a:pt x="86" y="114"/>
                  </a:lnTo>
                  <a:lnTo>
                    <a:pt x="86" y="118"/>
                  </a:lnTo>
                  <a:lnTo>
                    <a:pt x="86" y="122"/>
                  </a:lnTo>
                  <a:lnTo>
                    <a:pt x="86" y="124"/>
                  </a:lnTo>
                  <a:lnTo>
                    <a:pt x="84" y="128"/>
                  </a:lnTo>
                  <a:lnTo>
                    <a:pt x="82" y="130"/>
                  </a:lnTo>
                  <a:lnTo>
                    <a:pt x="80" y="132"/>
                  </a:lnTo>
                  <a:lnTo>
                    <a:pt x="76" y="132"/>
                  </a:lnTo>
                  <a:lnTo>
                    <a:pt x="70" y="130"/>
                  </a:lnTo>
                  <a:lnTo>
                    <a:pt x="68" y="128"/>
                  </a:lnTo>
                  <a:lnTo>
                    <a:pt x="64" y="128"/>
                  </a:lnTo>
                  <a:lnTo>
                    <a:pt x="60" y="128"/>
                  </a:lnTo>
                  <a:lnTo>
                    <a:pt x="56" y="128"/>
                  </a:lnTo>
                  <a:lnTo>
                    <a:pt x="50" y="130"/>
                  </a:lnTo>
                  <a:lnTo>
                    <a:pt x="42" y="132"/>
                  </a:lnTo>
                  <a:lnTo>
                    <a:pt x="40" y="132"/>
                  </a:lnTo>
                  <a:lnTo>
                    <a:pt x="38" y="130"/>
                  </a:lnTo>
                  <a:lnTo>
                    <a:pt x="36" y="130"/>
                  </a:lnTo>
                  <a:lnTo>
                    <a:pt x="32" y="130"/>
                  </a:lnTo>
                  <a:lnTo>
                    <a:pt x="30" y="130"/>
                  </a:lnTo>
                  <a:lnTo>
                    <a:pt x="26" y="132"/>
                  </a:lnTo>
                  <a:lnTo>
                    <a:pt x="24" y="134"/>
                  </a:lnTo>
                  <a:lnTo>
                    <a:pt x="22" y="138"/>
                  </a:lnTo>
                  <a:lnTo>
                    <a:pt x="20" y="142"/>
                  </a:lnTo>
                  <a:lnTo>
                    <a:pt x="20" y="144"/>
                  </a:lnTo>
                  <a:lnTo>
                    <a:pt x="22" y="146"/>
                  </a:lnTo>
                  <a:lnTo>
                    <a:pt x="24" y="148"/>
                  </a:lnTo>
                  <a:lnTo>
                    <a:pt x="26" y="152"/>
                  </a:lnTo>
                  <a:lnTo>
                    <a:pt x="32" y="154"/>
                  </a:lnTo>
                  <a:lnTo>
                    <a:pt x="40" y="158"/>
                  </a:lnTo>
                  <a:lnTo>
                    <a:pt x="48" y="160"/>
                  </a:lnTo>
                  <a:lnTo>
                    <a:pt x="50" y="162"/>
                  </a:lnTo>
                  <a:lnTo>
                    <a:pt x="52" y="162"/>
                  </a:lnTo>
                  <a:lnTo>
                    <a:pt x="58" y="166"/>
                  </a:lnTo>
                  <a:lnTo>
                    <a:pt x="62" y="168"/>
                  </a:lnTo>
                  <a:lnTo>
                    <a:pt x="66" y="174"/>
                  </a:lnTo>
                  <a:lnTo>
                    <a:pt x="68" y="178"/>
                  </a:lnTo>
                  <a:lnTo>
                    <a:pt x="70" y="186"/>
                  </a:lnTo>
                  <a:lnTo>
                    <a:pt x="76" y="184"/>
                  </a:lnTo>
                  <a:lnTo>
                    <a:pt x="90" y="182"/>
                  </a:lnTo>
                  <a:lnTo>
                    <a:pt x="110" y="178"/>
                  </a:lnTo>
                  <a:lnTo>
                    <a:pt x="130" y="170"/>
                  </a:lnTo>
                  <a:lnTo>
                    <a:pt x="146" y="162"/>
                  </a:lnTo>
                  <a:lnTo>
                    <a:pt x="148" y="162"/>
                  </a:lnTo>
                  <a:lnTo>
                    <a:pt x="150" y="162"/>
                  </a:lnTo>
                  <a:lnTo>
                    <a:pt x="154" y="162"/>
                  </a:lnTo>
                  <a:lnTo>
                    <a:pt x="160" y="162"/>
                  </a:lnTo>
                  <a:lnTo>
                    <a:pt x="164" y="162"/>
                  </a:lnTo>
                  <a:lnTo>
                    <a:pt x="170" y="164"/>
                  </a:lnTo>
                  <a:lnTo>
                    <a:pt x="174" y="168"/>
                  </a:lnTo>
                  <a:lnTo>
                    <a:pt x="176" y="170"/>
                  </a:lnTo>
                  <a:lnTo>
                    <a:pt x="178" y="172"/>
                  </a:lnTo>
                  <a:lnTo>
                    <a:pt x="180" y="172"/>
                  </a:lnTo>
                  <a:lnTo>
                    <a:pt x="182" y="172"/>
                  </a:lnTo>
                  <a:lnTo>
                    <a:pt x="184" y="170"/>
                  </a:lnTo>
                  <a:lnTo>
                    <a:pt x="186" y="168"/>
                  </a:lnTo>
                  <a:lnTo>
                    <a:pt x="188" y="168"/>
                  </a:lnTo>
                  <a:lnTo>
                    <a:pt x="190" y="170"/>
                  </a:lnTo>
                  <a:lnTo>
                    <a:pt x="192" y="172"/>
                  </a:lnTo>
                  <a:lnTo>
                    <a:pt x="194" y="172"/>
                  </a:lnTo>
                  <a:lnTo>
                    <a:pt x="198" y="170"/>
                  </a:lnTo>
                  <a:lnTo>
                    <a:pt x="202" y="168"/>
                  </a:lnTo>
                  <a:lnTo>
                    <a:pt x="208" y="164"/>
                  </a:lnTo>
                  <a:lnTo>
                    <a:pt x="210" y="162"/>
                  </a:lnTo>
                  <a:lnTo>
                    <a:pt x="210" y="160"/>
                  </a:lnTo>
                  <a:lnTo>
                    <a:pt x="210" y="158"/>
                  </a:lnTo>
                  <a:lnTo>
                    <a:pt x="210" y="156"/>
                  </a:lnTo>
                  <a:lnTo>
                    <a:pt x="208" y="154"/>
                  </a:lnTo>
                  <a:lnTo>
                    <a:pt x="204" y="154"/>
                  </a:lnTo>
                  <a:lnTo>
                    <a:pt x="198" y="154"/>
                  </a:lnTo>
                  <a:lnTo>
                    <a:pt x="198" y="152"/>
                  </a:lnTo>
                  <a:lnTo>
                    <a:pt x="196" y="152"/>
                  </a:lnTo>
                  <a:lnTo>
                    <a:pt x="194" y="150"/>
                  </a:lnTo>
                  <a:lnTo>
                    <a:pt x="194" y="148"/>
                  </a:lnTo>
                  <a:lnTo>
                    <a:pt x="196" y="146"/>
                  </a:lnTo>
                  <a:lnTo>
                    <a:pt x="200" y="144"/>
                  </a:lnTo>
                  <a:lnTo>
                    <a:pt x="204" y="144"/>
                  </a:lnTo>
                  <a:lnTo>
                    <a:pt x="208" y="142"/>
                  </a:lnTo>
                  <a:lnTo>
                    <a:pt x="212" y="142"/>
                  </a:lnTo>
                  <a:lnTo>
                    <a:pt x="218" y="140"/>
                  </a:lnTo>
                  <a:lnTo>
                    <a:pt x="222" y="142"/>
                  </a:lnTo>
                  <a:lnTo>
                    <a:pt x="226" y="142"/>
                  </a:lnTo>
                  <a:lnTo>
                    <a:pt x="228" y="142"/>
                  </a:lnTo>
                  <a:lnTo>
                    <a:pt x="230" y="140"/>
                  </a:lnTo>
                  <a:lnTo>
                    <a:pt x="232" y="138"/>
                  </a:lnTo>
                  <a:lnTo>
                    <a:pt x="232" y="134"/>
                  </a:lnTo>
                  <a:lnTo>
                    <a:pt x="232" y="132"/>
                  </a:lnTo>
                  <a:lnTo>
                    <a:pt x="230" y="128"/>
                  </a:lnTo>
                  <a:lnTo>
                    <a:pt x="226" y="126"/>
                  </a:lnTo>
                  <a:lnTo>
                    <a:pt x="220" y="124"/>
                  </a:lnTo>
                  <a:lnTo>
                    <a:pt x="216" y="122"/>
                  </a:lnTo>
                  <a:lnTo>
                    <a:pt x="210" y="118"/>
                  </a:lnTo>
                  <a:lnTo>
                    <a:pt x="202" y="116"/>
                  </a:lnTo>
                  <a:lnTo>
                    <a:pt x="186" y="114"/>
                  </a:lnTo>
                  <a:lnTo>
                    <a:pt x="184" y="110"/>
                  </a:lnTo>
                  <a:lnTo>
                    <a:pt x="178" y="98"/>
                  </a:lnTo>
                  <a:lnTo>
                    <a:pt x="174" y="78"/>
                  </a:lnTo>
                  <a:lnTo>
                    <a:pt x="174" y="52"/>
                  </a:lnTo>
                  <a:lnTo>
                    <a:pt x="172" y="48"/>
                  </a:lnTo>
                  <a:lnTo>
                    <a:pt x="170" y="38"/>
                  </a:lnTo>
                  <a:lnTo>
                    <a:pt x="166" y="28"/>
                  </a:lnTo>
                  <a:lnTo>
                    <a:pt x="160" y="20"/>
                  </a:lnTo>
                  <a:lnTo>
                    <a:pt x="150" y="18"/>
                  </a:lnTo>
                  <a:lnTo>
                    <a:pt x="148" y="20"/>
                  </a:lnTo>
                  <a:lnTo>
                    <a:pt x="146" y="24"/>
                  </a:lnTo>
                  <a:lnTo>
                    <a:pt x="142" y="28"/>
                  </a:lnTo>
                  <a:lnTo>
                    <a:pt x="140" y="32"/>
                  </a:lnTo>
                  <a:lnTo>
                    <a:pt x="140" y="36"/>
                  </a:lnTo>
                  <a:lnTo>
                    <a:pt x="140" y="42"/>
                  </a:lnTo>
                  <a:lnTo>
                    <a:pt x="126" y="24"/>
                  </a:lnTo>
                  <a:lnTo>
                    <a:pt x="126" y="22"/>
                  </a:lnTo>
                  <a:lnTo>
                    <a:pt x="124" y="22"/>
                  </a:lnTo>
                  <a:lnTo>
                    <a:pt x="122" y="20"/>
                  </a:lnTo>
                  <a:lnTo>
                    <a:pt x="120" y="18"/>
                  </a:lnTo>
                  <a:lnTo>
                    <a:pt x="118" y="16"/>
                  </a:lnTo>
                  <a:lnTo>
                    <a:pt x="116" y="18"/>
                  </a:lnTo>
                  <a:lnTo>
                    <a:pt x="112" y="20"/>
                  </a:lnTo>
                  <a:lnTo>
                    <a:pt x="110" y="24"/>
                  </a:lnTo>
                  <a:lnTo>
                    <a:pt x="108" y="28"/>
                  </a:lnTo>
                  <a:lnTo>
                    <a:pt x="106" y="30"/>
                  </a:lnTo>
                  <a:lnTo>
                    <a:pt x="104" y="32"/>
                  </a:lnTo>
                  <a:lnTo>
                    <a:pt x="100" y="30"/>
                  </a:lnTo>
                  <a:lnTo>
                    <a:pt x="98" y="26"/>
                  </a:lnTo>
                  <a:lnTo>
                    <a:pt x="96" y="20"/>
                  </a:lnTo>
                  <a:lnTo>
                    <a:pt x="94" y="16"/>
                  </a:lnTo>
                  <a:lnTo>
                    <a:pt x="90" y="12"/>
                  </a:lnTo>
                  <a:lnTo>
                    <a:pt x="88" y="8"/>
                  </a:lnTo>
                  <a:lnTo>
                    <a:pt x="86" y="6"/>
                  </a:lnTo>
                  <a:lnTo>
                    <a:pt x="84" y="6"/>
                  </a:lnTo>
                  <a:lnTo>
                    <a:pt x="82" y="8"/>
                  </a:lnTo>
                  <a:lnTo>
                    <a:pt x="80" y="10"/>
                  </a:lnTo>
                  <a:lnTo>
                    <a:pt x="80" y="16"/>
                  </a:lnTo>
                  <a:lnTo>
                    <a:pt x="80" y="20"/>
                  </a:lnTo>
                  <a:lnTo>
                    <a:pt x="80" y="24"/>
                  </a:lnTo>
                  <a:lnTo>
                    <a:pt x="80" y="28"/>
                  </a:lnTo>
                  <a:lnTo>
                    <a:pt x="78" y="32"/>
                  </a:lnTo>
                  <a:lnTo>
                    <a:pt x="76" y="34"/>
                  </a:lnTo>
                  <a:lnTo>
                    <a:pt x="74" y="34"/>
                  </a:lnTo>
                  <a:lnTo>
                    <a:pt x="70" y="34"/>
                  </a:lnTo>
                  <a:lnTo>
                    <a:pt x="66" y="32"/>
                  </a:lnTo>
                  <a:lnTo>
                    <a:pt x="64" y="28"/>
                  </a:lnTo>
                  <a:lnTo>
                    <a:pt x="62" y="24"/>
                  </a:lnTo>
                  <a:lnTo>
                    <a:pt x="62" y="18"/>
                  </a:lnTo>
                  <a:lnTo>
                    <a:pt x="62" y="14"/>
                  </a:lnTo>
                  <a:lnTo>
                    <a:pt x="64" y="10"/>
                  </a:lnTo>
                  <a:lnTo>
                    <a:pt x="64" y="6"/>
                  </a:lnTo>
                  <a:lnTo>
                    <a:pt x="64" y="4"/>
                  </a:lnTo>
                  <a:lnTo>
                    <a:pt x="62" y="2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4" y="0"/>
                  </a:lnTo>
                  <a:lnTo>
                    <a:pt x="50" y="2"/>
                  </a:lnTo>
                  <a:lnTo>
                    <a:pt x="40" y="8"/>
                  </a:lnTo>
                  <a:lnTo>
                    <a:pt x="26" y="16"/>
                  </a:lnTo>
                  <a:lnTo>
                    <a:pt x="14" y="24"/>
                  </a:lnTo>
                  <a:lnTo>
                    <a:pt x="8" y="36"/>
                  </a:lnTo>
                  <a:lnTo>
                    <a:pt x="8" y="40"/>
                  </a:lnTo>
                  <a:lnTo>
                    <a:pt x="8" y="44"/>
                  </a:lnTo>
                  <a:lnTo>
                    <a:pt x="6" y="48"/>
                  </a:lnTo>
                  <a:lnTo>
                    <a:pt x="6" y="52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4"/>
                  </a:lnTo>
                  <a:lnTo>
                    <a:pt x="0" y="68"/>
                  </a:lnTo>
                  <a:lnTo>
                    <a:pt x="2" y="70"/>
                  </a:lnTo>
                  <a:lnTo>
                    <a:pt x="6" y="72"/>
                  </a:lnTo>
                  <a:lnTo>
                    <a:pt x="10" y="74"/>
                  </a:lnTo>
                  <a:lnTo>
                    <a:pt x="16" y="74"/>
                  </a:lnTo>
                  <a:lnTo>
                    <a:pt x="24" y="7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57" name="Freeform 354"/>
            <p:cNvSpPr>
              <a:spLocks noChangeArrowheads="1"/>
            </p:cNvSpPr>
            <p:nvPr/>
          </p:nvSpPr>
          <p:spPr bwMode="auto">
            <a:xfrm>
              <a:off x="3340" y="124"/>
              <a:ext cx="118" cy="90"/>
            </a:xfrm>
            <a:custGeom>
              <a:avLst/>
              <a:gdLst>
                <a:gd name="T0" fmla="*/ 58 w 118"/>
                <a:gd name="T1" fmla="*/ 22 h 90"/>
                <a:gd name="T2" fmla="*/ 44 w 118"/>
                <a:gd name="T3" fmla="*/ 40 h 90"/>
                <a:gd name="T4" fmla="*/ 26 w 118"/>
                <a:gd name="T5" fmla="*/ 60 h 90"/>
                <a:gd name="T6" fmla="*/ 14 w 118"/>
                <a:gd name="T7" fmla="*/ 66 h 90"/>
                <a:gd name="T8" fmla="*/ 8 w 118"/>
                <a:gd name="T9" fmla="*/ 68 h 90"/>
                <a:gd name="T10" fmla="*/ 2 w 118"/>
                <a:gd name="T11" fmla="*/ 68 h 90"/>
                <a:gd name="T12" fmla="*/ 0 w 118"/>
                <a:gd name="T13" fmla="*/ 72 h 90"/>
                <a:gd name="T14" fmla="*/ 2 w 118"/>
                <a:gd name="T15" fmla="*/ 76 h 90"/>
                <a:gd name="T16" fmla="*/ 10 w 118"/>
                <a:gd name="T17" fmla="*/ 84 h 90"/>
                <a:gd name="T18" fmla="*/ 28 w 118"/>
                <a:gd name="T19" fmla="*/ 90 h 90"/>
                <a:gd name="T20" fmla="*/ 40 w 118"/>
                <a:gd name="T21" fmla="*/ 86 h 90"/>
                <a:gd name="T22" fmla="*/ 44 w 118"/>
                <a:gd name="T23" fmla="*/ 88 h 90"/>
                <a:gd name="T24" fmla="*/ 50 w 118"/>
                <a:gd name="T25" fmla="*/ 90 h 90"/>
                <a:gd name="T26" fmla="*/ 58 w 118"/>
                <a:gd name="T27" fmla="*/ 88 h 90"/>
                <a:gd name="T28" fmla="*/ 62 w 118"/>
                <a:gd name="T29" fmla="*/ 82 h 90"/>
                <a:gd name="T30" fmla="*/ 70 w 118"/>
                <a:gd name="T31" fmla="*/ 74 h 90"/>
                <a:gd name="T32" fmla="*/ 76 w 118"/>
                <a:gd name="T33" fmla="*/ 64 h 90"/>
                <a:gd name="T34" fmla="*/ 78 w 118"/>
                <a:gd name="T35" fmla="*/ 58 h 90"/>
                <a:gd name="T36" fmla="*/ 84 w 118"/>
                <a:gd name="T37" fmla="*/ 62 h 90"/>
                <a:gd name="T38" fmla="*/ 92 w 118"/>
                <a:gd name="T39" fmla="*/ 64 h 90"/>
                <a:gd name="T40" fmla="*/ 102 w 118"/>
                <a:gd name="T41" fmla="*/ 56 h 90"/>
                <a:gd name="T42" fmla="*/ 104 w 118"/>
                <a:gd name="T43" fmla="*/ 54 h 90"/>
                <a:gd name="T44" fmla="*/ 106 w 118"/>
                <a:gd name="T45" fmla="*/ 48 h 90"/>
                <a:gd name="T46" fmla="*/ 106 w 118"/>
                <a:gd name="T47" fmla="*/ 44 h 90"/>
                <a:gd name="T48" fmla="*/ 104 w 118"/>
                <a:gd name="T49" fmla="*/ 42 h 90"/>
                <a:gd name="T50" fmla="*/ 106 w 118"/>
                <a:gd name="T51" fmla="*/ 38 h 90"/>
                <a:gd name="T52" fmla="*/ 110 w 118"/>
                <a:gd name="T53" fmla="*/ 30 h 90"/>
                <a:gd name="T54" fmla="*/ 108 w 118"/>
                <a:gd name="T55" fmla="*/ 26 h 90"/>
                <a:gd name="T56" fmla="*/ 108 w 118"/>
                <a:gd name="T57" fmla="*/ 22 h 90"/>
                <a:gd name="T58" fmla="*/ 112 w 118"/>
                <a:gd name="T59" fmla="*/ 16 h 90"/>
                <a:gd name="T60" fmla="*/ 116 w 118"/>
                <a:gd name="T61" fmla="*/ 14 h 90"/>
                <a:gd name="T62" fmla="*/ 116 w 118"/>
                <a:gd name="T63" fmla="*/ 12 h 90"/>
                <a:gd name="T64" fmla="*/ 110 w 118"/>
                <a:gd name="T65" fmla="*/ 6 h 90"/>
                <a:gd name="T66" fmla="*/ 104 w 118"/>
                <a:gd name="T67" fmla="*/ 2 h 90"/>
                <a:gd name="T68" fmla="*/ 100 w 118"/>
                <a:gd name="T69" fmla="*/ 0 h 90"/>
                <a:gd name="T70" fmla="*/ 84 w 118"/>
                <a:gd name="T71" fmla="*/ 12 h 90"/>
                <a:gd name="T72" fmla="*/ 76 w 118"/>
                <a:gd name="T73" fmla="*/ 12 h 90"/>
                <a:gd name="T74" fmla="*/ 64 w 118"/>
                <a:gd name="T75" fmla="*/ 16 h 9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18"/>
                <a:gd name="T115" fmla="*/ 0 h 90"/>
                <a:gd name="T116" fmla="*/ 118 w 118"/>
                <a:gd name="T117" fmla="*/ 90 h 9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18" h="90">
                  <a:moveTo>
                    <a:pt x="60" y="20"/>
                  </a:moveTo>
                  <a:lnTo>
                    <a:pt x="58" y="22"/>
                  </a:lnTo>
                  <a:lnTo>
                    <a:pt x="52" y="30"/>
                  </a:lnTo>
                  <a:lnTo>
                    <a:pt x="44" y="40"/>
                  </a:lnTo>
                  <a:lnTo>
                    <a:pt x="36" y="52"/>
                  </a:lnTo>
                  <a:lnTo>
                    <a:pt x="26" y="60"/>
                  </a:lnTo>
                  <a:lnTo>
                    <a:pt x="18" y="66"/>
                  </a:lnTo>
                  <a:lnTo>
                    <a:pt x="14" y="66"/>
                  </a:lnTo>
                  <a:lnTo>
                    <a:pt x="12" y="68"/>
                  </a:lnTo>
                  <a:lnTo>
                    <a:pt x="8" y="68"/>
                  </a:lnTo>
                  <a:lnTo>
                    <a:pt x="4" y="68"/>
                  </a:lnTo>
                  <a:lnTo>
                    <a:pt x="2" y="68"/>
                  </a:lnTo>
                  <a:lnTo>
                    <a:pt x="0" y="70"/>
                  </a:lnTo>
                  <a:lnTo>
                    <a:pt x="0" y="72"/>
                  </a:lnTo>
                  <a:lnTo>
                    <a:pt x="0" y="74"/>
                  </a:lnTo>
                  <a:lnTo>
                    <a:pt x="2" y="76"/>
                  </a:lnTo>
                  <a:lnTo>
                    <a:pt x="6" y="82"/>
                  </a:lnTo>
                  <a:lnTo>
                    <a:pt x="10" y="84"/>
                  </a:lnTo>
                  <a:lnTo>
                    <a:pt x="18" y="88"/>
                  </a:lnTo>
                  <a:lnTo>
                    <a:pt x="28" y="90"/>
                  </a:lnTo>
                  <a:lnTo>
                    <a:pt x="40" y="84"/>
                  </a:lnTo>
                  <a:lnTo>
                    <a:pt x="40" y="86"/>
                  </a:lnTo>
                  <a:lnTo>
                    <a:pt x="42" y="86"/>
                  </a:lnTo>
                  <a:lnTo>
                    <a:pt x="44" y="88"/>
                  </a:lnTo>
                  <a:lnTo>
                    <a:pt x="46" y="90"/>
                  </a:lnTo>
                  <a:lnTo>
                    <a:pt x="50" y="90"/>
                  </a:lnTo>
                  <a:lnTo>
                    <a:pt x="56" y="88"/>
                  </a:lnTo>
                  <a:lnTo>
                    <a:pt x="58" y="88"/>
                  </a:lnTo>
                  <a:lnTo>
                    <a:pt x="60" y="86"/>
                  </a:lnTo>
                  <a:lnTo>
                    <a:pt x="62" y="82"/>
                  </a:lnTo>
                  <a:lnTo>
                    <a:pt x="66" y="78"/>
                  </a:lnTo>
                  <a:lnTo>
                    <a:pt x="70" y="74"/>
                  </a:lnTo>
                  <a:lnTo>
                    <a:pt x="72" y="68"/>
                  </a:lnTo>
                  <a:lnTo>
                    <a:pt x="76" y="64"/>
                  </a:lnTo>
                  <a:lnTo>
                    <a:pt x="78" y="58"/>
                  </a:lnTo>
                  <a:lnTo>
                    <a:pt x="80" y="60"/>
                  </a:lnTo>
                  <a:lnTo>
                    <a:pt x="84" y="62"/>
                  </a:lnTo>
                  <a:lnTo>
                    <a:pt x="88" y="64"/>
                  </a:lnTo>
                  <a:lnTo>
                    <a:pt x="92" y="64"/>
                  </a:lnTo>
                  <a:lnTo>
                    <a:pt x="98" y="62"/>
                  </a:lnTo>
                  <a:lnTo>
                    <a:pt x="102" y="56"/>
                  </a:lnTo>
                  <a:lnTo>
                    <a:pt x="104" y="54"/>
                  </a:lnTo>
                  <a:lnTo>
                    <a:pt x="106" y="52"/>
                  </a:lnTo>
                  <a:lnTo>
                    <a:pt x="106" y="48"/>
                  </a:lnTo>
                  <a:lnTo>
                    <a:pt x="106" y="46"/>
                  </a:lnTo>
                  <a:lnTo>
                    <a:pt x="106" y="44"/>
                  </a:lnTo>
                  <a:lnTo>
                    <a:pt x="102" y="42"/>
                  </a:lnTo>
                  <a:lnTo>
                    <a:pt x="104" y="42"/>
                  </a:lnTo>
                  <a:lnTo>
                    <a:pt x="104" y="40"/>
                  </a:lnTo>
                  <a:lnTo>
                    <a:pt x="106" y="38"/>
                  </a:lnTo>
                  <a:lnTo>
                    <a:pt x="108" y="34"/>
                  </a:lnTo>
                  <a:lnTo>
                    <a:pt x="110" y="30"/>
                  </a:lnTo>
                  <a:lnTo>
                    <a:pt x="110" y="28"/>
                  </a:lnTo>
                  <a:lnTo>
                    <a:pt x="108" y="26"/>
                  </a:lnTo>
                  <a:lnTo>
                    <a:pt x="108" y="22"/>
                  </a:lnTo>
                  <a:lnTo>
                    <a:pt x="110" y="20"/>
                  </a:lnTo>
                  <a:lnTo>
                    <a:pt x="112" y="16"/>
                  </a:lnTo>
                  <a:lnTo>
                    <a:pt x="114" y="14"/>
                  </a:lnTo>
                  <a:lnTo>
                    <a:pt x="116" y="14"/>
                  </a:lnTo>
                  <a:lnTo>
                    <a:pt x="118" y="12"/>
                  </a:lnTo>
                  <a:lnTo>
                    <a:pt x="116" y="12"/>
                  </a:lnTo>
                  <a:lnTo>
                    <a:pt x="114" y="10"/>
                  </a:lnTo>
                  <a:lnTo>
                    <a:pt x="110" y="6"/>
                  </a:lnTo>
                  <a:lnTo>
                    <a:pt x="108" y="4"/>
                  </a:lnTo>
                  <a:lnTo>
                    <a:pt x="104" y="2"/>
                  </a:lnTo>
                  <a:lnTo>
                    <a:pt x="102" y="0"/>
                  </a:lnTo>
                  <a:lnTo>
                    <a:pt x="100" y="0"/>
                  </a:lnTo>
                  <a:lnTo>
                    <a:pt x="86" y="12"/>
                  </a:lnTo>
                  <a:lnTo>
                    <a:pt x="84" y="12"/>
                  </a:lnTo>
                  <a:lnTo>
                    <a:pt x="82" y="12"/>
                  </a:lnTo>
                  <a:lnTo>
                    <a:pt x="76" y="12"/>
                  </a:lnTo>
                  <a:lnTo>
                    <a:pt x="70" y="14"/>
                  </a:lnTo>
                  <a:lnTo>
                    <a:pt x="64" y="16"/>
                  </a:lnTo>
                  <a:lnTo>
                    <a:pt x="60" y="2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58" name="Freeform 355"/>
            <p:cNvSpPr>
              <a:spLocks noChangeArrowheads="1"/>
            </p:cNvSpPr>
            <p:nvPr/>
          </p:nvSpPr>
          <p:spPr bwMode="auto">
            <a:xfrm>
              <a:off x="3452" y="84"/>
              <a:ext cx="22" cy="28"/>
            </a:xfrm>
            <a:custGeom>
              <a:avLst/>
              <a:gdLst>
                <a:gd name="T0" fmla="*/ 16 w 22"/>
                <a:gd name="T1" fmla="*/ 2 h 28"/>
                <a:gd name="T2" fmla="*/ 14 w 22"/>
                <a:gd name="T3" fmla="*/ 2 h 28"/>
                <a:gd name="T4" fmla="*/ 14 w 22"/>
                <a:gd name="T5" fmla="*/ 2 h 28"/>
                <a:gd name="T6" fmla="*/ 12 w 22"/>
                <a:gd name="T7" fmla="*/ 0 h 28"/>
                <a:gd name="T8" fmla="*/ 10 w 22"/>
                <a:gd name="T9" fmla="*/ 0 h 28"/>
                <a:gd name="T10" fmla="*/ 6 w 22"/>
                <a:gd name="T11" fmla="*/ 0 h 28"/>
                <a:gd name="T12" fmla="*/ 4 w 22"/>
                <a:gd name="T13" fmla="*/ 2 h 28"/>
                <a:gd name="T14" fmla="*/ 2 w 22"/>
                <a:gd name="T15" fmla="*/ 4 h 28"/>
                <a:gd name="T16" fmla="*/ 2 w 22"/>
                <a:gd name="T17" fmla="*/ 8 h 28"/>
                <a:gd name="T18" fmla="*/ 0 w 22"/>
                <a:gd name="T19" fmla="*/ 12 h 28"/>
                <a:gd name="T20" fmla="*/ 2 w 22"/>
                <a:gd name="T21" fmla="*/ 20 h 28"/>
                <a:gd name="T22" fmla="*/ 2 w 22"/>
                <a:gd name="T23" fmla="*/ 20 h 28"/>
                <a:gd name="T24" fmla="*/ 4 w 22"/>
                <a:gd name="T25" fmla="*/ 22 h 28"/>
                <a:gd name="T26" fmla="*/ 6 w 22"/>
                <a:gd name="T27" fmla="*/ 24 h 28"/>
                <a:gd name="T28" fmla="*/ 10 w 22"/>
                <a:gd name="T29" fmla="*/ 26 h 28"/>
                <a:gd name="T30" fmla="*/ 14 w 22"/>
                <a:gd name="T31" fmla="*/ 26 h 28"/>
                <a:gd name="T32" fmla="*/ 16 w 22"/>
                <a:gd name="T33" fmla="*/ 28 h 28"/>
                <a:gd name="T34" fmla="*/ 20 w 22"/>
                <a:gd name="T35" fmla="*/ 26 h 28"/>
                <a:gd name="T36" fmla="*/ 22 w 22"/>
                <a:gd name="T37" fmla="*/ 24 h 28"/>
                <a:gd name="T38" fmla="*/ 22 w 22"/>
                <a:gd name="T39" fmla="*/ 20 h 28"/>
                <a:gd name="T40" fmla="*/ 22 w 22"/>
                <a:gd name="T41" fmla="*/ 14 h 28"/>
                <a:gd name="T42" fmla="*/ 22 w 22"/>
                <a:gd name="T43" fmla="*/ 10 h 28"/>
                <a:gd name="T44" fmla="*/ 20 w 22"/>
                <a:gd name="T45" fmla="*/ 6 h 28"/>
                <a:gd name="T46" fmla="*/ 18 w 22"/>
                <a:gd name="T47" fmla="*/ 4 h 28"/>
                <a:gd name="T48" fmla="*/ 16 w 22"/>
                <a:gd name="T49" fmla="*/ 2 h 28"/>
                <a:gd name="T50" fmla="*/ 16 w 22"/>
                <a:gd name="T51" fmla="*/ 2 h 28"/>
                <a:gd name="T52" fmla="*/ 16 w 22"/>
                <a:gd name="T53" fmla="*/ 2 h 2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2"/>
                <a:gd name="T82" fmla="*/ 0 h 28"/>
                <a:gd name="T83" fmla="*/ 22 w 22"/>
                <a:gd name="T84" fmla="*/ 28 h 28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2" h="28">
                  <a:moveTo>
                    <a:pt x="16" y="2"/>
                  </a:moveTo>
                  <a:lnTo>
                    <a:pt x="14" y="2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6" y="24"/>
                  </a:lnTo>
                  <a:lnTo>
                    <a:pt x="10" y="26"/>
                  </a:lnTo>
                  <a:lnTo>
                    <a:pt x="14" y="26"/>
                  </a:lnTo>
                  <a:lnTo>
                    <a:pt x="16" y="28"/>
                  </a:lnTo>
                  <a:lnTo>
                    <a:pt x="20" y="26"/>
                  </a:lnTo>
                  <a:lnTo>
                    <a:pt x="22" y="24"/>
                  </a:lnTo>
                  <a:lnTo>
                    <a:pt x="22" y="20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16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59" name="Freeform 356"/>
            <p:cNvSpPr>
              <a:spLocks noChangeArrowheads="1"/>
            </p:cNvSpPr>
            <p:nvPr/>
          </p:nvSpPr>
          <p:spPr bwMode="auto">
            <a:xfrm>
              <a:off x="3478" y="46"/>
              <a:ext cx="68" cy="42"/>
            </a:xfrm>
            <a:custGeom>
              <a:avLst/>
              <a:gdLst>
                <a:gd name="T0" fmla="*/ 12 w 68"/>
                <a:gd name="T1" fmla="*/ 12 h 42"/>
                <a:gd name="T2" fmla="*/ 12 w 68"/>
                <a:gd name="T3" fmla="*/ 12 h 42"/>
                <a:gd name="T4" fmla="*/ 10 w 68"/>
                <a:gd name="T5" fmla="*/ 14 h 42"/>
                <a:gd name="T6" fmla="*/ 8 w 68"/>
                <a:gd name="T7" fmla="*/ 14 h 42"/>
                <a:gd name="T8" fmla="*/ 4 w 68"/>
                <a:gd name="T9" fmla="*/ 18 h 42"/>
                <a:gd name="T10" fmla="*/ 2 w 68"/>
                <a:gd name="T11" fmla="*/ 20 h 42"/>
                <a:gd name="T12" fmla="*/ 0 w 68"/>
                <a:gd name="T13" fmla="*/ 24 h 42"/>
                <a:gd name="T14" fmla="*/ 0 w 68"/>
                <a:gd name="T15" fmla="*/ 26 h 42"/>
                <a:gd name="T16" fmla="*/ 2 w 68"/>
                <a:gd name="T17" fmla="*/ 30 h 42"/>
                <a:gd name="T18" fmla="*/ 4 w 68"/>
                <a:gd name="T19" fmla="*/ 34 h 42"/>
                <a:gd name="T20" fmla="*/ 10 w 68"/>
                <a:gd name="T21" fmla="*/ 36 h 42"/>
                <a:gd name="T22" fmla="*/ 12 w 68"/>
                <a:gd name="T23" fmla="*/ 36 h 42"/>
                <a:gd name="T24" fmla="*/ 12 w 68"/>
                <a:gd name="T25" fmla="*/ 34 h 42"/>
                <a:gd name="T26" fmla="*/ 16 w 68"/>
                <a:gd name="T27" fmla="*/ 30 h 42"/>
                <a:gd name="T28" fmla="*/ 18 w 68"/>
                <a:gd name="T29" fmla="*/ 28 h 42"/>
                <a:gd name="T30" fmla="*/ 22 w 68"/>
                <a:gd name="T31" fmla="*/ 26 h 42"/>
                <a:gd name="T32" fmla="*/ 26 w 68"/>
                <a:gd name="T33" fmla="*/ 28 h 42"/>
                <a:gd name="T34" fmla="*/ 30 w 68"/>
                <a:gd name="T35" fmla="*/ 32 h 42"/>
                <a:gd name="T36" fmla="*/ 32 w 68"/>
                <a:gd name="T37" fmla="*/ 34 h 42"/>
                <a:gd name="T38" fmla="*/ 36 w 68"/>
                <a:gd name="T39" fmla="*/ 38 h 42"/>
                <a:gd name="T40" fmla="*/ 42 w 68"/>
                <a:gd name="T41" fmla="*/ 42 h 42"/>
                <a:gd name="T42" fmla="*/ 52 w 68"/>
                <a:gd name="T43" fmla="*/ 40 h 42"/>
                <a:gd name="T44" fmla="*/ 62 w 68"/>
                <a:gd name="T45" fmla="*/ 32 h 42"/>
                <a:gd name="T46" fmla="*/ 62 w 68"/>
                <a:gd name="T47" fmla="*/ 32 h 42"/>
                <a:gd name="T48" fmla="*/ 64 w 68"/>
                <a:gd name="T49" fmla="*/ 30 h 42"/>
                <a:gd name="T50" fmla="*/ 66 w 68"/>
                <a:gd name="T51" fmla="*/ 28 h 42"/>
                <a:gd name="T52" fmla="*/ 68 w 68"/>
                <a:gd name="T53" fmla="*/ 26 h 42"/>
                <a:gd name="T54" fmla="*/ 68 w 68"/>
                <a:gd name="T55" fmla="*/ 22 h 42"/>
                <a:gd name="T56" fmla="*/ 66 w 68"/>
                <a:gd name="T57" fmla="*/ 20 h 42"/>
                <a:gd name="T58" fmla="*/ 62 w 68"/>
                <a:gd name="T59" fmla="*/ 16 h 42"/>
                <a:gd name="T60" fmla="*/ 58 w 68"/>
                <a:gd name="T61" fmla="*/ 14 h 42"/>
                <a:gd name="T62" fmla="*/ 40 w 68"/>
                <a:gd name="T63" fmla="*/ 2 h 42"/>
                <a:gd name="T64" fmla="*/ 38 w 68"/>
                <a:gd name="T65" fmla="*/ 2 h 42"/>
                <a:gd name="T66" fmla="*/ 36 w 68"/>
                <a:gd name="T67" fmla="*/ 2 h 42"/>
                <a:gd name="T68" fmla="*/ 32 w 68"/>
                <a:gd name="T69" fmla="*/ 0 h 42"/>
                <a:gd name="T70" fmla="*/ 28 w 68"/>
                <a:gd name="T71" fmla="*/ 0 h 42"/>
                <a:gd name="T72" fmla="*/ 24 w 68"/>
                <a:gd name="T73" fmla="*/ 2 h 42"/>
                <a:gd name="T74" fmla="*/ 18 w 68"/>
                <a:gd name="T75" fmla="*/ 6 h 42"/>
                <a:gd name="T76" fmla="*/ 12 w 68"/>
                <a:gd name="T77" fmla="*/ 12 h 4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8"/>
                <a:gd name="T118" fmla="*/ 0 h 42"/>
                <a:gd name="T119" fmla="*/ 68 w 68"/>
                <a:gd name="T120" fmla="*/ 42 h 42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8" h="42">
                  <a:moveTo>
                    <a:pt x="12" y="12"/>
                  </a:moveTo>
                  <a:lnTo>
                    <a:pt x="12" y="12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4"/>
                  </a:lnTo>
                  <a:lnTo>
                    <a:pt x="10" y="36"/>
                  </a:lnTo>
                  <a:lnTo>
                    <a:pt x="12" y="36"/>
                  </a:lnTo>
                  <a:lnTo>
                    <a:pt x="12" y="34"/>
                  </a:lnTo>
                  <a:lnTo>
                    <a:pt x="16" y="30"/>
                  </a:lnTo>
                  <a:lnTo>
                    <a:pt x="18" y="28"/>
                  </a:lnTo>
                  <a:lnTo>
                    <a:pt x="22" y="26"/>
                  </a:lnTo>
                  <a:lnTo>
                    <a:pt x="26" y="28"/>
                  </a:lnTo>
                  <a:lnTo>
                    <a:pt x="30" y="32"/>
                  </a:lnTo>
                  <a:lnTo>
                    <a:pt x="32" y="34"/>
                  </a:lnTo>
                  <a:lnTo>
                    <a:pt x="36" y="38"/>
                  </a:lnTo>
                  <a:lnTo>
                    <a:pt x="42" y="42"/>
                  </a:lnTo>
                  <a:lnTo>
                    <a:pt x="52" y="40"/>
                  </a:lnTo>
                  <a:lnTo>
                    <a:pt x="62" y="32"/>
                  </a:lnTo>
                  <a:lnTo>
                    <a:pt x="64" y="30"/>
                  </a:lnTo>
                  <a:lnTo>
                    <a:pt x="66" y="28"/>
                  </a:lnTo>
                  <a:lnTo>
                    <a:pt x="68" y="26"/>
                  </a:lnTo>
                  <a:lnTo>
                    <a:pt x="68" y="22"/>
                  </a:lnTo>
                  <a:lnTo>
                    <a:pt x="66" y="20"/>
                  </a:lnTo>
                  <a:lnTo>
                    <a:pt x="62" y="16"/>
                  </a:lnTo>
                  <a:lnTo>
                    <a:pt x="58" y="14"/>
                  </a:lnTo>
                  <a:lnTo>
                    <a:pt x="40" y="2"/>
                  </a:lnTo>
                  <a:lnTo>
                    <a:pt x="38" y="2"/>
                  </a:lnTo>
                  <a:lnTo>
                    <a:pt x="36" y="2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8" y="6"/>
                  </a:lnTo>
                  <a:lnTo>
                    <a:pt x="12" y="1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60" name="Freeform 357"/>
            <p:cNvSpPr>
              <a:spLocks noChangeArrowheads="1"/>
            </p:cNvSpPr>
            <p:nvPr/>
          </p:nvSpPr>
          <p:spPr bwMode="auto">
            <a:xfrm>
              <a:off x="3478" y="100"/>
              <a:ext cx="58" cy="34"/>
            </a:xfrm>
            <a:custGeom>
              <a:avLst/>
              <a:gdLst>
                <a:gd name="T0" fmla="*/ 12 w 58"/>
                <a:gd name="T1" fmla="*/ 0 h 34"/>
                <a:gd name="T2" fmla="*/ 10 w 58"/>
                <a:gd name="T3" fmla="*/ 2 h 34"/>
                <a:gd name="T4" fmla="*/ 4 w 58"/>
                <a:gd name="T5" fmla="*/ 8 h 34"/>
                <a:gd name="T6" fmla="*/ 0 w 58"/>
                <a:gd name="T7" fmla="*/ 16 h 34"/>
                <a:gd name="T8" fmla="*/ 0 w 58"/>
                <a:gd name="T9" fmla="*/ 26 h 34"/>
                <a:gd name="T10" fmla="*/ 6 w 58"/>
                <a:gd name="T11" fmla="*/ 34 h 34"/>
                <a:gd name="T12" fmla="*/ 8 w 58"/>
                <a:gd name="T13" fmla="*/ 34 h 34"/>
                <a:gd name="T14" fmla="*/ 12 w 58"/>
                <a:gd name="T15" fmla="*/ 34 h 34"/>
                <a:gd name="T16" fmla="*/ 18 w 58"/>
                <a:gd name="T17" fmla="*/ 34 h 34"/>
                <a:gd name="T18" fmla="*/ 24 w 58"/>
                <a:gd name="T19" fmla="*/ 34 h 34"/>
                <a:gd name="T20" fmla="*/ 32 w 58"/>
                <a:gd name="T21" fmla="*/ 32 h 34"/>
                <a:gd name="T22" fmla="*/ 34 w 58"/>
                <a:gd name="T23" fmla="*/ 30 h 34"/>
                <a:gd name="T24" fmla="*/ 38 w 58"/>
                <a:gd name="T25" fmla="*/ 28 h 34"/>
                <a:gd name="T26" fmla="*/ 42 w 58"/>
                <a:gd name="T27" fmla="*/ 24 h 34"/>
                <a:gd name="T28" fmla="*/ 46 w 58"/>
                <a:gd name="T29" fmla="*/ 20 h 34"/>
                <a:gd name="T30" fmla="*/ 48 w 58"/>
                <a:gd name="T31" fmla="*/ 18 h 34"/>
                <a:gd name="T32" fmla="*/ 52 w 58"/>
                <a:gd name="T33" fmla="*/ 18 h 34"/>
                <a:gd name="T34" fmla="*/ 54 w 58"/>
                <a:gd name="T35" fmla="*/ 18 h 34"/>
                <a:gd name="T36" fmla="*/ 56 w 58"/>
                <a:gd name="T37" fmla="*/ 16 h 34"/>
                <a:gd name="T38" fmla="*/ 58 w 58"/>
                <a:gd name="T39" fmla="*/ 14 h 34"/>
                <a:gd name="T40" fmla="*/ 58 w 58"/>
                <a:gd name="T41" fmla="*/ 12 h 34"/>
                <a:gd name="T42" fmla="*/ 56 w 58"/>
                <a:gd name="T43" fmla="*/ 8 h 34"/>
                <a:gd name="T44" fmla="*/ 54 w 58"/>
                <a:gd name="T45" fmla="*/ 6 h 34"/>
                <a:gd name="T46" fmla="*/ 48 w 58"/>
                <a:gd name="T47" fmla="*/ 4 h 34"/>
                <a:gd name="T48" fmla="*/ 32 w 58"/>
                <a:gd name="T49" fmla="*/ 2 h 34"/>
                <a:gd name="T50" fmla="*/ 18 w 58"/>
                <a:gd name="T51" fmla="*/ 0 h 34"/>
                <a:gd name="T52" fmla="*/ 12 w 58"/>
                <a:gd name="T53" fmla="*/ 0 h 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58"/>
                <a:gd name="T82" fmla="*/ 0 h 34"/>
                <a:gd name="T83" fmla="*/ 58 w 58"/>
                <a:gd name="T84" fmla="*/ 34 h 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58" h="34">
                  <a:moveTo>
                    <a:pt x="12" y="0"/>
                  </a:moveTo>
                  <a:lnTo>
                    <a:pt x="10" y="2"/>
                  </a:lnTo>
                  <a:lnTo>
                    <a:pt x="4" y="8"/>
                  </a:lnTo>
                  <a:lnTo>
                    <a:pt x="0" y="16"/>
                  </a:lnTo>
                  <a:lnTo>
                    <a:pt x="0" y="26"/>
                  </a:lnTo>
                  <a:lnTo>
                    <a:pt x="6" y="34"/>
                  </a:lnTo>
                  <a:lnTo>
                    <a:pt x="8" y="34"/>
                  </a:lnTo>
                  <a:lnTo>
                    <a:pt x="12" y="34"/>
                  </a:lnTo>
                  <a:lnTo>
                    <a:pt x="18" y="34"/>
                  </a:lnTo>
                  <a:lnTo>
                    <a:pt x="24" y="34"/>
                  </a:lnTo>
                  <a:lnTo>
                    <a:pt x="32" y="32"/>
                  </a:lnTo>
                  <a:lnTo>
                    <a:pt x="34" y="30"/>
                  </a:lnTo>
                  <a:lnTo>
                    <a:pt x="38" y="28"/>
                  </a:lnTo>
                  <a:lnTo>
                    <a:pt x="42" y="24"/>
                  </a:lnTo>
                  <a:lnTo>
                    <a:pt x="46" y="20"/>
                  </a:lnTo>
                  <a:lnTo>
                    <a:pt x="48" y="18"/>
                  </a:lnTo>
                  <a:lnTo>
                    <a:pt x="52" y="18"/>
                  </a:lnTo>
                  <a:lnTo>
                    <a:pt x="54" y="18"/>
                  </a:lnTo>
                  <a:lnTo>
                    <a:pt x="56" y="16"/>
                  </a:lnTo>
                  <a:lnTo>
                    <a:pt x="58" y="14"/>
                  </a:lnTo>
                  <a:lnTo>
                    <a:pt x="58" y="12"/>
                  </a:lnTo>
                  <a:lnTo>
                    <a:pt x="56" y="8"/>
                  </a:lnTo>
                  <a:lnTo>
                    <a:pt x="54" y="6"/>
                  </a:lnTo>
                  <a:lnTo>
                    <a:pt x="48" y="4"/>
                  </a:lnTo>
                  <a:lnTo>
                    <a:pt x="32" y="2"/>
                  </a:lnTo>
                  <a:lnTo>
                    <a:pt x="18" y="0"/>
                  </a:lnTo>
                  <a:lnTo>
                    <a:pt x="12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61" name="Freeform 358"/>
            <p:cNvSpPr>
              <a:spLocks noChangeArrowheads="1"/>
            </p:cNvSpPr>
            <p:nvPr/>
          </p:nvSpPr>
          <p:spPr bwMode="auto">
            <a:xfrm>
              <a:off x="3404" y="206"/>
              <a:ext cx="20" cy="28"/>
            </a:xfrm>
            <a:custGeom>
              <a:avLst/>
              <a:gdLst>
                <a:gd name="T0" fmla="*/ 16 w 20"/>
                <a:gd name="T1" fmla="*/ 0 h 28"/>
                <a:gd name="T2" fmla="*/ 14 w 20"/>
                <a:gd name="T3" fmla="*/ 0 h 28"/>
                <a:gd name="T4" fmla="*/ 12 w 20"/>
                <a:gd name="T5" fmla="*/ 2 h 28"/>
                <a:gd name="T6" fmla="*/ 10 w 20"/>
                <a:gd name="T7" fmla="*/ 6 h 28"/>
                <a:gd name="T8" fmla="*/ 6 w 20"/>
                <a:gd name="T9" fmla="*/ 10 h 28"/>
                <a:gd name="T10" fmla="*/ 2 w 20"/>
                <a:gd name="T11" fmla="*/ 14 h 28"/>
                <a:gd name="T12" fmla="*/ 0 w 20"/>
                <a:gd name="T13" fmla="*/ 18 h 28"/>
                <a:gd name="T14" fmla="*/ 0 w 20"/>
                <a:gd name="T15" fmla="*/ 24 h 28"/>
                <a:gd name="T16" fmla="*/ 2 w 20"/>
                <a:gd name="T17" fmla="*/ 28 h 28"/>
                <a:gd name="T18" fmla="*/ 4 w 20"/>
                <a:gd name="T19" fmla="*/ 28 h 28"/>
                <a:gd name="T20" fmla="*/ 6 w 20"/>
                <a:gd name="T21" fmla="*/ 28 h 28"/>
                <a:gd name="T22" fmla="*/ 8 w 20"/>
                <a:gd name="T23" fmla="*/ 28 h 28"/>
                <a:gd name="T24" fmla="*/ 10 w 20"/>
                <a:gd name="T25" fmla="*/ 28 h 28"/>
                <a:gd name="T26" fmla="*/ 14 w 20"/>
                <a:gd name="T27" fmla="*/ 26 h 28"/>
                <a:gd name="T28" fmla="*/ 16 w 20"/>
                <a:gd name="T29" fmla="*/ 22 h 28"/>
                <a:gd name="T30" fmla="*/ 18 w 20"/>
                <a:gd name="T31" fmla="*/ 16 h 28"/>
                <a:gd name="T32" fmla="*/ 20 w 20"/>
                <a:gd name="T33" fmla="*/ 14 h 28"/>
                <a:gd name="T34" fmla="*/ 20 w 20"/>
                <a:gd name="T35" fmla="*/ 12 h 28"/>
                <a:gd name="T36" fmla="*/ 20 w 20"/>
                <a:gd name="T37" fmla="*/ 8 h 28"/>
                <a:gd name="T38" fmla="*/ 20 w 20"/>
                <a:gd name="T39" fmla="*/ 6 h 28"/>
                <a:gd name="T40" fmla="*/ 20 w 20"/>
                <a:gd name="T41" fmla="*/ 2 h 28"/>
                <a:gd name="T42" fmla="*/ 18 w 20"/>
                <a:gd name="T43" fmla="*/ 0 h 28"/>
                <a:gd name="T44" fmla="*/ 16 w 20"/>
                <a:gd name="T45" fmla="*/ 0 h 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0"/>
                <a:gd name="T70" fmla="*/ 0 h 28"/>
                <a:gd name="T71" fmla="*/ 20 w 20"/>
                <a:gd name="T72" fmla="*/ 28 h 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0" h="28">
                  <a:moveTo>
                    <a:pt x="16" y="0"/>
                  </a:moveTo>
                  <a:lnTo>
                    <a:pt x="14" y="0"/>
                  </a:lnTo>
                  <a:lnTo>
                    <a:pt x="12" y="2"/>
                  </a:lnTo>
                  <a:lnTo>
                    <a:pt x="10" y="6"/>
                  </a:lnTo>
                  <a:lnTo>
                    <a:pt x="6" y="10"/>
                  </a:lnTo>
                  <a:lnTo>
                    <a:pt x="2" y="14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2" y="28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8" y="28"/>
                  </a:lnTo>
                  <a:lnTo>
                    <a:pt x="10" y="28"/>
                  </a:lnTo>
                  <a:lnTo>
                    <a:pt x="14" y="26"/>
                  </a:lnTo>
                  <a:lnTo>
                    <a:pt x="16" y="22"/>
                  </a:lnTo>
                  <a:lnTo>
                    <a:pt x="18" y="16"/>
                  </a:lnTo>
                  <a:lnTo>
                    <a:pt x="20" y="14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6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62" name="Freeform 359"/>
            <p:cNvSpPr>
              <a:spLocks noChangeArrowheads="1"/>
            </p:cNvSpPr>
            <p:nvPr/>
          </p:nvSpPr>
          <p:spPr bwMode="auto">
            <a:xfrm>
              <a:off x="3402" y="226"/>
              <a:ext cx="114" cy="90"/>
            </a:xfrm>
            <a:custGeom>
              <a:avLst/>
              <a:gdLst>
                <a:gd name="T0" fmla="*/ 28 w 114"/>
                <a:gd name="T1" fmla="*/ 20 h 90"/>
                <a:gd name="T2" fmla="*/ 20 w 114"/>
                <a:gd name="T3" fmla="*/ 18 h 90"/>
                <a:gd name="T4" fmla="*/ 12 w 114"/>
                <a:gd name="T5" fmla="*/ 22 h 90"/>
                <a:gd name="T6" fmla="*/ 10 w 114"/>
                <a:gd name="T7" fmla="*/ 34 h 90"/>
                <a:gd name="T8" fmla="*/ 8 w 114"/>
                <a:gd name="T9" fmla="*/ 36 h 90"/>
                <a:gd name="T10" fmla="*/ 8 w 114"/>
                <a:gd name="T11" fmla="*/ 46 h 90"/>
                <a:gd name="T12" fmla="*/ 2 w 114"/>
                <a:gd name="T13" fmla="*/ 52 h 90"/>
                <a:gd name="T14" fmla="*/ 0 w 114"/>
                <a:gd name="T15" fmla="*/ 60 h 90"/>
                <a:gd name="T16" fmla="*/ 8 w 114"/>
                <a:gd name="T17" fmla="*/ 68 h 90"/>
                <a:gd name="T18" fmla="*/ 16 w 114"/>
                <a:gd name="T19" fmla="*/ 72 h 90"/>
                <a:gd name="T20" fmla="*/ 24 w 114"/>
                <a:gd name="T21" fmla="*/ 72 h 90"/>
                <a:gd name="T22" fmla="*/ 30 w 114"/>
                <a:gd name="T23" fmla="*/ 64 h 90"/>
                <a:gd name="T24" fmla="*/ 32 w 114"/>
                <a:gd name="T25" fmla="*/ 62 h 90"/>
                <a:gd name="T26" fmla="*/ 34 w 114"/>
                <a:gd name="T27" fmla="*/ 66 h 90"/>
                <a:gd name="T28" fmla="*/ 44 w 114"/>
                <a:gd name="T29" fmla="*/ 68 h 90"/>
                <a:gd name="T30" fmla="*/ 50 w 114"/>
                <a:gd name="T31" fmla="*/ 66 h 90"/>
                <a:gd name="T32" fmla="*/ 58 w 114"/>
                <a:gd name="T33" fmla="*/ 64 h 90"/>
                <a:gd name="T34" fmla="*/ 58 w 114"/>
                <a:gd name="T35" fmla="*/ 68 h 90"/>
                <a:gd name="T36" fmla="*/ 52 w 114"/>
                <a:gd name="T37" fmla="*/ 74 h 90"/>
                <a:gd name="T38" fmla="*/ 34 w 114"/>
                <a:gd name="T39" fmla="*/ 82 h 90"/>
                <a:gd name="T40" fmla="*/ 26 w 114"/>
                <a:gd name="T41" fmla="*/ 88 h 90"/>
                <a:gd name="T42" fmla="*/ 38 w 114"/>
                <a:gd name="T43" fmla="*/ 90 h 90"/>
                <a:gd name="T44" fmla="*/ 74 w 114"/>
                <a:gd name="T45" fmla="*/ 76 h 90"/>
                <a:gd name="T46" fmla="*/ 76 w 114"/>
                <a:gd name="T47" fmla="*/ 72 h 90"/>
                <a:gd name="T48" fmla="*/ 82 w 114"/>
                <a:gd name="T49" fmla="*/ 72 h 90"/>
                <a:gd name="T50" fmla="*/ 86 w 114"/>
                <a:gd name="T51" fmla="*/ 74 h 90"/>
                <a:gd name="T52" fmla="*/ 92 w 114"/>
                <a:gd name="T53" fmla="*/ 72 h 90"/>
                <a:gd name="T54" fmla="*/ 100 w 114"/>
                <a:gd name="T55" fmla="*/ 72 h 90"/>
                <a:gd name="T56" fmla="*/ 110 w 114"/>
                <a:gd name="T57" fmla="*/ 64 h 90"/>
                <a:gd name="T58" fmla="*/ 114 w 114"/>
                <a:gd name="T59" fmla="*/ 38 h 90"/>
                <a:gd name="T60" fmla="*/ 106 w 114"/>
                <a:gd name="T61" fmla="*/ 34 h 90"/>
                <a:gd name="T62" fmla="*/ 98 w 114"/>
                <a:gd name="T63" fmla="*/ 38 h 90"/>
                <a:gd name="T64" fmla="*/ 90 w 114"/>
                <a:gd name="T65" fmla="*/ 32 h 90"/>
                <a:gd name="T66" fmla="*/ 86 w 114"/>
                <a:gd name="T67" fmla="*/ 24 h 90"/>
                <a:gd name="T68" fmla="*/ 82 w 114"/>
                <a:gd name="T69" fmla="*/ 10 h 90"/>
                <a:gd name="T70" fmla="*/ 82 w 114"/>
                <a:gd name="T71" fmla="*/ 0 h 90"/>
                <a:gd name="T72" fmla="*/ 76 w 114"/>
                <a:gd name="T73" fmla="*/ 2 h 90"/>
                <a:gd name="T74" fmla="*/ 66 w 114"/>
                <a:gd name="T75" fmla="*/ 10 h 90"/>
                <a:gd name="T76" fmla="*/ 64 w 114"/>
                <a:gd name="T77" fmla="*/ 22 h 90"/>
                <a:gd name="T78" fmla="*/ 66 w 114"/>
                <a:gd name="T79" fmla="*/ 28 h 90"/>
                <a:gd name="T80" fmla="*/ 68 w 114"/>
                <a:gd name="T81" fmla="*/ 32 h 90"/>
                <a:gd name="T82" fmla="*/ 62 w 114"/>
                <a:gd name="T83" fmla="*/ 42 h 90"/>
                <a:gd name="T84" fmla="*/ 56 w 114"/>
                <a:gd name="T85" fmla="*/ 48 h 90"/>
                <a:gd name="T86" fmla="*/ 54 w 114"/>
                <a:gd name="T87" fmla="*/ 40 h 90"/>
                <a:gd name="T88" fmla="*/ 52 w 114"/>
                <a:gd name="T89" fmla="*/ 30 h 90"/>
                <a:gd name="T90" fmla="*/ 44 w 114"/>
                <a:gd name="T91" fmla="*/ 24 h 90"/>
                <a:gd name="T92" fmla="*/ 36 w 114"/>
                <a:gd name="T93" fmla="*/ 28 h 90"/>
                <a:gd name="T94" fmla="*/ 30 w 114"/>
                <a:gd name="T95" fmla="*/ 20 h 9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14"/>
                <a:gd name="T145" fmla="*/ 0 h 90"/>
                <a:gd name="T146" fmla="*/ 114 w 114"/>
                <a:gd name="T147" fmla="*/ 90 h 9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14" h="90">
                  <a:moveTo>
                    <a:pt x="30" y="20"/>
                  </a:moveTo>
                  <a:lnTo>
                    <a:pt x="30" y="20"/>
                  </a:lnTo>
                  <a:lnTo>
                    <a:pt x="28" y="20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0" y="18"/>
                  </a:lnTo>
                  <a:lnTo>
                    <a:pt x="16" y="18"/>
                  </a:lnTo>
                  <a:lnTo>
                    <a:pt x="14" y="20"/>
                  </a:lnTo>
                  <a:lnTo>
                    <a:pt x="12" y="22"/>
                  </a:lnTo>
                  <a:lnTo>
                    <a:pt x="10" y="28"/>
                  </a:lnTo>
                  <a:lnTo>
                    <a:pt x="10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8" y="38"/>
                  </a:lnTo>
                  <a:lnTo>
                    <a:pt x="8" y="46"/>
                  </a:lnTo>
                  <a:lnTo>
                    <a:pt x="6" y="48"/>
                  </a:lnTo>
                  <a:lnTo>
                    <a:pt x="4" y="50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4" y="62"/>
                  </a:lnTo>
                  <a:lnTo>
                    <a:pt x="8" y="66"/>
                  </a:lnTo>
                  <a:lnTo>
                    <a:pt x="8" y="68"/>
                  </a:lnTo>
                  <a:lnTo>
                    <a:pt x="10" y="70"/>
                  </a:lnTo>
                  <a:lnTo>
                    <a:pt x="12" y="72"/>
                  </a:lnTo>
                  <a:lnTo>
                    <a:pt x="16" y="72"/>
                  </a:lnTo>
                  <a:lnTo>
                    <a:pt x="22" y="72"/>
                  </a:lnTo>
                  <a:lnTo>
                    <a:pt x="24" y="72"/>
                  </a:lnTo>
                  <a:lnTo>
                    <a:pt x="26" y="70"/>
                  </a:lnTo>
                  <a:lnTo>
                    <a:pt x="30" y="68"/>
                  </a:lnTo>
                  <a:lnTo>
                    <a:pt x="30" y="64"/>
                  </a:lnTo>
                  <a:lnTo>
                    <a:pt x="32" y="60"/>
                  </a:lnTo>
                  <a:lnTo>
                    <a:pt x="32" y="62"/>
                  </a:lnTo>
                  <a:lnTo>
                    <a:pt x="32" y="64"/>
                  </a:lnTo>
                  <a:lnTo>
                    <a:pt x="34" y="66"/>
                  </a:lnTo>
                  <a:lnTo>
                    <a:pt x="36" y="68"/>
                  </a:lnTo>
                  <a:lnTo>
                    <a:pt x="40" y="68"/>
                  </a:lnTo>
                  <a:lnTo>
                    <a:pt x="44" y="68"/>
                  </a:lnTo>
                  <a:lnTo>
                    <a:pt x="46" y="68"/>
                  </a:lnTo>
                  <a:lnTo>
                    <a:pt x="48" y="66"/>
                  </a:lnTo>
                  <a:lnTo>
                    <a:pt x="50" y="66"/>
                  </a:lnTo>
                  <a:lnTo>
                    <a:pt x="52" y="64"/>
                  </a:lnTo>
                  <a:lnTo>
                    <a:pt x="54" y="64"/>
                  </a:lnTo>
                  <a:lnTo>
                    <a:pt x="58" y="64"/>
                  </a:lnTo>
                  <a:lnTo>
                    <a:pt x="60" y="66"/>
                  </a:lnTo>
                  <a:lnTo>
                    <a:pt x="58" y="68"/>
                  </a:lnTo>
                  <a:lnTo>
                    <a:pt x="56" y="72"/>
                  </a:lnTo>
                  <a:lnTo>
                    <a:pt x="54" y="72"/>
                  </a:lnTo>
                  <a:lnTo>
                    <a:pt x="52" y="74"/>
                  </a:lnTo>
                  <a:lnTo>
                    <a:pt x="46" y="76"/>
                  </a:lnTo>
                  <a:lnTo>
                    <a:pt x="40" y="78"/>
                  </a:lnTo>
                  <a:lnTo>
                    <a:pt x="34" y="82"/>
                  </a:lnTo>
                  <a:lnTo>
                    <a:pt x="30" y="84"/>
                  </a:lnTo>
                  <a:lnTo>
                    <a:pt x="26" y="86"/>
                  </a:lnTo>
                  <a:lnTo>
                    <a:pt x="26" y="88"/>
                  </a:lnTo>
                  <a:lnTo>
                    <a:pt x="28" y="88"/>
                  </a:lnTo>
                  <a:lnTo>
                    <a:pt x="32" y="88"/>
                  </a:lnTo>
                  <a:lnTo>
                    <a:pt x="38" y="90"/>
                  </a:lnTo>
                  <a:lnTo>
                    <a:pt x="52" y="88"/>
                  </a:lnTo>
                  <a:lnTo>
                    <a:pt x="64" y="80"/>
                  </a:lnTo>
                  <a:lnTo>
                    <a:pt x="74" y="76"/>
                  </a:lnTo>
                  <a:lnTo>
                    <a:pt x="74" y="74"/>
                  </a:lnTo>
                  <a:lnTo>
                    <a:pt x="76" y="72"/>
                  </a:lnTo>
                  <a:lnTo>
                    <a:pt x="78" y="70"/>
                  </a:lnTo>
                  <a:lnTo>
                    <a:pt x="80" y="70"/>
                  </a:lnTo>
                  <a:lnTo>
                    <a:pt x="82" y="72"/>
                  </a:lnTo>
                  <a:lnTo>
                    <a:pt x="84" y="74"/>
                  </a:lnTo>
                  <a:lnTo>
                    <a:pt x="86" y="74"/>
                  </a:lnTo>
                  <a:lnTo>
                    <a:pt x="90" y="74"/>
                  </a:lnTo>
                  <a:lnTo>
                    <a:pt x="92" y="70"/>
                  </a:lnTo>
                  <a:lnTo>
                    <a:pt x="92" y="72"/>
                  </a:lnTo>
                  <a:lnTo>
                    <a:pt x="94" y="72"/>
                  </a:lnTo>
                  <a:lnTo>
                    <a:pt x="98" y="72"/>
                  </a:lnTo>
                  <a:lnTo>
                    <a:pt x="100" y="72"/>
                  </a:lnTo>
                  <a:lnTo>
                    <a:pt x="104" y="72"/>
                  </a:lnTo>
                  <a:lnTo>
                    <a:pt x="108" y="68"/>
                  </a:lnTo>
                  <a:lnTo>
                    <a:pt x="110" y="64"/>
                  </a:lnTo>
                  <a:lnTo>
                    <a:pt x="112" y="56"/>
                  </a:lnTo>
                  <a:lnTo>
                    <a:pt x="114" y="46"/>
                  </a:lnTo>
                  <a:lnTo>
                    <a:pt x="114" y="38"/>
                  </a:lnTo>
                  <a:lnTo>
                    <a:pt x="108" y="34"/>
                  </a:lnTo>
                  <a:lnTo>
                    <a:pt x="106" y="34"/>
                  </a:lnTo>
                  <a:lnTo>
                    <a:pt x="104" y="36"/>
                  </a:lnTo>
                  <a:lnTo>
                    <a:pt x="100" y="38"/>
                  </a:lnTo>
                  <a:lnTo>
                    <a:pt x="98" y="38"/>
                  </a:lnTo>
                  <a:lnTo>
                    <a:pt x="94" y="38"/>
                  </a:lnTo>
                  <a:lnTo>
                    <a:pt x="92" y="36"/>
                  </a:lnTo>
                  <a:lnTo>
                    <a:pt x="90" y="32"/>
                  </a:lnTo>
                  <a:lnTo>
                    <a:pt x="90" y="30"/>
                  </a:lnTo>
                  <a:lnTo>
                    <a:pt x="88" y="28"/>
                  </a:lnTo>
                  <a:lnTo>
                    <a:pt x="86" y="24"/>
                  </a:lnTo>
                  <a:lnTo>
                    <a:pt x="84" y="16"/>
                  </a:lnTo>
                  <a:lnTo>
                    <a:pt x="84" y="14"/>
                  </a:lnTo>
                  <a:lnTo>
                    <a:pt x="82" y="10"/>
                  </a:lnTo>
                  <a:lnTo>
                    <a:pt x="82" y="4"/>
                  </a:lnTo>
                  <a:lnTo>
                    <a:pt x="82" y="2"/>
                  </a:lnTo>
                  <a:lnTo>
                    <a:pt x="82" y="0"/>
                  </a:lnTo>
                  <a:lnTo>
                    <a:pt x="80" y="0"/>
                  </a:lnTo>
                  <a:lnTo>
                    <a:pt x="76" y="2"/>
                  </a:lnTo>
                  <a:lnTo>
                    <a:pt x="72" y="4"/>
                  </a:lnTo>
                  <a:lnTo>
                    <a:pt x="68" y="6"/>
                  </a:lnTo>
                  <a:lnTo>
                    <a:pt x="66" y="10"/>
                  </a:lnTo>
                  <a:lnTo>
                    <a:pt x="64" y="14"/>
                  </a:lnTo>
                  <a:lnTo>
                    <a:pt x="66" y="20"/>
                  </a:lnTo>
                  <a:lnTo>
                    <a:pt x="64" y="22"/>
                  </a:lnTo>
                  <a:lnTo>
                    <a:pt x="64" y="24"/>
                  </a:lnTo>
                  <a:lnTo>
                    <a:pt x="66" y="28"/>
                  </a:lnTo>
                  <a:lnTo>
                    <a:pt x="70" y="30"/>
                  </a:lnTo>
                  <a:lnTo>
                    <a:pt x="68" y="32"/>
                  </a:lnTo>
                  <a:lnTo>
                    <a:pt x="66" y="36"/>
                  </a:lnTo>
                  <a:lnTo>
                    <a:pt x="64" y="38"/>
                  </a:lnTo>
                  <a:lnTo>
                    <a:pt x="62" y="42"/>
                  </a:lnTo>
                  <a:lnTo>
                    <a:pt x="60" y="46"/>
                  </a:lnTo>
                  <a:lnTo>
                    <a:pt x="58" y="48"/>
                  </a:lnTo>
                  <a:lnTo>
                    <a:pt x="56" y="48"/>
                  </a:lnTo>
                  <a:lnTo>
                    <a:pt x="56" y="46"/>
                  </a:lnTo>
                  <a:lnTo>
                    <a:pt x="54" y="44"/>
                  </a:lnTo>
                  <a:lnTo>
                    <a:pt x="54" y="40"/>
                  </a:lnTo>
                  <a:lnTo>
                    <a:pt x="54" y="38"/>
                  </a:lnTo>
                  <a:lnTo>
                    <a:pt x="54" y="34"/>
                  </a:lnTo>
                  <a:lnTo>
                    <a:pt x="52" y="30"/>
                  </a:lnTo>
                  <a:lnTo>
                    <a:pt x="50" y="26"/>
                  </a:lnTo>
                  <a:lnTo>
                    <a:pt x="46" y="24"/>
                  </a:lnTo>
                  <a:lnTo>
                    <a:pt x="44" y="24"/>
                  </a:lnTo>
                  <a:lnTo>
                    <a:pt x="40" y="26"/>
                  </a:lnTo>
                  <a:lnTo>
                    <a:pt x="38" y="26"/>
                  </a:lnTo>
                  <a:lnTo>
                    <a:pt x="36" y="28"/>
                  </a:lnTo>
                  <a:lnTo>
                    <a:pt x="34" y="28"/>
                  </a:lnTo>
                  <a:lnTo>
                    <a:pt x="32" y="26"/>
                  </a:lnTo>
                  <a:lnTo>
                    <a:pt x="30" y="2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63" name="Freeform 360"/>
            <p:cNvSpPr>
              <a:spLocks noChangeArrowheads="1"/>
            </p:cNvSpPr>
            <p:nvPr/>
          </p:nvSpPr>
          <p:spPr bwMode="auto">
            <a:xfrm>
              <a:off x="3582" y="96"/>
              <a:ext cx="20" cy="48"/>
            </a:xfrm>
            <a:custGeom>
              <a:avLst/>
              <a:gdLst>
                <a:gd name="T0" fmla="*/ 10 w 20"/>
                <a:gd name="T1" fmla="*/ 8 h 48"/>
                <a:gd name="T2" fmla="*/ 10 w 20"/>
                <a:gd name="T3" fmla="*/ 8 h 48"/>
                <a:gd name="T4" fmla="*/ 8 w 20"/>
                <a:gd name="T5" fmla="*/ 6 h 48"/>
                <a:gd name="T6" fmla="*/ 8 w 20"/>
                <a:gd name="T7" fmla="*/ 4 h 48"/>
                <a:gd name="T8" fmla="*/ 6 w 20"/>
                <a:gd name="T9" fmla="*/ 2 h 48"/>
                <a:gd name="T10" fmla="*/ 6 w 20"/>
                <a:gd name="T11" fmla="*/ 0 h 48"/>
                <a:gd name="T12" fmla="*/ 4 w 20"/>
                <a:gd name="T13" fmla="*/ 0 h 48"/>
                <a:gd name="T14" fmla="*/ 4 w 20"/>
                <a:gd name="T15" fmla="*/ 0 h 48"/>
                <a:gd name="T16" fmla="*/ 2 w 20"/>
                <a:gd name="T17" fmla="*/ 2 h 48"/>
                <a:gd name="T18" fmla="*/ 2 w 20"/>
                <a:gd name="T19" fmla="*/ 6 h 48"/>
                <a:gd name="T20" fmla="*/ 2 w 20"/>
                <a:gd name="T21" fmla="*/ 12 h 48"/>
                <a:gd name="T22" fmla="*/ 0 w 20"/>
                <a:gd name="T23" fmla="*/ 22 h 48"/>
                <a:gd name="T24" fmla="*/ 0 w 20"/>
                <a:gd name="T25" fmla="*/ 22 h 48"/>
                <a:gd name="T26" fmla="*/ 2 w 20"/>
                <a:gd name="T27" fmla="*/ 26 h 48"/>
                <a:gd name="T28" fmla="*/ 2 w 20"/>
                <a:gd name="T29" fmla="*/ 28 h 48"/>
                <a:gd name="T30" fmla="*/ 2 w 20"/>
                <a:gd name="T31" fmla="*/ 34 h 48"/>
                <a:gd name="T32" fmla="*/ 4 w 20"/>
                <a:gd name="T33" fmla="*/ 38 h 48"/>
                <a:gd name="T34" fmla="*/ 8 w 20"/>
                <a:gd name="T35" fmla="*/ 42 h 48"/>
                <a:gd name="T36" fmla="*/ 12 w 20"/>
                <a:gd name="T37" fmla="*/ 46 h 48"/>
                <a:gd name="T38" fmla="*/ 18 w 20"/>
                <a:gd name="T39" fmla="*/ 48 h 48"/>
                <a:gd name="T40" fmla="*/ 18 w 20"/>
                <a:gd name="T41" fmla="*/ 48 h 48"/>
                <a:gd name="T42" fmla="*/ 18 w 20"/>
                <a:gd name="T43" fmla="*/ 46 h 48"/>
                <a:gd name="T44" fmla="*/ 20 w 20"/>
                <a:gd name="T45" fmla="*/ 46 h 48"/>
                <a:gd name="T46" fmla="*/ 20 w 20"/>
                <a:gd name="T47" fmla="*/ 44 h 48"/>
                <a:gd name="T48" fmla="*/ 20 w 20"/>
                <a:gd name="T49" fmla="*/ 42 h 48"/>
                <a:gd name="T50" fmla="*/ 20 w 20"/>
                <a:gd name="T51" fmla="*/ 38 h 48"/>
                <a:gd name="T52" fmla="*/ 18 w 20"/>
                <a:gd name="T53" fmla="*/ 32 h 48"/>
                <a:gd name="T54" fmla="*/ 10 w 20"/>
                <a:gd name="T55" fmla="*/ 8 h 4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20"/>
                <a:gd name="T85" fmla="*/ 0 h 48"/>
                <a:gd name="T86" fmla="*/ 20 w 20"/>
                <a:gd name="T87" fmla="*/ 48 h 4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20" h="48">
                  <a:moveTo>
                    <a:pt x="10" y="8"/>
                  </a:moveTo>
                  <a:lnTo>
                    <a:pt x="10" y="8"/>
                  </a:lnTo>
                  <a:lnTo>
                    <a:pt x="8" y="6"/>
                  </a:lnTo>
                  <a:lnTo>
                    <a:pt x="8" y="4"/>
                  </a:ln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6"/>
                  </a:lnTo>
                  <a:lnTo>
                    <a:pt x="2" y="12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2" y="28"/>
                  </a:lnTo>
                  <a:lnTo>
                    <a:pt x="2" y="34"/>
                  </a:lnTo>
                  <a:lnTo>
                    <a:pt x="4" y="38"/>
                  </a:lnTo>
                  <a:lnTo>
                    <a:pt x="8" y="42"/>
                  </a:lnTo>
                  <a:lnTo>
                    <a:pt x="12" y="46"/>
                  </a:lnTo>
                  <a:lnTo>
                    <a:pt x="18" y="48"/>
                  </a:lnTo>
                  <a:lnTo>
                    <a:pt x="18" y="46"/>
                  </a:lnTo>
                  <a:lnTo>
                    <a:pt x="20" y="46"/>
                  </a:lnTo>
                  <a:lnTo>
                    <a:pt x="20" y="44"/>
                  </a:lnTo>
                  <a:lnTo>
                    <a:pt x="20" y="42"/>
                  </a:lnTo>
                  <a:lnTo>
                    <a:pt x="20" y="38"/>
                  </a:lnTo>
                  <a:lnTo>
                    <a:pt x="18" y="32"/>
                  </a:lnTo>
                  <a:lnTo>
                    <a:pt x="10" y="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64" name="Freeform 361"/>
            <p:cNvSpPr>
              <a:spLocks noChangeArrowheads="1"/>
            </p:cNvSpPr>
            <p:nvPr/>
          </p:nvSpPr>
          <p:spPr bwMode="auto">
            <a:xfrm>
              <a:off x="3532" y="164"/>
              <a:ext cx="74" cy="90"/>
            </a:xfrm>
            <a:custGeom>
              <a:avLst/>
              <a:gdLst>
                <a:gd name="T0" fmla="*/ 16 w 74"/>
                <a:gd name="T1" fmla="*/ 10 h 90"/>
                <a:gd name="T2" fmla="*/ 12 w 74"/>
                <a:gd name="T3" fmla="*/ 8 h 90"/>
                <a:gd name="T4" fmla="*/ 8 w 74"/>
                <a:gd name="T5" fmla="*/ 6 h 90"/>
                <a:gd name="T6" fmla="*/ 2 w 74"/>
                <a:gd name="T7" fmla="*/ 6 h 90"/>
                <a:gd name="T8" fmla="*/ 0 w 74"/>
                <a:gd name="T9" fmla="*/ 10 h 90"/>
                <a:gd name="T10" fmla="*/ 2 w 74"/>
                <a:gd name="T11" fmla="*/ 22 h 90"/>
                <a:gd name="T12" fmla="*/ 4 w 74"/>
                <a:gd name="T13" fmla="*/ 24 h 90"/>
                <a:gd name="T14" fmla="*/ 8 w 74"/>
                <a:gd name="T15" fmla="*/ 34 h 90"/>
                <a:gd name="T16" fmla="*/ 14 w 74"/>
                <a:gd name="T17" fmla="*/ 44 h 90"/>
                <a:gd name="T18" fmla="*/ 16 w 74"/>
                <a:gd name="T19" fmla="*/ 50 h 90"/>
                <a:gd name="T20" fmla="*/ 22 w 74"/>
                <a:gd name="T21" fmla="*/ 50 h 90"/>
                <a:gd name="T22" fmla="*/ 32 w 74"/>
                <a:gd name="T23" fmla="*/ 52 h 90"/>
                <a:gd name="T24" fmla="*/ 36 w 74"/>
                <a:gd name="T25" fmla="*/ 58 h 90"/>
                <a:gd name="T26" fmla="*/ 38 w 74"/>
                <a:gd name="T27" fmla="*/ 70 h 90"/>
                <a:gd name="T28" fmla="*/ 42 w 74"/>
                <a:gd name="T29" fmla="*/ 82 h 90"/>
                <a:gd name="T30" fmla="*/ 52 w 74"/>
                <a:gd name="T31" fmla="*/ 88 h 90"/>
                <a:gd name="T32" fmla="*/ 64 w 74"/>
                <a:gd name="T33" fmla="*/ 90 h 90"/>
                <a:gd name="T34" fmla="*/ 72 w 74"/>
                <a:gd name="T35" fmla="*/ 84 h 90"/>
                <a:gd name="T36" fmla="*/ 74 w 74"/>
                <a:gd name="T37" fmla="*/ 82 h 90"/>
                <a:gd name="T38" fmla="*/ 72 w 74"/>
                <a:gd name="T39" fmla="*/ 84 h 90"/>
                <a:gd name="T40" fmla="*/ 68 w 74"/>
                <a:gd name="T41" fmla="*/ 86 h 90"/>
                <a:gd name="T42" fmla="*/ 64 w 74"/>
                <a:gd name="T43" fmla="*/ 86 h 90"/>
                <a:gd name="T44" fmla="*/ 64 w 74"/>
                <a:gd name="T45" fmla="*/ 82 h 90"/>
                <a:gd name="T46" fmla="*/ 62 w 74"/>
                <a:gd name="T47" fmla="*/ 58 h 90"/>
                <a:gd name="T48" fmla="*/ 58 w 74"/>
                <a:gd name="T49" fmla="*/ 42 h 90"/>
                <a:gd name="T50" fmla="*/ 66 w 74"/>
                <a:gd name="T51" fmla="*/ 26 h 90"/>
                <a:gd name="T52" fmla="*/ 66 w 74"/>
                <a:gd name="T53" fmla="*/ 8 h 90"/>
                <a:gd name="T54" fmla="*/ 60 w 74"/>
                <a:gd name="T55" fmla="*/ 4 h 90"/>
                <a:gd name="T56" fmla="*/ 54 w 74"/>
                <a:gd name="T57" fmla="*/ 2 h 90"/>
                <a:gd name="T58" fmla="*/ 44 w 74"/>
                <a:gd name="T59" fmla="*/ 0 h 90"/>
                <a:gd name="T60" fmla="*/ 38 w 74"/>
                <a:gd name="T61" fmla="*/ 0 h 90"/>
                <a:gd name="T62" fmla="*/ 36 w 74"/>
                <a:gd name="T63" fmla="*/ 6 h 90"/>
                <a:gd name="T64" fmla="*/ 40 w 74"/>
                <a:gd name="T65" fmla="*/ 24 h 90"/>
                <a:gd name="T66" fmla="*/ 44 w 74"/>
                <a:gd name="T67" fmla="*/ 38 h 90"/>
                <a:gd name="T68" fmla="*/ 32 w 74"/>
                <a:gd name="T69" fmla="*/ 32 h 90"/>
                <a:gd name="T70" fmla="*/ 20 w 74"/>
                <a:gd name="T71" fmla="*/ 24 h 90"/>
                <a:gd name="T72" fmla="*/ 16 w 74"/>
                <a:gd name="T73" fmla="*/ 10 h 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74"/>
                <a:gd name="T112" fmla="*/ 0 h 90"/>
                <a:gd name="T113" fmla="*/ 74 w 74"/>
                <a:gd name="T114" fmla="*/ 90 h 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74" h="90">
                  <a:moveTo>
                    <a:pt x="16" y="10"/>
                  </a:moveTo>
                  <a:lnTo>
                    <a:pt x="16" y="10"/>
                  </a:lnTo>
                  <a:lnTo>
                    <a:pt x="14" y="10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8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6" y="28"/>
                  </a:lnTo>
                  <a:lnTo>
                    <a:pt x="8" y="34"/>
                  </a:lnTo>
                  <a:lnTo>
                    <a:pt x="12" y="38"/>
                  </a:lnTo>
                  <a:lnTo>
                    <a:pt x="14" y="44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2" y="50"/>
                  </a:lnTo>
                  <a:lnTo>
                    <a:pt x="28" y="50"/>
                  </a:lnTo>
                  <a:lnTo>
                    <a:pt x="32" y="52"/>
                  </a:lnTo>
                  <a:lnTo>
                    <a:pt x="34" y="54"/>
                  </a:lnTo>
                  <a:lnTo>
                    <a:pt x="36" y="58"/>
                  </a:lnTo>
                  <a:lnTo>
                    <a:pt x="38" y="64"/>
                  </a:lnTo>
                  <a:lnTo>
                    <a:pt x="38" y="70"/>
                  </a:lnTo>
                  <a:lnTo>
                    <a:pt x="40" y="76"/>
                  </a:lnTo>
                  <a:lnTo>
                    <a:pt x="42" y="82"/>
                  </a:lnTo>
                  <a:lnTo>
                    <a:pt x="48" y="86"/>
                  </a:lnTo>
                  <a:lnTo>
                    <a:pt x="52" y="88"/>
                  </a:lnTo>
                  <a:lnTo>
                    <a:pt x="58" y="90"/>
                  </a:lnTo>
                  <a:lnTo>
                    <a:pt x="64" y="90"/>
                  </a:lnTo>
                  <a:lnTo>
                    <a:pt x="68" y="86"/>
                  </a:lnTo>
                  <a:lnTo>
                    <a:pt x="72" y="84"/>
                  </a:lnTo>
                  <a:lnTo>
                    <a:pt x="74" y="84"/>
                  </a:lnTo>
                  <a:lnTo>
                    <a:pt x="74" y="82"/>
                  </a:lnTo>
                  <a:lnTo>
                    <a:pt x="72" y="84"/>
                  </a:lnTo>
                  <a:lnTo>
                    <a:pt x="70" y="84"/>
                  </a:lnTo>
                  <a:lnTo>
                    <a:pt x="68" y="86"/>
                  </a:lnTo>
                  <a:lnTo>
                    <a:pt x="66" y="86"/>
                  </a:lnTo>
                  <a:lnTo>
                    <a:pt x="64" y="86"/>
                  </a:lnTo>
                  <a:lnTo>
                    <a:pt x="64" y="82"/>
                  </a:lnTo>
                  <a:lnTo>
                    <a:pt x="64" y="72"/>
                  </a:lnTo>
                  <a:lnTo>
                    <a:pt x="62" y="58"/>
                  </a:lnTo>
                  <a:lnTo>
                    <a:pt x="56" y="44"/>
                  </a:lnTo>
                  <a:lnTo>
                    <a:pt x="58" y="42"/>
                  </a:lnTo>
                  <a:lnTo>
                    <a:pt x="62" y="34"/>
                  </a:lnTo>
                  <a:lnTo>
                    <a:pt x="66" y="26"/>
                  </a:lnTo>
                  <a:lnTo>
                    <a:pt x="68" y="16"/>
                  </a:lnTo>
                  <a:lnTo>
                    <a:pt x="66" y="8"/>
                  </a:lnTo>
                  <a:lnTo>
                    <a:pt x="60" y="4"/>
                  </a:lnTo>
                  <a:lnTo>
                    <a:pt x="56" y="2"/>
                  </a:lnTo>
                  <a:lnTo>
                    <a:pt x="54" y="2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38" y="0"/>
                  </a:lnTo>
                  <a:lnTo>
                    <a:pt x="36" y="2"/>
                  </a:lnTo>
                  <a:lnTo>
                    <a:pt x="36" y="6"/>
                  </a:lnTo>
                  <a:lnTo>
                    <a:pt x="38" y="14"/>
                  </a:lnTo>
                  <a:lnTo>
                    <a:pt x="40" y="24"/>
                  </a:lnTo>
                  <a:lnTo>
                    <a:pt x="44" y="32"/>
                  </a:lnTo>
                  <a:lnTo>
                    <a:pt x="44" y="38"/>
                  </a:lnTo>
                  <a:lnTo>
                    <a:pt x="38" y="38"/>
                  </a:lnTo>
                  <a:lnTo>
                    <a:pt x="32" y="32"/>
                  </a:lnTo>
                  <a:lnTo>
                    <a:pt x="26" y="28"/>
                  </a:lnTo>
                  <a:lnTo>
                    <a:pt x="20" y="24"/>
                  </a:lnTo>
                  <a:lnTo>
                    <a:pt x="16" y="18"/>
                  </a:lnTo>
                  <a:lnTo>
                    <a:pt x="16" y="1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65" name="Freeform 362"/>
            <p:cNvSpPr>
              <a:spLocks noChangeArrowheads="1"/>
            </p:cNvSpPr>
            <p:nvPr/>
          </p:nvSpPr>
          <p:spPr bwMode="auto">
            <a:xfrm>
              <a:off x="3608" y="222"/>
              <a:ext cx="44" cy="46"/>
            </a:xfrm>
            <a:custGeom>
              <a:avLst/>
              <a:gdLst>
                <a:gd name="T0" fmla="*/ 10 w 44"/>
                <a:gd name="T1" fmla="*/ 2 h 46"/>
                <a:gd name="T2" fmla="*/ 10 w 44"/>
                <a:gd name="T3" fmla="*/ 2 h 46"/>
                <a:gd name="T4" fmla="*/ 10 w 44"/>
                <a:gd name="T5" fmla="*/ 2 h 46"/>
                <a:gd name="T6" fmla="*/ 8 w 44"/>
                <a:gd name="T7" fmla="*/ 0 h 46"/>
                <a:gd name="T8" fmla="*/ 6 w 44"/>
                <a:gd name="T9" fmla="*/ 0 h 46"/>
                <a:gd name="T10" fmla="*/ 4 w 44"/>
                <a:gd name="T11" fmla="*/ 0 h 46"/>
                <a:gd name="T12" fmla="*/ 4 w 44"/>
                <a:gd name="T13" fmla="*/ 0 h 46"/>
                <a:gd name="T14" fmla="*/ 2 w 44"/>
                <a:gd name="T15" fmla="*/ 2 h 46"/>
                <a:gd name="T16" fmla="*/ 2 w 44"/>
                <a:gd name="T17" fmla="*/ 4 h 46"/>
                <a:gd name="T18" fmla="*/ 4 w 44"/>
                <a:gd name="T19" fmla="*/ 8 h 46"/>
                <a:gd name="T20" fmla="*/ 6 w 44"/>
                <a:gd name="T21" fmla="*/ 12 h 46"/>
                <a:gd name="T22" fmla="*/ 6 w 44"/>
                <a:gd name="T23" fmla="*/ 14 h 46"/>
                <a:gd name="T24" fmla="*/ 4 w 44"/>
                <a:gd name="T25" fmla="*/ 18 h 46"/>
                <a:gd name="T26" fmla="*/ 4 w 44"/>
                <a:gd name="T27" fmla="*/ 22 h 46"/>
                <a:gd name="T28" fmla="*/ 4 w 44"/>
                <a:gd name="T29" fmla="*/ 28 h 46"/>
                <a:gd name="T30" fmla="*/ 2 w 44"/>
                <a:gd name="T31" fmla="*/ 34 h 46"/>
                <a:gd name="T32" fmla="*/ 0 w 44"/>
                <a:gd name="T33" fmla="*/ 38 h 46"/>
                <a:gd name="T34" fmla="*/ 16 w 44"/>
                <a:gd name="T35" fmla="*/ 34 h 46"/>
                <a:gd name="T36" fmla="*/ 24 w 44"/>
                <a:gd name="T37" fmla="*/ 46 h 46"/>
                <a:gd name="T38" fmla="*/ 24 w 44"/>
                <a:gd name="T39" fmla="*/ 44 h 46"/>
                <a:gd name="T40" fmla="*/ 28 w 44"/>
                <a:gd name="T41" fmla="*/ 44 h 46"/>
                <a:gd name="T42" fmla="*/ 32 w 44"/>
                <a:gd name="T43" fmla="*/ 42 h 46"/>
                <a:gd name="T44" fmla="*/ 36 w 44"/>
                <a:gd name="T45" fmla="*/ 40 h 46"/>
                <a:gd name="T46" fmla="*/ 40 w 44"/>
                <a:gd name="T47" fmla="*/ 36 h 46"/>
                <a:gd name="T48" fmla="*/ 40 w 44"/>
                <a:gd name="T49" fmla="*/ 36 h 46"/>
                <a:gd name="T50" fmla="*/ 42 w 44"/>
                <a:gd name="T51" fmla="*/ 32 h 46"/>
                <a:gd name="T52" fmla="*/ 42 w 44"/>
                <a:gd name="T53" fmla="*/ 28 h 46"/>
                <a:gd name="T54" fmla="*/ 44 w 44"/>
                <a:gd name="T55" fmla="*/ 24 h 46"/>
                <a:gd name="T56" fmla="*/ 42 w 44"/>
                <a:gd name="T57" fmla="*/ 18 h 46"/>
                <a:gd name="T58" fmla="*/ 40 w 44"/>
                <a:gd name="T59" fmla="*/ 12 h 46"/>
                <a:gd name="T60" fmla="*/ 38 w 44"/>
                <a:gd name="T61" fmla="*/ 12 h 46"/>
                <a:gd name="T62" fmla="*/ 36 w 44"/>
                <a:gd name="T63" fmla="*/ 10 h 46"/>
                <a:gd name="T64" fmla="*/ 34 w 44"/>
                <a:gd name="T65" fmla="*/ 6 h 46"/>
                <a:gd name="T66" fmla="*/ 30 w 44"/>
                <a:gd name="T67" fmla="*/ 4 h 46"/>
                <a:gd name="T68" fmla="*/ 26 w 44"/>
                <a:gd name="T69" fmla="*/ 0 h 46"/>
                <a:gd name="T70" fmla="*/ 22 w 44"/>
                <a:gd name="T71" fmla="*/ 0 h 46"/>
                <a:gd name="T72" fmla="*/ 16 w 44"/>
                <a:gd name="T73" fmla="*/ 0 h 46"/>
                <a:gd name="T74" fmla="*/ 10 w 44"/>
                <a:gd name="T75" fmla="*/ 2 h 4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4"/>
                <a:gd name="T115" fmla="*/ 0 h 46"/>
                <a:gd name="T116" fmla="*/ 44 w 44"/>
                <a:gd name="T117" fmla="*/ 46 h 4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4" h="46">
                  <a:moveTo>
                    <a:pt x="10" y="2"/>
                  </a:moveTo>
                  <a:lnTo>
                    <a:pt x="10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4"/>
                  </a:lnTo>
                  <a:lnTo>
                    <a:pt x="4" y="8"/>
                  </a:lnTo>
                  <a:lnTo>
                    <a:pt x="6" y="12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4" y="22"/>
                  </a:lnTo>
                  <a:lnTo>
                    <a:pt x="4" y="28"/>
                  </a:lnTo>
                  <a:lnTo>
                    <a:pt x="2" y="34"/>
                  </a:lnTo>
                  <a:lnTo>
                    <a:pt x="0" y="38"/>
                  </a:lnTo>
                  <a:lnTo>
                    <a:pt x="16" y="34"/>
                  </a:lnTo>
                  <a:lnTo>
                    <a:pt x="24" y="46"/>
                  </a:lnTo>
                  <a:lnTo>
                    <a:pt x="24" y="44"/>
                  </a:lnTo>
                  <a:lnTo>
                    <a:pt x="28" y="44"/>
                  </a:lnTo>
                  <a:lnTo>
                    <a:pt x="32" y="42"/>
                  </a:lnTo>
                  <a:lnTo>
                    <a:pt x="36" y="40"/>
                  </a:lnTo>
                  <a:lnTo>
                    <a:pt x="40" y="36"/>
                  </a:lnTo>
                  <a:lnTo>
                    <a:pt x="42" y="32"/>
                  </a:lnTo>
                  <a:lnTo>
                    <a:pt x="42" y="28"/>
                  </a:lnTo>
                  <a:lnTo>
                    <a:pt x="44" y="24"/>
                  </a:lnTo>
                  <a:lnTo>
                    <a:pt x="42" y="18"/>
                  </a:lnTo>
                  <a:lnTo>
                    <a:pt x="40" y="12"/>
                  </a:lnTo>
                  <a:lnTo>
                    <a:pt x="38" y="12"/>
                  </a:lnTo>
                  <a:lnTo>
                    <a:pt x="36" y="10"/>
                  </a:lnTo>
                  <a:lnTo>
                    <a:pt x="34" y="6"/>
                  </a:lnTo>
                  <a:lnTo>
                    <a:pt x="30" y="4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0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66" name="Freeform 363"/>
            <p:cNvSpPr>
              <a:spLocks noChangeArrowheads="1"/>
            </p:cNvSpPr>
            <p:nvPr/>
          </p:nvSpPr>
          <p:spPr bwMode="auto">
            <a:xfrm>
              <a:off x="3658" y="204"/>
              <a:ext cx="168" cy="98"/>
            </a:xfrm>
            <a:custGeom>
              <a:avLst/>
              <a:gdLst>
                <a:gd name="T0" fmla="*/ 10 w 168"/>
                <a:gd name="T1" fmla="*/ 2 h 98"/>
                <a:gd name="T2" fmla="*/ 4 w 168"/>
                <a:gd name="T3" fmla="*/ 0 h 98"/>
                <a:gd name="T4" fmla="*/ 0 w 168"/>
                <a:gd name="T5" fmla="*/ 6 h 98"/>
                <a:gd name="T6" fmla="*/ 4 w 168"/>
                <a:gd name="T7" fmla="*/ 24 h 98"/>
                <a:gd name="T8" fmla="*/ 6 w 168"/>
                <a:gd name="T9" fmla="*/ 28 h 98"/>
                <a:gd name="T10" fmla="*/ 12 w 168"/>
                <a:gd name="T11" fmla="*/ 32 h 98"/>
                <a:gd name="T12" fmla="*/ 26 w 168"/>
                <a:gd name="T13" fmla="*/ 26 h 98"/>
                <a:gd name="T14" fmla="*/ 30 w 168"/>
                <a:gd name="T15" fmla="*/ 24 h 98"/>
                <a:gd name="T16" fmla="*/ 34 w 168"/>
                <a:gd name="T17" fmla="*/ 24 h 98"/>
                <a:gd name="T18" fmla="*/ 38 w 168"/>
                <a:gd name="T19" fmla="*/ 38 h 98"/>
                <a:gd name="T20" fmla="*/ 44 w 168"/>
                <a:gd name="T21" fmla="*/ 72 h 98"/>
                <a:gd name="T22" fmla="*/ 40 w 168"/>
                <a:gd name="T23" fmla="*/ 72 h 98"/>
                <a:gd name="T24" fmla="*/ 38 w 168"/>
                <a:gd name="T25" fmla="*/ 80 h 98"/>
                <a:gd name="T26" fmla="*/ 48 w 168"/>
                <a:gd name="T27" fmla="*/ 88 h 98"/>
                <a:gd name="T28" fmla="*/ 56 w 168"/>
                <a:gd name="T29" fmla="*/ 86 h 98"/>
                <a:gd name="T30" fmla="*/ 58 w 168"/>
                <a:gd name="T31" fmla="*/ 84 h 98"/>
                <a:gd name="T32" fmla="*/ 68 w 168"/>
                <a:gd name="T33" fmla="*/ 86 h 98"/>
                <a:gd name="T34" fmla="*/ 82 w 168"/>
                <a:gd name="T35" fmla="*/ 94 h 98"/>
                <a:gd name="T36" fmla="*/ 118 w 168"/>
                <a:gd name="T37" fmla="*/ 96 h 98"/>
                <a:gd name="T38" fmla="*/ 118 w 168"/>
                <a:gd name="T39" fmla="*/ 92 h 98"/>
                <a:gd name="T40" fmla="*/ 122 w 168"/>
                <a:gd name="T41" fmla="*/ 86 h 98"/>
                <a:gd name="T42" fmla="*/ 134 w 168"/>
                <a:gd name="T43" fmla="*/ 88 h 98"/>
                <a:gd name="T44" fmla="*/ 142 w 168"/>
                <a:gd name="T45" fmla="*/ 92 h 98"/>
                <a:gd name="T46" fmla="*/ 150 w 168"/>
                <a:gd name="T47" fmla="*/ 90 h 98"/>
                <a:gd name="T48" fmla="*/ 154 w 168"/>
                <a:gd name="T49" fmla="*/ 82 h 98"/>
                <a:gd name="T50" fmla="*/ 156 w 168"/>
                <a:gd name="T51" fmla="*/ 76 h 98"/>
                <a:gd name="T52" fmla="*/ 164 w 168"/>
                <a:gd name="T53" fmla="*/ 72 h 98"/>
                <a:gd name="T54" fmla="*/ 164 w 168"/>
                <a:gd name="T55" fmla="*/ 66 h 98"/>
                <a:gd name="T56" fmla="*/ 168 w 168"/>
                <a:gd name="T57" fmla="*/ 62 h 98"/>
                <a:gd name="T58" fmla="*/ 166 w 168"/>
                <a:gd name="T59" fmla="*/ 56 h 98"/>
                <a:gd name="T60" fmla="*/ 150 w 168"/>
                <a:gd name="T61" fmla="*/ 50 h 98"/>
                <a:gd name="T62" fmla="*/ 138 w 168"/>
                <a:gd name="T63" fmla="*/ 48 h 98"/>
                <a:gd name="T64" fmla="*/ 124 w 168"/>
                <a:gd name="T65" fmla="*/ 44 h 98"/>
                <a:gd name="T66" fmla="*/ 110 w 168"/>
                <a:gd name="T67" fmla="*/ 46 h 98"/>
                <a:gd name="T68" fmla="*/ 100 w 168"/>
                <a:gd name="T69" fmla="*/ 50 h 98"/>
                <a:gd name="T70" fmla="*/ 82 w 168"/>
                <a:gd name="T71" fmla="*/ 44 h 98"/>
                <a:gd name="T72" fmla="*/ 60 w 168"/>
                <a:gd name="T73" fmla="*/ 30 h 98"/>
                <a:gd name="T74" fmla="*/ 52 w 168"/>
                <a:gd name="T75" fmla="*/ 24 h 98"/>
                <a:gd name="T76" fmla="*/ 50 w 168"/>
                <a:gd name="T77" fmla="*/ 20 h 98"/>
                <a:gd name="T78" fmla="*/ 50 w 168"/>
                <a:gd name="T79" fmla="*/ 16 h 98"/>
                <a:gd name="T80" fmla="*/ 48 w 168"/>
                <a:gd name="T81" fmla="*/ 10 h 98"/>
                <a:gd name="T82" fmla="*/ 40 w 168"/>
                <a:gd name="T83" fmla="*/ 10 h 98"/>
                <a:gd name="T84" fmla="*/ 36 w 168"/>
                <a:gd name="T85" fmla="*/ 14 h 98"/>
                <a:gd name="T86" fmla="*/ 28 w 168"/>
                <a:gd name="T87" fmla="*/ 12 h 98"/>
                <a:gd name="T88" fmla="*/ 24 w 168"/>
                <a:gd name="T89" fmla="*/ 4 h 98"/>
                <a:gd name="T90" fmla="*/ 12 w 168"/>
                <a:gd name="T91" fmla="*/ 2 h 9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68"/>
                <a:gd name="T139" fmla="*/ 0 h 98"/>
                <a:gd name="T140" fmla="*/ 168 w 168"/>
                <a:gd name="T141" fmla="*/ 98 h 98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68" h="98">
                  <a:moveTo>
                    <a:pt x="12" y="2"/>
                  </a:move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6"/>
                  </a:lnTo>
                  <a:lnTo>
                    <a:pt x="4" y="24"/>
                  </a:lnTo>
                  <a:lnTo>
                    <a:pt x="4" y="26"/>
                  </a:lnTo>
                  <a:lnTo>
                    <a:pt x="6" y="28"/>
                  </a:lnTo>
                  <a:lnTo>
                    <a:pt x="6" y="30"/>
                  </a:lnTo>
                  <a:lnTo>
                    <a:pt x="8" y="32"/>
                  </a:lnTo>
                  <a:lnTo>
                    <a:pt x="12" y="32"/>
                  </a:lnTo>
                  <a:lnTo>
                    <a:pt x="16" y="32"/>
                  </a:lnTo>
                  <a:lnTo>
                    <a:pt x="20" y="30"/>
                  </a:lnTo>
                  <a:lnTo>
                    <a:pt x="26" y="26"/>
                  </a:lnTo>
                  <a:lnTo>
                    <a:pt x="28" y="26"/>
                  </a:lnTo>
                  <a:lnTo>
                    <a:pt x="28" y="24"/>
                  </a:lnTo>
                  <a:lnTo>
                    <a:pt x="30" y="24"/>
                  </a:lnTo>
                  <a:lnTo>
                    <a:pt x="32" y="24"/>
                  </a:lnTo>
                  <a:lnTo>
                    <a:pt x="34" y="24"/>
                  </a:lnTo>
                  <a:lnTo>
                    <a:pt x="36" y="28"/>
                  </a:lnTo>
                  <a:lnTo>
                    <a:pt x="36" y="32"/>
                  </a:lnTo>
                  <a:lnTo>
                    <a:pt x="38" y="38"/>
                  </a:lnTo>
                  <a:lnTo>
                    <a:pt x="38" y="48"/>
                  </a:lnTo>
                  <a:lnTo>
                    <a:pt x="44" y="72"/>
                  </a:lnTo>
                  <a:lnTo>
                    <a:pt x="42" y="72"/>
                  </a:lnTo>
                  <a:lnTo>
                    <a:pt x="40" y="72"/>
                  </a:lnTo>
                  <a:lnTo>
                    <a:pt x="38" y="74"/>
                  </a:lnTo>
                  <a:lnTo>
                    <a:pt x="38" y="76"/>
                  </a:lnTo>
                  <a:lnTo>
                    <a:pt x="38" y="80"/>
                  </a:lnTo>
                  <a:lnTo>
                    <a:pt x="40" y="84"/>
                  </a:lnTo>
                  <a:lnTo>
                    <a:pt x="44" y="88"/>
                  </a:lnTo>
                  <a:lnTo>
                    <a:pt x="48" y="88"/>
                  </a:lnTo>
                  <a:lnTo>
                    <a:pt x="50" y="88"/>
                  </a:lnTo>
                  <a:lnTo>
                    <a:pt x="54" y="88"/>
                  </a:lnTo>
                  <a:lnTo>
                    <a:pt x="56" y="86"/>
                  </a:lnTo>
                  <a:lnTo>
                    <a:pt x="58" y="84"/>
                  </a:lnTo>
                  <a:lnTo>
                    <a:pt x="62" y="84"/>
                  </a:lnTo>
                  <a:lnTo>
                    <a:pt x="64" y="84"/>
                  </a:lnTo>
                  <a:lnTo>
                    <a:pt x="68" y="86"/>
                  </a:lnTo>
                  <a:lnTo>
                    <a:pt x="72" y="90"/>
                  </a:lnTo>
                  <a:lnTo>
                    <a:pt x="74" y="92"/>
                  </a:lnTo>
                  <a:lnTo>
                    <a:pt x="82" y="94"/>
                  </a:lnTo>
                  <a:lnTo>
                    <a:pt x="94" y="98"/>
                  </a:lnTo>
                  <a:lnTo>
                    <a:pt x="106" y="96"/>
                  </a:lnTo>
                  <a:lnTo>
                    <a:pt x="118" y="96"/>
                  </a:lnTo>
                  <a:lnTo>
                    <a:pt x="118" y="94"/>
                  </a:lnTo>
                  <a:lnTo>
                    <a:pt x="118" y="92"/>
                  </a:lnTo>
                  <a:lnTo>
                    <a:pt x="120" y="90"/>
                  </a:lnTo>
                  <a:lnTo>
                    <a:pt x="120" y="88"/>
                  </a:lnTo>
                  <a:lnTo>
                    <a:pt x="122" y="86"/>
                  </a:lnTo>
                  <a:lnTo>
                    <a:pt x="124" y="86"/>
                  </a:lnTo>
                  <a:lnTo>
                    <a:pt x="128" y="86"/>
                  </a:lnTo>
                  <a:lnTo>
                    <a:pt x="134" y="88"/>
                  </a:lnTo>
                  <a:lnTo>
                    <a:pt x="140" y="92"/>
                  </a:lnTo>
                  <a:lnTo>
                    <a:pt x="142" y="92"/>
                  </a:lnTo>
                  <a:lnTo>
                    <a:pt x="144" y="92"/>
                  </a:lnTo>
                  <a:lnTo>
                    <a:pt x="148" y="92"/>
                  </a:lnTo>
                  <a:lnTo>
                    <a:pt x="150" y="90"/>
                  </a:lnTo>
                  <a:lnTo>
                    <a:pt x="152" y="88"/>
                  </a:lnTo>
                  <a:lnTo>
                    <a:pt x="154" y="86"/>
                  </a:lnTo>
                  <a:lnTo>
                    <a:pt x="154" y="82"/>
                  </a:lnTo>
                  <a:lnTo>
                    <a:pt x="154" y="76"/>
                  </a:lnTo>
                  <a:lnTo>
                    <a:pt x="156" y="76"/>
                  </a:lnTo>
                  <a:lnTo>
                    <a:pt x="158" y="74"/>
                  </a:lnTo>
                  <a:lnTo>
                    <a:pt x="162" y="74"/>
                  </a:lnTo>
                  <a:lnTo>
                    <a:pt x="164" y="72"/>
                  </a:lnTo>
                  <a:lnTo>
                    <a:pt x="164" y="70"/>
                  </a:lnTo>
                  <a:lnTo>
                    <a:pt x="164" y="66"/>
                  </a:lnTo>
                  <a:lnTo>
                    <a:pt x="166" y="64"/>
                  </a:lnTo>
                  <a:lnTo>
                    <a:pt x="168" y="62"/>
                  </a:lnTo>
                  <a:lnTo>
                    <a:pt x="168" y="60"/>
                  </a:lnTo>
                  <a:lnTo>
                    <a:pt x="168" y="58"/>
                  </a:lnTo>
                  <a:lnTo>
                    <a:pt x="166" y="56"/>
                  </a:lnTo>
                  <a:lnTo>
                    <a:pt x="162" y="54"/>
                  </a:lnTo>
                  <a:lnTo>
                    <a:pt x="158" y="52"/>
                  </a:lnTo>
                  <a:lnTo>
                    <a:pt x="150" y="50"/>
                  </a:lnTo>
                  <a:lnTo>
                    <a:pt x="142" y="48"/>
                  </a:lnTo>
                  <a:lnTo>
                    <a:pt x="140" y="48"/>
                  </a:lnTo>
                  <a:lnTo>
                    <a:pt x="138" y="48"/>
                  </a:lnTo>
                  <a:lnTo>
                    <a:pt x="134" y="46"/>
                  </a:lnTo>
                  <a:lnTo>
                    <a:pt x="130" y="44"/>
                  </a:lnTo>
                  <a:lnTo>
                    <a:pt x="124" y="44"/>
                  </a:lnTo>
                  <a:lnTo>
                    <a:pt x="118" y="44"/>
                  </a:lnTo>
                  <a:lnTo>
                    <a:pt x="110" y="44"/>
                  </a:lnTo>
                  <a:lnTo>
                    <a:pt x="110" y="46"/>
                  </a:lnTo>
                  <a:lnTo>
                    <a:pt x="108" y="46"/>
                  </a:lnTo>
                  <a:lnTo>
                    <a:pt x="106" y="48"/>
                  </a:lnTo>
                  <a:lnTo>
                    <a:pt x="100" y="50"/>
                  </a:lnTo>
                  <a:lnTo>
                    <a:pt x="96" y="50"/>
                  </a:lnTo>
                  <a:lnTo>
                    <a:pt x="90" y="48"/>
                  </a:lnTo>
                  <a:lnTo>
                    <a:pt x="82" y="44"/>
                  </a:lnTo>
                  <a:lnTo>
                    <a:pt x="62" y="32"/>
                  </a:lnTo>
                  <a:lnTo>
                    <a:pt x="60" y="30"/>
                  </a:lnTo>
                  <a:lnTo>
                    <a:pt x="58" y="26"/>
                  </a:lnTo>
                  <a:lnTo>
                    <a:pt x="56" y="24"/>
                  </a:lnTo>
                  <a:lnTo>
                    <a:pt x="52" y="24"/>
                  </a:lnTo>
                  <a:lnTo>
                    <a:pt x="52" y="22"/>
                  </a:lnTo>
                  <a:lnTo>
                    <a:pt x="50" y="22"/>
                  </a:lnTo>
                  <a:lnTo>
                    <a:pt x="50" y="20"/>
                  </a:lnTo>
                  <a:lnTo>
                    <a:pt x="50" y="18"/>
                  </a:lnTo>
                  <a:lnTo>
                    <a:pt x="50" y="16"/>
                  </a:lnTo>
                  <a:lnTo>
                    <a:pt x="50" y="14"/>
                  </a:lnTo>
                  <a:lnTo>
                    <a:pt x="50" y="10"/>
                  </a:lnTo>
                  <a:lnTo>
                    <a:pt x="48" y="10"/>
                  </a:lnTo>
                  <a:lnTo>
                    <a:pt x="46" y="8"/>
                  </a:lnTo>
                  <a:lnTo>
                    <a:pt x="42" y="8"/>
                  </a:lnTo>
                  <a:lnTo>
                    <a:pt x="40" y="10"/>
                  </a:lnTo>
                  <a:lnTo>
                    <a:pt x="38" y="12"/>
                  </a:lnTo>
                  <a:lnTo>
                    <a:pt x="36" y="14"/>
                  </a:lnTo>
                  <a:lnTo>
                    <a:pt x="32" y="14"/>
                  </a:lnTo>
                  <a:lnTo>
                    <a:pt x="30" y="14"/>
                  </a:lnTo>
                  <a:lnTo>
                    <a:pt x="28" y="12"/>
                  </a:lnTo>
                  <a:lnTo>
                    <a:pt x="28" y="8"/>
                  </a:lnTo>
                  <a:lnTo>
                    <a:pt x="28" y="6"/>
                  </a:lnTo>
                  <a:lnTo>
                    <a:pt x="24" y="4"/>
                  </a:lnTo>
                  <a:lnTo>
                    <a:pt x="22" y="2"/>
                  </a:lnTo>
                  <a:lnTo>
                    <a:pt x="18" y="2"/>
                  </a:lnTo>
                  <a:lnTo>
                    <a:pt x="12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67" name="Freeform 364"/>
            <p:cNvSpPr>
              <a:spLocks noChangeArrowheads="1"/>
            </p:cNvSpPr>
            <p:nvPr/>
          </p:nvSpPr>
          <p:spPr bwMode="auto">
            <a:xfrm>
              <a:off x="3568" y="0"/>
              <a:ext cx="88" cy="102"/>
            </a:xfrm>
            <a:custGeom>
              <a:avLst/>
              <a:gdLst>
                <a:gd name="T0" fmla="*/ 30 w 88"/>
                <a:gd name="T1" fmla="*/ 44 h 102"/>
                <a:gd name="T2" fmla="*/ 26 w 88"/>
                <a:gd name="T3" fmla="*/ 38 h 102"/>
                <a:gd name="T4" fmla="*/ 20 w 88"/>
                <a:gd name="T5" fmla="*/ 32 h 102"/>
                <a:gd name="T6" fmla="*/ 14 w 88"/>
                <a:gd name="T7" fmla="*/ 28 h 102"/>
                <a:gd name="T8" fmla="*/ 8 w 88"/>
                <a:gd name="T9" fmla="*/ 24 h 102"/>
                <a:gd name="T10" fmla="*/ 2 w 88"/>
                <a:gd name="T11" fmla="*/ 16 h 102"/>
                <a:gd name="T12" fmla="*/ 0 w 88"/>
                <a:gd name="T13" fmla="*/ 8 h 102"/>
                <a:gd name="T14" fmla="*/ 8 w 88"/>
                <a:gd name="T15" fmla="*/ 0 h 102"/>
                <a:gd name="T16" fmla="*/ 12 w 88"/>
                <a:gd name="T17" fmla="*/ 0 h 102"/>
                <a:gd name="T18" fmla="*/ 20 w 88"/>
                <a:gd name="T19" fmla="*/ 2 h 102"/>
                <a:gd name="T20" fmla="*/ 28 w 88"/>
                <a:gd name="T21" fmla="*/ 6 h 102"/>
                <a:gd name="T22" fmla="*/ 32 w 88"/>
                <a:gd name="T23" fmla="*/ 16 h 102"/>
                <a:gd name="T24" fmla="*/ 32 w 88"/>
                <a:gd name="T25" fmla="*/ 20 h 102"/>
                <a:gd name="T26" fmla="*/ 36 w 88"/>
                <a:gd name="T27" fmla="*/ 24 h 102"/>
                <a:gd name="T28" fmla="*/ 44 w 88"/>
                <a:gd name="T29" fmla="*/ 26 h 102"/>
                <a:gd name="T30" fmla="*/ 44 w 88"/>
                <a:gd name="T31" fmla="*/ 24 h 102"/>
                <a:gd name="T32" fmla="*/ 44 w 88"/>
                <a:gd name="T33" fmla="*/ 18 h 102"/>
                <a:gd name="T34" fmla="*/ 46 w 88"/>
                <a:gd name="T35" fmla="*/ 12 h 102"/>
                <a:gd name="T36" fmla="*/ 50 w 88"/>
                <a:gd name="T37" fmla="*/ 10 h 102"/>
                <a:gd name="T38" fmla="*/ 60 w 88"/>
                <a:gd name="T39" fmla="*/ 14 h 102"/>
                <a:gd name="T40" fmla="*/ 58 w 88"/>
                <a:gd name="T41" fmla="*/ 20 h 102"/>
                <a:gd name="T42" fmla="*/ 58 w 88"/>
                <a:gd name="T43" fmla="*/ 30 h 102"/>
                <a:gd name="T44" fmla="*/ 60 w 88"/>
                <a:gd name="T45" fmla="*/ 40 h 102"/>
                <a:gd name="T46" fmla="*/ 66 w 88"/>
                <a:gd name="T47" fmla="*/ 46 h 102"/>
                <a:gd name="T48" fmla="*/ 70 w 88"/>
                <a:gd name="T49" fmla="*/ 44 h 102"/>
                <a:gd name="T50" fmla="*/ 76 w 88"/>
                <a:gd name="T51" fmla="*/ 34 h 102"/>
                <a:gd name="T52" fmla="*/ 76 w 88"/>
                <a:gd name="T53" fmla="*/ 32 h 102"/>
                <a:gd name="T54" fmla="*/ 80 w 88"/>
                <a:gd name="T55" fmla="*/ 28 h 102"/>
                <a:gd name="T56" fmla="*/ 82 w 88"/>
                <a:gd name="T57" fmla="*/ 26 h 102"/>
                <a:gd name="T58" fmla="*/ 86 w 88"/>
                <a:gd name="T59" fmla="*/ 28 h 102"/>
                <a:gd name="T60" fmla="*/ 88 w 88"/>
                <a:gd name="T61" fmla="*/ 38 h 102"/>
                <a:gd name="T62" fmla="*/ 86 w 88"/>
                <a:gd name="T63" fmla="*/ 48 h 102"/>
                <a:gd name="T64" fmla="*/ 82 w 88"/>
                <a:gd name="T65" fmla="*/ 68 h 102"/>
                <a:gd name="T66" fmla="*/ 88 w 88"/>
                <a:gd name="T67" fmla="*/ 90 h 102"/>
                <a:gd name="T68" fmla="*/ 88 w 88"/>
                <a:gd name="T69" fmla="*/ 92 h 102"/>
                <a:gd name="T70" fmla="*/ 84 w 88"/>
                <a:gd name="T71" fmla="*/ 98 h 102"/>
                <a:gd name="T72" fmla="*/ 82 w 88"/>
                <a:gd name="T73" fmla="*/ 102 h 102"/>
                <a:gd name="T74" fmla="*/ 78 w 88"/>
                <a:gd name="T75" fmla="*/ 100 h 102"/>
                <a:gd name="T76" fmla="*/ 78 w 88"/>
                <a:gd name="T77" fmla="*/ 96 h 102"/>
                <a:gd name="T78" fmla="*/ 76 w 88"/>
                <a:gd name="T79" fmla="*/ 90 h 102"/>
                <a:gd name="T80" fmla="*/ 76 w 88"/>
                <a:gd name="T81" fmla="*/ 80 h 102"/>
                <a:gd name="T82" fmla="*/ 72 w 88"/>
                <a:gd name="T83" fmla="*/ 76 h 102"/>
                <a:gd name="T84" fmla="*/ 66 w 88"/>
                <a:gd name="T85" fmla="*/ 78 h 102"/>
                <a:gd name="T86" fmla="*/ 60 w 88"/>
                <a:gd name="T87" fmla="*/ 74 h 102"/>
                <a:gd name="T88" fmla="*/ 52 w 88"/>
                <a:gd name="T89" fmla="*/ 70 h 102"/>
                <a:gd name="T90" fmla="*/ 44 w 88"/>
                <a:gd name="T91" fmla="*/ 60 h 10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88"/>
                <a:gd name="T139" fmla="*/ 0 h 102"/>
                <a:gd name="T140" fmla="*/ 88 w 88"/>
                <a:gd name="T141" fmla="*/ 102 h 10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88" h="102">
                  <a:moveTo>
                    <a:pt x="30" y="46"/>
                  </a:moveTo>
                  <a:lnTo>
                    <a:pt x="30" y="44"/>
                  </a:lnTo>
                  <a:lnTo>
                    <a:pt x="28" y="42"/>
                  </a:lnTo>
                  <a:lnTo>
                    <a:pt x="26" y="38"/>
                  </a:lnTo>
                  <a:lnTo>
                    <a:pt x="24" y="34"/>
                  </a:lnTo>
                  <a:lnTo>
                    <a:pt x="20" y="32"/>
                  </a:lnTo>
                  <a:lnTo>
                    <a:pt x="14" y="30"/>
                  </a:lnTo>
                  <a:lnTo>
                    <a:pt x="14" y="28"/>
                  </a:lnTo>
                  <a:lnTo>
                    <a:pt x="12" y="26"/>
                  </a:lnTo>
                  <a:lnTo>
                    <a:pt x="8" y="24"/>
                  </a:lnTo>
                  <a:lnTo>
                    <a:pt x="6" y="20"/>
                  </a:lnTo>
                  <a:lnTo>
                    <a:pt x="2" y="16"/>
                  </a:lnTo>
                  <a:lnTo>
                    <a:pt x="2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0" y="2"/>
                  </a:lnTo>
                  <a:lnTo>
                    <a:pt x="24" y="4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2" y="16"/>
                  </a:lnTo>
                  <a:lnTo>
                    <a:pt x="32" y="18"/>
                  </a:lnTo>
                  <a:lnTo>
                    <a:pt x="32" y="20"/>
                  </a:lnTo>
                  <a:lnTo>
                    <a:pt x="34" y="22"/>
                  </a:lnTo>
                  <a:lnTo>
                    <a:pt x="36" y="24"/>
                  </a:lnTo>
                  <a:lnTo>
                    <a:pt x="40" y="26"/>
                  </a:lnTo>
                  <a:lnTo>
                    <a:pt x="44" y="26"/>
                  </a:lnTo>
                  <a:lnTo>
                    <a:pt x="44" y="24"/>
                  </a:lnTo>
                  <a:lnTo>
                    <a:pt x="44" y="20"/>
                  </a:lnTo>
                  <a:lnTo>
                    <a:pt x="44" y="18"/>
                  </a:lnTo>
                  <a:lnTo>
                    <a:pt x="44" y="14"/>
                  </a:lnTo>
                  <a:lnTo>
                    <a:pt x="46" y="12"/>
                  </a:lnTo>
                  <a:lnTo>
                    <a:pt x="48" y="10"/>
                  </a:lnTo>
                  <a:lnTo>
                    <a:pt x="50" y="10"/>
                  </a:lnTo>
                  <a:lnTo>
                    <a:pt x="54" y="12"/>
                  </a:lnTo>
                  <a:lnTo>
                    <a:pt x="60" y="14"/>
                  </a:lnTo>
                  <a:lnTo>
                    <a:pt x="60" y="16"/>
                  </a:lnTo>
                  <a:lnTo>
                    <a:pt x="58" y="20"/>
                  </a:lnTo>
                  <a:lnTo>
                    <a:pt x="58" y="24"/>
                  </a:lnTo>
                  <a:lnTo>
                    <a:pt x="58" y="30"/>
                  </a:lnTo>
                  <a:lnTo>
                    <a:pt x="60" y="34"/>
                  </a:lnTo>
                  <a:lnTo>
                    <a:pt x="60" y="40"/>
                  </a:lnTo>
                  <a:lnTo>
                    <a:pt x="64" y="44"/>
                  </a:lnTo>
                  <a:lnTo>
                    <a:pt x="66" y="46"/>
                  </a:lnTo>
                  <a:lnTo>
                    <a:pt x="68" y="46"/>
                  </a:lnTo>
                  <a:lnTo>
                    <a:pt x="70" y="44"/>
                  </a:lnTo>
                  <a:lnTo>
                    <a:pt x="72" y="42"/>
                  </a:lnTo>
                  <a:lnTo>
                    <a:pt x="76" y="34"/>
                  </a:lnTo>
                  <a:lnTo>
                    <a:pt x="76" y="32"/>
                  </a:lnTo>
                  <a:lnTo>
                    <a:pt x="78" y="30"/>
                  </a:lnTo>
                  <a:lnTo>
                    <a:pt x="80" y="28"/>
                  </a:lnTo>
                  <a:lnTo>
                    <a:pt x="82" y="26"/>
                  </a:lnTo>
                  <a:lnTo>
                    <a:pt x="84" y="26"/>
                  </a:lnTo>
                  <a:lnTo>
                    <a:pt x="86" y="28"/>
                  </a:lnTo>
                  <a:lnTo>
                    <a:pt x="86" y="32"/>
                  </a:lnTo>
                  <a:lnTo>
                    <a:pt x="88" y="38"/>
                  </a:lnTo>
                  <a:lnTo>
                    <a:pt x="88" y="46"/>
                  </a:lnTo>
                  <a:lnTo>
                    <a:pt x="86" y="48"/>
                  </a:lnTo>
                  <a:lnTo>
                    <a:pt x="84" y="58"/>
                  </a:lnTo>
                  <a:lnTo>
                    <a:pt x="82" y="68"/>
                  </a:lnTo>
                  <a:lnTo>
                    <a:pt x="84" y="80"/>
                  </a:lnTo>
                  <a:lnTo>
                    <a:pt x="88" y="90"/>
                  </a:lnTo>
                  <a:lnTo>
                    <a:pt x="88" y="92"/>
                  </a:lnTo>
                  <a:lnTo>
                    <a:pt x="86" y="96"/>
                  </a:lnTo>
                  <a:lnTo>
                    <a:pt x="84" y="98"/>
                  </a:lnTo>
                  <a:lnTo>
                    <a:pt x="84" y="100"/>
                  </a:lnTo>
                  <a:lnTo>
                    <a:pt x="82" y="102"/>
                  </a:lnTo>
                  <a:lnTo>
                    <a:pt x="80" y="102"/>
                  </a:lnTo>
                  <a:lnTo>
                    <a:pt x="78" y="100"/>
                  </a:lnTo>
                  <a:lnTo>
                    <a:pt x="78" y="96"/>
                  </a:lnTo>
                  <a:lnTo>
                    <a:pt x="76" y="92"/>
                  </a:lnTo>
                  <a:lnTo>
                    <a:pt x="76" y="90"/>
                  </a:lnTo>
                  <a:lnTo>
                    <a:pt x="76" y="86"/>
                  </a:lnTo>
                  <a:lnTo>
                    <a:pt x="76" y="80"/>
                  </a:lnTo>
                  <a:lnTo>
                    <a:pt x="74" y="78"/>
                  </a:lnTo>
                  <a:lnTo>
                    <a:pt x="72" y="76"/>
                  </a:lnTo>
                  <a:lnTo>
                    <a:pt x="68" y="74"/>
                  </a:lnTo>
                  <a:lnTo>
                    <a:pt x="66" y="78"/>
                  </a:lnTo>
                  <a:lnTo>
                    <a:pt x="64" y="76"/>
                  </a:lnTo>
                  <a:lnTo>
                    <a:pt x="60" y="74"/>
                  </a:lnTo>
                  <a:lnTo>
                    <a:pt x="56" y="72"/>
                  </a:lnTo>
                  <a:lnTo>
                    <a:pt x="52" y="70"/>
                  </a:lnTo>
                  <a:lnTo>
                    <a:pt x="46" y="66"/>
                  </a:lnTo>
                  <a:lnTo>
                    <a:pt x="44" y="60"/>
                  </a:lnTo>
                  <a:lnTo>
                    <a:pt x="30" y="4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68" name="Freeform 365"/>
            <p:cNvSpPr>
              <a:spLocks noChangeArrowheads="1"/>
            </p:cNvSpPr>
            <p:nvPr/>
          </p:nvSpPr>
          <p:spPr bwMode="auto">
            <a:xfrm>
              <a:off x="3674" y="44"/>
              <a:ext cx="38" cy="54"/>
            </a:xfrm>
            <a:custGeom>
              <a:avLst/>
              <a:gdLst>
                <a:gd name="T0" fmla="*/ 16 w 38"/>
                <a:gd name="T1" fmla="*/ 0 h 54"/>
                <a:gd name="T2" fmla="*/ 14 w 38"/>
                <a:gd name="T3" fmla="*/ 0 h 54"/>
                <a:gd name="T4" fmla="*/ 14 w 38"/>
                <a:gd name="T5" fmla="*/ 0 h 54"/>
                <a:gd name="T6" fmla="*/ 12 w 38"/>
                <a:gd name="T7" fmla="*/ 0 h 54"/>
                <a:gd name="T8" fmla="*/ 8 w 38"/>
                <a:gd name="T9" fmla="*/ 2 h 54"/>
                <a:gd name="T10" fmla="*/ 6 w 38"/>
                <a:gd name="T11" fmla="*/ 6 h 54"/>
                <a:gd name="T12" fmla="*/ 4 w 38"/>
                <a:gd name="T13" fmla="*/ 10 h 54"/>
                <a:gd name="T14" fmla="*/ 2 w 38"/>
                <a:gd name="T15" fmla="*/ 16 h 54"/>
                <a:gd name="T16" fmla="*/ 2 w 38"/>
                <a:gd name="T17" fmla="*/ 24 h 54"/>
                <a:gd name="T18" fmla="*/ 0 w 38"/>
                <a:gd name="T19" fmla="*/ 48 h 54"/>
                <a:gd name="T20" fmla="*/ 2 w 38"/>
                <a:gd name="T21" fmla="*/ 48 h 54"/>
                <a:gd name="T22" fmla="*/ 10 w 38"/>
                <a:gd name="T23" fmla="*/ 52 h 54"/>
                <a:gd name="T24" fmla="*/ 18 w 38"/>
                <a:gd name="T25" fmla="*/ 54 h 54"/>
                <a:gd name="T26" fmla="*/ 28 w 38"/>
                <a:gd name="T27" fmla="*/ 54 h 54"/>
                <a:gd name="T28" fmla="*/ 36 w 38"/>
                <a:gd name="T29" fmla="*/ 50 h 54"/>
                <a:gd name="T30" fmla="*/ 38 w 38"/>
                <a:gd name="T31" fmla="*/ 40 h 54"/>
                <a:gd name="T32" fmla="*/ 16 w 38"/>
                <a:gd name="T33" fmla="*/ 0 h 5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8"/>
                <a:gd name="T52" fmla="*/ 0 h 54"/>
                <a:gd name="T53" fmla="*/ 38 w 38"/>
                <a:gd name="T54" fmla="*/ 54 h 5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8" h="54">
                  <a:moveTo>
                    <a:pt x="16" y="0"/>
                  </a:moveTo>
                  <a:lnTo>
                    <a:pt x="14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6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2" y="24"/>
                  </a:lnTo>
                  <a:lnTo>
                    <a:pt x="0" y="48"/>
                  </a:lnTo>
                  <a:lnTo>
                    <a:pt x="2" y="48"/>
                  </a:lnTo>
                  <a:lnTo>
                    <a:pt x="10" y="52"/>
                  </a:lnTo>
                  <a:lnTo>
                    <a:pt x="18" y="54"/>
                  </a:lnTo>
                  <a:lnTo>
                    <a:pt x="28" y="54"/>
                  </a:lnTo>
                  <a:lnTo>
                    <a:pt x="36" y="50"/>
                  </a:lnTo>
                  <a:lnTo>
                    <a:pt x="38" y="40"/>
                  </a:lnTo>
                  <a:lnTo>
                    <a:pt x="16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69" name="Freeform 366"/>
            <p:cNvSpPr>
              <a:spLocks noChangeArrowheads="1"/>
            </p:cNvSpPr>
            <p:nvPr/>
          </p:nvSpPr>
          <p:spPr bwMode="auto">
            <a:xfrm>
              <a:off x="3800" y="54"/>
              <a:ext cx="68" cy="146"/>
            </a:xfrm>
            <a:custGeom>
              <a:avLst/>
              <a:gdLst>
                <a:gd name="T0" fmla="*/ 18 w 68"/>
                <a:gd name="T1" fmla="*/ 2 h 146"/>
                <a:gd name="T2" fmla="*/ 16 w 68"/>
                <a:gd name="T3" fmla="*/ 0 h 146"/>
                <a:gd name="T4" fmla="*/ 12 w 68"/>
                <a:gd name="T5" fmla="*/ 0 h 146"/>
                <a:gd name="T6" fmla="*/ 10 w 68"/>
                <a:gd name="T7" fmla="*/ 6 h 146"/>
                <a:gd name="T8" fmla="*/ 12 w 68"/>
                <a:gd name="T9" fmla="*/ 10 h 146"/>
                <a:gd name="T10" fmla="*/ 12 w 68"/>
                <a:gd name="T11" fmla="*/ 16 h 146"/>
                <a:gd name="T12" fmla="*/ 10 w 68"/>
                <a:gd name="T13" fmla="*/ 20 h 146"/>
                <a:gd name="T14" fmla="*/ 6 w 68"/>
                <a:gd name="T15" fmla="*/ 22 h 146"/>
                <a:gd name="T16" fmla="*/ 4 w 68"/>
                <a:gd name="T17" fmla="*/ 32 h 146"/>
                <a:gd name="T18" fmla="*/ 2 w 68"/>
                <a:gd name="T19" fmla="*/ 46 h 146"/>
                <a:gd name="T20" fmla="*/ 2 w 68"/>
                <a:gd name="T21" fmla="*/ 54 h 146"/>
                <a:gd name="T22" fmla="*/ 0 w 68"/>
                <a:gd name="T23" fmla="*/ 58 h 146"/>
                <a:gd name="T24" fmla="*/ 0 w 68"/>
                <a:gd name="T25" fmla="*/ 60 h 146"/>
                <a:gd name="T26" fmla="*/ 0 w 68"/>
                <a:gd name="T27" fmla="*/ 66 h 146"/>
                <a:gd name="T28" fmla="*/ 6 w 68"/>
                <a:gd name="T29" fmla="*/ 78 h 146"/>
                <a:gd name="T30" fmla="*/ 4 w 68"/>
                <a:gd name="T31" fmla="*/ 84 h 146"/>
                <a:gd name="T32" fmla="*/ 8 w 68"/>
                <a:gd name="T33" fmla="*/ 84 h 146"/>
                <a:gd name="T34" fmla="*/ 12 w 68"/>
                <a:gd name="T35" fmla="*/ 88 h 146"/>
                <a:gd name="T36" fmla="*/ 14 w 68"/>
                <a:gd name="T37" fmla="*/ 96 h 146"/>
                <a:gd name="T38" fmla="*/ 14 w 68"/>
                <a:gd name="T39" fmla="*/ 100 h 146"/>
                <a:gd name="T40" fmla="*/ 14 w 68"/>
                <a:gd name="T41" fmla="*/ 106 h 146"/>
                <a:gd name="T42" fmla="*/ 12 w 68"/>
                <a:gd name="T43" fmla="*/ 108 h 146"/>
                <a:gd name="T44" fmla="*/ 12 w 68"/>
                <a:gd name="T45" fmla="*/ 110 h 146"/>
                <a:gd name="T46" fmla="*/ 10 w 68"/>
                <a:gd name="T47" fmla="*/ 116 h 146"/>
                <a:gd name="T48" fmla="*/ 12 w 68"/>
                <a:gd name="T49" fmla="*/ 126 h 146"/>
                <a:gd name="T50" fmla="*/ 10 w 68"/>
                <a:gd name="T51" fmla="*/ 130 h 146"/>
                <a:gd name="T52" fmla="*/ 12 w 68"/>
                <a:gd name="T53" fmla="*/ 136 h 146"/>
                <a:gd name="T54" fmla="*/ 16 w 68"/>
                <a:gd name="T55" fmla="*/ 142 h 146"/>
                <a:gd name="T56" fmla="*/ 26 w 68"/>
                <a:gd name="T57" fmla="*/ 146 h 146"/>
                <a:gd name="T58" fmla="*/ 34 w 68"/>
                <a:gd name="T59" fmla="*/ 146 h 146"/>
                <a:gd name="T60" fmla="*/ 36 w 68"/>
                <a:gd name="T61" fmla="*/ 146 h 146"/>
                <a:gd name="T62" fmla="*/ 40 w 68"/>
                <a:gd name="T63" fmla="*/ 146 h 146"/>
                <a:gd name="T64" fmla="*/ 46 w 68"/>
                <a:gd name="T65" fmla="*/ 142 h 146"/>
                <a:gd name="T66" fmla="*/ 50 w 68"/>
                <a:gd name="T67" fmla="*/ 134 h 146"/>
                <a:gd name="T68" fmla="*/ 52 w 68"/>
                <a:gd name="T69" fmla="*/ 130 h 146"/>
                <a:gd name="T70" fmla="*/ 56 w 68"/>
                <a:gd name="T71" fmla="*/ 120 h 146"/>
                <a:gd name="T72" fmla="*/ 62 w 68"/>
                <a:gd name="T73" fmla="*/ 112 h 146"/>
                <a:gd name="T74" fmla="*/ 64 w 68"/>
                <a:gd name="T75" fmla="*/ 108 h 146"/>
                <a:gd name="T76" fmla="*/ 68 w 68"/>
                <a:gd name="T77" fmla="*/ 100 h 146"/>
                <a:gd name="T78" fmla="*/ 68 w 68"/>
                <a:gd name="T79" fmla="*/ 84 h 146"/>
                <a:gd name="T80" fmla="*/ 66 w 68"/>
                <a:gd name="T81" fmla="*/ 80 h 146"/>
                <a:gd name="T82" fmla="*/ 60 w 68"/>
                <a:gd name="T83" fmla="*/ 78 h 146"/>
                <a:gd name="T84" fmla="*/ 56 w 68"/>
                <a:gd name="T85" fmla="*/ 80 h 146"/>
                <a:gd name="T86" fmla="*/ 54 w 68"/>
                <a:gd name="T87" fmla="*/ 80 h 146"/>
                <a:gd name="T88" fmla="*/ 50 w 68"/>
                <a:gd name="T89" fmla="*/ 80 h 146"/>
                <a:gd name="T90" fmla="*/ 52 w 68"/>
                <a:gd name="T91" fmla="*/ 78 h 146"/>
                <a:gd name="T92" fmla="*/ 54 w 68"/>
                <a:gd name="T93" fmla="*/ 74 h 146"/>
                <a:gd name="T94" fmla="*/ 56 w 68"/>
                <a:gd name="T95" fmla="*/ 72 h 146"/>
                <a:gd name="T96" fmla="*/ 56 w 68"/>
                <a:gd name="T97" fmla="*/ 64 h 146"/>
                <a:gd name="T98" fmla="*/ 56 w 68"/>
                <a:gd name="T99" fmla="*/ 56 h 146"/>
                <a:gd name="T100" fmla="*/ 54 w 68"/>
                <a:gd name="T101" fmla="*/ 48 h 146"/>
                <a:gd name="T102" fmla="*/ 48 w 68"/>
                <a:gd name="T103" fmla="*/ 36 h 146"/>
                <a:gd name="T104" fmla="*/ 42 w 68"/>
                <a:gd name="T105" fmla="*/ 28 h 146"/>
                <a:gd name="T106" fmla="*/ 38 w 68"/>
                <a:gd name="T107" fmla="*/ 22 h 146"/>
                <a:gd name="T108" fmla="*/ 32 w 68"/>
                <a:gd name="T109" fmla="*/ 16 h 146"/>
                <a:gd name="T110" fmla="*/ 26 w 68"/>
                <a:gd name="T111" fmla="*/ 12 h 146"/>
                <a:gd name="T112" fmla="*/ 24 w 68"/>
                <a:gd name="T113" fmla="*/ 10 h 146"/>
                <a:gd name="T114" fmla="*/ 20 w 68"/>
                <a:gd name="T115" fmla="*/ 6 h 146"/>
                <a:gd name="T116" fmla="*/ 20 w 68"/>
                <a:gd name="T117" fmla="*/ 2 h 14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8"/>
                <a:gd name="T178" fmla="*/ 0 h 146"/>
                <a:gd name="T179" fmla="*/ 68 w 68"/>
                <a:gd name="T180" fmla="*/ 146 h 14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8" h="146">
                  <a:moveTo>
                    <a:pt x="20" y="2"/>
                  </a:moveTo>
                  <a:lnTo>
                    <a:pt x="18" y="2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6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6" y="22"/>
                  </a:lnTo>
                  <a:lnTo>
                    <a:pt x="4" y="26"/>
                  </a:lnTo>
                  <a:lnTo>
                    <a:pt x="4" y="32"/>
                  </a:lnTo>
                  <a:lnTo>
                    <a:pt x="2" y="40"/>
                  </a:lnTo>
                  <a:lnTo>
                    <a:pt x="2" y="46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2" y="72"/>
                  </a:lnTo>
                  <a:lnTo>
                    <a:pt x="6" y="78"/>
                  </a:lnTo>
                  <a:lnTo>
                    <a:pt x="2" y="84"/>
                  </a:lnTo>
                  <a:lnTo>
                    <a:pt x="4" y="84"/>
                  </a:lnTo>
                  <a:lnTo>
                    <a:pt x="6" y="84"/>
                  </a:lnTo>
                  <a:lnTo>
                    <a:pt x="8" y="84"/>
                  </a:lnTo>
                  <a:lnTo>
                    <a:pt x="10" y="86"/>
                  </a:lnTo>
                  <a:lnTo>
                    <a:pt x="12" y="88"/>
                  </a:lnTo>
                  <a:lnTo>
                    <a:pt x="14" y="92"/>
                  </a:lnTo>
                  <a:lnTo>
                    <a:pt x="14" y="96"/>
                  </a:lnTo>
                  <a:lnTo>
                    <a:pt x="14" y="98"/>
                  </a:lnTo>
                  <a:lnTo>
                    <a:pt x="14" y="100"/>
                  </a:lnTo>
                  <a:lnTo>
                    <a:pt x="16" y="102"/>
                  </a:lnTo>
                  <a:lnTo>
                    <a:pt x="14" y="106"/>
                  </a:lnTo>
                  <a:lnTo>
                    <a:pt x="14" y="108"/>
                  </a:lnTo>
                  <a:lnTo>
                    <a:pt x="12" y="108"/>
                  </a:lnTo>
                  <a:lnTo>
                    <a:pt x="12" y="110"/>
                  </a:lnTo>
                  <a:lnTo>
                    <a:pt x="10" y="112"/>
                  </a:lnTo>
                  <a:lnTo>
                    <a:pt x="10" y="116"/>
                  </a:lnTo>
                  <a:lnTo>
                    <a:pt x="10" y="120"/>
                  </a:lnTo>
                  <a:lnTo>
                    <a:pt x="12" y="126"/>
                  </a:lnTo>
                  <a:lnTo>
                    <a:pt x="12" y="128"/>
                  </a:lnTo>
                  <a:lnTo>
                    <a:pt x="10" y="130"/>
                  </a:lnTo>
                  <a:lnTo>
                    <a:pt x="10" y="132"/>
                  </a:lnTo>
                  <a:lnTo>
                    <a:pt x="12" y="136"/>
                  </a:lnTo>
                  <a:lnTo>
                    <a:pt x="12" y="140"/>
                  </a:lnTo>
                  <a:lnTo>
                    <a:pt x="16" y="142"/>
                  </a:lnTo>
                  <a:lnTo>
                    <a:pt x="22" y="144"/>
                  </a:lnTo>
                  <a:lnTo>
                    <a:pt x="26" y="146"/>
                  </a:lnTo>
                  <a:lnTo>
                    <a:pt x="30" y="146"/>
                  </a:lnTo>
                  <a:lnTo>
                    <a:pt x="34" y="146"/>
                  </a:lnTo>
                  <a:lnTo>
                    <a:pt x="36" y="146"/>
                  </a:lnTo>
                  <a:lnTo>
                    <a:pt x="38" y="146"/>
                  </a:lnTo>
                  <a:lnTo>
                    <a:pt x="40" y="146"/>
                  </a:lnTo>
                  <a:lnTo>
                    <a:pt x="44" y="144"/>
                  </a:lnTo>
                  <a:lnTo>
                    <a:pt x="46" y="142"/>
                  </a:lnTo>
                  <a:lnTo>
                    <a:pt x="48" y="140"/>
                  </a:lnTo>
                  <a:lnTo>
                    <a:pt x="50" y="134"/>
                  </a:lnTo>
                  <a:lnTo>
                    <a:pt x="52" y="130"/>
                  </a:lnTo>
                  <a:lnTo>
                    <a:pt x="52" y="126"/>
                  </a:lnTo>
                  <a:lnTo>
                    <a:pt x="56" y="120"/>
                  </a:lnTo>
                  <a:lnTo>
                    <a:pt x="58" y="116"/>
                  </a:lnTo>
                  <a:lnTo>
                    <a:pt x="62" y="112"/>
                  </a:lnTo>
                  <a:lnTo>
                    <a:pt x="64" y="110"/>
                  </a:lnTo>
                  <a:lnTo>
                    <a:pt x="64" y="108"/>
                  </a:lnTo>
                  <a:lnTo>
                    <a:pt x="66" y="104"/>
                  </a:lnTo>
                  <a:lnTo>
                    <a:pt x="68" y="100"/>
                  </a:lnTo>
                  <a:lnTo>
                    <a:pt x="68" y="92"/>
                  </a:lnTo>
                  <a:lnTo>
                    <a:pt x="68" y="84"/>
                  </a:lnTo>
                  <a:lnTo>
                    <a:pt x="66" y="80"/>
                  </a:lnTo>
                  <a:lnTo>
                    <a:pt x="62" y="78"/>
                  </a:lnTo>
                  <a:lnTo>
                    <a:pt x="60" y="78"/>
                  </a:lnTo>
                  <a:lnTo>
                    <a:pt x="56" y="80"/>
                  </a:lnTo>
                  <a:lnTo>
                    <a:pt x="54" y="80"/>
                  </a:lnTo>
                  <a:lnTo>
                    <a:pt x="52" y="80"/>
                  </a:lnTo>
                  <a:lnTo>
                    <a:pt x="50" y="80"/>
                  </a:lnTo>
                  <a:lnTo>
                    <a:pt x="52" y="78"/>
                  </a:lnTo>
                  <a:lnTo>
                    <a:pt x="54" y="74"/>
                  </a:lnTo>
                  <a:lnTo>
                    <a:pt x="56" y="72"/>
                  </a:lnTo>
                  <a:lnTo>
                    <a:pt x="56" y="68"/>
                  </a:lnTo>
                  <a:lnTo>
                    <a:pt x="56" y="64"/>
                  </a:lnTo>
                  <a:lnTo>
                    <a:pt x="56" y="58"/>
                  </a:lnTo>
                  <a:lnTo>
                    <a:pt x="56" y="56"/>
                  </a:lnTo>
                  <a:lnTo>
                    <a:pt x="56" y="52"/>
                  </a:lnTo>
                  <a:lnTo>
                    <a:pt x="54" y="48"/>
                  </a:lnTo>
                  <a:lnTo>
                    <a:pt x="52" y="42"/>
                  </a:lnTo>
                  <a:lnTo>
                    <a:pt x="48" y="36"/>
                  </a:lnTo>
                  <a:lnTo>
                    <a:pt x="44" y="30"/>
                  </a:lnTo>
                  <a:lnTo>
                    <a:pt x="42" y="28"/>
                  </a:lnTo>
                  <a:lnTo>
                    <a:pt x="40" y="26"/>
                  </a:lnTo>
                  <a:lnTo>
                    <a:pt x="38" y="22"/>
                  </a:lnTo>
                  <a:lnTo>
                    <a:pt x="36" y="18"/>
                  </a:lnTo>
                  <a:lnTo>
                    <a:pt x="32" y="16"/>
                  </a:lnTo>
                  <a:lnTo>
                    <a:pt x="30" y="14"/>
                  </a:lnTo>
                  <a:lnTo>
                    <a:pt x="26" y="12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20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70" name="Freeform 367"/>
            <p:cNvSpPr>
              <a:spLocks noChangeArrowheads="1"/>
            </p:cNvSpPr>
            <p:nvPr/>
          </p:nvSpPr>
          <p:spPr bwMode="auto">
            <a:xfrm>
              <a:off x="3562" y="468"/>
              <a:ext cx="50" cy="46"/>
            </a:xfrm>
            <a:custGeom>
              <a:avLst/>
              <a:gdLst>
                <a:gd name="T0" fmla="*/ 24 w 50"/>
                <a:gd name="T1" fmla="*/ 18 h 46"/>
                <a:gd name="T2" fmla="*/ 24 w 50"/>
                <a:gd name="T3" fmla="*/ 18 h 46"/>
                <a:gd name="T4" fmla="*/ 22 w 50"/>
                <a:gd name="T5" fmla="*/ 18 h 46"/>
                <a:gd name="T6" fmla="*/ 18 w 50"/>
                <a:gd name="T7" fmla="*/ 18 h 46"/>
                <a:gd name="T8" fmla="*/ 16 w 50"/>
                <a:gd name="T9" fmla="*/ 20 h 46"/>
                <a:gd name="T10" fmla="*/ 12 w 50"/>
                <a:gd name="T11" fmla="*/ 22 h 46"/>
                <a:gd name="T12" fmla="*/ 10 w 50"/>
                <a:gd name="T13" fmla="*/ 24 h 46"/>
                <a:gd name="T14" fmla="*/ 8 w 50"/>
                <a:gd name="T15" fmla="*/ 26 h 46"/>
                <a:gd name="T16" fmla="*/ 8 w 50"/>
                <a:gd name="T17" fmla="*/ 26 h 46"/>
                <a:gd name="T18" fmla="*/ 6 w 50"/>
                <a:gd name="T19" fmla="*/ 26 h 46"/>
                <a:gd name="T20" fmla="*/ 4 w 50"/>
                <a:gd name="T21" fmla="*/ 26 h 46"/>
                <a:gd name="T22" fmla="*/ 2 w 50"/>
                <a:gd name="T23" fmla="*/ 28 h 46"/>
                <a:gd name="T24" fmla="*/ 0 w 50"/>
                <a:gd name="T25" fmla="*/ 30 h 46"/>
                <a:gd name="T26" fmla="*/ 0 w 50"/>
                <a:gd name="T27" fmla="*/ 32 h 46"/>
                <a:gd name="T28" fmla="*/ 0 w 50"/>
                <a:gd name="T29" fmla="*/ 38 h 46"/>
                <a:gd name="T30" fmla="*/ 0 w 50"/>
                <a:gd name="T31" fmla="*/ 38 h 46"/>
                <a:gd name="T32" fmla="*/ 4 w 50"/>
                <a:gd name="T33" fmla="*/ 40 h 46"/>
                <a:gd name="T34" fmla="*/ 6 w 50"/>
                <a:gd name="T35" fmla="*/ 42 h 46"/>
                <a:gd name="T36" fmla="*/ 12 w 50"/>
                <a:gd name="T37" fmla="*/ 44 h 46"/>
                <a:gd name="T38" fmla="*/ 18 w 50"/>
                <a:gd name="T39" fmla="*/ 46 h 46"/>
                <a:gd name="T40" fmla="*/ 24 w 50"/>
                <a:gd name="T41" fmla="*/ 46 h 46"/>
                <a:gd name="T42" fmla="*/ 26 w 50"/>
                <a:gd name="T43" fmla="*/ 46 h 46"/>
                <a:gd name="T44" fmla="*/ 30 w 50"/>
                <a:gd name="T45" fmla="*/ 46 h 46"/>
                <a:gd name="T46" fmla="*/ 34 w 50"/>
                <a:gd name="T47" fmla="*/ 44 h 46"/>
                <a:gd name="T48" fmla="*/ 38 w 50"/>
                <a:gd name="T49" fmla="*/ 44 h 46"/>
                <a:gd name="T50" fmla="*/ 44 w 50"/>
                <a:gd name="T51" fmla="*/ 44 h 46"/>
                <a:gd name="T52" fmla="*/ 48 w 50"/>
                <a:gd name="T53" fmla="*/ 44 h 46"/>
                <a:gd name="T54" fmla="*/ 50 w 50"/>
                <a:gd name="T55" fmla="*/ 46 h 46"/>
                <a:gd name="T56" fmla="*/ 50 w 50"/>
                <a:gd name="T57" fmla="*/ 44 h 46"/>
                <a:gd name="T58" fmla="*/ 48 w 50"/>
                <a:gd name="T59" fmla="*/ 42 h 46"/>
                <a:gd name="T60" fmla="*/ 48 w 50"/>
                <a:gd name="T61" fmla="*/ 36 h 46"/>
                <a:gd name="T62" fmla="*/ 46 w 50"/>
                <a:gd name="T63" fmla="*/ 30 h 46"/>
                <a:gd name="T64" fmla="*/ 44 w 50"/>
                <a:gd name="T65" fmla="*/ 26 h 46"/>
                <a:gd name="T66" fmla="*/ 42 w 50"/>
                <a:gd name="T67" fmla="*/ 24 h 46"/>
                <a:gd name="T68" fmla="*/ 40 w 50"/>
                <a:gd name="T69" fmla="*/ 22 h 46"/>
                <a:gd name="T70" fmla="*/ 40 w 50"/>
                <a:gd name="T71" fmla="*/ 18 h 46"/>
                <a:gd name="T72" fmla="*/ 38 w 50"/>
                <a:gd name="T73" fmla="*/ 14 h 46"/>
                <a:gd name="T74" fmla="*/ 38 w 50"/>
                <a:gd name="T75" fmla="*/ 10 h 46"/>
                <a:gd name="T76" fmla="*/ 36 w 50"/>
                <a:gd name="T77" fmla="*/ 6 h 46"/>
                <a:gd name="T78" fmla="*/ 32 w 50"/>
                <a:gd name="T79" fmla="*/ 2 h 46"/>
                <a:gd name="T80" fmla="*/ 30 w 50"/>
                <a:gd name="T81" fmla="*/ 0 h 46"/>
                <a:gd name="T82" fmla="*/ 26 w 50"/>
                <a:gd name="T83" fmla="*/ 2 h 46"/>
                <a:gd name="T84" fmla="*/ 24 w 50"/>
                <a:gd name="T85" fmla="*/ 18 h 4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0"/>
                <a:gd name="T130" fmla="*/ 0 h 46"/>
                <a:gd name="T131" fmla="*/ 50 w 50"/>
                <a:gd name="T132" fmla="*/ 46 h 4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0" h="46">
                  <a:moveTo>
                    <a:pt x="24" y="18"/>
                  </a:moveTo>
                  <a:lnTo>
                    <a:pt x="24" y="18"/>
                  </a:lnTo>
                  <a:lnTo>
                    <a:pt x="22" y="18"/>
                  </a:lnTo>
                  <a:lnTo>
                    <a:pt x="18" y="18"/>
                  </a:lnTo>
                  <a:lnTo>
                    <a:pt x="16" y="20"/>
                  </a:lnTo>
                  <a:lnTo>
                    <a:pt x="12" y="22"/>
                  </a:lnTo>
                  <a:lnTo>
                    <a:pt x="10" y="24"/>
                  </a:lnTo>
                  <a:lnTo>
                    <a:pt x="8" y="26"/>
                  </a:lnTo>
                  <a:lnTo>
                    <a:pt x="6" y="26"/>
                  </a:lnTo>
                  <a:lnTo>
                    <a:pt x="4" y="26"/>
                  </a:lnTo>
                  <a:lnTo>
                    <a:pt x="2" y="28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4" y="40"/>
                  </a:lnTo>
                  <a:lnTo>
                    <a:pt x="6" y="42"/>
                  </a:lnTo>
                  <a:lnTo>
                    <a:pt x="12" y="44"/>
                  </a:lnTo>
                  <a:lnTo>
                    <a:pt x="18" y="46"/>
                  </a:lnTo>
                  <a:lnTo>
                    <a:pt x="24" y="46"/>
                  </a:lnTo>
                  <a:lnTo>
                    <a:pt x="26" y="46"/>
                  </a:lnTo>
                  <a:lnTo>
                    <a:pt x="30" y="46"/>
                  </a:lnTo>
                  <a:lnTo>
                    <a:pt x="34" y="44"/>
                  </a:lnTo>
                  <a:lnTo>
                    <a:pt x="38" y="44"/>
                  </a:lnTo>
                  <a:lnTo>
                    <a:pt x="44" y="44"/>
                  </a:lnTo>
                  <a:lnTo>
                    <a:pt x="48" y="44"/>
                  </a:lnTo>
                  <a:lnTo>
                    <a:pt x="50" y="46"/>
                  </a:lnTo>
                  <a:lnTo>
                    <a:pt x="50" y="44"/>
                  </a:lnTo>
                  <a:lnTo>
                    <a:pt x="48" y="42"/>
                  </a:lnTo>
                  <a:lnTo>
                    <a:pt x="48" y="36"/>
                  </a:lnTo>
                  <a:lnTo>
                    <a:pt x="46" y="30"/>
                  </a:lnTo>
                  <a:lnTo>
                    <a:pt x="44" y="26"/>
                  </a:lnTo>
                  <a:lnTo>
                    <a:pt x="42" y="24"/>
                  </a:lnTo>
                  <a:lnTo>
                    <a:pt x="40" y="22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0"/>
                  </a:lnTo>
                  <a:lnTo>
                    <a:pt x="36" y="6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4" y="1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71" name="Freeform 368"/>
            <p:cNvSpPr>
              <a:spLocks noChangeArrowheads="1"/>
            </p:cNvSpPr>
            <p:nvPr/>
          </p:nvSpPr>
          <p:spPr bwMode="auto">
            <a:xfrm>
              <a:off x="3814" y="306"/>
              <a:ext cx="60" cy="44"/>
            </a:xfrm>
            <a:custGeom>
              <a:avLst/>
              <a:gdLst>
                <a:gd name="T0" fmla="*/ 14 w 60"/>
                <a:gd name="T1" fmla="*/ 2 h 44"/>
                <a:gd name="T2" fmla="*/ 14 w 60"/>
                <a:gd name="T3" fmla="*/ 2 h 44"/>
                <a:gd name="T4" fmla="*/ 12 w 60"/>
                <a:gd name="T5" fmla="*/ 2 h 44"/>
                <a:gd name="T6" fmla="*/ 10 w 60"/>
                <a:gd name="T7" fmla="*/ 2 h 44"/>
                <a:gd name="T8" fmla="*/ 8 w 60"/>
                <a:gd name="T9" fmla="*/ 2 h 44"/>
                <a:gd name="T10" fmla="*/ 4 w 60"/>
                <a:gd name="T11" fmla="*/ 2 h 44"/>
                <a:gd name="T12" fmla="*/ 2 w 60"/>
                <a:gd name="T13" fmla="*/ 4 h 44"/>
                <a:gd name="T14" fmla="*/ 0 w 60"/>
                <a:gd name="T15" fmla="*/ 8 h 44"/>
                <a:gd name="T16" fmla="*/ 0 w 60"/>
                <a:gd name="T17" fmla="*/ 12 h 44"/>
                <a:gd name="T18" fmla="*/ 0 w 60"/>
                <a:gd name="T19" fmla="*/ 14 h 44"/>
                <a:gd name="T20" fmla="*/ 0 w 60"/>
                <a:gd name="T21" fmla="*/ 16 h 44"/>
                <a:gd name="T22" fmla="*/ 0 w 60"/>
                <a:gd name="T23" fmla="*/ 20 h 44"/>
                <a:gd name="T24" fmla="*/ 0 w 60"/>
                <a:gd name="T25" fmla="*/ 24 h 44"/>
                <a:gd name="T26" fmla="*/ 0 w 60"/>
                <a:gd name="T27" fmla="*/ 28 h 44"/>
                <a:gd name="T28" fmla="*/ 2 w 60"/>
                <a:gd name="T29" fmla="*/ 32 h 44"/>
                <a:gd name="T30" fmla="*/ 4 w 60"/>
                <a:gd name="T31" fmla="*/ 36 h 44"/>
                <a:gd name="T32" fmla="*/ 6 w 60"/>
                <a:gd name="T33" fmla="*/ 38 h 44"/>
                <a:gd name="T34" fmla="*/ 12 w 60"/>
                <a:gd name="T35" fmla="*/ 40 h 44"/>
                <a:gd name="T36" fmla="*/ 12 w 60"/>
                <a:gd name="T37" fmla="*/ 40 h 44"/>
                <a:gd name="T38" fmla="*/ 14 w 60"/>
                <a:gd name="T39" fmla="*/ 42 h 44"/>
                <a:gd name="T40" fmla="*/ 18 w 60"/>
                <a:gd name="T41" fmla="*/ 44 h 44"/>
                <a:gd name="T42" fmla="*/ 22 w 60"/>
                <a:gd name="T43" fmla="*/ 44 h 44"/>
                <a:gd name="T44" fmla="*/ 26 w 60"/>
                <a:gd name="T45" fmla="*/ 42 h 44"/>
                <a:gd name="T46" fmla="*/ 58 w 60"/>
                <a:gd name="T47" fmla="*/ 42 h 44"/>
                <a:gd name="T48" fmla="*/ 60 w 60"/>
                <a:gd name="T49" fmla="*/ 36 h 44"/>
                <a:gd name="T50" fmla="*/ 58 w 60"/>
                <a:gd name="T51" fmla="*/ 34 h 44"/>
                <a:gd name="T52" fmla="*/ 58 w 60"/>
                <a:gd name="T53" fmla="*/ 32 h 44"/>
                <a:gd name="T54" fmla="*/ 58 w 60"/>
                <a:gd name="T55" fmla="*/ 28 h 44"/>
                <a:gd name="T56" fmla="*/ 56 w 60"/>
                <a:gd name="T57" fmla="*/ 22 h 44"/>
                <a:gd name="T58" fmla="*/ 56 w 60"/>
                <a:gd name="T59" fmla="*/ 16 h 44"/>
                <a:gd name="T60" fmla="*/ 54 w 60"/>
                <a:gd name="T61" fmla="*/ 12 h 44"/>
                <a:gd name="T62" fmla="*/ 54 w 60"/>
                <a:gd name="T63" fmla="*/ 8 h 44"/>
                <a:gd name="T64" fmla="*/ 54 w 60"/>
                <a:gd name="T65" fmla="*/ 6 h 44"/>
                <a:gd name="T66" fmla="*/ 52 w 60"/>
                <a:gd name="T67" fmla="*/ 4 h 44"/>
                <a:gd name="T68" fmla="*/ 48 w 60"/>
                <a:gd name="T69" fmla="*/ 0 h 44"/>
                <a:gd name="T70" fmla="*/ 44 w 60"/>
                <a:gd name="T71" fmla="*/ 0 h 44"/>
                <a:gd name="T72" fmla="*/ 38 w 60"/>
                <a:gd name="T73" fmla="*/ 0 h 44"/>
                <a:gd name="T74" fmla="*/ 30 w 60"/>
                <a:gd name="T75" fmla="*/ 2 h 44"/>
                <a:gd name="T76" fmla="*/ 14 w 60"/>
                <a:gd name="T77" fmla="*/ 2 h 4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0"/>
                <a:gd name="T118" fmla="*/ 0 h 44"/>
                <a:gd name="T119" fmla="*/ 60 w 60"/>
                <a:gd name="T120" fmla="*/ 44 h 4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0" h="44">
                  <a:moveTo>
                    <a:pt x="14" y="2"/>
                  </a:moveTo>
                  <a:lnTo>
                    <a:pt x="14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2" y="32"/>
                  </a:lnTo>
                  <a:lnTo>
                    <a:pt x="4" y="36"/>
                  </a:lnTo>
                  <a:lnTo>
                    <a:pt x="6" y="38"/>
                  </a:lnTo>
                  <a:lnTo>
                    <a:pt x="12" y="40"/>
                  </a:lnTo>
                  <a:lnTo>
                    <a:pt x="14" y="42"/>
                  </a:lnTo>
                  <a:lnTo>
                    <a:pt x="18" y="44"/>
                  </a:lnTo>
                  <a:lnTo>
                    <a:pt x="22" y="44"/>
                  </a:lnTo>
                  <a:lnTo>
                    <a:pt x="26" y="42"/>
                  </a:lnTo>
                  <a:lnTo>
                    <a:pt x="58" y="42"/>
                  </a:lnTo>
                  <a:lnTo>
                    <a:pt x="60" y="36"/>
                  </a:lnTo>
                  <a:lnTo>
                    <a:pt x="58" y="34"/>
                  </a:lnTo>
                  <a:lnTo>
                    <a:pt x="58" y="32"/>
                  </a:lnTo>
                  <a:lnTo>
                    <a:pt x="58" y="28"/>
                  </a:lnTo>
                  <a:lnTo>
                    <a:pt x="56" y="22"/>
                  </a:lnTo>
                  <a:lnTo>
                    <a:pt x="56" y="16"/>
                  </a:lnTo>
                  <a:lnTo>
                    <a:pt x="54" y="12"/>
                  </a:lnTo>
                  <a:lnTo>
                    <a:pt x="54" y="8"/>
                  </a:lnTo>
                  <a:lnTo>
                    <a:pt x="54" y="6"/>
                  </a:lnTo>
                  <a:lnTo>
                    <a:pt x="52" y="4"/>
                  </a:lnTo>
                  <a:lnTo>
                    <a:pt x="48" y="0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0" y="2"/>
                  </a:lnTo>
                  <a:lnTo>
                    <a:pt x="14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72" name="Freeform 369"/>
            <p:cNvSpPr>
              <a:spLocks noChangeArrowheads="1"/>
            </p:cNvSpPr>
            <p:nvPr/>
          </p:nvSpPr>
          <p:spPr bwMode="auto">
            <a:xfrm>
              <a:off x="3856" y="512"/>
              <a:ext cx="24" cy="32"/>
            </a:xfrm>
            <a:custGeom>
              <a:avLst/>
              <a:gdLst>
                <a:gd name="T0" fmla="*/ 10 w 24"/>
                <a:gd name="T1" fmla="*/ 0 h 32"/>
                <a:gd name="T2" fmla="*/ 10 w 24"/>
                <a:gd name="T3" fmla="*/ 0 h 32"/>
                <a:gd name="T4" fmla="*/ 8 w 24"/>
                <a:gd name="T5" fmla="*/ 0 h 32"/>
                <a:gd name="T6" fmla="*/ 6 w 24"/>
                <a:gd name="T7" fmla="*/ 0 h 32"/>
                <a:gd name="T8" fmla="*/ 4 w 24"/>
                <a:gd name="T9" fmla="*/ 2 h 32"/>
                <a:gd name="T10" fmla="*/ 2 w 24"/>
                <a:gd name="T11" fmla="*/ 4 h 32"/>
                <a:gd name="T12" fmla="*/ 0 w 24"/>
                <a:gd name="T13" fmla="*/ 8 h 32"/>
                <a:gd name="T14" fmla="*/ 0 w 24"/>
                <a:gd name="T15" fmla="*/ 14 h 32"/>
                <a:gd name="T16" fmla="*/ 0 w 24"/>
                <a:gd name="T17" fmla="*/ 16 h 32"/>
                <a:gd name="T18" fmla="*/ 0 w 24"/>
                <a:gd name="T19" fmla="*/ 18 h 32"/>
                <a:gd name="T20" fmla="*/ 0 w 24"/>
                <a:gd name="T21" fmla="*/ 22 h 32"/>
                <a:gd name="T22" fmla="*/ 0 w 24"/>
                <a:gd name="T23" fmla="*/ 26 h 32"/>
                <a:gd name="T24" fmla="*/ 2 w 24"/>
                <a:gd name="T25" fmla="*/ 30 h 32"/>
                <a:gd name="T26" fmla="*/ 6 w 24"/>
                <a:gd name="T27" fmla="*/ 32 h 32"/>
                <a:gd name="T28" fmla="*/ 8 w 24"/>
                <a:gd name="T29" fmla="*/ 32 h 32"/>
                <a:gd name="T30" fmla="*/ 10 w 24"/>
                <a:gd name="T31" fmla="*/ 32 h 32"/>
                <a:gd name="T32" fmla="*/ 12 w 24"/>
                <a:gd name="T33" fmla="*/ 32 h 32"/>
                <a:gd name="T34" fmla="*/ 16 w 24"/>
                <a:gd name="T35" fmla="*/ 32 h 32"/>
                <a:gd name="T36" fmla="*/ 18 w 24"/>
                <a:gd name="T37" fmla="*/ 32 h 32"/>
                <a:gd name="T38" fmla="*/ 22 w 24"/>
                <a:gd name="T39" fmla="*/ 30 h 32"/>
                <a:gd name="T40" fmla="*/ 24 w 24"/>
                <a:gd name="T41" fmla="*/ 28 h 32"/>
                <a:gd name="T42" fmla="*/ 24 w 24"/>
                <a:gd name="T43" fmla="*/ 26 h 32"/>
                <a:gd name="T44" fmla="*/ 24 w 24"/>
                <a:gd name="T45" fmla="*/ 24 h 32"/>
                <a:gd name="T46" fmla="*/ 24 w 24"/>
                <a:gd name="T47" fmla="*/ 22 h 32"/>
                <a:gd name="T48" fmla="*/ 24 w 24"/>
                <a:gd name="T49" fmla="*/ 20 h 32"/>
                <a:gd name="T50" fmla="*/ 24 w 24"/>
                <a:gd name="T51" fmla="*/ 16 h 32"/>
                <a:gd name="T52" fmla="*/ 24 w 24"/>
                <a:gd name="T53" fmla="*/ 12 h 32"/>
                <a:gd name="T54" fmla="*/ 24 w 24"/>
                <a:gd name="T55" fmla="*/ 8 h 32"/>
                <a:gd name="T56" fmla="*/ 22 w 24"/>
                <a:gd name="T57" fmla="*/ 4 h 32"/>
                <a:gd name="T58" fmla="*/ 20 w 24"/>
                <a:gd name="T59" fmla="*/ 2 h 32"/>
                <a:gd name="T60" fmla="*/ 16 w 24"/>
                <a:gd name="T61" fmla="*/ 0 h 32"/>
                <a:gd name="T62" fmla="*/ 10 w 24"/>
                <a:gd name="T63" fmla="*/ 0 h 3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4"/>
                <a:gd name="T97" fmla="*/ 0 h 32"/>
                <a:gd name="T98" fmla="*/ 24 w 24"/>
                <a:gd name="T99" fmla="*/ 32 h 3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4" h="32">
                  <a:moveTo>
                    <a:pt x="10" y="0"/>
                  </a:move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6" y="32"/>
                  </a:lnTo>
                  <a:lnTo>
                    <a:pt x="8" y="32"/>
                  </a:lnTo>
                  <a:lnTo>
                    <a:pt x="10" y="32"/>
                  </a:lnTo>
                  <a:lnTo>
                    <a:pt x="12" y="32"/>
                  </a:lnTo>
                  <a:lnTo>
                    <a:pt x="16" y="32"/>
                  </a:lnTo>
                  <a:lnTo>
                    <a:pt x="18" y="32"/>
                  </a:lnTo>
                  <a:lnTo>
                    <a:pt x="22" y="30"/>
                  </a:lnTo>
                  <a:lnTo>
                    <a:pt x="24" y="28"/>
                  </a:lnTo>
                  <a:lnTo>
                    <a:pt x="24" y="26"/>
                  </a:lnTo>
                  <a:lnTo>
                    <a:pt x="24" y="24"/>
                  </a:lnTo>
                  <a:lnTo>
                    <a:pt x="24" y="22"/>
                  </a:lnTo>
                  <a:lnTo>
                    <a:pt x="24" y="20"/>
                  </a:lnTo>
                  <a:lnTo>
                    <a:pt x="24" y="16"/>
                  </a:lnTo>
                  <a:lnTo>
                    <a:pt x="24" y="12"/>
                  </a:lnTo>
                  <a:lnTo>
                    <a:pt x="24" y="8"/>
                  </a:lnTo>
                  <a:lnTo>
                    <a:pt x="22" y="4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0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73" name="Freeform 370"/>
            <p:cNvSpPr>
              <a:spLocks noChangeArrowheads="1"/>
            </p:cNvSpPr>
            <p:nvPr/>
          </p:nvSpPr>
          <p:spPr bwMode="auto">
            <a:xfrm>
              <a:off x="3846" y="30"/>
              <a:ext cx="228" cy="268"/>
            </a:xfrm>
            <a:custGeom>
              <a:avLst/>
              <a:gdLst>
                <a:gd name="T0" fmla="*/ 206 w 228"/>
                <a:gd name="T1" fmla="*/ 82 h 268"/>
                <a:gd name="T2" fmla="*/ 198 w 228"/>
                <a:gd name="T3" fmla="*/ 84 h 268"/>
                <a:gd name="T4" fmla="*/ 198 w 228"/>
                <a:gd name="T5" fmla="*/ 92 h 268"/>
                <a:gd name="T6" fmla="*/ 204 w 228"/>
                <a:gd name="T7" fmla="*/ 96 h 268"/>
                <a:gd name="T8" fmla="*/ 200 w 228"/>
                <a:gd name="T9" fmla="*/ 104 h 268"/>
                <a:gd name="T10" fmla="*/ 214 w 228"/>
                <a:gd name="T11" fmla="*/ 112 h 268"/>
                <a:gd name="T12" fmla="*/ 188 w 228"/>
                <a:gd name="T13" fmla="*/ 122 h 268"/>
                <a:gd name="T14" fmla="*/ 164 w 228"/>
                <a:gd name="T15" fmla="*/ 138 h 268"/>
                <a:gd name="T16" fmla="*/ 152 w 228"/>
                <a:gd name="T17" fmla="*/ 154 h 268"/>
                <a:gd name="T18" fmla="*/ 140 w 228"/>
                <a:gd name="T19" fmla="*/ 160 h 268"/>
                <a:gd name="T20" fmla="*/ 120 w 228"/>
                <a:gd name="T21" fmla="*/ 174 h 268"/>
                <a:gd name="T22" fmla="*/ 106 w 228"/>
                <a:gd name="T23" fmla="*/ 182 h 268"/>
                <a:gd name="T24" fmla="*/ 116 w 228"/>
                <a:gd name="T25" fmla="*/ 188 h 268"/>
                <a:gd name="T26" fmla="*/ 112 w 228"/>
                <a:gd name="T27" fmla="*/ 198 h 268"/>
                <a:gd name="T28" fmla="*/ 100 w 228"/>
                <a:gd name="T29" fmla="*/ 214 h 268"/>
                <a:gd name="T30" fmla="*/ 82 w 228"/>
                <a:gd name="T31" fmla="*/ 224 h 268"/>
                <a:gd name="T32" fmla="*/ 76 w 228"/>
                <a:gd name="T33" fmla="*/ 238 h 268"/>
                <a:gd name="T34" fmla="*/ 74 w 228"/>
                <a:gd name="T35" fmla="*/ 260 h 268"/>
                <a:gd name="T36" fmla="*/ 54 w 228"/>
                <a:gd name="T37" fmla="*/ 268 h 268"/>
                <a:gd name="T38" fmla="*/ 46 w 228"/>
                <a:gd name="T39" fmla="*/ 258 h 268"/>
                <a:gd name="T40" fmla="*/ 24 w 228"/>
                <a:gd name="T41" fmla="*/ 256 h 268"/>
                <a:gd name="T42" fmla="*/ 2 w 228"/>
                <a:gd name="T43" fmla="*/ 240 h 268"/>
                <a:gd name="T44" fmla="*/ 12 w 228"/>
                <a:gd name="T45" fmla="*/ 222 h 268"/>
                <a:gd name="T46" fmla="*/ 20 w 228"/>
                <a:gd name="T47" fmla="*/ 214 h 268"/>
                <a:gd name="T48" fmla="*/ 26 w 228"/>
                <a:gd name="T49" fmla="*/ 206 h 268"/>
                <a:gd name="T50" fmla="*/ 40 w 228"/>
                <a:gd name="T51" fmla="*/ 218 h 268"/>
                <a:gd name="T52" fmla="*/ 40 w 228"/>
                <a:gd name="T53" fmla="*/ 208 h 268"/>
                <a:gd name="T54" fmla="*/ 38 w 228"/>
                <a:gd name="T55" fmla="*/ 198 h 268"/>
                <a:gd name="T56" fmla="*/ 28 w 228"/>
                <a:gd name="T57" fmla="*/ 198 h 268"/>
                <a:gd name="T58" fmla="*/ 30 w 228"/>
                <a:gd name="T59" fmla="*/ 186 h 268"/>
                <a:gd name="T60" fmla="*/ 42 w 228"/>
                <a:gd name="T61" fmla="*/ 176 h 268"/>
                <a:gd name="T62" fmla="*/ 62 w 228"/>
                <a:gd name="T63" fmla="*/ 168 h 268"/>
                <a:gd name="T64" fmla="*/ 64 w 228"/>
                <a:gd name="T65" fmla="*/ 162 h 268"/>
                <a:gd name="T66" fmla="*/ 54 w 228"/>
                <a:gd name="T67" fmla="*/ 144 h 268"/>
                <a:gd name="T68" fmla="*/ 54 w 228"/>
                <a:gd name="T69" fmla="*/ 126 h 268"/>
                <a:gd name="T70" fmla="*/ 60 w 228"/>
                <a:gd name="T71" fmla="*/ 108 h 268"/>
                <a:gd name="T72" fmla="*/ 72 w 228"/>
                <a:gd name="T73" fmla="*/ 120 h 268"/>
                <a:gd name="T74" fmla="*/ 80 w 228"/>
                <a:gd name="T75" fmla="*/ 138 h 268"/>
                <a:gd name="T76" fmla="*/ 82 w 228"/>
                <a:gd name="T77" fmla="*/ 114 h 268"/>
                <a:gd name="T78" fmla="*/ 104 w 228"/>
                <a:gd name="T79" fmla="*/ 94 h 268"/>
                <a:gd name="T80" fmla="*/ 122 w 228"/>
                <a:gd name="T81" fmla="*/ 88 h 268"/>
                <a:gd name="T82" fmla="*/ 132 w 228"/>
                <a:gd name="T83" fmla="*/ 80 h 268"/>
                <a:gd name="T84" fmla="*/ 86 w 228"/>
                <a:gd name="T85" fmla="*/ 74 h 268"/>
                <a:gd name="T86" fmla="*/ 68 w 228"/>
                <a:gd name="T87" fmla="*/ 72 h 268"/>
                <a:gd name="T88" fmla="*/ 56 w 228"/>
                <a:gd name="T89" fmla="*/ 74 h 268"/>
                <a:gd name="T90" fmla="*/ 44 w 228"/>
                <a:gd name="T91" fmla="*/ 54 h 268"/>
                <a:gd name="T92" fmla="*/ 44 w 228"/>
                <a:gd name="T93" fmla="*/ 40 h 268"/>
                <a:gd name="T94" fmla="*/ 66 w 228"/>
                <a:gd name="T95" fmla="*/ 42 h 268"/>
                <a:gd name="T96" fmla="*/ 78 w 228"/>
                <a:gd name="T97" fmla="*/ 26 h 268"/>
                <a:gd name="T98" fmla="*/ 100 w 228"/>
                <a:gd name="T99" fmla="*/ 18 h 268"/>
                <a:gd name="T100" fmla="*/ 122 w 228"/>
                <a:gd name="T101" fmla="*/ 4 h 268"/>
                <a:gd name="T102" fmla="*/ 160 w 228"/>
                <a:gd name="T103" fmla="*/ 2 h 268"/>
                <a:gd name="T104" fmla="*/ 188 w 228"/>
                <a:gd name="T105" fmla="*/ 6 h 268"/>
                <a:gd name="T106" fmla="*/ 212 w 228"/>
                <a:gd name="T107" fmla="*/ 26 h 268"/>
                <a:gd name="T108" fmla="*/ 216 w 228"/>
                <a:gd name="T109" fmla="*/ 30 h 268"/>
                <a:gd name="T110" fmla="*/ 218 w 228"/>
                <a:gd name="T111" fmla="*/ 64 h 26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28"/>
                <a:gd name="T169" fmla="*/ 0 h 268"/>
                <a:gd name="T170" fmla="*/ 228 w 228"/>
                <a:gd name="T171" fmla="*/ 268 h 26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28" h="268">
                  <a:moveTo>
                    <a:pt x="222" y="68"/>
                  </a:moveTo>
                  <a:lnTo>
                    <a:pt x="228" y="80"/>
                  </a:lnTo>
                  <a:lnTo>
                    <a:pt x="222" y="82"/>
                  </a:lnTo>
                  <a:lnTo>
                    <a:pt x="216" y="84"/>
                  </a:lnTo>
                  <a:lnTo>
                    <a:pt x="212" y="84"/>
                  </a:lnTo>
                  <a:lnTo>
                    <a:pt x="208" y="82"/>
                  </a:lnTo>
                  <a:lnTo>
                    <a:pt x="206" y="82"/>
                  </a:lnTo>
                  <a:lnTo>
                    <a:pt x="204" y="80"/>
                  </a:lnTo>
                  <a:lnTo>
                    <a:pt x="200" y="80"/>
                  </a:lnTo>
                  <a:lnTo>
                    <a:pt x="198" y="80"/>
                  </a:lnTo>
                  <a:lnTo>
                    <a:pt x="196" y="80"/>
                  </a:lnTo>
                  <a:lnTo>
                    <a:pt x="196" y="82"/>
                  </a:lnTo>
                  <a:lnTo>
                    <a:pt x="196" y="84"/>
                  </a:lnTo>
                  <a:lnTo>
                    <a:pt x="198" y="84"/>
                  </a:lnTo>
                  <a:lnTo>
                    <a:pt x="200" y="86"/>
                  </a:lnTo>
                  <a:lnTo>
                    <a:pt x="200" y="88"/>
                  </a:lnTo>
                  <a:lnTo>
                    <a:pt x="202" y="90"/>
                  </a:lnTo>
                  <a:lnTo>
                    <a:pt x="200" y="92"/>
                  </a:lnTo>
                  <a:lnTo>
                    <a:pt x="198" y="92"/>
                  </a:lnTo>
                  <a:lnTo>
                    <a:pt x="196" y="92"/>
                  </a:lnTo>
                  <a:lnTo>
                    <a:pt x="194" y="92"/>
                  </a:lnTo>
                  <a:lnTo>
                    <a:pt x="192" y="94"/>
                  </a:lnTo>
                  <a:lnTo>
                    <a:pt x="192" y="96"/>
                  </a:lnTo>
                  <a:lnTo>
                    <a:pt x="204" y="96"/>
                  </a:lnTo>
                  <a:lnTo>
                    <a:pt x="208" y="98"/>
                  </a:lnTo>
                  <a:lnTo>
                    <a:pt x="206" y="100"/>
                  </a:lnTo>
                  <a:lnTo>
                    <a:pt x="204" y="102"/>
                  </a:lnTo>
                  <a:lnTo>
                    <a:pt x="202" y="102"/>
                  </a:lnTo>
                  <a:lnTo>
                    <a:pt x="200" y="104"/>
                  </a:lnTo>
                  <a:lnTo>
                    <a:pt x="200" y="106"/>
                  </a:lnTo>
                  <a:lnTo>
                    <a:pt x="202" y="106"/>
                  </a:lnTo>
                  <a:lnTo>
                    <a:pt x="202" y="108"/>
                  </a:lnTo>
                  <a:lnTo>
                    <a:pt x="214" y="106"/>
                  </a:lnTo>
                  <a:lnTo>
                    <a:pt x="216" y="108"/>
                  </a:lnTo>
                  <a:lnTo>
                    <a:pt x="216" y="110"/>
                  </a:lnTo>
                  <a:lnTo>
                    <a:pt x="214" y="112"/>
                  </a:lnTo>
                  <a:lnTo>
                    <a:pt x="212" y="114"/>
                  </a:lnTo>
                  <a:lnTo>
                    <a:pt x="210" y="114"/>
                  </a:lnTo>
                  <a:lnTo>
                    <a:pt x="208" y="114"/>
                  </a:lnTo>
                  <a:lnTo>
                    <a:pt x="200" y="116"/>
                  </a:lnTo>
                  <a:lnTo>
                    <a:pt x="194" y="118"/>
                  </a:lnTo>
                  <a:lnTo>
                    <a:pt x="188" y="122"/>
                  </a:lnTo>
                  <a:lnTo>
                    <a:pt x="186" y="124"/>
                  </a:lnTo>
                  <a:lnTo>
                    <a:pt x="184" y="126"/>
                  </a:lnTo>
                  <a:lnTo>
                    <a:pt x="182" y="128"/>
                  </a:lnTo>
                  <a:lnTo>
                    <a:pt x="176" y="134"/>
                  </a:lnTo>
                  <a:lnTo>
                    <a:pt x="172" y="136"/>
                  </a:lnTo>
                  <a:lnTo>
                    <a:pt x="166" y="138"/>
                  </a:lnTo>
                  <a:lnTo>
                    <a:pt x="164" y="138"/>
                  </a:lnTo>
                  <a:lnTo>
                    <a:pt x="162" y="138"/>
                  </a:lnTo>
                  <a:lnTo>
                    <a:pt x="166" y="142"/>
                  </a:lnTo>
                  <a:lnTo>
                    <a:pt x="160" y="148"/>
                  </a:lnTo>
                  <a:lnTo>
                    <a:pt x="158" y="150"/>
                  </a:lnTo>
                  <a:lnTo>
                    <a:pt x="154" y="152"/>
                  </a:lnTo>
                  <a:lnTo>
                    <a:pt x="152" y="152"/>
                  </a:lnTo>
                  <a:lnTo>
                    <a:pt x="152" y="154"/>
                  </a:lnTo>
                  <a:lnTo>
                    <a:pt x="154" y="156"/>
                  </a:lnTo>
                  <a:lnTo>
                    <a:pt x="154" y="158"/>
                  </a:lnTo>
                  <a:lnTo>
                    <a:pt x="152" y="160"/>
                  </a:lnTo>
                  <a:lnTo>
                    <a:pt x="150" y="162"/>
                  </a:lnTo>
                  <a:lnTo>
                    <a:pt x="148" y="164"/>
                  </a:lnTo>
                  <a:lnTo>
                    <a:pt x="146" y="164"/>
                  </a:lnTo>
                  <a:lnTo>
                    <a:pt x="140" y="160"/>
                  </a:lnTo>
                  <a:lnTo>
                    <a:pt x="132" y="166"/>
                  </a:lnTo>
                  <a:lnTo>
                    <a:pt x="130" y="164"/>
                  </a:lnTo>
                  <a:lnTo>
                    <a:pt x="128" y="164"/>
                  </a:lnTo>
                  <a:lnTo>
                    <a:pt x="124" y="168"/>
                  </a:lnTo>
                  <a:lnTo>
                    <a:pt x="122" y="170"/>
                  </a:lnTo>
                  <a:lnTo>
                    <a:pt x="120" y="172"/>
                  </a:lnTo>
                  <a:lnTo>
                    <a:pt x="120" y="174"/>
                  </a:lnTo>
                  <a:lnTo>
                    <a:pt x="118" y="176"/>
                  </a:lnTo>
                  <a:lnTo>
                    <a:pt x="116" y="178"/>
                  </a:lnTo>
                  <a:lnTo>
                    <a:pt x="114" y="180"/>
                  </a:lnTo>
                  <a:lnTo>
                    <a:pt x="112" y="180"/>
                  </a:lnTo>
                  <a:lnTo>
                    <a:pt x="108" y="180"/>
                  </a:lnTo>
                  <a:lnTo>
                    <a:pt x="106" y="182"/>
                  </a:lnTo>
                  <a:lnTo>
                    <a:pt x="106" y="184"/>
                  </a:lnTo>
                  <a:lnTo>
                    <a:pt x="106" y="186"/>
                  </a:lnTo>
                  <a:lnTo>
                    <a:pt x="106" y="188"/>
                  </a:lnTo>
                  <a:lnTo>
                    <a:pt x="108" y="186"/>
                  </a:lnTo>
                  <a:lnTo>
                    <a:pt x="112" y="188"/>
                  </a:lnTo>
                  <a:lnTo>
                    <a:pt x="116" y="188"/>
                  </a:lnTo>
                  <a:lnTo>
                    <a:pt x="118" y="190"/>
                  </a:lnTo>
                  <a:lnTo>
                    <a:pt x="120" y="192"/>
                  </a:lnTo>
                  <a:lnTo>
                    <a:pt x="118" y="194"/>
                  </a:lnTo>
                  <a:lnTo>
                    <a:pt x="116" y="196"/>
                  </a:lnTo>
                  <a:lnTo>
                    <a:pt x="114" y="198"/>
                  </a:lnTo>
                  <a:lnTo>
                    <a:pt x="112" y="198"/>
                  </a:lnTo>
                  <a:lnTo>
                    <a:pt x="110" y="200"/>
                  </a:lnTo>
                  <a:lnTo>
                    <a:pt x="110" y="202"/>
                  </a:lnTo>
                  <a:lnTo>
                    <a:pt x="108" y="204"/>
                  </a:lnTo>
                  <a:lnTo>
                    <a:pt x="104" y="206"/>
                  </a:lnTo>
                  <a:lnTo>
                    <a:pt x="102" y="208"/>
                  </a:lnTo>
                  <a:lnTo>
                    <a:pt x="100" y="214"/>
                  </a:lnTo>
                  <a:lnTo>
                    <a:pt x="98" y="218"/>
                  </a:lnTo>
                  <a:lnTo>
                    <a:pt x="96" y="222"/>
                  </a:lnTo>
                  <a:lnTo>
                    <a:pt x="92" y="224"/>
                  </a:lnTo>
                  <a:lnTo>
                    <a:pt x="88" y="224"/>
                  </a:lnTo>
                  <a:lnTo>
                    <a:pt x="86" y="226"/>
                  </a:lnTo>
                  <a:lnTo>
                    <a:pt x="82" y="224"/>
                  </a:lnTo>
                  <a:lnTo>
                    <a:pt x="80" y="224"/>
                  </a:lnTo>
                  <a:lnTo>
                    <a:pt x="78" y="228"/>
                  </a:lnTo>
                  <a:lnTo>
                    <a:pt x="78" y="230"/>
                  </a:lnTo>
                  <a:lnTo>
                    <a:pt x="76" y="234"/>
                  </a:lnTo>
                  <a:lnTo>
                    <a:pt x="76" y="236"/>
                  </a:lnTo>
                  <a:lnTo>
                    <a:pt x="76" y="238"/>
                  </a:lnTo>
                  <a:lnTo>
                    <a:pt x="78" y="242"/>
                  </a:lnTo>
                  <a:lnTo>
                    <a:pt x="78" y="246"/>
                  </a:lnTo>
                  <a:lnTo>
                    <a:pt x="78" y="250"/>
                  </a:lnTo>
                  <a:lnTo>
                    <a:pt x="78" y="256"/>
                  </a:lnTo>
                  <a:lnTo>
                    <a:pt x="76" y="258"/>
                  </a:lnTo>
                  <a:lnTo>
                    <a:pt x="74" y="260"/>
                  </a:lnTo>
                  <a:lnTo>
                    <a:pt x="72" y="262"/>
                  </a:lnTo>
                  <a:lnTo>
                    <a:pt x="70" y="262"/>
                  </a:lnTo>
                  <a:lnTo>
                    <a:pt x="68" y="262"/>
                  </a:lnTo>
                  <a:lnTo>
                    <a:pt x="62" y="266"/>
                  </a:lnTo>
                  <a:lnTo>
                    <a:pt x="58" y="266"/>
                  </a:lnTo>
                  <a:lnTo>
                    <a:pt x="54" y="268"/>
                  </a:lnTo>
                  <a:lnTo>
                    <a:pt x="52" y="266"/>
                  </a:lnTo>
                  <a:lnTo>
                    <a:pt x="50" y="266"/>
                  </a:lnTo>
                  <a:lnTo>
                    <a:pt x="48" y="264"/>
                  </a:lnTo>
                  <a:lnTo>
                    <a:pt x="48" y="262"/>
                  </a:lnTo>
                  <a:lnTo>
                    <a:pt x="46" y="258"/>
                  </a:lnTo>
                  <a:lnTo>
                    <a:pt x="42" y="256"/>
                  </a:lnTo>
                  <a:lnTo>
                    <a:pt x="38" y="254"/>
                  </a:lnTo>
                  <a:lnTo>
                    <a:pt x="36" y="254"/>
                  </a:lnTo>
                  <a:lnTo>
                    <a:pt x="34" y="254"/>
                  </a:lnTo>
                  <a:lnTo>
                    <a:pt x="32" y="254"/>
                  </a:lnTo>
                  <a:lnTo>
                    <a:pt x="28" y="256"/>
                  </a:lnTo>
                  <a:lnTo>
                    <a:pt x="24" y="256"/>
                  </a:lnTo>
                  <a:lnTo>
                    <a:pt x="22" y="254"/>
                  </a:lnTo>
                  <a:lnTo>
                    <a:pt x="20" y="252"/>
                  </a:lnTo>
                  <a:lnTo>
                    <a:pt x="18" y="250"/>
                  </a:lnTo>
                  <a:lnTo>
                    <a:pt x="16" y="250"/>
                  </a:lnTo>
                  <a:lnTo>
                    <a:pt x="10" y="246"/>
                  </a:lnTo>
                  <a:lnTo>
                    <a:pt x="6" y="244"/>
                  </a:lnTo>
                  <a:lnTo>
                    <a:pt x="2" y="240"/>
                  </a:lnTo>
                  <a:lnTo>
                    <a:pt x="2" y="238"/>
                  </a:lnTo>
                  <a:lnTo>
                    <a:pt x="0" y="238"/>
                  </a:lnTo>
                  <a:lnTo>
                    <a:pt x="0" y="236"/>
                  </a:lnTo>
                  <a:lnTo>
                    <a:pt x="4" y="230"/>
                  </a:lnTo>
                  <a:lnTo>
                    <a:pt x="6" y="226"/>
                  </a:lnTo>
                  <a:lnTo>
                    <a:pt x="10" y="224"/>
                  </a:lnTo>
                  <a:lnTo>
                    <a:pt x="12" y="222"/>
                  </a:lnTo>
                  <a:lnTo>
                    <a:pt x="14" y="222"/>
                  </a:lnTo>
                  <a:lnTo>
                    <a:pt x="16" y="222"/>
                  </a:lnTo>
                  <a:lnTo>
                    <a:pt x="20" y="220"/>
                  </a:lnTo>
                  <a:lnTo>
                    <a:pt x="24" y="218"/>
                  </a:lnTo>
                  <a:lnTo>
                    <a:pt x="24" y="216"/>
                  </a:lnTo>
                  <a:lnTo>
                    <a:pt x="22" y="214"/>
                  </a:lnTo>
                  <a:lnTo>
                    <a:pt x="20" y="214"/>
                  </a:lnTo>
                  <a:lnTo>
                    <a:pt x="18" y="214"/>
                  </a:lnTo>
                  <a:lnTo>
                    <a:pt x="18" y="212"/>
                  </a:lnTo>
                  <a:lnTo>
                    <a:pt x="18" y="210"/>
                  </a:lnTo>
                  <a:lnTo>
                    <a:pt x="20" y="208"/>
                  </a:lnTo>
                  <a:lnTo>
                    <a:pt x="22" y="206"/>
                  </a:lnTo>
                  <a:lnTo>
                    <a:pt x="24" y="206"/>
                  </a:lnTo>
                  <a:lnTo>
                    <a:pt x="26" y="206"/>
                  </a:lnTo>
                  <a:lnTo>
                    <a:pt x="28" y="208"/>
                  </a:lnTo>
                  <a:lnTo>
                    <a:pt x="30" y="212"/>
                  </a:lnTo>
                  <a:lnTo>
                    <a:pt x="34" y="216"/>
                  </a:lnTo>
                  <a:lnTo>
                    <a:pt x="36" y="218"/>
                  </a:lnTo>
                  <a:lnTo>
                    <a:pt x="38" y="218"/>
                  </a:lnTo>
                  <a:lnTo>
                    <a:pt x="40" y="218"/>
                  </a:lnTo>
                  <a:lnTo>
                    <a:pt x="42" y="218"/>
                  </a:lnTo>
                  <a:lnTo>
                    <a:pt x="44" y="218"/>
                  </a:lnTo>
                  <a:lnTo>
                    <a:pt x="44" y="216"/>
                  </a:lnTo>
                  <a:lnTo>
                    <a:pt x="44" y="214"/>
                  </a:lnTo>
                  <a:lnTo>
                    <a:pt x="42" y="212"/>
                  </a:lnTo>
                  <a:lnTo>
                    <a:pt x="42" y="210"/>
                  </a:lnTo>
                  <a:lnTo>
                    <a:pt x="40" y="208"/>
                  </a:lnTo>
                  <a:lnTo>
                    <a:pt x="40" y="206"/>
                  </a:lnTo>
                  <a:lnTo>
                    <a:pt x="36" y="204"/>
                  </a:lnTo>
                  <a:lnTo>
                    <a:pt x="36" y="202"/>
                  </a:lnTo>
                  <a:lnTo>
                    <a:pt x="36" y="200"/>
                  </a:lnTo>
                  <a:lnTo>
                    <a:pt x="38" y="198"/>
                  </a:lnTo>
                  <a:lnTo>
                    <a:pt x="40" y="194"/>
                  </a:lnTo>
                  <a:lnTo>
                    <a:pt x="40" y="192"/>
                  </a:lnTo>
                  <a:lnTo>
                    <a:pt x="38" y="192"/>
                  </a:lnTo>
                  <a:lnTo>
                    <a:pt x="36" y="192"/>
                  </a:lnTo>
                  <a:lnTo>
                    <a:pt x="28" y="198"/>
                  </a:lnTo>
                  <a:lnTo>
                    <a:pt x="26" y="198"/>
                  </a:lnTo>
                  <a:lnTo>
                    <a:pt x="24" y="196"/>
                  </a:lnTo>
                  <a:lnTo>
                    <a:pt x="26" y="194"/>
                  </a:lnTo>
                  <a:lnTo>
                    <a:pt x="26" y="190"/>
                  </a:lnTo>
                  <a:lnTo>
                    <a:pt x="28" y="188"/>
                  </a:lnTo>
                  <a:lnTo>
                    <a:pt x="30" y="186"/>
                  </a:lnTo>
                  <a:lnTo>
                    <a:pt x="34" y="180"/>
                  </a:lnTo>
                  <a:lnTo>
                    <a:pt x="36" y="176"/>
                  </a:lnTo>
                  <a:lnTo>
                    <a:pt x="38" y="174"/>
                  </a:lnTo>
                  <a:lnTo>
                    <a:pt x="40" y="174"/>
                  </a:lnTo>
                  <a:lnTo>
                    <a:pt x="42" y="176"/>
                  </a:lnTo>
                  <a:lnTo>
                    <a:pt x="44" y="178"/>
                  </a:lnTo>
                  <a:lnTo>
                    <a:pt x="46" y="178"/>
                  </a:lnTo>
                  <a:lnTo>
                    <a:pt x="50" y="176"/>
                  </a:lnTo>
                  <a:lnTo>
                    <a:pt x="54" y="174"/>
                  </a:lnTo>
                  <a:lnTo>
                    <a:pt x="58" y="172"/>
                  </a:lnTo>
                  <a:lnTo>
                    <a:pt x="60" y="170"/>
                  </a:lnTo>
                  <a:lnTo>
                    <a:pt x="62" y="168"/>
                  </a:lnTo>
                  <a:lnTo>
                    <a:pt x="64" y="168"/>
                  </a:lnTo>
                  <a:lnTo>
                    <a:pt x="68" y="166"/>
                  </a:lnTo>
                  <a:lnTo>
                    <a:pt x="68" y="164"/>
                  </a:lnTo>
                  <a:lnTo>
                    <a:pt x="66" y="162"/>
                  </a:lnTo>
                  <a:lnTo>
                    <a:pt x="64" y="162"/>
                  </a:lnTo>
                  <a:lnTo>
                    <a:pt x="62" y="162"/>
                  </a:lnTo>
                  <a:lnTo>
                    <a:pt x="60" y="166"/>
                  </a:lnTo>
                  <a:lnTo>
                    <a:pt x="56" y="166"/>
                  </a:lnTo>
                  <a:lnTo>
                    <a:pt x="54" y="164"/>
                  </a:lnTo>
                  <a:lnTo>
                    <a:pt x="52" y="164"/>
                  </a:lnTo>
                  <a:lnTo>
                    <a:pt x="50" y="162"/>
                  </a:lnTo>
                  <a:lnTo>
                    <a:pt x="54" y="144"/>
                  </a:lnTo>
                  <a:lnTo>
                    <a:pt x="58" y="140"/>
                  </a:lnTo>
                  <a:lnTo>
                    <a:pt x="60" y="136"/>
                  </a:lnTo>
                  <a:lnTo>
                    <a:pt x="60" y="134"/>
                  </a:lnTo>
                  <a:lnTo>
                    <a:pt x="58" y="132"/>
                  </a:lnTo>
                  <a:lnTo>
                    <a:pt x="54" y="126"/>
                  </a:lnTo>
                  <a:lnTo>
                    <a:pt x="52" y="122"/>
                  </a:lnTo>
                  <a:lnTo>
                    <a:pt x="52" y="118"/>
                  </a:lnTo>
                  <a:lnTo>
                    <a:pt x="52" y="116"/>
                  </a:lnTo>
                  <a:lnTo>
                    <a:pt x="52" y="112"/>
                  </a:lnTo>
                  <a:lnTo>
                    <a:pt x="56" y="110"/>
                  </a:lnTo>
                  <a:lnTo>
                    <a:pt x="58" y="108"/>
                  </a:lnTo>
                  <a:lnTo>
                    <a:pt x="60" y="108"/>
                  </a:lnTo>
                  <a:lnTo>
                    <a:pt x="64" y="110"/>
                  </a:lnTo>
                  <a:lnTo>
                    <a:pt x="66" y="112"/>
                  </a:lnTo>
                  <a:lnTo>
                    <a:pt x="68" y="114"/>
                  </a:lnTo>
                  <a:lnTo>
                    <a:pt x="70" y="118"/>
                  </a:lnTo>
                  <a:lnTo>
                    <a:pt x="72" y="120"/>
                  </a:lnTo>
                  <a:lnTo>
                    <a:pt x="74" y="140"/>
                  </a:lnTo>
                  <a:lnTo>
                    <a:pt x="74" y="142"/>
                  </a:lnTo>
                  <a:lnTo>
                    <a:pt x="74" y="144"/>
                  </a:lnTo>
                  <a:lnTo>
                    <a:pt x="76" y="144"/>
                  </a:lnTo>
                  <a:lnTo>
                    <a:pt x="78" y="142"/>
                  </a:lnTo>
                  <a:lnTo>
                    <a:pt x="78" y="140"/>
                  </a:lnTo>
                  <a:lnTo>
                    <a:pt x="80" y="138"/>
                  </a:lnTo>
                  <a:lnTo>
                    <a:pt x="82" y="136"/>
                  </a:lnTo>
                  <a:lnTo>
                    <a:pt x="82" y="134"/>
                  </a:lnTo>
                  <a:lnTo>
                    <a:pt x="80" y="128"/>
                  </a:lnTo>
                  <a:lnTo>
                    <a:pt x="80" y="122"/>
                  </a:lnTo>
                  <a:lnTo>
                    <a:pt x="80" y="118"/>
                  </a:lnTo>
                  <a:lnTo>
                    <a:pt x="80" y="116"/>
                  </a:lnTo>
                  <a:lnTo>
                    <a:pt x="82" y="114"/>
                  </a:lnTo>
                  <a:lnTo>
                    <a:pt x="84" y="110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6" y="102"/>
                  </a:lnTo>
                  <a:lnTo>
                    <a:pt x="86" y="98"/>
                  </a:lnTo>
                  <a:lnTo>
                    <a:pt x="86" y="96"/>
                  </a:lnTo>
                  <a:lnTo>
                    <a:pt x="104" y="94"/>
                  </a:lnTo>
                  <a:lnTo>
                    <a:pt x="108" y="96"/>
                  </a:lnTo>
                  <a:lnTo>
                    <a:pt x="112" y="96"/>
                  </a:lnTo>
                  <a:lnTo>
                    <a:pt x="116" y="96"/>
                  </a:lnTo>
                  <a:lnTo>
                    <a:pt x="118" y="94"/>
                  </a:lnTo>
                  <a:lnTo>
                    <a:pt x="120" y="90"/>
                  </a:lnTo>
                  <a:lnTo>
                    <a:pt x="122" y="88"/>
                  </a:lnTo>
                  <a:lnTo>
                    <a:pt x="126" y="86"/>
                  </a:lnTo>
                  <a:lnTo>
                    <a:pt x="128" y="86"/>
                  </a:lnTo>
                  <a:lnTo>
                    <a:pt x="130" y="86"/>
                  </a:lnTo>
                  <a:lnTo>
                    <a:pt x="128" y="84"/>
                  </a:lnTo>
                  <a:lnTo>
                    <a:pt x="130" y="82"/>
                  </a:lnTo>
                  <a:lnTo>
                    <a:pt x="132" y="80"/>
                  </a:lnTo>
                  <a:lnTo>
                    <a:pt x="134" y="80"/>
                  </a:lnTo>
                  <a:lnTo>
                    <a:pt x="134" y="78"/>
                  </a:lnTo>
                  <a:lnTo>
                    <a:pt x="130" y="76"/>
                  </a:lnTo>
                  <a:lnTo>
                    <a:pt x="96" y="80"/>
                  </a:lnTo>
                  <a:lnTo>
                    <a:pt x="92" y="76"/>
                  </a:lnTo>
                  <a:lnTo>
                    <a:pt x="90" y="76"/>
                  </a:lnTo>
                  <a:lnTo>
                    <a:pt x="86" y="74"/>
                  </a:lnTo>
                  <a:lnTo>
                    <a:pt x="82" y="74"/>
                  </a:lnTo>
                  <a:lnTo>
                    <a:pt x="78" y="74"/>
                  </a:lnTo>
                  <a:lnTo>
                    <a:pt x="74" y="74"/>
                  </a:lnTo>
                  <a:lnTo>
                    <a:pt x="70" y="74"/>
                  </a:lnTo>
                  <a:lnTo>
                    <a:pt x="68" y="72"/>
                  </a:lnTo>
                  <a:lnTo>
                    <a:pt x="66" y="70"/>
                  </a:lnTo>
                  <a:lnTo>
                    <a:pt x="64" y="70"/>
                  </a:lnTo>
                  <a:lnTo>
                    <a:pt x="62" y="70"/>
                  </a:lnTo>
                  <a:lnTo>
                    <a:pt x="62" y="72"/>
                  </a:lnTo>
                  <a:lnTo>
                    <a:pt x="58" y="74"/>
                  </a:lnTo>
                  <a:lnTo>
                    <a:pt x="56" y="74"/>
                  </a:lnTo>
                  <a:lnTo>
                    <a:pt x="54" y="74"/>
                  </a:lnTo>
                  <a:lnTo>
                    <a:pt x="54" y="72"/>
                  </a:lnTo>
                  <a:lnTo>
                    <a:pt x="44" y="64"/>
                  </a:lnTo>
                  <a:lnTo>
                    <a:pt x="42" y="60"/>
                  </a:lnTo>
                  <a:lnTo>
                    <a:pt x="42" y="56"/>
                  </a:lnTo>
                  <a:lnTo>
                    <a:pt x="44" y="54"/>
                  </a:lnTo>
                  <a:lnTo>
                    <a:pt x="46" y="50"/>
                  </a:lnTo>
                  <a:lnTo>
                    <a:pt x="44" y="46"/>
                  </a:lnTo>
                  <a:lnTo>
                    <a:pt x="44" y="44"/>
                  </a:lnTo>
                  <a:lnTo>
                    <a:pt x="42" y="44"/>
                  </a:lnTo>
                  <a:lnTo>
                    <a:pt x="44" y="42"/>
                  </a:lnTo>
                  <a:lnTo>
                    <a:pt x="44" y="40"/>
                  </a:lnTo>
                  <a:lnTo>
                    <a:pt x="48" y="38"/>
                  </a:lnTo>
                  <a:lnTo>
                    <a:pt x="50" y="36"/>
                  </a:lnTo>
                  <a:lnTo>
                    <a:pt x="52" y="36"/>
                  </a:lnTo>
                  <a:lnTo>
                    <a:pt x="56" y="36"/>
                  </a:lnTo>
                  <a:lnTo>
                    <a:pt x="60" y="38"/>
                  </a:lnTo>
                  <a:lnTo>
                    <a:pt x="64" y="42"/>
                  </a:lnTo>
                  <a:lnTo>
                    <a:pt x="66" y="42"/>
                  </a:lnTo>
                  <a:lnTo>
                    <a:pt x="68" y="44"/>
                  </a:lnTo>
                  <a:lnTo>
                    <a:pt x="70" y="34"/>
                  </a:lnTo>
                  <a:lnTo>
                    <a:pt x="70" y="32"/>
                  </a:lnTo>
                  <a:lnTo>
                    <a:pt x="72" y="30"/>
                  </a:lnTo>
                  <a:lnTo>
                    <a:pt x="74" y="28"/>
                  </a:lnTo>
                  <a:lnTo>
                    <a:pt x="78" y="26"/>
                  </a:lnTo>
                  <a:lnTo>
                    <a:pt x="82" y="26"/>
                  </a:lnTo>
                  <a:lnTo>
                    <a:pt x="86" y="26"/>
                  </a:lnTo>
                  <a:lnTo>
                    <a:pt x="90" y="24"/>
                  </a:lnTo>
                  <a:lnTo>
                    <a:pt x="92" y="22"/>
                  </a:lnTo>
                  <a:lnTo>
                    <a:pt x="96" y="26"/>
                  </a:lnTo>
                  <a:lnTo>
                    <a:pt x="100" y="18"/>
                  </a:lnTo>
                  <a:lnTo>
                    <a:pt x="100" y="16"/>
                  </a:lnTo>
                  <a:lnTo>
                    <a:pt x="102" y="14"/>
                  </a:lnTo>
                  <a:lnTo>
                    <a:pt x="106" y="12"/>
                  </a:lnTo>
                  <a:lnTo>
                    <a:pt x="110" y="8"/>
                  </a:lnTo>
                  <a:lnTo>
                    <a:pt x="118" y="6"/>
                  </a:lnTo>
                  <a:lnTo>
                    <a:pt x="120" y="14"/>
                  </a:lnTo>
                  <a:lnTo>
                    <a:pt x="122" y="4"/>
                  </a:lnTo>
                  <a:lnTo>
                    <a:pt x="122" y="2"/>
                  </a:lnTo>
                  <a:lnTo>
                    <a:pt x="126" y="2"/>
                  </a:lnTo>
                  <a:lnTo>
                    <a:pt x="130" y="0"/>
                  </a:lnTo>
                  <a:lnTo>
                    <a:pt x="134" y="0"/>
                  </a:lnTo>
                  <a:lnTo>
                    <a:pt x="138" y="0"/>
                  </a:lnTo>
                  <a:lnTo>
                    <a:pt x="148" y="2"/>
                  </a:lnTo>
                  <a:lnTo>
                    <a:pt x="160" y="2"/>
                  </a:lnTo>
                  <a:lnTo>
                    <a:pt x="170" y="4"/>
                  </a:lnTo>
                  <a:lnTo>
                    <a:pt x="174" y="4"/>
                  </a:lnTo>
                  <a:lnTo>
                    <a:pt x="174" y="14"/>
                  </a:lnTo>
                  <a:lnTo>
                    <a:pt x="180" y="8"/>
                  </a:lnTo>
                  <a:lnTo>
                    <a:pt x="184" y="6"/>
                  </a:lnTo>
                  <a:lnTo>
                    <a:pt x="188" y="6"/>
                  </a:lnTo>
                  <a:lnTo>
                    <a:pt x="192" y="8"/>
                  </a:lnTo>
                  <a:lnTo>
                    <a:pt x="196" y="8"/>
                  </a:lnTo>
                  <a:lnTo>
                    <a:pt x="200" y="12"/>
                  </a:lnTo>
                  <a:lnTo>
                    <a:pt x="202" y="16"/>
                  </a:lnTo>
                  <a:lnTo>
                    <a:pt x="206" y="20"/>
                  </a:lnTo>
                  <a:lnTo>
                    <a:pt x="210" y="22"/>
                  </a:lnTo>
                  <a:lnTo>
                    <a:pt x="212" y="26"/>
                  </a:lnTo>
                  <a:lnTo>
                    <a:pt x="208" y="30"/>
                  </a:lnTo>
                  <a:lnTo>
                    <a:pt x="210" y="30"/>
                  </a:lnTo>
                  <a:lnTo>
                    <a:pt x="210" y="28"/>
                  </a:lnTo>
                  <a:lnTo>
                    <a:pt x="214" y="28"/>
                  </a:lnTo>
                  <a:lnTo>
                    <a:pt x="216" y="30"/>
                  </a:lnTo>
                  <a:lnTo>
                    <a:pt x="220" y="36"/>
                  </a:lnTo>
                  <a:lnTo>
                    <a:pt x="222" y="40"/>
                  </a:lnTo>
                  <a:lnTo>
                    <a:pt x="220" y="46"/>
                  </a:lnTo>
                  <a:lnTo>
                    <a:pt x="218" y="52"/>
                  </a:lnTo>
                  <a:lnTo>
                    <a:pt x="216" y="56"/>
                  </a:lnTo>
                  <a:lnTo>
                    <a:pt x="218" y="60"/>
                  </a:lnTo>
                  <a:lnTo>
                    <a:pt x="218" y="64"/>
                  </a:lnTo>
                  <a:lnTo>
                    <a:pt x="220" y="66"/>
                  </a:lnTo>
                  <a:lnTo>
                    <a:pt x="222" y="6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74" name="Freeform 371"/>
            <p:cNvSpPr>
              <a:spLocks noChangeArrowheads="1"/>
            </p:cNvSpPr>
            <p:nvPr/>
          </p:nvSpPr>
          <p:spPr bwMode="auto">
            <a:xfrm>
              <a:off x="4098" y="2204"/>
              <a:ext cx="78" cy="90"/>
            </a:xfrm>
            <a:custGeom>
              <a:avLst/>
              <a:gdLst>
                <a:gd name="T0" fmla="*/ 78 w 78"/>
                <a:gd name="T1" fmla="*/ 50 h 90"/>
                <a:gd name="T2" fmla="*/ 60 w 78"/>
                <a:gd name="T3" fmla="*/ 32 h 90"/>
                <a:gd name="T4" fmla="*/ 60 w 78"/>
                <a:gd name="T5" fmla="*/ 30 h 90"/>
                <a:gd name="T6" fmla="*/ 58 w 78"/>
                <a:gd name="T7" fmla="*/ 28 h 90"/>
                <a:gd name="T8" fmla="*/ 56 w 78"/>
                <a:gd name="T9" fmla="*/ 26 h 90"/>
                <a:gd name="T10" fmla="*/ 52 w 78"/>
                <a:gd name="T11" fmla="*/ 24 h 90"/>
                <a:gd name="T12" fmla="*/ 44 w 78"/>
                <a:gd name="T13" fmla="*/ 20 h 90"/>
                <a:gd name="T14" fmla="*/ 36 w 78"/>
                <a:gd name="T15" fmla="*/ 18 h 90"/>
                <a:gd name="T16" fmla="*/ 32 w 78"/>
                <a:gd name="T17" fmla="*/ 14 h 90"/>
                <a:gd name="T18" fmla="*/ 30 w 78"/>
                <a:gd name="T19" fmla="*/ 12 h 90"/>
                <a:gd name="T20" fmla="*/ 28 w 78"/>
                <a:gd name="T21" fmla="*/ 10 h 90"/>
                <a:gd name="T22" fmla="*/ 28 w 78"/>
                <a:gd name="T23" fmla="*/ 10 h 90"/>
                <a:gd name="T24" fmla="*/ 28 w 78"/>
                <a:gd name="T25" fmla="*/ 8 h 90"/>
                <a:gd name="T26" fmla="*/ 26 w 78"/>
                <a:gd name="T27" fmla="*/ 6 h 90"/>
                <a:gd name="T28" fmla="*/ 24 w 78"/>
                <a:gd name="T29" fmla="*/ 4 h 90"/>
                <a:gd name="T30" fmla="*/ 20 w 78"/>
                <a:gd name="T31" fmla="*/ 2 h 90"/>
                <a:gd name="T32" fmla="*/ 16 w 78"/>
                <a:gd name="T33" fmla="*/ 0 h 90"/>
                <a:gd name="T34" fmla="*/ 12 w 78"/>
                <a:gd name="T35" fmla="*/ 2 h 90"/>
                <a:gd name="T36" fmla="*/ 12 w 78"/>
                <a:gd name="T37" fmla="*/ 2 h 90"/>
                <a:gd name="T38" fmla="*/ 10 w 78"/>
                <a:gd name="T39" fmla="*/ 6 h 90"/>
                <a:gd name="T40" fmla="*/ 8 w 78"/>
                <a:gd name="T41" fmla="*/ 10 h 90"/>
                <a:gd name="T42" fmla="*/ 4 w 78"/>
                <a:gd name="T43" fmla="*/ 14 h 90"/>
                <a:gd name="T44" fmla="*/ 2 w 78"/>
                <a:gd name="T45" fmla="*/ 20 h 90"/>
                <a:gd name="T46" fmla="*/ 0 w 78"/>
                <a:gd name="T47" fmla="*/ 32 h 90"/>
                <a:gd name="T48" fmla="*/ 0 w 78"/>
                <a:gd name="T49" fmla="*/ 44 h 90"/>
                <a:gd name="T50" fmla="*/ 2 w 78"/>
                <a:gd name="T51" fmla="*/ 52 h 90"/>
                <a:gd name="T52" fmla="*/ 2 w 78"/>
                <a:gd name="T53" fmla="*/ 54 h 90"/>
                <a:gd name="T54" fmla="*/ 2 w 78"/>
                <a:gd name="T55" fmla="*/ 56 h 90"/>
                <a:gd name="T56" fmla="*/ 2 w 78"/>
                <a:gd name="T57" fmla="*/ 58 h 90"/>
                <a:gd name="T58" fmla="*/ 2 w 78"/>
                <a:gd name="T59" fmla="*/ 62 h 90"/>
                <a:gd name="T60" fmla="*/ 2 w 78"/>
                <a:gd name="T61" fmla="*/ 66 h 90"/>
                <a:gd name="T62" fmla="*/ 2 w 78"/>
                <a:gd name="T63" fmla="*/ 72 h 90"/>
                <a:gd name="T64" fmla="*/ 4 w 78"/>
                <a:gd name="T65" fmla="*/ 78 h 90"/>
                <a:gd name="T66" fmla="*/ 6 w 78"/>
                <a:gd name="T67" fmla="*/ 82 h 90"/>
                <a:gd name="T68" fmla="*/ 10 w 78"/>
                <a:gd name="T69" fmla="*/ 86 h 90"/>
                <a:gd name="T70" fmla="*/ 12 w 78"/>
                <a:gd name="T71" fmla="*/ 88 h 90"/>
                <a:gd name="T72" fmla="*/ 14 w 78"/>
                <a:gd name="T73" fmla="*/ 90 h 90"/>
                <a:gd name="T74" fmla="*/ 16 w 78"/>
                <a:gd name="T75" fmla="*/ 90 h 90"/>
                <a:gd name="T76" fmla="*/ 20 w 78"/>
                <a:gd name="T77" fmla="*/ 90 h 90"/>
                <a:gd name="T78" fmla="*/ 30 w 78"/>
                <a:gd name="T79" fmla="*/ 90 h 90"/>
                <a:gd name="T80" fmla="*/ 42 w 78"/>
                <a:gd name="T81" fmla="*/ 90 h 90"/>
                <a:gd name="T82" fmla="*/ 50 w 78"/>
                <a:gd name="T83" fmla="*/ 88 h 90"/>
                <a:gd name="T84" fmla="*/ 52 w 78"/>
                <a:gd name="T85" fmla="*/ 86 h 90"/>
                <a:gd name="T86" fmla="*/ 56 w 78"/>
                <a:gd name="T87" fmla="*/ 84 h 90"/>
                <a:gd name="T88" fmla="*/ 60 w 78"/>
                <a:gd name="T89" fmla="*/ 82 h 90"/>
                <a:gd name="T90" fmla="*/ 64 w 78"/>
                <a:gd name="T91" fmla="*/ 80 h 90"/>
                <a:gd name="T92" fmla="*/ 68 w 78"/>
                <a:gd name="T93" fmla="*/ 78 h 90"/>
                <a:gd name="T94" fmla="*/ 70 w 78"/>
                <a:gd name="T95" fmla="*/ 76 h 90"/>
                <a:gd name="T96" fmla="*/ 70 w 78"/>
                <a:gd name="T97" fmla="*/ 76 h 90"/>
                <a:gd name="T98" fmla="*/ 78 w 78"/>
                <a:gd name="T99" fmla="*/ 50 h 9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8"/>
                <a:gd name="T151" fmla="*/ 0 h 90"/>
                <a:gd name="T152" fmla="*/ 78 w 78"/>
                <a:gd name="T153" fmla="*/ 90 h 9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8" h="90">
                  <a:moveTo>
                    <a:pt x="78" y="50"/>
                  </a:moveTo>
                  <a:lnTo>
                    <a:pt x="60" y="32"/>
                  </a:lnTo>
                  <a:lnTo>
                    <a:pt x="60" y="30"/>
                  </a:lnTo>
                  <a:lnTo>
                    <a:pt x="58" y="28"/>
                  </a:lnTo>
                  <a:lnTo>
                    <a:pt x="56" y="26"/>
                  </a:lnTo>
                  <a:lnTo>
                    <a:pt x="52" y="24"/>
                  </a:lnTo>
                  <a:lnTo>
                    <a:pt x="44" y="20"/>
                  </a:lnTo>
                  <a:lnTo>
                    <a:pt x="36" y="18"/>
                  </a:lnTo>
                  <a:lnTo>
                    <a:pt x="32" y="14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8" y="8"/>
                  </a:lnTo>
                  <a:lnTo>
                    <a:pt x="26" y="6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2" y="2"/>
                  </a:lnTo>
                  <a:lnTo>
                    <a:pt x="10" y="6"/>
                  </a:lnTo>
                  <a:lnTo>
                    <a:pt x="8" y="10"/>
                  </a:lnTo>
                  <a:lnTo>
                    <a:pt x="4" y="14"/>
                  </a:lnTo>
                  <a:lnTo>
                    <a:pt x="2" y="20"/>
                  </a:lnTo>
                  <a:lnTo>
                    <a:pt x="0" y="32"/>
                  </a:lnTo>
                  <a:lnTo>
                    <a:pt x="0" y="44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2" y="62"/>
                  </a:lnTo>
                  <a:lnTo>
                    <a:pt x="2" y="66"/>
                  </a:lnTo>
                  <a:lnTo>
                    <a:pt x="2" y="72"/>
                  </a:lnTo>
                  <a:lnTo>
                    <a:pt x="4" y="78"/>
                  </a:lnTo>
                  <a:lnTo>
                    <a:pt x="6" y="82"/>
                  </a:lnTo>
                  <a:lnTo>
                    <a:pt x="10" y="86"/>
                  </a:lnTo>
                  <a:lnTo>
                    <a:pt x="12" y="88"/>
                  </a:lnTo>
                  <a:lnTo>
                    <a:pt x="14" y="90"/>
                  </a:lnTo>
                  <a:lnTo>
                    <a:pt x="16" y="90"/>
                  </a:lnTo>
                  <a:lnTo>
                    <a:pt x="20" y="90"/>
                  </a:lnTo>
                  <a:lnTo>
                    <a:pt x="30" y="90"/>
                  </a:lnTo>
                  <a:lnTo>
                    <a:pt x="42" y="90"/>
                  </a:lnTo>
                  <a:lnTo>
                    <a:pt x="50" y="88"/>
                  </a:lnTo>
                  <a:lnTo>
                    <a:pt x="52" y="86"/>
                  </a:lnTo>
                  <a:lnTo>
                    <a:pt x="56" y="84"/>
                  </a:lnTo>
                  <a:lnTo>
                    <a:pt x="60" y="82"/>
                  </a:lnTo>
                  <a:lnTo>
                    <a:pt x="64" y="80"/>
                  </a:lnTo>
                  <a:lnTo>
                    <a:pt x="68" y="78"/>
                  </a:lnTo>
                  <a:lnTo>
                    <a:pt x="70" y="76"/>
                  </a:lnTo>
                  <a:lnTo>
                    <a:pt x="78" y="5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75" name="Freeform 372"/>
            <p:cNvSpPr>
              <a:spLocks noChangeArrowheads="1"/>
            </p:cNvSpPr>
            <p:nvPr/>
          </p:nvSpPr>
          <p:spPr bwMode="auto">
            <a:xfrm>
              <a:off x="3034" y="404"/>
              <a:ext cx="1094" cy="746"/>
            </a:xfrm>
            <a:custGeom>
              <a:avLst/>
              <a:gdLst>
                <a:gd name="T0" fmla="*/ 944 w 1094"/>
                <a:gd name="T1" fmla="*/ 658 h 746"/>
                <a:gd name="T2" fmla="*/ 978 w 1094"/>
                <a:gd name="T3" fmla="*/ 698 h 746"/>
                <a:gd name="T4" fmla="*/ 1002 w 1094"/>
                <a:gd name="T5" fmla="*/ 710 h 746"/>
                <a:gd name="T6" fmla="*/ 978 w 1094"/>
                <a:gd name="T7" fmla="*/ 672 h 746"/>
                <a:gd name="T8" fmla="*/ 970 w 1094"/>
                <a:gd name="T9" fmla="*/ 640 h 746"/>
                <a:gd name="T10" fmla="*/ 930 w 1094"/>
                <a:gd name="T11" fmla="*/ 638 h 746"/>
                <a:gd name="T12" fmla="*/ 1022 w 1094"/>
                <a:gd name="T13" fmla="*/ 600 h 746"/>
                <a:gd name="T14" fmla="*/ 1082 w 1094"/>
                <a:gd name="T15" fmla="*/ 568 h 746"/>
                <a:gd name="T16" fmla="*/ 1070 w 1094"/>
                <a:gd name="T17" fmla="*/ 500 h 746"/>
                <a:gd name="T18" fmla="*/ 1024 w 1094"/>
                <a:gd name="T19" fmla="*/ 460 h 746"/>
                <a:gd name="T20" fmla="*/ 974 w 1094"/>
                <a:gd name="T21" fmla="*/ 372 h 746"/>
                <a:gd name="T22" fmla="*/ 916 w 1094"/>
                <a:gd name="T23" fmla="*/ 354 h 746"/>
                <a:gd name="T24" fmla="*/ 878 w 1094"/>
                <a:gd name="T25" fmla="*/ 312 h 746"/>
                <a:gd name="T26" fmla="*/ 806 w 1094"/>
                <a:gd name="T27" fmla="*/ 332 h 746"/>
                <a:gd name="T28" fmla="*/ 816 w 1094"/>
                <a:gd name="T29" fmla="*/ 458 h 746"/>
                <a:gd name="T30" fmla="*/ 790 w 1094"/>
                <a:gd name="T31" fmla="*/ 510 h 746"/>
                <a:gd name="T32" fmla="*/ 792 w 1094"/>
                <a:gd name="T33" fmla="*/ 576 h 746"/>
                <a:gd name="T34" fmla="*/ 758 w 1094"/>
                <a:gd name="T35" fmla="*/ 556 h 746"/>
                <a:gd name="T36" fmla="*/ 736 w 1094"/>
                <a:gd name="T37" fmla="*/ 496 h 746"/>
                <a:gd name="T38" fmla="*/ 640 w 1094"/>
                <a:gd name="T39" fmla="*/ 440 h 746"/>
                <a:gd name="T40" fmla="*/ 592 w 1094"/>
                <a:gd name="T41" fmla="*/ 392 h 746"/>
                <a:gd name="T42" fmla="*/ 644 w 1094"/>
                <a:gd name="T43" fmla="*/ 298 h 746"/>
                <a:gd name="T44" fmla="*/ 682 w 1094"/>
                <a:gd name="T45" fmla="*/ 266 h 746"/>
                <a:gd name="T46" fmla="*/ 672 w 1094"/>
                <a:gd name="T47" fmla="*/ 194 h 746"/>
                <a:gd name="T48" fmla="*/ 738 w 1094"/>
                <a:gd name="T49" fmla="*/ 194 h 746"/>
                <a:gd name="T50" fmla="*/ 774 w 1094"/>
                <a:gd name="T51" fmla="*/ 156 h 746"/>
                <a:gd name="T52" fmla="*/ 768 w 1094"/>
                <a:gd name="T53" fmla="*/ 114 h 746"/>
                <a:gd name="T54" fmla="*/ 744 w 1094"/>
                <a:gd name="T55" fmla="*/ 74 h 746"/>
                <a:gd name="T56" fmla="*/ 714 w 1094"/>
                <a:gd name="T57" fmla="*/ 138 h 746"/>
                <a:gd name="T58" fmla="*/ 686 w 1094"/>
                <a:gd name="T59" fmla="*/ 106 h 746"/>
                <a:gd name="T60" fmla="*/ 658 w 1094"/>
                <a:gd name="T61" fmla="*/ 100 h 746"/>
                <a:gd name="T62" fmla="*/ 644 w 1094"/>
                <a:gd name="T63" fmla="*/ 48 h 746"/>
                <a:gd name="T64" fmla="*/ 610 w 1094"/>
                <a:gd name="T65" fmla="*/ 4 h 746"/>
                <a:gd name="T66" fmla="*/ 598 w 1094"/>
                <a:gd name="T67" fmla="*/ 78 h 746"/>
                <a:gd name="T68" fmla="*/ 630 w 1094"/>
                <a:gd name="T69" fmla="*/ 122 h 746"/>
                <a:gd name="T70" fmla="*/ 584 w 1094"/>
                <a:gd name="T71" fmla="*/ 124 h 746"/>
                <a:gd name="T72" fmla="*/ 544 w 1094"/>
                <a:gd name="T73" fmla="*/ 152 h 746"/>
                <a:gd name="T74" fmla="*/ 502 w 1094"/>
                <a:gd name="T75" fmla="*/ 150 h 746"/>
                <a:gd name="T76" fmla="*/ 464 w 1094"/>
                <a:gd name="T77" fmla="*/ 122 h 746"/>
                <a:gd name="T78" fmla="*/ 424 w 1094"/>
                <a:gd name="T79" fmla="*/ 124 h 746"/>
                <a:gd name="T80" fmla="*/ 420 w 1094"/>
                <a:gd name="T81" fmla="*/ 186 h 746"/>
                <a:gd name="T82" fmla="*/ 380 w 1094"/>
                <a:gd name="T83" fmla="*/ 148 h 746"/>
                <a:gd name="T84" fmla="*/ 342 w 1094"/>
                <a:gd name="T85" fmla="*/ 138 h 746"/>
                <a:gd name="T86" fmla="*/ 328 w 1094"/>
                <a:gd name="T87" fmla="*/ 100 h 746"/>
                <a:gd name="T88" fmla="*/ 282 w 1094"/>
                <a:gd name="T89" fmla="*/ 84 h 746"/>
                <a:gd name="T90" fmla="*/ 220 w 1094"/>
                <a:gd name="T91" fmla="*/ 72 h 746"/>
                <a:gd name="T92" fmla="*/ 182 w 1094"/>
                <a:gd name="T93" fmla="*/ 44 h 746"/>
                <a:gd name="T94" fmla="*/ 166 w 1094"/>
                <a:gd name="T95" fmla="*/ 62 h 746"/>
                <a:gd name="T96" fmla="*/ 124 w 1094"/>
                <a:gd name="T97" fmla="*/ 78 h 746"/>
                <a:gd name="T98" fmla="*/ 22 w 1094"/>
                <a:gd name="T99" fmla="*/ 80 h 746"/>
                <a:gd name="T100" fmla="*/ 80 w 1094"/>
                <a:gd name="T101" fmla="*/ 388 h 746"/>
                <a:gd name="T102" fmla="*/ 152 w 1094"/>
                <a:gd name="T103" fmla="*/ 496 h 746"/>
                <a:gd name="T104" fmla="*/ 172 w 1094"/>
                <a:gd name="T105" fmla="*/ 572 h 746"/>
                <a:gd name="T106" fmla="*/ 638 w 1094"/>
                <a:gd name="T107" fmla="*/ 646 h 746"/>
                <a:gd name="T108" fmla="*/ 720 w 1094"/>
                <a:gd name="T109" fmla="*/ 648 h 746"/>
                <a:gd name="T110" fmla="*/ 756 w 1094"/>
                <a:gd name="T111" fmla="*/ 672 h 746"/>
                <a:gd name="T112" fmla="*/ 784 w 1094"/>
                <a:gd name="T113" fmla="*/ 704 h 746"/>
                <a:gd name="T114" fmla="*/ 752 w 1094"/>
                <a:gd name="T115" fmla="*/ 722 h 746"/>
                <a:gd name="T116" fmla="*/ 750 w 1094"/>
                <a:gd name="T117" fmla="*/ 744 h 746"/>
                <a:gd name="T118" fmla="*/ 798 w 1094"/>
                <a:gd name="T119" fmla="*/ 722 h 746"/>
                <a:gd name="T120" fmla="*/ 840 w 1094"/>
                <a:gd name="T121" fmla="*/ 698 h 74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094"/>
                <a:gd name="T184" fmla="*/ 0 h 746"/>
                <a:gd name="T185" fmla="*/ 1094 w 1094"/>
                <a:gd name="T186" fmla="*/ 746 h 74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094" h="746">
                  <a:moveTo>
                    <a:pt x="850" y="702"/>
                  </a:moveTo>
                  <a:lnTo>
                    <a:pt x="864" y="690"/>
                  </a:lnTo>
                  <a:lnTo>
                    <a:pt x="880" y="682"/>
                  </a:lnTo>
                  <a:lnTo>
                    <a:pt x="894" y="680"/>
                  </a:lnTo>
                  <a:lnTo>
                    <a:pt x="906" y="678"/>
                  </a:lnTo>
                  <a:lnTo>
                    <a:pt x="910" y="678"/>
                  </a:lnTo>
                  <a:lnTo>
                    <a:pt x="916" y="668"/>
                  </a:lnTo>
                  <a:lnTo>
                    <a:pt x="920" y="662"/>
                  </a:lnTo>
                  <a:lnTo>
                    <a:pt x="924" y="658"/>
                  </a:lnTo>
                  <a:lnTo>
                    <a:pt x="928" y="656"/>
                  </a:lnTo>
                  <a:lnTo>
                    <a:pt x="932" y="654"/>
                  </a:lnTo>
                  <a:lnTo>
                    <a:pt x="934" y="654"/>
                  </a:lnTo>
                  <a:lnTo>
                    <a:pt x="936" y="656"/>
                  </a:lnTo>
                  <a:lnTo>
                    <a:pt x="938" y="656"/>
                  </a:lnTo>
                  <a:lnTo>
                    <a:pt x="944" y="658"/>
                  </a:lnTo>
                  <a:lnTo>
                    <a:pt x="946" y="666"/>
                  </a:lnTo>
                  <a:lnTo>
                    <a:pt x="944" y="674"/>
                  </a:lnTo>
                  <a:lnTo>
                    <a:pt x="940" y="682"/>
                  </a:lnTo>
                  <a:lnTo>
                    <a:pt x="938" y="688"/>
                  </a:lnTo>
                  <a:lnTo>
                    <a:pt x="936" y="690"/>
                  </a:lnTo>
                  <a:lnTo>
                    <a:pt x="946" y="698"/>
                  </a:lnTo>
                  <a:lnTo>
                    <a:pt x="956" y="700"/>
                  </a:lnTo>
                  <a:lnTo>
                    <a:pt x="964" y="696"/>
                  </a:lnTo>
                  <a:lnTo>
                    <a:pt x="970" y="692"/>
                  </a:lnTo>
                  <a:lnTo>
                    <a:pt x="972" y="690"/>
                  </a:lnTo>
                  <a:lnTo>
                    <a:pt x="978" y="690"/>
                  </a:lnTo>
                  <a:lnTo>
                    <a:pt x="980" y="690"/>
                  </a:lnTo>
                  <a:lnTo>
                    <a:pt x="982" y="692"/>
                  </a:lnTo>
                  <a:lnTo>
                    <a:pt x="982" y="694"/>
                  </a:lnTo>
                  <a:lnTo>
                    <a:pt x="980" y="696"/>
                  </a:lnTo>
                  <a:lnTo>
                    <a:pt x="978" y="698"/>
                  </a:lnTo>
                  <a:lnTo>
                    <a:pt x="976" y="700"/>
                  </a:lnTo>
                  <a:lnTo>
                    <a:pt x="974" y="702"/>
                  </a:lnTo>
                  <a:lnTo>
                    <a:pt x="972" y="702"/>
                  </a:lnTo>
                  <a:lnTo>
                    <a:pt x="966" y="706"/>
                  </a:lnTo>
                  <a:lnTo>
                    <a:pt x="962" y="708"/>
                  </a:lnTo>
                  <a:lnTo>
                    <a:pt x="960" y="712"/>
                  </a:lnTo>
                  <a:lnTo>
                    <a:pt x="960" y="714"/>
                  </a:lnTo>
                  <a:lnTo>
                    <a:pt x="960" y="718"/>
                  </a:lnTo>
                  <a:lnTo>
                    <a:pt x="960" y="720"/>
                  </a:lnTo>
                  <a:lnTo>
                    <a:pt x="962" y="722"/>
                  </a:lnTo>
                  <a:lnTo>
                    <a:pt x="968" y="722"/>
                  </a:lnTo>
                  <a:lnTo>
                    <a:pt x="980" y="718"/>
                  </a:lnTo>
                  <a:lnTo>
                    <a:pt x="992" y="714"/>
                  </a:lnTo>
                  <a:lnTo>
                    <a:pt x="1002" y="710"/>
                  </a:lnTo>
                  <a:lnTo>
                    <a:pt x="1006" y="708"/>
                  </a:lnTo>
                  <a:lnTo>
                    <a:pt x="1010" y="706"/>
                  </a:lnTo>
                  <a:lnTo>
                    <a:pt x="1012" y="704"/>
                  </a:lnTo>
                  <a:lnTo>
                    <a:pt x="1012" y="702"/>
                  </a:lnTo>
                  <a:lnTo>
                    <a:pt x="1010" y="700"/>
                  </a:lnTo>
                  <a:lnTo>
                    <a:pt x="1008" y="698"/>
                  </a:lnTo>
                  <a:lnTo>
                    <a:pt x="1006" y="696"/>
                  </a:lnTo>
                  <a:lnTo>
                    <a:pt x="1004" y="696"/>
                  </a:lnTo>
                  <a:lnTo>
                    <a:pt x="1000" y="694"/>
                  </a:lnTo>
                  <a:lnTo>
                    <a:pt x="996" y="690"/>
                  </a:lnTo>
                  <a:lnTo>
                    <a:pt x="990" y="686"/>
                  </a:lnTo>
                  <a:lnTo>
                    <a:pt x="986" y="682"/>
                  </a:lnTo>
                  <a:lnTo>
                    <a:pt x="982" y="678"/>
                  </a:lnTo>
                  <a:lnTo>
                    <a:pt x="980" y="674"/>
                  </a:lnTo>
                  <a:lnTo>
                    <a:pt x="978" y="672"/>
                  </a:lnTo>
                  <a:lnTo>
                    <a:pt x="976" y="670"/>
                  </a:lnTo>
                  <a:lnTo>
                    <a:pt x="972" y="666"/>
                  </a:lnTo>
                  <a:lnTo>
                    <a:pt x="970" y="662"/>
                  </a:lnTo>
                  <a:lnTo>
                    <a:pt x="972" y="658"/>
                  </a:lnTo>
                  <a:lnTo>
                    <a:pt x="972" y="656"/>
                  </a:lnTo>
                  <a:lnTo>
                    <a:pt x="974" y="654"/>
                  </a:lnTo>
                  <a:lnTo>
                    <a:pt x="974" y="652"/>
                  </a:lnTo>
                  <a:lnTo>
                    <a:pt x="974" y="648"/>
                  </a:lnTo>
                  <a:lnTo>
                    <a:pt x="972" y="646"/>
                  </a:lnTo>
                  <a:lnTo>
                    <a:pt x="970" y="646"/>
                  </a:lnTo>
                  <a:lnTo>
                    <a:pt x="968" y="644"/>
                  </a:lnTo>
                  <a:lnTo>
                    <a:pt x="966" y="646"/>
                  </a:lnTo>
                  <a:lnTo>
                    <a:pt x="964" y="646"/>
                  </a:lnTo>
                  <a:lnTo>
                    <a:pt x="964" y="640"/>
                  </a:lnTo>
                  <a:lnTo>
                    <a:pt x="970" y="640"/>
                  </a:lnTo>
                  <a:lnTo>
                    <a:pt x="974" y="638"/>
                  </a:lnTo>
                  <a:lnTo>
                    <a:pt x="978" y="636"/>
                  </a:lnTo>
                  <a:lnTo>
                    <a:pt x="980" y="632"/>
                  </a:lnTo>
                  <a:lnTo>
                    <a:pt x="982" y="630"/>
                  </a:lnTo>
                  <a:lnTo>
                    <a:pt x="982" y="628"/>
                  </a:lnTo>
                  <a:lnTo>
                    <a:pt x="980" y="624"/>
                  </a:lnTo>
                  <a:lnTo>
                    <a:pt x="978" y="622"/>
                  </a:lnTo>
                  <a:lnTo>
                    <a:pt x="976" y="620"/>
                  </a:lnTo>
                  <a:lnTo>
                    <a:pt x="972" y="620"/>
                  </a:lnTo>
                  <a:lnTo>
                    <a:pt x="968" y="620"/>
                  </a:lnTo>
                  <a:lnTo>
                    <a:pt x="966" y="622"/>
                  </a:lnTo>
                  <a:lnTo>
                    <a:pt x="964" y="622"/>
                  </a:lnTo>
                  <a:lnTo>
                    <a:pt x="948" y="628"/>
                  </a:lnTo>
                  <a:lnTo>
                    <a:pt x="936" y="634"/>
                  </a:lnTo>
                  <a:lnTo>
                    <a:pt x="930" y="638"/>
                  </a:lnTo>
                  <a:lnTo>
                    <a:pt x="928" y="640"/>
                  </a:lnTo>
                  <a:lnTo>
                    <a:pt x="918" y="650"/>
                  </a:lnTo>
                  <a:lnTo>
                    <a:pt x="908" y="660"/>
                  </a:lnTo>
                  <a:lnTo>
                    <a:pt x="898" y="666"/>
                  </a:lnTo>
                  <a:lnTo>
                    <a:pt x="892" y="668"/>
                  </a:lnTo>
                  <a:lnTo>
                    <a:pt x="902" y="656"/>
                  </a:lnTo>
                  <a:lnTo>
                    <a:pt x="912" y="644"/>
                  </a:lnTo>
                  <a:lnTo>
                    <a:pt x="922" y="632"/>
                  </a:lnTo>
                  <a:lnTo>
                    <a:pt x="928" y="622"/>
                  </a:lnTo>
                  <a:lnTo>
                    <a:pt x="930" y="620"/>
                  </a:lnTo>
                  <a:lnTo>
                    <a:pt x="952" y="606"/>
                  </a:lnTo>
                  <a:lnTo>
                    <a:pt x="968" y="598"/>
                  </a:lnTo>
                  <a:lnTo>
                    <a:pt x="974" y="598"/>
                  </a:lnTo>
                  <a:lnTo>
                    <a:pt x="990" y="600"/>
                  </a:lnTo>
                  <a:lnTo>
                    <a:pt x="1006" y="600"/>
                  </a:lnTo>
                  <a:lnTo>
                    <a:pt x="1022" y="600"/>
                  </a:lnTo>
                  <a:lnTo>
                    <a:pt x="1034" y="598"/>
                  </a:lnTo>
                  <a:lnTo>
                    <a:pt x="1038" y="598"/>
                  </a:lnTo>
                  <a:lnTo>
                    <a:pt x="1046" y="596"/>
                  </a:lnTo>
                  <a:lnTo>
                    <a:pt x="1052" y="594"/>
                  </a:lnTo>
                  <a:lnTo>
                    <a:pt x="1056" y="590"/>
                  </a:lnTo>
                  <a:lnTo>
                    <a:pt x="1058" y="588"/>
                  </a:lnTo>
                  <a:lnTo>
                    <a:pt x="1060" y="584"/>
                  </a:lnTo>
                  <a:lnTo>
                    <a:pt x="1060" y="582"/>
                  </a:lnTo>
                  <a:lnTo>
                    <a:pt x="1060" y="580"/>
                  </a:lnTo>
                  <a:lnTo>
                    <a:pt x="1064" y="574"/>
                  </a:lnTo>
                  <a:lnTo>
                    <a:pt x="1068" y="570"/>
                  </a:lnTo>
                  <a:lnTo>
                    <a:pt x="1072" y="568"/>
                  </a:lnTo>
                  <a:lnTo>
                    <a:pt x="1076" y="566"/>
                  </a:lnTo>
                  <a:lnTo>
                    <a:pt x="1080" y="566"/>
                  </a:lnTo>
                  <a:lnTo>
                    <a:pt x="1082" y="568"/>
                  </a:lnTo>
                  <a:lnTo>
                    <a:pt x="1090" y="562"/>
                  </a:lnTo>
                  <a:lnTo>
                    <a:pt x="1094" y="552"/>
                  </a:lnTo>
                  <a:lnTo>
                    <a:pt x="1094" y="540"/>
                  </a:lnTo>
                  <a:lnTo>
                    <a:pt x="1092" y="530"/>
                  </a:lnTo>
                  <a:lnTo>
                    <a:pt x="1088" y="524"/>
                  </a:lnTo>
                  <a:lnTo>
                    <a:pt x="1084" y="520"/>
                  </a:lnTo>
                  <a:lnTo>
                    <a:pt x="1082" y="518"/>
                  </a:lnTo>
                  <a:lnTo>
                    <a:pt x="1078" y="518"/>
                  </a:lnTo>
                  <a:lnTo>
                    <a:pt x="1076" y="510"/>
                  </a:lnTo>
                  <a:lnTo>
                    <a:pt x="1074" y="504"/>
                  </a:lnTo>
                  <a:lnTo>
                    <a:pt x="1072" y="502"/>
                  </a:lnTo>
                  <a:lnTo>
                    <a:pt x="1072" y="500"/>
                  </a:lnTo>
                  <a:lnTo>
                    <a:pt x="1070" y="500"/>
                  </a:lnTo>
                  <a:lnTo>
                    <a:pt x="1052" y="500"/>
                  </a:lnTo>
                  <a:lnTo>
                    <a:pt x="1048" y="502"/>
                  </a:lnTo>
                  <a:lnTo>
                    <a:pt x="1046" y="504"/>
                  </a:lnTo>
                  <a:lnTo>
                    <a:pt x="1044" y="502"/>
                  </a:lnTo>
                  <a:lnTo>
                    <a:pt x="1042" y="502"/>
                  </a:lnTo>
                  <a:lnTo>
                    <a:pt x="1040" y="500"/>
                  </a:lnTo>
                  <a:lnTo>
                    <a:pt x="1034" y="484"/>
                  </a:lnTo>
                  <a:lnTo>
                    <a:pt x="1030" y="468"/>
                  </a:lnTo>
                  <a:lnTo>
                    <a:pt x="1026" y="456"/>
                  </a:lnTo>
                  <a:lnTo>
                    <a:pt x="1024" y="452"/>
                  </a:lnTo>
                  <a:lnTo>
                    <a:pt x="1024" y="454"/>
                  </a:lnTo>
                  <a:lnTo>
                    <a:pt x="1024" y="458"/>
                  </a:lnTo>
                  <a:lnTo>
                    <a:pt x="1024" y="460"/>
                  </a:lnTo>
                  <a:lnTo>
                    <a:pt x="1024" y="456"/>
                  </a:lnTo>
                  <a:lnTo>
                    <a:pt x="1022" y="448"/>
                  </a:lnTo>
                  <a:lnTo>
                    <a:pt x="1016" y="436"/>
                  </a:lnTo>
                  <a:lnTo>
                    <a:pt x="1010" y="422"/>
                  </a:lnTo>
                  <a:lnTo>
                    <a:pt x="1002" y="408"/>
                  </a:lnTo>
                  <a:lnTo>
                    <a:pt x="996" y="398"/>
                  </a:lnTo>
                  <a:lnTo>
                    <a:pt x="994" y="394"/>
                  </a:lnTo>
                  <a:lnTo>
                    <a:pt x="992" y="384"/>
                  </a:lnTo>
                  <a:lnTo>
                    <a:pt x="988" y="378"/>
                  </a:lnTo>
                  <a:lnTo>
                    <a:pt x="986" y="374"/>
                  </a:lnTo>
                  <a:lnTo>
                    <a:pt x="982" y="372"/>
                  </a:lnTo>
                  <a:lnTo>
                    <a:pt x="980" y="370"/>
                  </a:lnTo>
                  <a:lnTo>
                    <a:pt x="976" y="370"/>
                  </a:lnTo>
                  <a:lnTo>
                    <a:pt x="974" y="370"/>
                  </a:lnTo>
                  <a:lnTo>
                    <a:pt x="974" y="372"/>
                  </a:lnTo>
                  <a:lnTo>
                    <a:pt x="972" y="372"/>
                  </a:lnTo>
                  <a:lnTo>
                    <a:pt x="974" y="386"/>
                  </a:lnTo>
                  <a:lnTo>
                    <a:pt x="970" y="394"/>
                  </a:lnTo>
                  <a:lnTo>
                    <a:pt x="964" y="400"/>
                  </a:lnTo>
                  <a:lnTo>
                    <a:pt x="958" y="404"/>
                  </a:lnTo>
                  <a:lnTo>
                    <a:pt x="954" y="404"/>
                  </a:lnTo>
                  <a:lnTo>
                    <a:pt x="942" y="408"/>
                  </a:lnTo>
                  <a:lnTo>
                    <a:pt x="932" y="408"/>
                  </a:lnTo>
                  <a:lnTo>
                    <a:pt x="926" y="404"/>
                  </a:lnTo>
                  <a:lnTo>
                    <a:pt x="924" y="400"/>
                  </a:lnTo>
                  <a:lnTo>
                    <a:pt x="922" y="398"/>
                  </a:lnTo>
                  <a:lnTo>
                    <a:pt x="918" y="388"/>
                  </a:lnTo>
                  <a:lnTo>
                    <a:pt x="918" y="378"/>
                  </a:lnTo>
                  <a:lnTo>
                    <a:pt x="920" y="370"/>
                  </a:lnTo>
                  <a:lnTo>
                    <a:pt x="922" y="366"/>
                  </a:lnTo>
                  <a:lnTo>
                    <a:pt x="916" y="354"/>
                  </a:lnTo>
                  <a:lnTo>
                    <a:pt x="918" y="350"/>
                  </a:lnTo>
                  <a:lnTo>
                    <a:pt x="918" y="348"/>
                  </a:lnTo>
                  <a:lnTo>
                    <a:pt x="918" y="344"/>
                  </a:lnTo>
                  <a:lnTo>
                    <a:pt x="916" y="342"/>
                  </a:lnTo>
                  <a:lnTo>
                    <a:pt x="912" y="340"/>
                  </a:lnTo>
                  <a:lnTo>
                    <a:pt x="908" y="338"/>
                  </a:lnTo>
                  <a:lnTo>
                    <a:pt x="904" y="334"/>
                  </a:lnTo>
                  <a:lnTo>
                    <a:pt x="900" y="332"/>
                  </a:lnTo>
                  <a:lnTo>
                    <a:pt x="898" y="328"/>
                  </a:lnTo>
                  <a:lnTo>
                    <a:pt x="896" y="326"/>
                  </a:lnTo>
                  <a:lnTo>
                    <a:pt x="894" y="326"/>
                  </a:lnTo>
                  <a:lnTo>
                    <a:pt x="890" y="320"/>
                  </a:lnTo>
                  <a:lnTo>
                    <a:pt x="886" y="316"/>
                  </a:lnTo>
                  <a:lnTo>
                    <a:pt x="882" y="314"/>
                  </a:lnTo>
                  <a:lnTo>
                    <a:pt x="878" y="312"/>
                  </a:lnTo>
                  <a:lnTo>
                    <a:pt x="874" y="312"/>
                  </a:lnTo>
                  <a:lnTo>
                    <a:pt x="870" y="312"/>
                  </a:lnTo>
                  <a:lnTo>
                    <a:pt x="830" y="310"/>
                  </a:lnTo>
                  <a:lnTo>
                    <a:pt x="826" y="308"/>
                  </a:lnTo>
                  <a:lnTo>
                    <a:pt x="820" y="308"/>
                  </a:lnTo>
                  <a:lnTo>
                    <a:pt x="818" y="308"/>
                  </a:lnTo>
                  <a:lnTo>
                    <a:pt x="814" y="312"/>
                  </a:lnTo>
                  <a:lnTo>
                    <a:pt x="812" y="314"/>
                  </a:lnTo>
                  <a:lnTo>
                    <a:pt x="810" y="318"/>
                  </a:lnTo>
                  <a:lnTo>
                    <a:pt x="810" y="320"/>
                  </a:lnTo>
                  <a:lnTo>
                    <a:pt x="810" y="324"/>
                  </a:lnTo>
                  <a:lnTo>
                    <a:pt x="808" y="326"/>
                  </a:lnTo>
                  <a:lnTo>
                    <a:pt x="806" y="328"/>
                  </a:lnTo>
                  <a:lnTo>
                    <a:pt x="806" y="332"/>
                  </a:lnTo>
                  <a:lnTo>
                    <a:pt x="806" y="336"/>
                  </a:lnTo>
                  <a:lnTo>
                    <a:pt x="806" y="340"/>
                  </a:lnTo>
                  <a:lnTo>
                    <a:pt x="806" y="342"/>
                  </a:lnTo>
                  <a:lnTo>
                    <a:pt x="806" y="344"/>
                  </a:lnTo>
                  <a:lnTo>
                    <a:pt x="810" y="348"/>
                  </a:lnTo>
                  <a:lnTo>
                    <a:pt x="812" y="354"/>
                  </a:lnTo>
                  <a:lnTo>
                    <a:pt x="814" y="358"/>
                  </a:lnTo>
                  <a:lnTo>
                    <a:pt x="814" y="362"/>
                  </a:lnTo>
                  <a:lnTo>
                    <a:pt x="814" y="366"/>
                  </a:lnTo>
                  <a:lnTo>
                    <a:pt x="808" y="388"/>
                  </a:lnTo>
                  <a:lnTo>
                    <a:pt x="804" y="402"/>
                  </a:lnTo>
                  <a:lnTo>
                    <a:pt x="802" y="408"/>
                  </a:lnTo>
                  <a:lnTo>
                    <a:pt x="806" y="416"/>
                  </a:lnTo>
                  <a:lnTo>
                    <a:pt x="810" y="430"/>
                  </a:lnTo>
                  <a:lnTo>
                    <a:pt x="814" y="446"/>
                  </a:lnTo>
                  <a:lnTo>
                    <a:pt x="816" y="458"/>
                  </a:lnTo>
                  <a:lnTo>
                    <a:pt x="818" y="462"/>
                  </a:lnTo>
                  <a:lnTo>
                    <a:pt x="818" y="470"/>
                  </a:lnTo>
                  <a:lnTo>
                    <a:pt x="816" y="474"/>
                  </a:lnTo>
                  <a:lnTo>
                    <a:pt x="814" y="478"/>
                  </a:lnTo>
                  <a:lnTo>
                    <a:pt x="812" y="482"/>
                  </a:lnTo>
                  <a:lnTo>
                    <a:pt x="810" y="482"/>
                  </a:lnTo>
                  <a:lnTo>
                    <a:pt x="808" y="484"/>
                  </a:lnTo>
                  <a:lnTo>
                    <a:pt x="806" y="484"/>
                  </a:lnTo>
                  <a:lnTo>
                    <a:pt x="804" y="490"/>
                  </a:lnTo>
                  <a:lnTo>
                    <a:pt x="800" y="496"/>
                  </a:lnTo>
                  <a:lnTo>
                    <a:pt x="796" y="500"/>
                  </a:lnTo>
                  <a:lnTo>
                    <a:pt x="792" y="502"/>
                  </a:lnTo>
                  <a:lnTo>
                    <a:pt x="788" y="504"/>
                  </a:lnTo>
                  <a:lnTo>
                    <a:pt x="790" y="506"/>
                  </a:lnTo>
                  <a:lnTo>
                    <a:pt x="790" y="510"/>
                  </a:lnTo>
                  <a:lnTo>
                    <a:pt x="790" y="514"/>
                  </a:lnTo>
                  <a:lnTo>
                    <a:pt x="790" y="520"/>
                  </a:lnTo>
                  <a:lnTo>
                    <a:pt x="790" y="524"/>
                  </a:lnTo>
                  <a:lnTo>
                    <a:pt x="790" y="530"/>
                  </a:lnTo>
                  <a:lnTo>
                    <a:pt x="790" y="532"/>
                  </a:lnTo>
                  <a:lnTo>
                    <a:pt x="790" y="534"/>
                  </a:lnTo>
                  <a:lnTo>
                    <a:pt x="790" y="540"/>
                  </a:lnTo>
                  <a:lnTo>
                    <a:pt x="792" y="544"/>
                  </a:lnTo>
                  <a:lnTo>
                    <a:pt x="794" y="548"/>
                  </a:lnTo>
                  <a:lnTo>
                    <a:pt x="798" y="552"/>
                  </a:lnTo>
                  <a:lnTo>
                    <a:pt x="800" y="554"/>
                  </a:lnTo>
                  <a:lnTo>
                    <a:pt x="800" y="562"/>
                  </a:lnTo>
                  <a:lnTo>
                    <a:pt x="798" y="568"/>
                  </a:lnTo>
                  <a:lnTo>
                    <a:pt x="794" y="572"/>
                  </a:lnTo>
                  <a:lnTo>
                    <a:pt x="792" y="576"/>
                  </a:lnTo>
                  <a:lnTo>
                    <a:pt x="790" y="578"/>
                  </a:lnTo>
                  <a:lnTo>
                    <a:pt x="786" y="582"/>
                  </a:lnTo>
                  <a:lnTo>
                    <a:pt x="782" y="584"/>
                  </a:lnTo>
                  <a:lnTo>
                    <a:pt x="778" y="584"/>
                  </a:lnTo>
                  <a:lnTo>
                    <a:pt x="776" y="582"/>
                  </a:lnTo>
                  <a:lnTo>
                    <a:pt x="774" y="580"/>
                  </a:lnTo>
                  <a:lnTo>
                    <a:pt x="772" y="578"/>
                  </a:lnTo>
                  <a:lnTo>
                    <a:pt x="770" y="576"/>
                  </a:lnTo>
                  <a:lnTo>
                    <a:pt x="770" y="574"/>
                  </a:lnTo>
                  <a:lnTo>
                    <a:pt x="768" y="570"/>
                  </a:lnTo>
                  <a:lnTo>
                    <a:pt x="766" y="566"/>
                  </a:lnTo>
                  <a:lnTo>
                    <a:pt x="764" y="562"/>
                  </a:lnTo>
                  <a:lnTo>
                    <a:pt x="764" y="560"/>
                  </a:lnTo>
                  <a:lnTo>
                    <a:pt x="762" y="558"/>
                  </a:lnTo>
                  <a:lnTo>
                    <a:pt x="758" y="556"/>
                  </a:lnTo>
                  <a:lnTo>
                    <a:pt x="754" y="554"/>
                  </a:lnTo>
                  <a:lnTo>
                    <a:pt x="752" y="550"/>
                  </a:lnTo>
                  <a:lnTo>
                    <a:pt x="752" y="548"/>
                  </a:lnTo>
                  <a:lnTo>
                    <a:pt x="752" y="546"/>
                  </a:lnTo>
                  <a:lnTo>
                    <a:pt x="752" y="544"/>
                  </a:lnTo>
                  <a:lnTo>
                    <a:pt x="752" y="542"/>
                  </a:lnTo>
                  <a:lnTo>
                    <a:pt x="750" y="540"/>
                  </a:lnTo>
                  <a:lnTo>
                    <a:pt x="748" y="534"/>
                  </a:lnTo>
                  <a:lnTo>
                    <a:pt x="746" y="530"/>
                  </a:lnTo>
                  <a:lnTo>
                    <a:pt x="746" y="524"/>
                  </a:lnTo>
                  <a:lnTo>
                    <a:pt x="744" y="522"/>
                  </a:lnTo>
                  <a:lnTo>
                    <a:pt x="744" y="520"/>
                  </a:lnTo>
                  <a:lnTo>
                    <a:pt x="744" y="510"/>
                  </a:lnTo>
                  <a:lnTo>
                    <a:pt x="742" y="504"/>
                  </a:lnTo>
                  <a:lnTo>
                    <a:pt x="738" y="500"/>
                  </a:lnTo>
                  <a:lnTo>
                    <a:pt x="736" y="496"/>
                  </a:lnTo>
                  <a:lnTo>
                    <a:pt x="732" y="494"/>
                  </a:lnTo>
                  <a:lnTo>
                    <a:pt x="730" y="492"/>
                  </a:lnTo>
                  <a:lnTo>
                    <a:pt x="728" y="492"/>
                  </a:lnTo>
                  <a:lnTo>
                    <a:pt x="726" y="492"/>
                  </a:lnTo>
                  <a:lnTo>
                    <a:pt x="714" y="490"/>
                  </a:lnTo>
                  <a:lnTo>
                    <a:pt x="702" y="490"/>
                  </a:lnTo>
                  <a:lnTo>
                    <a:pt x="690" y="492"/>
                  </a:lnTo>
                  <a:lnTo>
                    <a:pt x="686" y="492"/>
                  </a:lnTo>
                  <a:lnTo>
                    <a:pt x="670" y="488"/>
                  </a:lnTo>
                  <a:lnTo>
                    <a:pt x="660" y="478"/>
                  </a:lnTo>
                  <a:lnTo>
                    <a:pt x="652" y="468"/>
                  </a:lnTo>
                  <a:lnTo>
                    <a:pt x="650" y="458"/>
                  </a:lnTo>
                  <a:lnTo>
                    <a:pt x="650" y="456"/>
                  </a:lnTo>
                  <a:lnTo>
                    <a:pt x="644" y="446"/>
                  </a:lnTo>
                  <a:lnTo>
                    <a:pt x="640" y="440"/>
                  </a:lnTo>
                  <a:lnTo>
                    <a:pt x="636" y="434"/>
                  </a:lnTo>
                  <a:lnTo>
                    <a:pt x="630" y="430"/>
                  </a:lnTo>
                  <a:lnTo>
                    <a:pt x="628" y="428"/>
                  </a:lnTo>
                  <a:lnTo>
                    <a:pt x="624" y="428"/>
                  </a:lnTo>
                  <a:lnTo>
                    <a:pt x="622" y="420"/>
                  </a:lnTo>
                  <a:lnTo>
                    <a:pt x="620" y="416"/>
                  </a:lnTo>
                  <a:lnTo>
                    <a:pt x="618" y="412"/>
                  </a:lnTo>
                  <a:lnTo>
                    <a:pt x="616" y="410"/>
                  </a:lnTo>
                  <a:lnTo>
                    <a:pt x="608" y="412"/>
                  </a:lnTo>
                  <a:lnTo>
                    <a:pt x="602" y="410"/>
                  </a:lnTo>
                  <a:lnTo>
                    <a:pt x="598" y="408"/>
                  </a:lnTo>
                  <a:lnTo>
                    <a:pt x="594" y="402"/>
                  </a:lnTo>
                  <a:lnTo>
                    <a:pt x="592" y="398"/>
                  </a:lnTo>
                  <a:lnTo>
                    <a:pt x="592" y="392"/>
                  </a:lnTo>
                  <a:lnTo>
                    <a:pt x="590" y="388"/>
                  </a:lnTo>
                  <a:lnTo>
                    <a:pt x="590" y="386"/>
                  </a:lnTo>
                  <a:lnTo>
                    <a:pt x="590" y="384"/>
                  </a:lnTo>
                  <a:lnTo>
                    <a:pt x="592" y="372"/>
                  </a:lnTo>
                  <a:lnTo>
                    <a:pt x="598" y="358"/>
                  </a:lnTo>
                  <a:lnTo>
                    <a:pt x="608" y="342"/>
                  </a:lnTo>
                  <a:lnTo>
                    <a:pt x="618" y="330"/>
                  </a:lnTo>
                  <a:lnTo>
                    <a:pt x="624" y="320"/>
                  </a:lnTo>
                  <a:lnTo>
                    <a:pt x="628" y="318"/>
                  </a:lnTo>
                  <a:lnTo>
                    <a:pt x="634" y="316"/>
                  </a:lnTo>
                  <a:lnTo>
                    <a:pt x="638" y="312"/>
                  </a:lnTo>
                  <a:lnTo>
                    <a:pt x="642" y="308"/>
                  </a:lnTo>
                  <a:lnTo>
                    <a:pt x="644" y="306"/>
                  </a:lnTo>
                  <a:lnTo>
                    <a:pt x="644" y="304"/>
                  </a:lnTo>
                  <a:lnTo>
                    <a:pt x="646" y="302"/>
                  </a:lnTo>
                  <a:lnTo>
                    <a:pt x="644" y="298"/>
                  </a:lnTo>
                  <a:lnTo>
                    <a:pt x="644" y="296"/>
                  </a:lnTo>
                  <a:lnTo>
                    <a:pt x="646" y="294"/>
                  </a:lnTo>
                  <a:lnTo>
                    <a:pt x="646" y="292"/>
                  </a:lnTo>
                  <a:lnTo>
                    <a:pt x="648" y="292"/>
                  </a:lnTo>
                  <a:lnTo>
                    <a:pt x="650" y="292"/>
                  </a:lnTo>
                  <a:lnTo>
                    <a:pt x="652" y="290"/>
                  </a:lnTo>
                  <a:lnTo>
                    <a:pt x="656" y="292"/>
                  </a:lnTo>
                  <a:lnTo>
                    <a:pt x="662" y="292"/>
                  </a:lnTo>
                  <a:lnTo>
                    <a:pt x="666" y="294"/>
                  </a:lnTo>
                  <a:lnTo>
                    <a:pt x="670" y="296"/>
                  </a:lnTo>
                  <a:lnTo>
                    <a:pt x="672" y="296"/>
                  </a:lnTo>
                  <a:lnTo>
                    <a:pt x="674" y="298"/>
                  </a:lnTo>
                  <a:lnTo>
                    <a:pt x="678" y="292"/>
                  </a:lnTo>
                  <a:lnTo>
                    <a:pt x="682" y="282"/>
                  </a:lnTo>
                  <a:lnTo>
                    <a:pt x="682" y="270"/>
                  </a:lnTo>
                  <a:lnTo>
                    <a:pt x="682" y="266"/>
                  </a:lnTo>
                  <a:lnTo>
                    <a:pt x="684" y="250"/>
                  </a:lnTo>
                  <a:lnTo>
                    <a:pt x="690" y="238"/>
                  </a:lnTo>
                  <a:lnTo>
                    <a:pt x="698" y="230"/>
                  </a:lnTo>
                  <a:lnTo>
                    <a:pt x="700" y="226"/>
                  </a:lnTo>
                  <a:lnTo>
                    <a:pt x="702" y="220"/>
                  </a:lnTo>
                  <a:lnTo>
                    <a:pt x="704" y="218"/>
                  </a:lnTo>
                  <a:lnTo>
                    <a:pt x="704" y="216"/>
                  </a:lnTo>
                  <a:lnTo>
                    <a:pt x="702" y="214"/>
                  </a:lnTo>
                  <a:lnTo>
                    <a:pt x="700" y="214"/>
                  </a:lnTo>
                  <a:lnTo>
                    <a:pt x="698" y="216"/>
                  </a:lnTo>
                  <a:lnTo>
                    <a:pt x="668" y="200"/>
                  </a:lnTo>
                  <a:lnTo>
                    <a:pt x="668" y="196"/>
                  </a:lnTo>
                  <a:lnTo>
                    <a:pt x="670" y="196"/>
                  </a:lnTo>
                  <a:lnTo>
                    <a:pt x="672" y="194"/>
                  </a:lnTo>
                  <a:lnTo>
                    <a:pt x="676" y="194"/>
                  </a:lnTo>
                  <a:lnTo>
                    <a:pt x="680" y="194"/>
                  </a:lnTo>
                  <a:lnTo>
                    <a:pt x="684" y="196"/>
                  </a:lnTo>
                  <a:lnTo>
                    <a:pt x="688" y="196"/>
                  </a:lnTo>
                  <a:lnTo>
                    <a:pt x="692" y="196"/>
                  </a:lnTo>
                  <a:lnTo>
                    <a:pt x="694" y="198"/>
                  </a:lnTo>
                  <a:lnTo>
                    <a:pt x="696" y="198"/>
                  </a:lnTo>
                  <a:lnTo>
                    <a:pt x="700" y="196"/>
                  </a:lnTo>
                  <a:lnTo>
                    <a:pt x="704" y="196"/>
                  </a:lnTo>
                  <a:lnTo>
                    <a:pt x="710" y="198"/>
                  </a:lnTo>
                  <a:lnTo>
                    <a:pt x="716" y="198"/>
                  </a:lnTo>
                  <a:lnTo>
                    <a:pt x="720" y="200"/>
                  </a:lnTo>
                  <a:lnTo>
                    <a:pt x="724" y="200"/>
                  </a:lnTo>
                  <a:lnTo>
                    <a:pt x="726" y="202"/>
                  </a:lnTo>
                  <a:lnTo>
                    <a:pt x="732" y="190"/>
                  </a:lnTo>
                  <a:lnTo>
                    <a:pt x="738" y="194"/>
                  </a:lnTo>
                  <a:lnTo>
                    <a:pt x="744" y="194"/>
                  </a:lnTo>
                  <a:lnTo>
                    <a:pt x="748" y="194"/>
                  </a:lnTo>
                  <a:lnTo>
                    <a:pt x="752" y="192"/>
                  </a:lnTo>
                  <a:lnTo>
                    <a:pt x="754" y="190"/>
                  </a:lnTo>
                  <a:lnTo>
                    <a:pt x="756" y="190"/>
                  </a:lnTo>
                  <a:lnTo>
                    <a:pt x="758" y="186"/>
                  </a:lnTo>
                  <a:lnTo>
                    <a:pt x="760" y="182"/>
                  </a:lnTo>
                  <a:lnTo>
                    <a:pt x="762" y="178"/>
                  </a:lnTo>
                  <a:lnTo>
                    <a:pt x="764" y="174"/>
                  </a:lnTo>
                  <a:lnTo>
                    <a:pt x="766" y="170"/>
                  </a:lnTo>
                  <a:lnTo>
                    <a:pt x="770" y="168"/>
                  </a:lnTo>
                  <a:lnTo>
                    <a:pt x="772" y="166"/>
                  </a:lnTo>
                  <a:lnTo>
                    <a:pt x="772" y="162"/>
                  </a:lnTo>
                  <a:lnTo>
                    <a:pt x="774" y="156"/>
                  </a:lnTo>
                  <a:lnTo>
                    <a:pt x="774" y="152"/>
                  </a:lnTo>
                  <a:lnTo>
                    <a:pt x="772" y="146"/>
                  </a:lnTo>
                  <a:lnTo>
                    <a:pt x="770" y="140"/>
                  </a:lnTo>
                  <a:lnTo>
                    <a:pt x="768" y="138"/>
                  </a:lnTo>
                  <a:lnTo>
                    <a:pt x="764" y="136"/>
                  </a:lnTo>
                  <a:lnTo>
                    <a:pt x="762" y="134"/>
                  </a:lnTo>
                  <a:lnTo>
                    <a:pt x="758" y="132"/>
                  </a:lnTo>
                  <a:lnTo>
                    <a:pt x="756" y="128"/>
                  </a:lnTo>
                  <a:lnTo>
                    <a:pt x="756" y="124"/>
                  </a:lnTo>
                  <a:lnTo>
                    <a:pt x="756" y="120"/>
                  </a:lnTo>
                  <a:lnTo>
                    <a:pt x="758" y="118"/>
                  </a:lnTo>
                  <a:lnTo>
                    <a:pt x="764" y="114"/>
                  </a:lnTo>
                  <a:lnTo>
                    <a:pt x="766" y="114"/>
                  </a:lnTo>
                  <a:lnTo>
                    <a:pt x="768" y="114"/>
                  </a:lnTo>
                  <a:lnTo>
                    <a:pt x="770" y="114"/>
                  </a:lnTo>
                  <a:lnTo>
                    <a:pt x="772" y="112"/>
                  </a:lnTo>
                  <a:lnTo>
                    <a:pt x="774" y="110"/>
                  </a:lnTo>
                  <a:lnTo>
                    <a:pt x="774" y="106"/>
                  </a:lnTo>
                  <a:lnTo>
                    <a:pt x="774" y="102"/>
                  </a:lnTo>
                  <a:lnTo>
                    <a:pt x="772" y="100"/>
                  </a:lnTo>
                  <a:lnTo>
                    <a:pt x="770" y="98"/>
                  </a:lnTo>
                  <a:lnTo>
                    <a:pt x="766" y="96"/>
                  </a:lnTo>
                  <a:lnTo>
                    <a:pt x="764" y="94"/>
                  </a:lnTo>
                  <a:lnTo>
                    <a:pt x="762" y="94"/>
                  </a:lnTo>
                  <a:lnTo>
                    <a:pt x="760" y="96"/>
                  </a:lnTo>
                  <a:lnTo>
                    <a:pt x="758" y="72"/>
                  </a:lnTo>
                  <a:lnTo>
                    <a:pt x="754" y="74"/>
                  </a:lnTo>
                  <a:lnTo>
                    <a:pt x="750" y="74"/>
                  </a:lnTo>
                  <a:lnTo>
                    <a:pt x="744" y="74"/>
                  </a:lnTo>
                  <a:lnTo>
                    <a:pt x="740" y="72"/>
                  </a:lnTo>
                  <a:lnTo>
                    <a:pt x="736" y="70"/>
                  </a:lnTo>
                  <a:lnTo>
                    <a:pt x="732" y="70"/>
                  </a:lnTo>
                  <a:lnTo>
                    <a:pt x="730" y="70"/>
                  </a:lnTo>
                  <a:lnTo>
                    <a:pt x="734" y="100"/>
                  </a:lnTo>
                  <a:lnTo>
                    <a:pt x="732" y="102"/>
                  </a:lnTo>
                  <a:lnTo>
                    <a:pt x="728" y="106"/>
                  </a:lnTo>
                  <a:lnTo>
                    <a:pt x="726" y="112"/>
                  </a:lnTo>
                  <a:lnTo>
                    <a:pt x="722" y="120"/>
                  </a:lnTo>
                  <a:lnTo>
                    <a:pt x="718" y="132"/>
                  </a:lnTo>
                  <a:lnTo>
                    <a:pt x="718" y="134"/>
                  </a:lnTo>
                  <a:lnTo>
                    <a:pt x="716" y="136"/>
                  </a:lnTo>
                  <a:lnTo>
                    <a:pt x="714" y="138"/>
                  </a:lnTo>
                  <a:lnTo>
                    <a:pt x="710" y="140"/>
                  </a:lnTo>
                  <a:lnTo>
                    <a:pt x="708" y="138"/>
                  </a:lnTo>
                  <a:lnTo>
                    <a:pt x="704" y="136"/>
                  </a:lnTo>
                  <a:lnTo>
                    <a:pt x="700" y="132"/>
                  </a:lnTo>
                  <a:lnTo>
                    <a:pt x="696" y="98"/>
                  </a:lnTo>
                  <a:lnTo>
                    <a:pt x="694" y="96"/>
                  </a:lnTo>
                  <a:lnTo>
                    <a:pt x="694" y="94"/>
                  </a:lnTo>
                  <a:lnTo>
                    <a:pt x="692" y="92"/>
                  </a:lnTo>
                  <a:lnTo>
                    <a:pt x="692" y="94"/>
                  </a:lnTo>
                  <a:lnTo>
                    <a:pt x="690" y="96"/>
                  </a:lnTo>
                  <a:lnTo>
                    <a:pt x="688" y="102"/>
                  </a:lnTo>
                  <a:lnTo>
                    <a:pt x="686" y="104"/>
                  </a:lnTo>
                  <a:lnTo>
                    <a:pt x="686" y="106"/>
                  </a:lnTo>
                  <a:lnTo>
                    <a:pt x="682" y="110"/>
                  </a:lnTo>
                  <a:lnTo>
                    <a:pt x="680" y="112"/>
                  </a:lnTo>
                  <a:lnTo>
                    <a:pt x="678" y="114"/>
                  </a:lnTo>
                  <a:lnTo>
                    <a:pt x="676" y="116"/>
                  </a:lnTo>
                  <a:lnTo>
                    <a:pt x="674" y="116"/>
                  </a:lnTo>
                  <a:lnTo>
                    <a:pt x="672" y="114"/>
                  </a:lnTo>
                  <a:lnTo>
                    <a:pt x="670" y="110"/>
                  </a:lnTo>
                  <a:lnTo>
                    <a:pt x="670" y="106"/>
                  </a:lnTo>
                  <a:lnTo>
                    <a:pt x="670" y="100"/>
                  </a:lnTo>
                  <a:lnTo>
                    <a:pt x="670" y="98"/>
                  </a:lnTo>
                  <a:lnTo>
                    <a:pt x="668" y="96"/>
                  </a:lnTo>
                  <a:lnTo>
                    <a:pt x="666" y="96"/>
                  </a:lnTo>
                  <a:lnTo>
                    <a:pt x="664" y="98"/>
                  </a:lnTo>
                  <a:lnTo>
                    <a:pt x="662" y="98"/>
                  </a:lnTo>
                  <a:lnTo>
                    <a:pt x="660" y="100"/>
                  </a:lnTo>
                  <a:lnTo>
                    <a:pt x="658" y="100"/>
                  </a:lnTo>
                  <a:lnTo>
                    <a:pt x="654" y="100"/>
                  </a:lnTo>
                  <a:lnTo>
                    <a:pt x="652" y="98"/>
                  </a:lnTo>
                  <a:lnTo>
                    <a:pt x="648" y="96"/>
                  </a:lnTo>
                  <a:lnTo>
                    <a:pt x="646" y="94"/>
                  </a:lnTo>
                  <a:lnTo>
                    <a:pt x="644" y="92"/>
                  </a:lnTo>
                  <a:lnTo>
                    <a:pt x="644" y="90"/>
                  </a:lnTo>
                  <a:lnTo>
                    <a:pt x="646" y="88"/>
                  </a:lnTo>
                  <a:lnTo>
                    <a:pt x="648" y="82"/>
                  </a:lnTo>
                  <a:lnTo>
                    <a:pt x="650" y="76"/>
                  </a:lnTo>
                  <a:lnTo>
                    <a:pt x="650" y="70"/>
                  </a:lnTo>
                  <a:lnTo>
                    <a:pt x="650" y="64"/>
                  </a:lnTo>
                  <a:lnTo>
                    <a:pt x="650" y="60"/>
                  </a:lnTo>
                  <a:lnTo>
                    <a:pt x="650" y="58"/>
                  </a:lnTo>
                  <a:lnTo>
                    <a:pt x="648" y="56"/>
                  </a:lnTo>
                  <a:lnTo>
                    <a:pt x="646" y="52"/>
                  </a:lnTo>
                  <a:lnTo>
                    <a:pt x="644" y="48"/>
                  </a:lnTo>
                  <a:lnTo>
                    <a:pt x="644" y="44"/>
                  </a:lnTo>
                  <a:lnTo>
                    <a:pt x="644" y="42"/>
                  </a:lnTo>
                  <a:lnTo>
                    <a:pt x="642" y="34"/>
                  </a:lnTo>
                  <a:lnTo>
                    <a:pt x="638" y="26"/>
                  </a:lnTo>
                  <a:lnTo>
                    <a:pt x="632" y="16"/>
                  </a:lnTo>
                  <a:lnTo>
                    <a:pt x="626" y="10"/>
                  </a:lnTo>
                  <a:lnTo>
                    <a:pt x="624" y="8"/>
                  </a:lnTo>
                  <a:lnTo>
                    <a:pt x="622" y="2"/>
                  </a:lnTo>
                  <a:lnTo>
                    <a:pt x="620" y="0"/>
                  </a:lnTo>
                  <a:lnTo>
                    <a:pt x="618" y="0"/>
                  </a:lnTo>
                  <a:lnTo>
                    <a:pt x="616" y="0"/>
                  </a:lnTo>
                  <a:lnTo>
                    <a:pt x="614" y="0"/>
                  </a:lnTo>
                  <a:lnTo>
                    <a:pt x="612" y="2"/>
                  </a:lnTo>
                  <a:lnTo>
                    <a:pt x="610" y="4"/>
                  </a:lnTo>
                  <a:lnTo>
                    <a:pt x="608" y="4"/>
                  </a:lnTo>
                  <a:lnTo>
                    <a:pt x="604" y="6"/>
                  </a:lnTo>
                  <a:lnTo>
                    <a:pt x="604" y="10"/>
                  </a:lnTo>
                  <a:lnTo>
                    <a:pt x="602" y="14"/>
                  </a:lnTo>
                  <a:lnTo>
                    <a:pt x="602" y="20"/>
                  </a:lnTo>
                  <a:lnTo>
                    <a:pt x="600" y="22"/>
                  </a:lnTo>
                  <a:lnTo>
                    <a:pt x="600" y="24"/>
                  </a:lnTo>
                  <a:lnTo>
                    <a:pt x="594" y="28"/>
                  </a:lnTo>
                  <a:lnTo>
                    <a:pt x="590" y="34"/>
                  </a:lnTo>
                  <a:lnTo>
                    <a:pt x="588" y="40"/>
                  </a:lnTo>
                  <a:lnTo>
                    <a:pt x="588" y="44"/>
                  </a:lnTo>
                  <a:lnTo>
                    <a:pt x="588" y="48"/>
                  </a:lnTo>
                  <a:lnTo>
                    <a:pt x="588" y="50"/>
                  </a:lnTo>
                  <a:lnTo>
                    <a:pt x="588" y="52"/>
                  </a:lnTo>
                  <a:lnTo>
                    <a:pt x="590" y="68"/>
                  </a:lnTo>
                  <a:lnTo>
                    <a:pt x="598" y="78"/>
                  </a:lnTo>
                  <a:lnTo>
                    <a:pt x="606" y="84"/>
                  </a:lnTo>
                  <a:lnTo>
                    <a:pt x="612" y="86"/>
                  </a:lnTo>
                  <a:lnTo>
                    <a:pt x="616" y="88"/>
                  </a:lnTo>
                  <a:lnTo>
                    <a:pt x="610" y="92"/>
                  </a:lnTo>
                  <a:lnTo>
                    <a:pt x="608" y="98"/>
                  </a:lnTo>
                  <a:lnTo>
                    <a:pt x="608" y="102"/>
                  </a:lnTo>
                  <a:lnTo>
                    <a:pt x="610" y="106"/>
                  </a:lnTo>
                  <a:lnTo>
                    <a:pt x="612" y="108"/>
                  </a:lnTo>
                  <a:lnTo>
                    <a:pt x="616" y="112"/>
                  </a:lnTo>
                  <a:lnTo>
                    <a:pt x="618" y="114"/>
                  </a:lnTo>
                  <a:lnTo>
                    <a:pt x="622" y="114"/>
                  </a:lnTo>
                  <a:lnTo>
                    <a:pt x="624" y="116"/>
                  </a:lnTo>
                  <a:lnTo>
                    <a:pt x="628" y="118"/>
                  </a:lnTo>
                  <a:lnTo>
                    <a:pt x="630" y="120"/>
                  </a:lnTo>
                  <a:lnTo>
                    <a:pt x="630" y="122"/>
                  </a:lnTo>
                  <a:lnTo>
                    <a:pt x="630" y="124"/>
                  </a:lnTo>
                  <a:lnTo>
                    <a:pt x="630" y="128"/>
                  </a:lnTo>
                  <a:lnTo>
                    <a:pt x="628" y="130"/>
                  </a:lnTo>
                  <a:lnTo>
                    <a:pt x="624" y="134"/>
                  </a:lnTo>
                  <a:lnTo>
                    <a:pt x="614" y="140"/>
                  </a:lnTo>
                  <a:lnTo>
                    <a:pt x="606" y="146"/>
                  </a:lnTo>
                  <a:lnTo>
                    <a:pt x="598" y="150"/>
                  </a:lnTo>
                  <a:lnTo>
                    <a:pt x="594" y="152"/>
                  </a:lnTo>
                  <a:lnTo>
                    <a:pt x="588" y="150"/>
                  </a:lnTo>
                  <a:lnTo>
                    <a:pt x="584" y="150"/>
                  </a:lnTo>
                  <a:lnTo>
                    <a:pt x="582" y="150"/>
                  </a:lnTo>
                  <a:lnTo>
                    <a:pt x="582" y="148"/>
                  </a:lnTo>
                  <a:lnTo>
                    <a:pt x="584" y="124"/>
                  </a:lnTo>
                  <a:lnTo>
                    <a:pt x="568" y="124"/>
                  </a:lnTo>
                  <a:lnTo>
                    <a:pt x="562" y="124"/>
                  </a:lnTo>
                  <a:lnTo>
                    <a:pt x="558" y="124"/>
                  </a:lnTo>
                  <a:lnTo>
                    <a:pt x="556" y="124"/>
                  </a:lnTo>
                  <a:lnTo>
                    <a:pt x="554" y="126"/>
                  </a:lnTo>
                  <a:lnTo>
                    <a:pt x="552" y="128"/>
                  </a:lnTo>
                  <a:lnTo>
                    <a:pt x="554" y="138"/>
                  </a:lnTo>
                  <a:lnTo>
                    <a:pt x="554" y="144"/>
                  </a:lnTo>
                  <a:lnTo>
                    <a:pt x="552" y="148"/>
                  </a:lnTo>
                  <a:lnTo>
                    <a:pt x="552" y="152"/>
                  </a:lnTo>
                  <a:lnTo>
                    <a:pt x="550" y="152"/>
                  </a:lnTo>
                  <a:lnTo>
                    <a:pt x="548" y="152"/>
                  </a:lnTo>
                  <a:lnTo>
                    <a:pt x="546" y="152"/>
                  </a:lnTo>
                  <a:lnTo>
                    <a:pt x="544" y="152"/>
                  </a:lnTo>
                  <a:lnTo>
                    <a:pt x="544" y="150"/>
                  </a:lnTo>
                  <a:lnTo>
                    <a:pt x="542" y="150"/>
                  </a:lnTo>
                  <a:lnTo>
                    <a:pt x="536" y="146"/>
                  </a:lnTo>
                  <a:lnTo>
                    <a:pt x="532" y="144"/>
                  </a:lnTo>
                  <a:lnTo>
                    <a:pt x="528" y="144"/>
                  </a:lnTo>
                  <a:lnTo>
                    <a:pt x="526" y="144"/>
                  </a:lnTo>
                  <a:lnTo>
                    <a:pt x="524" y="146"/>
                  </a:lnTo>
                  <a:lnTo>
                    <a:pt x="522" y="148"/>
                  </a:lnTo>
                  <a:lnTo>
                    <a:pt x="516" y="152"/>
                  </a:lnTo>
                  <a:lnTo>
                    <a:pt x="512" y="154"/>
                  </a:lnTo>
                  <a:lnTo>
                    <a:pt x="508" y="154"/>
                  </a:lnTo>
                  <a:lnTo>
                    <a:pt x="506" y="154"/>
                  </a:lnTo>
                  <a:lnTo>
                    <a:pt x="504" y="152"/>
                  </a:lnTo>
                  <a:lnTo>
                    <a:pt x="502" y="150"/>
                  </a:lnTo>
                  <a:lnTo>
                    <a:pt x="500" y="148"/>
                  </a:lnTo>
                  <a:lnTo>
                    <a:pt x="500" y="146"/>
                  </a:lnTo>
                  <a:lnTo>
                    <a:pt x="498" y="140"/>
                  </a:lnTo>
                  <a:lnTo>
                    <a:pt x="494" y="136"/>
                  </a:lnTo>
                  <a:lnTo>
                    <a:pt x="492" y="134"/>
                  </a:lnTo>
                  <a:lnTo>
                    <a:pt x="488" y="134"/>
                  </a:lnTo>
                  <a:lnTo>
                    <a:pt x="486" y="134"/>
                  </a:lnTo>
                  <a:lnTo>
                    <a:pt x="484" y="134"/>
                  </a:lnTo>
                  <a:lnTo>
                    <a:pt x="482" y="136"/>
                  </a:lnTo>
                  <a:lnTo>
                    <a:pt x="474" y="132"/>
                  </a:lnTo>
                  <a:lnTo>
                    <a:pt x="468" y="130"/>
                  </a:lnTo>
                  <a:lnTo>
                    <a:pt x="466" y="126"/>
                  </a:lnTo>
                  <a:lnTo>
                    <a:pt x="464" y="124"/>
                  </a:lnTo>
                  <a:lnTo>
                    <a:pt x="464" y="122"/>
                  </a:lnTo>
                  <a:lnTo>
                    <a:pt x="464" y="120"/>
                  </a:lnTo>
                  <a:lnTo>
                    <a:pt x="462" y="114"/>
                  </a:lnTo>
                  <a:lnTo>
                    <a:pt x="460" y="110"/>
                  </a:lnTo>
                  <a:lnTo>
                    <a:pt x="458" y="108"/>
                  </a:lnTo>
                  <a:lnTo>
                    <a:pt x="456" y="108"/>
                  </a:lnTo>
                  <a:lnTo>
                    <a:pt x="452" y="108"/>
                  </a:lnTo>
                  <a:lnTo>
                    <a:pt x="450" y="110"/>
                  </a:lnTo>
                  <a:lnTo>
                    <a:pt x="448" y="110"/>
                  </a:lnTo>
                  <a:lnTo>
                    <a:pt x="440" y="110"/>
                  </a:lnTo>
                  <a:lnTo>
                    <a:pt x="434" y="112"/>
                  </a:lnTo>
                  <a:lnTo>
                    <a:pt x="430" y="114"/>
                  </a:lnTo>
                  <a:lnTo>
                    <a:pt x="426" y="116"/>
                  </a:lnTo>
                  <a:lnTo>
                    <a:pt x="424" y="120"/>
                  </a:lnTo>
                  <a:lnTo>
                    <a:pt x="424" y="124"/>
                  </a:lnTo>
                  <a:lnTo>
                    <a:pt x="424" y="128"/>
                  </a:lnTo>
                  <a:lnTo>
                    <a:pt x="424" y="130"/>
                  </a:lnTo>
                  <a:lnTo>
                    <a:pt x="424" y="134"/>
                  </a:lnTo>
                  <a:lnTo>
                    <a:pt x="424" y="136"/>
                  </a:lnTo>
                  <a:lnTo>
                    <a:pt x="428" y="138"/>
                  </a:lnTo>
                  <a:lnTo>
                    <a:pt x="430" y="142"/>
                  </a:lnTo>
                  <a:lnTo>
                    <a:pt x="430" y="144"/>
                  </a:lnTo>
                  <a:lnTo>
                    <a:pt x="428" y="148"/>
                  </a:lnTo>
                  <a:lnTo>
                    <a:pt x="426" y="150"/>
                  </a:lnTo>
                  <a:lnTo>
                    <a:pt x="426" y="152"/>
                  </a:lnTo>
                  <a:lnTo>
                    <a:pt x="424" y="152"/>
                  </a:lnTo>
                  <a:lnTo>
                    <a:pt x="424" y="178"/>
                  </a:lnTo>
                  <a:lnTo>
                    <a:pt x="422" y="182"/>
                  </a:lnTo>
                  <a:lnTo>
                    <a:pt x="422" y="186"/>
                  </a:lnTo>
                  <a:lnTo>
                    <a:pt x="420" y="186"/>
                  </a:lnTo>
                  <a:lnTo>
                    <a:pt x="414" y="172"/>
                  </a:lnTo>
                  <a:lnTo>
                    <a:pt x="406" y="158"/>
                  </a:lnTo>
                  <a:lnTo>
                    <a:pt x="400" y="144"/>
                  </a:lnTo>
                  <a:lnTo>
                    <a:pt x="394" y="138"/>
                  </a:lnTo>
                  <a:lnTo>
                    <a:pt x="392" y="136"/>
                  </a:lnTo>
                  <a:lnTo>
                    <a:pt x="390" y="138"/>
                  </a:lnTo>
                  <a:lnTo>
                    <a:pt x="388" y="140"/>
                  </a:lnTo>
                  <a:lnTo>
                    <a:pt x="386" y="144"/>
                  </a:lnTo>
                  <a:lnTo>
                    <a:pt x="386" y="148"/>
                  </a:lnTo>
                  <a:lnTo>
                    <a:pt x="384" y="150"/>
                  </a:lnTo>
                  <a:lnTo>
                    <a:pt x="384" y="152"/>
                  </a:lnTo>
                  <a:lnTo>
                    <a:pt x="380" y="148"/>
                  </a:lnTo>
                  <a:lnTo>
                    <a:pt x="376" y="148"/>
                  </a:lnTo>
                  <a:lnTo>
                    <a:pt x="370" y="148"/>
                  </a:lnTo>
                  <a:lnTo>
                    <a:pt x="366" y="148"/>
                  </a:lnTo>
                  <a:lnTo>
                    <a:pt x="362" y="148"/>
                  </a:lnTo>
                  <a:lnTo>
                    <a:pt x="358" y="150"/>
                  </a:lnTo>
                  <a:lnTo>
                    <a:pt x="348" y="150"/>
                  </a:lnTo>
                  <a:lnTo>
                    <a:pt x="342" y="148"/>
                  </a:lnTo>
                  <a:lnTo>
                    <a:pt x="340" y="148"/>
                  </a:lnTo>
                  <a:lnTo>
                    <a:pt x="338" y="146"/>
                  </a:lnTo>
                  <a:lnTo>
                    <a:pt x="336" y="144"/>
                  </a:lnTo>
                  <a:lnTo>
                    <a:pt x="336" y="142"/>
                  </a:lnTo>
                  <a:lnTo>
                    <a:pt x="338" y="140"/>
                  </a:lnTo>
                  <a:lnTo>
                    <a:pt x="340" y="140"/>
                  </a:lnTo>
                  <a:lnTo>
                    <a:pt x="342" y="138"/>
                  </a:lnTo>
                  <a:lnTo>
                    <a:pt x="346" y="130"/>
                  </a:lnTo>
                  <a:lnTo>
                    <a:pt x="350" y="124"/>
                  </a:lnTo>
                  <a:lnTo>
                    <a:pt x="350" y="120"/>
                  </a:lnTo>
                  <a:lnTo>
                    <a:pt x="350" y="116"/>
                  </a:lnTo>
                  <a:lnTo>
                    <a:pt x="348" y="112"/>
                  </a:lnTo>
                  <a:lnTo>
                    <a:pt x="346" y="110"/>
                  </a:lnTo>
                  <a:lnTo>
                    <a:pt x="344" y="108"/>
                  </a:lnTo>
                  <a:lnTo>
                    <a:pt x="342" y="108"/>
                  </a:lnTo>
                  <a:lnTo>
                    <a:pt x="340" y="106"/>
                  </a:lnTo>
                  <a:lnTo>
                    <a:pt x="334" y="102"/>
                  </a:lnTo>
                  <a:lnTo>
                    <a:pt x="332" y="100"/>
                  </a:lnTo>
                  <a:lnTo>
                    <a:pt x="330" y="98"/>
                  </a:lnTo>
                  <a:lnTo>
                    <a:pt x="328" y="98"/>
                  </a:lnTo>
                  <a:lnTo>
                    <a:pt x="328" y="100"/>
                  </a:lnTo>
                  <a:lnTo>
                    <a:pt x="326" y="100"/>
                  </a:lnTo>
                  <a:lnTo>
                    <a:pt x="326" y="102"/>
                  </a:lnTo>
                  <a:lnTo>
                    <a:pt x="326" y="104"/>
                  </a:lnTo>
                  <a:lnTo>
                    <a:pt x="328" y="104"/>
                  </a:lnTo>
                  <a:lnTo>
                    <a:pt x="328" y="106"/>
                  </a:lnTo>
                  <a:lnTo>
                    <a:pt x="328" y="110"/>
                  </a:lnTo>
                  <a:lnTo>
                    <a:pt x="326" y="112"/>
                  </a:lnTo>
                  <a:lnTo>
                    <a:pt x="326" y="114"/>
                  </a:lnTo>
                  <a:lnTo>
                    <a:pt x="324" y="114"/>
                  </a:lnTo>
                  <a:lnTo>
                    <a:pt x="322" y="112"/>
                  </a:lnTo>
                  <a:lnTo>
                    <a:pt x="320" y="112"/>
                  </a:lnTo>
                  <a:lnTo>
                    <a:pt x="318" y="110"/>
                  </a:lnTo>
                  <a:lnTo>
                    <a:pt x="316" y="108"/>
                  </a:lnTo>
                  <a:lnTo>
                    <a:pt x="298" y="94"/>
                  </a:lnTo>
                  <a:lnTo>
                    <a:pt x="282" y="84"/>
                  </a:lnTo>
                  <a:lnTo>
                    <a:pt x="268" y="78"/>
                  </a:lnTo>
                  <a:lnTo>
                    <a:pt x="262" y="76"/>
                  </a:lnTo>
                  <a:lnTo>
                    <a:pt x="252" y="74"/>
                  </a:lnTo>
                  <a:lnTo>
                    <a:pt x="244" y="72"/>
                  </a:lnTo>
                  <a:lnTo>
                    <a:pt x="240" y="70"/>
                  </a:lnTo>
                  <a:lnTo>
                    <a:pt x="236" y="68"/>
                  </a:lnTo>
                  <a:lnTo>
                    <a:pt x="234" y="66"/>
                  </a:lnTo>
                  <a:lnTo>
                    <a:pt x="232" y="66"/>
                  </a:lnTo>
                  <a:lnTo>
                    <a:pt x="228" y="62"/>
                  </a:lnTo>
                  <a:lnTo>
                    <a:pt x="224" y="62"/>
                  </a:lnTo>
                  <a:lnTo>
                    <a:pt x="222" y="62"/>
                  </a:lnTo>
                  <a:lnTo>
                    <a:pt x="222" y="64"/>
                  </a:lnTo>
                  <a:lnTo>
                    <a:pt x="220" y="66"/>
                  </a:lnTo>
                  <a:lnTo>
                    <a:pt x="220" y="68"/>
                  </a:lnTo>
                  <a:lnTo>
                    <a:pt x="220" y="72"/>
                  </a:lnTo>
                  <a:lnTo>
                    <a:pt x="222" y="74"/>
                  </a:lnTo>
                  <a:lnTo>
                    <a:pt x="222" y="76"/>
                  </a:lnTo>
                  <a:lnTo>
                    <a:pt x="220" y="80"/>
                  </a:lnTo>
                  <a:lnTo>
                    <a:pt x="218" y="82"/>
                  </a:lnTo>
                  <a:lnTo>
                    <a:pt x="216" y="84"/>
                  </a:lnTo>
                  <a:lnTo>
                    <a:pt x="214" y="82"/>
                  </a:lnTo>
                  <a:lnTo>
                    <a:pt x="212" y="82"/>
                  </a:lnTo>
                  <a:lnTo>
                    <a:pt x="212" y="80"/>
                  </a:lnTo>
                  <a:lnTo>
                    <a:pt x="208" y="72"/>
                  </a:lnTo>
                  <a:lnTo>
                    <a:pt x="200" y="60"/>
                  </a:lnTo>
                  <a:lnTo>
                    <a:pt x="194" y="52"/>
                  </a:lnTo>
                  <a:lnTo>
                    <a:pt x="190" y="48"/>
                  </a:lnTo>
                  <a:lnTo>
                    <a:pt x="186" y="44"/>
                  </a:lnTo>
                  <a:lnTo>
                    <a:pt x="182" y="44"/>
                  </a:lnTo>
                  <a:lnTo>
                    <a:pt x="180" y="44"/>
                  </a:lnTo>
                  <a:lnTo>
                    <a:pt x="178" y="46"/>
                  </a:lnTo>
                  <a:lnTo>
                    <a:pt x="180" y="48"/>
                  </a:lnTo>
                  <a:lnTo>
                    <a:pt x="180" y="50"/>
                  </a:lnTo>
                  <a:lnTo>
                    <a:pt x="180" y="52"/>
                  </a:lnTo>
                  <a:lnTo>
                    <a:pt x="182" y="54"/>
                  </a:lnTo>
                  <a:lnTo>
                    <a:pt x="182" y="56"/>
                  </a:lnTo>
                  <a:lnTo>
                    <a:pt x="180" y="62"/>
                  </a:lnTo>
                  <a:lnTo>
                    <a:pt x="178" y="66"/>
                  </a:lnTo>
                  <a:lnTo>
                    <a:pt x="176" y="68"/>
                  </a:lnTo>
                  <a:lnTo>
                    <a:pt x="174" y="68"/>
                  </a:lnTo>
                  <a:lnTo>
                    <a:pt x="170" y="66"/>
                  </a:lnTo>
                  <a:lnTo>
                    <a:pt x="168" y="64"/>
                  </a:lnTo>
                  <a:lnTo>
                    <a:pt x="166" y="62"/>
                  </a:lnTo>
                  <a:lnTo>
                    <a:pt x="166" y="60"/>
                  </a:lnTo>
                  <a:lnTo>
                    <a:pt x="162" y="58"/>
                  </a:lnTo>
                  <a:lnTo>
                    <a:pt x="158" y="58"/>
                  </a:lnTo>
                  <a:lnTo>
                    <a:pt x="156" y="58"/>
                  </a:lnTo>
                  <a:lnTo>
                    <a:pt x="152" y="60"/>
                  </a:lnTo>
                  <a:lnTo>
                    <a:pt x="150" y="62"/>
                  </a:lnTo>
                  <a:lnTo>
                    <a:pt x="150" y="64"/>
                  </a:lnTo>
                  <a:lnTo>
                    <a:pt x="148" y="66"/>
                  </a:lnTo>
                  <a:lnTo>
                    <a:pt x="144" y="68"/>
                  </a:lnTo>
                  <a:lnTo>
                    <a:pt x="142" y="72"/>
                  </a:lnTo>
                  <a:lnTo>
                    <a:pt x="138" y="74"/>
                  </a:lnTo>
                  <a:lnTo>
                    <a:pt x="136" y="76"/>
                  </a:lnTo>
                  <a:lnTo>
                    <a:pt x="134" y="76"/>
                  </a:lnTo>
                  <a:lnTo>
                    <a:pt x="124" y="78"/>
                  </a:lnTo>
                  <a:lnTo>
                    <a:pt x="112" y="84"/>
                  </a:lnTo>
                  <a:lnTo>
                    <a:pt x="102" y="92"/>
                  </a:lnTo>
                  <a:lnTo>
                    <a:pt x="96" y="98"/>
                  </a:lnTo>
                  <a:lnTo>
                    <a:pt x="92" y="100"/>
                  </a:lnTo>
                  <a:lnTo>
                    <a:pt x="86" y="104"/>
                  </a:lnTo>
                  <a:lnTo>
                    <a:pt x="80" y="108"/>
                  </a:lnTo>
                  <a:lnTo>
                    <a:pt x="76" y="108"/>
                  </a:lnTo>
                  <a:lnTo>
                    <a:pt x="72" y="108"/>
                  </a:lnTo>
                  <a:lnTo>
                    <a:pt x="68" y="108"/>
                  </a:lnTo>
                  <a:lnTo>
                    <a:pt x="66" y="106"/>
                  </a:lnTo>
                  <a:lnTo>
                    <a:pt x="60" y="100"/>
                  </a:lnTo>
                  <a:lnTo>
                    <a:pt x="52" y="94"/>
                  </a:lnTo>
                  <a:lnTo>
                    <a:pt x="42" y="88"/>
                  </a:lnTo>
                  <a:lnTo>
                    <a:pt x="34" y="84"/>
                  </a:lnTo>
                  <a:lnTo>
                    <a:pt x="32" y="82"/>
                  </a:lnTo>
                  <a:lnTo>
                    <a:pt x="22" y="80"/>
                  </a:lnTo>
                  <a:lnTo>
                    <a:pt x="12" y="76"/>
                  </a:lnTo>
                  <a:lnTo>
                    <a:pt x="2" y="72"/>
                  </a:lnTo>
                  <a:lnTo>
                    <a:pt x="0" y="72"/>
                  </a:lnTo>
                  <a:lnTo>
                    <a:pt x="0" y="364"/>
                  </a:lnTo>
                  <a:lnTo>
                    <a:pt x="12" y="364"/>
                  </a:lnTo>
                  <a:lnTo>
                    <a:pt x="20" y="370"/>
                  </a:lnTo>
                  <a:lnTo>
                    <a:pt x="30" y="376"/>
                  </a:lnTo>
                  <a:lnTo>
                    <a:pt x="40" y="384"/>
                  </a:lnTo>
                  <a:lnTo>
                    <a:pt x="50" y="392"/>
                  </a:lnTo>
                  <a:lnTo>
                    <a:pt x="58" y="398"/>
                  </a:lnTo>
                  <a:lnTo>
                    <a:pt x="60" y="400"/>
                  </a:lnTo>
                  <a:lnTo>
                    <a:pt x="64" y="400"/>
                  </a:lnTo>
                  <a:lnTo>
                    <a:pt x="70" y="396"/>
                  </a:lnTo>
                  <a:lnTo>
                    <a:pt x="74" y="394"/>
                  </a:lnTo>
                  <a:lnTo>
                    <a:pt x="78" y="390"/>
                  </a:lnTo>
                  <a:lnTo>
                    <a:pt x="80" y="388"/>
                  </a:lnTo>
                  <a:lnTo>
                    <a:pt x="82" y="388"/>
                  </a:lnTo>
                  <a:lnTo>
                    <a:pt x="88" y="392"/>
                  </a:lnTo>
                  <a:lnTo>
                    <a:pt x="96" y="402"/>
                  </a:lnTo>
                  <a:lnTo>
                    <a:pt x="106" y="414"/>
                  </a:lnTo>
                  <a:lnTo>
                    <a:pt x="116" y="428"/>
                  </a:lnTo>
                  <a:lnTo>
                    <a:pt x="124" y="440"/>
                  </a:lnTo>
                  <a:lnTo>
                    <a:pt x="130" y="448"/>
                  </a:lnTo>
                  <a:lnTo>
                    <a:pt x="132" y="452"/>
                  </a:lnTo>
                  <a:lnTo>
                    <a:pt x="136" y="460"/>
                  </a:lnTo>
                  <a:lnTo>
                    <a:pt x="140" y="466"/>
                  </a:lnTo>
                  <a:lnTo>
                    <a:pt x="146" y="472"/>
                  </a:lnTo>
                  <a:lnTo>
                    <a:pt x="150" y="476"/>
                  </a:lnTo>
                  <a:lnTo>
                    <a:pt x="152" y="478"/>
                  </a:lnTo>
                  <a:lnTo>
                    <a:pt x="154" y="478"/>
                  </a:lnTo>
                  <a:lnTo>
                    <a:pt x="154" y="486"/>
                  </a:lnTo>
                  <a:lnTo>
                    <a:pt x="152" y="496"/>
                  </a:lnTo>
                  <a:lnTo>
                    <a:pt x="150" y="508"/>
                  </a:lnTo>
                  <a:lnTo>
                    <a:pt x="148" y="516"/>
                  </a:lnTo>
                  <a:lnTo>
                    <a:pt x="146" y="520"/>
                  </a:lnTo>
                  <a:lnTo>
                    <a:pt x="146" y="526"/>
                  </a:lnTo>
                  <a:lnTo>
                    <a:pt x="146" y="532"/>
                  </a:lnTo>
                  <a:lnTo>
                    <a:pt x="148" y="536"/>
                  </a:lnTo>
                  <a:lnTo>
                    <a:pt x="150" y="538"/>
                  </a:lnTo>
                  <a:lnTo>
                    <a:pt x="150" y="540"/>
                  </a:lnTo>
                  <a:lnTo>
                    <a:pt x="156" y="542"/>
                  </a:lnTo>
                  <a:lnTo>
                    <a:pt x="160" y="548"/>
                  </a:lnTo>
                  <a:lnTo>
                    <a:pt x="164" y="552"/>
                  </a:lnTo>
                  <a:lnTo>
                    <a:pt x="166" y="558"/>
                  </a:lnTo>
                  <a:lnTo>
                    <a:pt x="168" y="562"/>
                  </a:lnTo>
                  <a:lnTo>
                    <a:pt x="170" y="568"/>
                  </a:lnTo>
                  <a:lnTo>
                    <a:pt x="172" y="570"/>
                  </a:lnTo>
                  <a:lnTo>
                    <a:pt x="172" y="572"/>
                  </a:lnTo>
                  <a:lnTo>
                    <a:pt x="188" y="584"/>
                  </a:lnTo>
                  <a:lnTo>
                    <a:pt x="200" y="594"/>
                  </a:lnTo>
                  <a:lnTo>
                    <a:pt x="210" y="598"/>
                  </a:lnTo>
                  <a:lnTo>
                    <a:pt x="214" y="600"/>
                  </a:lnTo>
                  <a:lnTo>
                    <a:pt x="220" y="606"/>
                  </a:lnTo>
                  <a:lnTo>
                    <a:pt x="224" y="612"/>
                  </a:lnTo>
                  <a:lnTo>
                    <a:pt x="228" y="618"/>
                  </a:lnTo>
                  <a:lnTo>
                    <a:pt x="230" y="622"/>
                  </a:lnTo>
                  <a:lnTo>
                    <a:pt x="230" y="626"/>
                  </a:lnTo>
                  <a:lnTo>
                    <a:pt x="592" y="626"/>
                  </a:lnTo>
                  <a:lnTo>
                    <a:pt x="604" y="636"/>
                  </a:lnTo>
                  <a:lnTo>
                    <a:pt x="628" y="638"/>
                  </a:lnTo>
                  <a:lnTo>
                    <a:pt x="630" y="642"/>
                  </a:lnTo>
                  <a:lnTo>
                    <a:pt x="634" y="644"/>
                  </a:lnTo>
                  <a:lnTo>
                    <a:pt x="638" y="646"/>
                  </a:lnTo>
                  <a:lnTo>
                    <a:pt x="642" y="646"/>
                  </a:lnTo>
                  <a:lnTo>
                    <a:pt x="644" y="646"/>
                  </a:lnTo>
                  <a:lnTo>
                    <a:pt x="646" y="646"/>
                  </a:lnTo>
                  <a:lnTo>
                    <a:pt x="652" y="644"/>
                  </a:lnTo>
                  <a:lnTo>
                    <a:pt x="658" y="642"/>
                  </a:lnTo>
                  <a:lnTo>
                    <a:pt x="662" y="640"/>
                  </a:lnTo>
                  <a:lnTo>
                    <a:pt x="666" y="638"/>
                  </a:lnTo>
                  <a:lnTo>
                    <a:pt x="668" y="636"/>
                  </a:lnTo>
                  <a:lnTo>
                    <a:pt x="668" y="634"/>
                  </a:lnTo>
                  <a:lnTo>
                    <a:pt x="682" y="632"/>
                  </a:lnTo>
                  <a:lnTo>
                    <a:pt x="694" y="634"/>
                  </a:lnTo>
                  <a:lnTo>
                    <a:pt x="702" y="638"/>
                  </a:lnTo>
                  <a:lnTo>
                    <a:pt x="706" y="644"/>
                  </a:lnTo>
                  <a:lnTo>
                    <a:pt x="708" y="646"/>
                  </a:lnTo>
                  <a:lnTo>
                    <a:pt x="716" y="646"/>
                  </a:lnTo>
                  <a:lnTo>
                    <a:pt x="720" y="648"/>
                  </a:lnTo>
                  <a:lnTo>
                    <a:pt x="724" y="650"/>
                  </a:lnTo>
                  <a:lnTo>
                    <a:pt x="726" y="652"/>
                  </a:lnTo>
                  <a:lnTo>
                    <a:pt x="726" y="654"/>
                  </a:lnTo>
                  <a:lnTo>
                    <a:pt x="726" y="656"/>
                  </a:lnTo>
                  <a:lnTo>
                    <a:pt x="724" y="658"/>
                  </a:lnTo>
                  <a:lnTo>
                    <a:pt x="724" y="660"/>
                  </a:lnTo>
                  <a:lnTo>
                    <a:pt x="726" y="668"/>
                  </a:lnTo>
                  <a:lnTo>
                    <a:pt x="728" y="674"/>
                  </a:lnTo>
                  <a:lnTo>
                    <a:pt x="730" y="674"/>
                  </a:lnTo>
                  <a:lnTo>
                    <a:pt x="734" y="674"/>
                  </a:lnTo>
                  <a:lnTo>
                    <a:pt x="738" y="674"/>
                  </a:lnTo>
                  <a:lnTo>
                    <a:pt x="744" y="674"/>
                  </a:lnTo>
                  <a:lnTo>
                    <a:pt x="748" y="674"/>
                  </a:lnTo>
                  <a:lnTo>
                    <a:pt x="752" y="672"/>
                  </a:lnTo>
                  <a:lnTo>
                    <a:pt x="756" y="672"/>
                  </a:lnTo>
                  <a:lnTo>
                    <a:pt x="762" y="672"/>
                  </a:lnTo>
                  <a:lnTo>
                    <a:pt x="768" y="674"/>
                  </a:lnTo>
                  <a:lnTo>
                    <a:pt x="772" y="676"/>
                  </a:lnTo>
                  <a:lnTo>
                    <a:pt x="776" y="678"/>
                  </a:lnTo>
                  <a:lnTo>
                    <a:pt x="780" y="682"/>
                  </a:lnTo>
                  <a:lnTo>
                    <a:pt x="784" y="684"/>
                  </a:lnTo>
                  <a:lnTo>
                    <a:pt x="788" y="688"/>
                  </a:lnTo>
                  <a:lnTo>
                    <a:pt x="790" y="690"/>
                  </a:lnTo>
                  <a:lnTo>
                    <a:pt x="790" y="692"/>
                  </a:lnTo>
                  <a:lnTo>
                    <a:pt x="788" y="694"/>
                  </a:lnTo>
                  <a:lnTo>
                    <a:pt x="790" y="698"/>
                  </a:lnTo>
                  <a:lnTo>
                    <a:pt x="788" y="700"/>
                  </a:lnTo>
                  <a:lnTo>
                    <a:pt x="786" y="702"/>
                  </a:lnTo>
                  <a:lnTo>
                    <a:pt x="784" y="704"/>
                  </a:lnTo>
                  <a:lnTo>
                    <a:pt x="780" y="704"/>
                  </a:lnTo>
                  <a:lnTo>
                    <a:pt x="778" y="702"/>
                  </a:lnTo>
                  <a:lnTo>
                    <a:pt x="774" y="702"/>
                  </a:lnTo>
                  <a:lnTo>
                    <a:pt x="772" y="702"/>
                  </a:lnTo>
                  <a:lnTo>
                    <a:pt x="770" y="702"/>
                  </a:lnTo>
                  <a:lnTo>
                    <a:pt x="764" y="696"/>
                  </a:lnTo>
                  <a:lnTo>
                    <a:pt x="766" y="700"/>
                  </a:lnTo>
                  <a:lnTo>
                    <a:pt x="766" y="702"/>
                  </a:lnTo>
                  <a:lnTo>
                    <a:pt x="768" y="706"/>
                  </a:lnTo>
                  <a:lnTo>
                    <a:pt x="766" y="712"/>
                  </a:lnTo>
                  <a:lnTo>
                    <a:pt x="766" y="716"/>
                  </a:lnTo>
                  <a:lnTo>
                    <a:pt x="762" y="718"/>
                  </a:lnTo>
                  <a:lnTo>
                    <a:pt x="760" y="718"/>
                  </a:lnTo>
                  <a:lnTo>
                    <a:pt x="756" y="720"/>
                  </a:lnTo>
                  <a:lnTo>
                    <a:pt x="752" y="722"/>
                  </a:lnTo>
                  <a:lnTo>
                    <a:pt x="750" y="724"/>
                  </a:lnTo>
                  <a:lnTo>
                    <a:pt x="750" y="726"/>
                  </a:lnTo>
                  <a:lnTo>
                    <a:pt x="752" y="728"/>
                  </a:lnTo>
                  <a:lnTo>
                    <a:pt x="752" y="730"/>
                  </a:lnTo>
                  <a:lnTo>
                    <a:pt x="752" y="732"/>
                  </a:lnTo>
                  <a:lnTo>
                    <a:pt x="752" y="730"/>
                  </a:lnTo>
                  <a:lnTo>
                    <a:pt x="754" y="730"/>
                  </a:lnTo>
                  <a:lnTo>
                    <a:pt x="756" y="732"/>
                  </a:lnTo>
                  <a:lnTo>
                    <a:pt x="758" y="736"/>
                  </a:lnTo>
                  <a:lnTo>
                    <a:pt x="756" y="738"/>
                  </a:lnTo>
                  <a:lnTo>
                    <a:pt x="756" y="740"/>
                  </a:lnTo>
                  <a:lnTo>
                    <a:pt x="754" y="740"/>
                  </a:lnTo>
                  <a:lnTo>
                    <a:pt x="752" y="742"/>
                  </a:lnTo>
                  <a:lnTo>
                    <a:pt x="750" y="744"/>
                  </a:lnTo>
                  <a:lnTo>
                    <a:pt x="748" y="746"/>
                  </a:lnTo>
                  <a:lnTo>
                    <a:pt x="752" y="746"/>
                  </a:lnTo>
                  <a:lnTo>
                    <a:pt x="754" y="746"/>
                  </a:lnTo>
                  <a:lnTo>
                    <a:pt x="760" y="744"/>
                  </a:lnTo>
                  <a:lnTo>
                    <a:pt x="764" y="740"/>
                  </a:lnTo>
                  <a:lnTo>
                    <a:pt x="768" y="736"/>
                  </a:lnTo>
                  <a:lnTo>
                    <a:pt x="770" y="734"/>
                  </a:lnTo>
                  <a:lnTo>
                    <a:pt x="770" y="730"/>
                  </a:lnTo>
                  <a:lnTo>
                    <a:pt x="772" y="728"/>
                  </a:lnTo>
                  <a:lnTo>
                    <a:pt x="774" y="724"/>
                  </a:lnTo>
                  <a:lnTo>
                    <a:pt x="776" y="722"/>
                  </a:lnTo>
                  <a:lnTo>
                    <a:pt x="782" y="722"/>
                  </a:lnTo>
                  <a:lnTo>
                    <a:pt x="788" y="722"/>
                  </a:lnTo>
                  <a:lnTo>
                    <a:pt x="794" y="722"/>
                  </a:lnTo>
                  <a:lnTo>
                    <a:pt x="798" y="722"/>
                  </a:lnTo>
                  <a:lnTo>
                    <a:pt x="802" y="722"/>
                  </a:lnTo>
                  <a:lnTo>
                    <a:pt x="800" y="722"/>
                  </a:lnTo>
                  <a:lnTo>
                    <a:pt x="798" y="720"/>
                  </a:lnTo>
                  <a:lnTo>
                    <a:pt x="798" y="718"/>
                  </a:lnTo>
                  <a:lnTo>
                    <a:pt x="798" y="714"/>
                  </a:lnTo>
                  <a:lnTo>
                    <a:pt x="800" y="712"/>
                  </a:lnTo>
                  <a:lnTo>
                    <a:pt x="804" y="708"/>
                  </a:lnTo>
                  <a:lnTo>
                    <a:pt x="806" y="704"/>
                  </a:lnTo>
                  <a:lnTo>
                    <a:pt x="810" y="700"/>
                  </a:lnTo>
                  <a:lnTo>
                    <a:pt x="814" y="698"/>
                  </a:lnTo>
                  <a:lnTo>
                    <a:pt x="820" y="696"/>
                  </a:lnTo>
                  <a:lnTo>
                    <a:pt x="826" y="696"/>
                  </a:lnTo>
                  <a:lnTo>
                    <a:pt x="832" y="696"/>
                  </a:lnTo>
                  <a:lnTo>
                    <a:pt x="838" y="696"/>
                  </a:lnTo>
                  <a:lnTo>
                    <a:pt x="840" y="698"/>
                  </a:lnTo>
                  <a:lnTo>
                    <a:pt x="842" y="698"/>
                  </a:lnTo>
                  <a:lnTo>
                    <a:pt x="846" y="700"/>
                  </a:lnTo>
                  <a:lnTo>
                    <a:pt x="848" y="700"/>
                  </a:lnTo>
                  <a:lnTo>
                    <a:pt x="850" y="70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76" name="Freeform 373"/>
            <p:cNvSpPr>
              <a:spLocks noChangeArrowheads="1"/>
            </p:cNvSpPr>
            <p:nvPr/>
          </p:nvSpPr>
          <p:spPr bwMode="auto">
            <a:xfrm>
              <a:off x="2696" y="426"/>
              <a:ext cx="492" cy="498"/>
            </a:xfrm>
            <a:custGeom>
              <a:avLst/>
              <a:gdLst>
                <a:gd name="T0" fmla="*/ 318 w 492"/>
                <a:gd name="T1" fmla="*/ 44 h 498"/>
                <a:gd name="T2" fmla="*/ 282 w 492"/>
                <a:gd name="T3" fmla="*/ 40 h 498"/>
                <a:gd name="T4" fmla="*/ 262 w 492"/>
                <a:gd name="T5" fmla="*/ 32 h 498"/>
                <a:gd name="T6" fmla="*/ 242 w 492"/>
                <a:gd name="T7" fmla="*/ 24 h 498"/>
                <a:gd name="T8" fmla="*/ 230 w 492"/>
                <a:gd name="T9" fmla="*/ 28 h 498"/>
                <a:gd name="T10" fmla="*/ 220 w 492"/>
                <a:gd name="T11" fmla="*/ 32 h 498"/>
                <a:gd name="T12" fmla="*/ 176 w 492"/>
                <a:gd name="T13" fmla="*/ 4 h 498"/>
                <a:gd name="T14" fmla="*/ 118 w 492"/>
                <a:gd name="T15" fmla="*/ 12 h 498"/>
                <a:gd name="T16" fmla="*/ 100 w 492"/>
                <a:gd name="T17" fmla="*/ 14 h 498"/>
                <a:gd name="T18" fmla="*/ 68 w 492"/>
                <a:gd name="T19" fmla="*/ 60 h 498"/>
                <a:gd name="T20" fmla="*/ 18 w 492"/>
                <a:gd name="T21" fmla="*/ 98 h 498"/>
                <a:gd name="T22" fmla="*/ 60 w 492"/>
                <a:gd name="T23" fmla="*/ 144 h 498"/>
                <a:gd name="T24" fmla="*/ 58 w 492"/>
                <a:gd name="T25" fmla="*/ 178 h 498"/>
                <a:gd name="T26" fmla="*/ 8 w 492"/>
                <a:gd name="T27" fmla="*/ 182 h 498"/>
                <a:gd name="T28" fmla="*/ 62 w 492"/>
                <a:gd name="T29" fmla="*/ 228 h 498"/>
                <a:gd name="T30" fmla="*/ 86 w 492"/>
                <a:gd name="T31" fmla="*/ 220 h 498"/>
                <a:gd name="T32" fmla="*/ 86 w 492"/>
                <a:gd name="T33" fmla="*/ 236 h 498"/>
                <a:gd name="T34" fmla="*/ 76 w 492"/>
                <a:gd name="T35" fmla="*/ 260 h 498"/>
                <a:gd name="T36" fmla="*/ 52 w 492"/>
                <a:gd name="T37" fmla="*/ 284 h 498"/>
                <a:gd name="T38" fmla="*/ 18 w 492"/>
                <a:gd name="T39" fmla="*/ 308 h 498"/>
                <a:gd name="T40" fmla="*/ 28 w 492"/>
                <a:gd name="T41" fmla="*/ 328 h 498"/>
                <a:gd name="T42" fmla="*/ 38 w 492"/>
                <a:gd name="T43" fmla="*/ 352 h 498"/>
                <a:gd name="T44" fmla="*/ 68 w 492"/>
                <a:gd name="T45" fmla="*/ 362 h 498"/>
                <a:gd name="T46" fmla="*/ 74 w 492"/>
                <a:gd name="T47" fmla="*/ 386 h 498"/>
                <a:gd name="T48" fmla="*/ 92 w 492"/>
                <a:gd name="T49" fmla="*/ 382 h 498"/>
                <a:gd name="T50" fmla="*/ 102 w 492"/>
                <a:gd name="T51" fmla="*/ 394 h 498"/>
                <a:gd name="T52" fmla="*/ 124 w 492"/>
                <a:gd name="T53" fmla="*/ 390 h 498"/>
                <a:gd name="T54" fmla="*/ 138 w 492"/>
                <a:gd name="T55" fmla="*/ 384 h 498"/>
                <a:gd name="T56" fmla="*/ 104 w 492"/>
                <a:gd name="T57" fmla="*/ 434 h 498"/>
                <a:gd name="T58" fmla="*/ 68 w 492"/>
                <a:gd name="T59" fmla="*/ 464 h 498"/>
                <a:gd name="T60" fmla="*/ 86 w 492"/>
                <a:gd name="T61" fmla="*/ 466 h 498"/>
                <a:gd name="T62" fmla="*/ 160 w 492"/>
                <a:gd name="T63" fmla="*/ 412 h 498"/>
                <a:gd name="T64" fmla="*/ 186 w 492"/>
                <a:gd name="T65" fmla="*/ 390 h 498"/>
                <a:gd name="T66" fmla="*/ 178 w 492"/>
                <a:gd name="T67" fmla="*/ 374 h 498"/>
                <a:gd name="T68" fmla="*/ 206 w 492"/>
                <a:gd name="T69" fmla="*/ 326 h 498"/>
                <a:gd name="T70" fmla="*/ 250 w 492"/>
                <a:gd name="T71" fmla="*/ 322 h 498"/>
                <a:gd name="T72" fmla="*/ 212 w 492"/>
                <a:gd name="T73" fmla="*/ 346 h 498"/>
                <a:gd name="T74" fmla="*/ 206 w 492"/>
                <a:gd name="T75" fmla="*/ 364 h 498"/>
                <a:gd name="T76" fmla="*/ 220 w 492"/>
                <a:gd name="T77" fmla="*/ 376 h 498"/>
                <a:gd name="T78" fmla="*/ 246 w 492"/>
                <a:gd name="T79" fmla="*/ 356 h 498"/>
                <a:gd name="T80" fmla="*/ 254 w 492"/>
                <a:gd name="T81" fmla="*/ 338 h 498"/>
                <a:gd name="T82" fmla="*/ 274 w 492"/>
                <a:gd name="T83" fmla="*/ 338 h 498"/>
                <a:gd name="T84" fmla="*/ 312 w 492"/>
                <a:gd name="T85" fmla="*/ 354 h 498"/>
                <a:gd name="T86" fmla="*/ 350 w 492"/>
                <a:gd name="T87" fmla="*/ 368 h 498"/>
                <a:gd name="T88" fmla="*/ 372 w 492"/>
                <a:gd name="T89" fmla="*/ 372 h 498"/>
                <a:gd name="T90" fmla="*/ 426 w 492"/>
                <a:gd name="T91" fmla="*/ 388 h 498"/>
                <a:gd name="T92" fmla="*/ 452 w 492"/>
                <a:gd name="T93" fmla="*/ 428 h 498"/>
                <a:gd name="T94" fmla="*/ 462 w 492"/>
                <a:gd name="T95" fmla="*/ 454 h 498"/>
                <a:gd name="T96" fmla="*/ 472 w 492"/>
                <a:gd name="T97" fmla="*/ 462 h 498"/>
                <a:gd name="T98" fmla="*/ 480 w 492"/>
                <a:gd name="T99" fmla="*/ 474 h 498"/>
                <a:gd name="T100" fmla="*/ 480 w 492"/>
                <a:gd name="T101" fmla="*/ 496 h 498"/>
                <a:gd name="T102" fmla="*/ 490 w 492"/>
                <a:gd name="T103" fmla="*/ 456 h 498"/>
                <a:gd name="T104" fmla="*/ 462 w 492"/>
                <a:gd name="T105" fmla="*/ 418 h 498"/>
                <a:gd name="T106" fmla="*/ 416 w 492"/>
                <a:gd name="T107" fmla="*/ 368 h 498"/>
                <a:gd name="T108" fmla="*/ 378 w 492"/>
                <a:gd name="T109" fmla="*/ 362 h 49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492"/>
                <a:gd name="T166" fmla="*/ 0 h 498"/>
                <a:gd name="T167" fmla="*/ 492 w 492"/>
                <a:gd name="T168" fmla="*/ 498 h 49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492" h="498">
                  <a:moveTo>
                    <a:pt x="338" y="50"/>
                  </a:moveTo>
                  <a:lnTo>
                    <a:pt x="336" y="48"/>
                  </a:lnTo>
                  <a:lnTo>
                    <a:pt x="334" y="46"/>
                  </a:lnTo>
                  <a:lnTo>
                    <a:pt x="332" y="46"/>
                  </a:lnTo>
                  <a:lnTo>
                    <a:pt x="328" y="44"/>
                  </a:lnTo>
                  <a:lnTo>
                    <a:pt x="324" y="44"/>
                  </a:lnTo>
                  <a:lnTo>
                    <a:pt x="318" y="44"/>
                  </a:lnTo>
                  <a:lnTo>
                    <a:pt x="310" y="48"/>
                  </a:lnTo>
                  <a:lnTo>
                    <a:pt x="306" y="48"/>
                  </a:lnTo>
                  <a:lnTo>
                    <a:pt x="300" y="48"/>
                  </a:lnTo>
                  <a:lnTo>
                    <a:pt x="294" y="46"/>
                  </a:lnTo>
                  <a:lnTo>
                    <a:pt x="288" y="44"/>
                  </a:lnTo>
                  <a:lnTo>
                    <a:pt x="282" y="40"/>
                  </a:lnTo>
                  <a:lnTo>
                    <a:pt x="280" y="40"/>
                  </a:lnTo>
                  <a:lnTo>
                    <a:pt x="276" y="40"/>
                  </a:lnTo>
                  <a:lnTo>
                    <a:pt x="272" y="40"/>
                  </a:lnTo>
                  <a:lnTo>
                    <a:pt x="268" y="38"/>
                  </a:lnTo>
                  <a:lnTo>
                    <a:pt x="264" y="36"/>
                  </a:lnTo>
                  <a:lnTo>
                    <a:pt x="262" y="32"/>
                  </a:lnTo>
                  <a:lnTo>
                    <a:pt x="260" y="30"/>
                  </a:lnTo>
                  <a:lnTo>
                    <a:pt x="258" y="30"/>
                  </a:lnTo>
                  <a:lnTo>
                    <a:pt x="254" y="28"/>
                  </a:lnTo>
                  <a:lnTo>
                    <a:pt x="250" y="26"/>
                  </a:lnTo>
                  <a:lnTo>
                    <a:pt x="246" y="26"/>
                  </a:lnTo>
                  <a:lnTo>
                    <a:pt x="244" y="26"/>
                  </a:lnTo>
                  <a:lnTo>
                    <a:pt x="242" y="24"/>
                  </a:lnTo>
                  <a:lnTo>
                    <a:pt x="240" y="24"/>
                  </a:lnTo>
                  <a:lnTo>
                    <a:pt x="236" y="22"/>
                  </a:lnTo>
                  <a:lnTo>
                    <a:pt x="234" y="20"/>
                  </a:lnTo>
                  <a:lnTo>
                    <a:pt x="230" y="22"/>
                  </a:lnTo>
                  <a:lnTo>
                    <a:pt x="228" y="26"/>
                  </a:lnTo>
                  <a:lnTo>
                    <a:pt x="230" y="28"/>
                  </a:lnTo>
                  <a:lnTo>
                    <a:pt x="230" y="30"/>
                  </a:lnTo>
                  <a:lnTo>
                    <a:pt x="230" y="34"/>
                  </a:lnTo>
                  <a:lnTo>
                    <a:pt x="230" y="36"/>
                  </a:lnTo>
                  <a:lnTo>
                    <a:pt x="228" y="36"/>
                  </a:lnTo>
                  <a:lnTo>
                    <a:pt x="224" y="36"/>
                  </a:lnTo>
                  <a:lnTo>
                    <a:pt x="220" y="32"/>
                  </a:lnTo>
                  <a:lnTo>
                    <a:pt x="216" y="28"/>
                  </a:lnTo>
                  <a:lnTo>
                    <a:pt x="212" y="24"/>
                  </a:lnTo>
                  <a:lnTo>
                    <a:pt x="208" y="20"/>
                  </a:lnTo>
                  <a:lnTo>
                    <a:pt x="198" y="16"/>
                  </a:lnTo>
                  <a:lnTo>
                    <a:pt x="188" y="10"/>
                  </a:lnTo>
                  <a:lnTo>
                    <a:pt x="180" y="6"/>
                  </a:lnTo>
                  <a:lnTo>
                    <a:pt x="176" y="4"/>
                  </a:lnTo>
                  <a:lnTo>
                    <a:pt x="172" y="4"/>
                  </a:lnTo>
                  <a:lnTo>
                    <a:pt x="164" y="0"/>
                  </a:lnTo>
                  <a:lnTo>
                    <a:pt x="150" y="0"/>
                  </a:lnTo>
                  <a:lnTo>
                    <a:pt x="134" y="4"/>
                  </a:lnTo>
                  <a:lnTo>
                    <a:pt x="128" y="8"/>
                  </a:lnTo>
                  <a:lnTo>
                    <a:pt x="122" y="10"/>
                  </a:lnTo>
                  <a:lnTo>
                    <a:pt x="118" y="12"/>
                  </a:lnTo>
                  <a:lnTo>
                    <a:pt x="116" y="12"/>
                  </a:lnTo>
                  <a:lnTo>
                    <a:pt x="114" y="12"/>
                  </a:lnTo>
                  <a:lnTo>
                    <a:pt x="112" y="12"/>
                  </a:lnTo>
                  <a:lnTo>
                    <a:pt x="110" y="12"/>
                  </a:lnTo>
                  <a:lnTo>
                    <a:pt x="108" y="12"/>
                  </a:lnTo>
                  <a:lnTo>
                    <a:pt x="104" y="12"/>
                  </a:lnTo>
                  <a:lnTo>
                    <a:pt x="100" y="14"/>
                  </a:lnTo>
                  <a:lnTo>
                    <a:pt x="94" y="16"/>
                  </a:lnTo>
                  <a:lnTo>
                    <a:pt x="88" y="20"/>
                  </a:lnTo>
                  <a:lnTo>
                    <a:pt x="86" y="22"/>
                  </a:lnTo>
                  <a:lnTo>
                    <a:pt x="84" y="28"/>
                  </a:lnTo>
                  <a:lnTo>
                    <a:pt x="80" y="36"/>
                  </a:lnTo>
                  <a:lnTo>
                    <a:pt x="74" y="48"/>
                  </a:lnTo>
                  <a:lnTo>
                    <a:pt x="68" y="60"/>
                  </a:lnTo>
                  <a:lnTo>
                    <a:pt x="58" y="70"/>
                  </a:lnTo>
                  <a:lnTo>
                    <a:pt x="50" y="74"/>
                  </a:lnTo>
                  <a:lnTo>
                    <a:pt x="38" y="76"/>
                  </a:lnTo>
                  <a:lnTo>
                    <a:pt x="28" y="78"/>
                  </a:lnTo>
                  <a:lnTo>
                    <a:pt x="20" y="84"/>
                  </a:lnTo>
                  <a:lnTo>
                    <a:pt x="18" y="92"/>
                  </a:lnTo>
                  <a:lnTo>
                    <a:pt x="18" y="98"/>
                  </a:lnTo>
                  <a:lnTo>
                    <a:pt x="20" y="102"/>
                  </a:lnTo>
                  <a:lnTo>
                    <a:pt x="22" y="106"/>
                  </a:lnTo>
                  <a:lnTo>
                    <a:pt x="26" y="110"/>
                  </a:lnTo>
                  <a:lnTo>
                    <a:pt x="32" y="114"/>
                  </a:lnTo>
                  <a:lnTo>
                    <a:pt x="38" y="120"/>
                  </a:lnTo>
                  <a:lnTo>
                    <a:pt x="48" y="130"/>
                  </a:lnTo>
                  <a:lnTo>
                    <a:pt x="60" y="144"/>
                  </a:lnTo>
                  <a:lnTo>
                    <a:pt x="70" y="156"/>
                  </a:lnTo>
                  <a:lnTo>
                    <a:pt x="76" y="168"/>
                  </a:lnTo>
                  <a:lnTo>
                    <a:pt x="72" y="178"/>
                  </a:lnTo>
                  <a:lnTo>
                    <a:pt x="68" y="180"/>
                  </a:lnTo>
                  <a:lnTo>
                    <a:pt x="64" y="180"/>
                  </a:lnTo>
                  <a:lnTo>
                    <a:pt x="62" y="180"/>
                  </a:lnTo>
                  <a:lnTo>
                    <a:pt x="58" y="178"/>
                  </a:lnTo>
                  <a:lnTo>
                    <a:pt x="54" y="176"/>
                  </a:lnTo>
                  <a:lnTo>
                    <a:pt x="52" y="172"/>
                  </a:lnTo>
                  <a:lnTo>
                    <a:pt x="50" y="170"/>
                  </a:lnTo>
                  <a:lnTo>
                    <a:pt x="46" y="168"/>
                  </a:lnTo>
                  <a:lnTo>
                    <a:pt x="34" y="168"/>
                  </a:lnTo>
                  <a:lnTo>
                    <a:pt x="20" y="172"/>
                  </a:lnTo>
                  <a:lnTo>
                    <a:pt x="8" y="182"/>
                  </a:lnTo>
                  <a:lnTo>
                    <a:pt x="2" y="192"/>
                  </a:lnTo>
                  <a:lnTo>
                    <a:pt x="0" y="200"/>
                  </a:lnTo>
                  <a:lnTo>
                    <a:pt x="0" y="208"/>
                  </a:lnTo>
                  <a:lnTo>
                    <a:pt x="8" y="216"/>
                  </a:lnTo>
                  <a:lnTo>
                    <a:pt x="26" y="226"/>
                  </a:lnTo>
                  <a:lnTo>
                    <a:pt x="44" y="232"/>
                  </a:lnTo>
                  <a:lnTo>
                    <a:pt x="62" y="228"/>
                  </a:lnTo>
                  <a:lnTo>
                    <a:pt x="64" y="228"/>
                  </a:lnTo>
                  <a:lnTo>
                    <a:pt x="66" y="226"/>
                  </a:lnTo>
                  <a:lnTo>
                    <a:pt x="70" y="224"/>
                  </a:lnTo>
                  <a:lnTo>
                    <a:pt x="74" y="222"/>
                  </a:lnTo>
                  <a:lnTo>
                    <a:pt x="78" y="222"/>
                  </a:lnTo>
                  <a:lnTo>
                    <a:pt x="82" y="220"/>
                  </a:lnTo>
                  <a:lnTo>
                    <a:pt x="86" y="220"/>
                  </a:lnTo>
                  <a:lnTo>
                    <a:pt x="88" y="222"/>
                  </a:lnTo>
                  <a:lnTo>
                    <a:pt x="90" y="224"/>
                  </a:lnTo>
                  <a:lnTo>
                    <a:pt x="88" y="226"/>
                  </a:lnTo>
                  <a:lnTo>
                    <a:pt x="86" y="228"/>
                  </a:lnTo>
                  <a:lnTo>
                    <a:pt x="86" y="230"/>
                  </a:lnTo>
                  <a:lnTo>
                    <a:pt x="84" y="234"/>
                  </a:lnTo>
                  <a:lnTo>
                    <a:pt x="86" y="236"/>
                  </a:lnTo>
                  <a:lnTo>
                    <a:pt x="88" y="240"/>
                  </a:lnTo>
                  <a:lnTo>
                    <a:pt x="90" y="242"/>
                  </a:lnTo>
                  <a:lnTo>
                    <a:pt x="92" y="246"/>
                  </a:lnTo>
                  <a:lnTo>
                    <a:pt x="92" y="248"/>
                  </a:lnTo>
                  <a:lnTo>
                    <a:pt x="90" y="252"/>
                  </a:lnTo>
                  <a:lnTo>
                    <a:pt x="86" y="256"/>
                  </a:lnTo>
                  <a:lnTo>
                    <a:pt x="76" y="260"/>
                  </a:lnTo>
                  <a:lnTo>
                    <a:pt x="64" y="266"/>
                  </a:lnTo>
                  <a:lnTo>
                    <a:pt x="56" y="274"/>
                  </a:lnTo>
                  <a:lnTo>
                    <a:pt x="52" y="284"/>
                  </a:lnTo>
                  <a:lnTo>
                    <a:pt x="54" y="284"/>
                  </a:lnTo>
                  <a:lnTo>
                    <a:pt x="52" y="284"/>
                  </a:lnTo>
                  <a:lnTo>
                    <a:pt x="52" y="286"/>
                  </a:lnTo>
                  <a:lnTo>
                    <a:pt x="48" y="288"/>
                  </a:lnTo>
                  <a:lnTo>
                    <a:pt x="44" y="290"/>
                  </a:lnTo>
                  <a:lnTo>
                    <a:pt x="36" y="296"/>
                  </a:lnTo>
                  <a:lnTo>
                    <a:pt x="28" y="300"/>
                  </a:lnTo>
                  <a:lnTo>
                    <a:pt x="22" y="304"/>
                  </a:lnTo>
                  <a:lnTo>
                    <a:pt x="18" y="308"/>
                  </a:lnTo>
                  <a:lnTo>
                    <a:pt x="16" y="312"/>
                  </a:lnTo>
                  <a:lnTo>
                    <a:pt x="14" y="316"/>
                  </a:lnTo>
                  <a:lnTo>
                    <a:pt x="16" y="320"/>
                  </a:lnTo>
                  <a:lnTo>
                    <a:pt x="22" y="324"/>
                  </a:lnTo>
                  <a:lnTo>
                    <a:pt x="22" y="326"/>
                  </a:lnTo>
                  <a:lnTo>
                    <a:pt x="24" y="326"/>
                  </a:lnTo>
                  <a:lnTo>
                    <a:pt x="28" y="328"/>
                  </a:lnTo>
                  <a:lnTo>
                    <a:pt x="34" y="330"/>
                  </a:lnTo>
                  <a:lnTo>
                    <a:pt x="38" y="332"/>
                  </a:lnTo>
                  <a:lnTo>
                    <a:pt x="38" y="336"/>
                  </a:lnTo>
                  <a:lnTo>
                    <a:pt x="38" y="340"/>
                  </a:lnTo>
                  <a:lnTo>
                    <a:pt x="38" y="346"/>
                  </a:lnTo>
                  <a:lnTo>
                    <a:pt x="38" y="352"/>
                  </a:lnTo>
                  <a:lnTo>
                    <a:pt x="42" y="358"/>
                  </a:lnTo>
                  <a:lnTo>
                    <a:pt x="48" y="362"/>
                  </a:lnTo>
                  <a:lnTo>
                    <a:pt x="50" y="362"/>
                  </a:lnTo>
                  <a:lnTo>
                    <a:pt x="54" y="362"/>
                  </a:lnTo>
                  <a:lnTo>
                    <a:pt x="58" y="362"/>
                  </a:lnTo>
                  <a:lnTo>
                    <a:pt x="64" y="362"/>
                  </a:lnTo>
                  <a:lnTo>
                    <a:pt x="68" y="362"/>
                  </a:lnTo>
                  <a:lnTo>
                    <a:pt x="68" y="364"/>
                  </a:lnTo>
                  <a:lnTo>
                    <a:pt x="70" y="366"/>
                  </a:lnTo>
                  <a:lnTo>
                    <a:pt x="70" y="370"/>
                  </a:lnTo>
                  <a:lnTo>
                    <a:pt x="72" y="374"/>
                  </a:lnTo>
                  <a:lnTo>
                    <a:pt x="74" y="380"/>
                  </a:lnTo>
                  <a:lnTo>
                    <a:pt x="74" y="386"/>
                  </a:lnTo>
                  <a:lnTo>
                    <a:pt x="76" y="388"/>
                  </a:lnTo>
                  <a:lnTo>
                    <a:pt x="80" y="388"/>
                  </a:lnTo>
                  <a:lnTo>
                    <a:pt x="82" y="388"/>
                  </a:lnTo>
                  <a:lnTo>
                    <a:pt x="86" y="386"/>
                  </a:lnTo>
                  <a:lnTo>
                    <a:pt x="90" y="382"/>
                  </a:lnTo>
                  <a:lnTo>
                    <a:pt x="92" y="382"/>
                  </a:lnTo>
                  <a:lnTo>
                    <a:pt x="94" y="382"/>
                  </a:lnTo>
                  <a:lnTo>
                    <a:pt x="96" y="382"/>
                  </a:lnTo>
                  <a:lnTo>
                    <a:pt x="98" y="384"/>
                  </a:lnTo>
                  <a:lnTo>
                    <a:pt x="98" y="388"/>
                  </a:lnTo>
                  <a:lnTo>
                    <a:pt x="100" y="390"/>
                  </a:lnTo>
                  <a:lnTo>
                    <a:pt x="100" y="392"/>
                  </a:lnTo>
                  <a:lnTo>
                    <a:pt x="102" y="394"/>
                  </a:lnTo>
                  <a:lnTo>
                    <a:pt x="104" y="396"/>
                  </a:lnTo>
                  <a:lnTo>
                    <a:pt x="106" y="398"/>
                  </a:lnTo>
                  <a:lnTo>
                    <a:pt x="110" y="398"/>
                  </a:lnTo>
                  <a:lnTo>
                    <a:pt x="116" y="396"/>
                  </a:lnTo>
                  <a:lnTo>
                    <a:pt x="120" y="392"/>
                  </a:lnTo>
                  <a:lnTo>
                    <a:pt x="122" y="392"/>
                  </a:lnTo>
                  <a:lnTo>
                    <a:pt x="124" y="390"/>
                  </a:lnTo>
                  <a:lnTo>
                    <a:pt x="126" y="388"/>
                  </a:lnTo>
                  <a:lnTo>
                    <a:pt x="128" y="384"/>
                  </a:lnTo>
                  <a:lnTo>
                    <a:pt x="130" y="382"/>
                  </a:lnTo>
                  <a:lnTo>
                    <a:pt x="134" y="380"/>
                  </a:lnTo>
                  <a:lnTo>
                    <a:pt x="136" y="380"/>
                  </a:lnTo>
                  <a:lnTo>
                    <a:pt x="138" y="380"/>
                  </a:lnTo>
                  <a:lnTo>
                    <a:pt x="138" y="384"/>
                  </a:lnTo>
                  <a:lnTo>
                    <a:pt x="138" y="388"/>
                  </a:lnTo>
                  <a:lnTo>
                    <a:pt x="136" y="396"/>
                  </a:lnTo>
                  <a:lnTo>
                    <a:pt x="132" y="408"/>
                  </a:lnTo>
                  <a:lnTo>
                    <a:pt x="126" y="418"/>
                  </a:lnTo>
                  <a:lnTo>
                    <a:pt x="122" y="420"/>
                  </a:lnTo>
                  <a:lnTo>
                    <a:pt x="114" y="426"/>
                  </a:lnTo>
                  <a:lnTo>
                    <a:pt x="104" y="434"/>
                  </a:lnTo>
                  <a:lnTo>
                    <a:pt x="94" y="444"/>
                  </a:lnTo>
                  <a:lnTo>
                    <a:pt x="86" y="454"/>
                  </a:lnTo>
                  <a:lnTo>
                    <a:pt x="84" y="456"/>
                  </a:lnTo>
                  <a:lnTo>
                    <a:pt x="82" y="456"/>
                  </a:lnTo>
                  <a:lnTo>
                    <a:pt x="78" y="458"/>
                  </a:lnTo>
                  <a:lnTo>
                    <a:pt x="74" y="462"/>
                  </a:lnTo>
                  <a:lnTo>
                    <a:pt x="68" y="464"/>
                  </a:lnTo>
                  <a:lnTo>
                    <a:pt x="64" y="470"/>
                  </a:lnTo>
                  <a:lnTo>
                    <a:pt x="62" y="474"/>
                  </a:lnTo>
                  <a:lnTo>
                    <a:pt x="64" y="474"/>
                  </a:lnTo>
                  <a:lnTo>
                    <a:pt x="66" y="472"/>
                  </a:lnTo>
                  <a:lnTo>
                    <a:pt x="72" y="470"/>
                  </a:lnTo>
                  <a:lnTo>
                    <a:pt x="78" y="468"/>
                  </a:lnTo>
                  <a:lnTo>
                    <a:pt x="86" y="466"/>
                  </a:lnTo>
                  <a:lnTo>
                    <a:pt x="94" y="464"/>
                  </a:lnTo>
                  <a:lnTo>
                    <a:pt x="106" y="458"/>
                  </a:lnTo>
                  <a:lnTo>
                    <a:pt x="120" y="450"/>
                  </a:lnTo>
                  <a:lnTo>
                    <a:pt x="134" y="436"/>
                  </a:lnTo>
                  <a:lnTo>
                    <a:pt x="148" y="424"/>
                  </a:lnTo>
                  <a:lnTo>
                    <a:pt x="160" y="412"/>
                  </a:lnTo>
                  <a:lnTo>
                    <a:pt x="164" y="410"/>
                  </a:lnTo>
                  <a:lnTo>
                    <a:pt x="168" y="408"/>
                  </a:lnTo>
                  <a:lnTo>
                    <a:pt x="172" y="404"/>
                  </a:lnTo>
                  <a:lnTo>
                    <a:pt x="176" y="402"/>
                  </a:lnTo>
                  <a:lnTo>
                    <a:pt x="180" y="398"/>
                  </a:lnTo>
                  <a:lnTo>
                    <a:pt x="184" y="394"/>
                  </a:lnTo>
                  <a:lnTo>
                    <a:pt x="186" y="390"/>
                  </a:lnTo>
                  <a:lnTo>
                    <a:pt x="184" y="386"/>
                  </a:lnTo>
                  <a:lnTo>
                    <a:pt x="182" y="382"/>
                  </a:lnTo>
                  <a:lnTo>
                    <a:pt x="180" y="382"/>
                  </a:lnTo>
                  <a:lnTo>
                    <a:pt x="178" y="380"/>
                  </a:lnTo>
                  <a:lnTo>
                    <a:pt x="178" y="378"/>
                  </a:lnTo>
                  <a:lnTo>
                    <a:pt x="176" y="376"/>
                  </a:lnTo>
                  <a:lnTo>
                    <a:pt x="178" y="374"/>
                  </a:lnTo>
                  <a:lnTo>
                    <a:pt x="182" y="372"/>
                  </a:lnTo>
                  <a:lnTo>
                    <a:pt x="184" y="368"/>
                  </a:lnTo>
                  <a:lnTo>
                    <a:pt x="188" y="360"/>
                  </a:lnTo>
                  <a:lnTo>
                    <a:pt x="194" y="350"/>
                  </a:lnTo>
                  <a:lnTo>
                    <a:pt x="200" y="340"/>
                  </a:lnTo>
                  <a:lnTo>
                    <a:pt x="204" y="328"/>
                  </a:lnTo>
                  <a:lnTo>
                    <a:pt x="206" y="326"/>
                  </a:lnTo>
                  <a:lnTo>
                    <a:pt x="214" y="322"/>
                  </a:lnTo>
                  <a:lnTo>
                    <a:pt x="226" y="318"/>
                  </a:lnTo>
                  <a:lnTo>
                    <a:pt x="244" y="318"/>
                  </a:lnTo>
                  <a:lnTo>
                    <a:pt x="246" y="320"/>
                  </a:lnTo>
                  <a:lnTo>
                    <a:pt x="248" y="322"/>
                  </a:lnTo>
                  <a:lnTo>
                    <a:pt x="250" y="322"/>
                  </a:lnTo>
                  <a:lnTo>
                    <a:pt x="252" y="324"/>
                  </a:lnTo>
                  <a:lnTo>
                    <a:pt x="252" y="326"/>
                  </a:lnTo>
                  <a:lnTo>
                    <a:pt x="248" y="328"/>
                  </a:lnTo>
                  <a:lnTo>
                    <a:pt x="244" y="328"/>
                  </a:lnTo>
                  <a:lnTo>
                    <a:pt x="232" y="332"/>
                  </a:lnTo>
                  <a:lnTo>
                    <a:pt x="220" y="336"/>
                  </a:lnTo>
                  <a:lnTo>
                    <a:pt x="212" y="346"/>
                  </a:lnTo>
                  <a:lnTo>
                    <a:pt x="212" y="348"/>
                  </a:lnTo>
                  <a:lnTo>
                    <a:pt x="212" y="350"/>
                  </a:lnTo>
                  <a:lnTo>
                    <a:pt x="210" y="354"/>
                  </a:lnTo>
                  <a:lnTo>
                    <a:pt x="208" y="358"/>
                  </a:lnTo>
                  <a:lnTo>
                    <a:pt x="206" y="360"/>
                  </a:lnTo>
                  <a:lnTo>
                    <a:pt x="206" y="362"/>
                  </a:lnTo>
                  <a:lnTo>
                    <a:pt x="206" y="364"/>
                  </a:lnTo>
                  <a:lnTo>
                    <a:pt x="206" y="366"/>
                  </a:lnTo>
                  <a:lnTo>
                    <a:pt x="206" y="370"/>
                  </a:lnTo>
                  <a:lnTo>
                    <a:pt x="208" y="372"/>
                  </a:lnTo>
                  <a:lnTo>
                    <a:pt x="208" y="376"/>
                  </a:lnTo>
                  <a:lnTo>
                    <a:pt x="212" y="376"/>
                  </a:lnTo>
                  <a:lnTo>
                    <a:pt x="214" y="376"/>
                  </a:lnTo>
                  <a:lnTo>
                    <a:pt x="220" y="376"/>
                  </a:lnTo>
                  <a:lnTo>
                    <a:pt x="220" y="374"/>
                  </a:lnTo>
                  <a:lnTo>
                    <a:pt x="224" y="372"/>
                  </a:lnTo>
                  <a:lnTo>
                    <a:pt x="228" y="370"/>
                  </a:lnTo>
                  <a:lnTo>
                    <a:pt x="232" y="368"/>
                  </a:lnTo>
                  <a:lnTo>
                    <a:pt x="236" y="364"/>
                  </a:lnTo>
                  <a:lnTo>
                    <a:pt x="242" y="360"/>
                  </a:lnTo>
                  <a:lnTo>
                    <a:pt x="246" y="356"/>
                  </a:lnTo>
                  <a:lnTo>
                    <a:pt x="248" y="354"/>
                  </a:lnTo>
                  <a:lnTo>
                    <a:pt x="250" y="350"/>
                  </a:lnTo>
                  <a:lnTo>
                    <a:pt x="250" y="348"/>
                  </a:lnTo>
                  <a:lnTo>
                    <a:pt x="250" y="346"/>
                  </a:lnTo>
                  <a:lnTo>
                    <a:pt x="252" y="344"/>
                  </a:lnTo>
                  <a:lnTo>
                    <a:pt x="252" y="340"/>
                  </a:lnTo>
                  <a:lnTo>
                    <a:pt x="254" y="338"/>
                  </a:lnTo>
                  <a:lnTo>
                    <a:pt x="256" y="334"/>
                  </a:lnTo>
                  <a:lnTo>
                    <a:pt x="258" y="334"/>
                  </a:lnTo>
                  <a:lnTo>
                    <a:pt x="262" y="332"/>
                  </a:lnTo>
                  <a:lnTo>
                    <a:pt x="266" y="334"/>
                  </a:lnTo>
                  <a:lnTo>
                    <a:pt x="270" y="338"/>
                  </a:lnTo>
                  <a:lnTo>
                    <a:pt x="272" y="338"/>
                  </a:lnTo>
                  <a:lnTo>
                    <a:pt x="274" y="338"/>
                  </a:lnTo>
                  <a:lnTo>
                    <a:pt x="280" y="338"/>
                  </a:lnTo>
                  <a:lnTo>
                    <a:pt x="284" y="340"/>
                  </a:lnTo>
                  <a:lnTo>
                    <a:pt x="290" y="342"/>
                  </a:lnTo>
                  <a:lnTo>
                    <a:pt x="294" y="346"/>
                  </a:lnTo>
                  <a:lnTo>
                    <a:pt x="296" y="350"/>
                  </a:lnTo>
                  <a:lnTo>
                    <a:pt x="300" y="352"/>
                  </a:lnTo>
                  <a:lnTo>
                    <a:pt x="312" y="354"/>
                  </a:lnTo>
                  <a:lnTo>
                    <a:pt x="330" y="358"/>
                  </a:lnTo>
                  <a:lnTo>
                    <a:pt x="332" y="358"/>
                  </a:lnTo>
                  <a:lnTo>
                    <a:pt x="336" y="358"/>
                  </a:lnTo>
                  <a:lnTo>
                    <a:pt x="340" y="362"/>
                  </a:lnTo>
                  <a:lnTo>
                    <a:pt x="344" y="364"/>
                  </a:lnTo>
                  <a:lnTo>
                    <a:pt x="348" y="370"/>
                  </a:lnTo>
                  <a:lnTo>
                    <a:pt x="350" y="368"/>
                  </a:lnTo>
                  <a:lnTo>
                    <a:pt x="350" y="366"/>
                  </a:lnTo>
                  <a:lnTo>
                    <a:pt x="354" y="364"/>
                  </a:lnTo>
                  <a:lnTo>
                    <a:pt x="356" y="362"/>
                  </a:lnTo>
                  <a:lnTo>
                    <a:pt x="360" y="362"/>
                  </a:lnTo>
                  <a:lnTo>
                    <a:pt x="364" y="362"/>
                  </a:lnTo>
                  <a:lnTo>
                    <a:pt x="366" y="366"/>
                  </a:lnTo>
                  <a:lnTo>
                    <a:pt x="372" y="372"/>
                  </a:lnTo>
                  <a:lnTo>
                    <a:pt x="380" y="382"/>
                  </a:lnTo>
                  <a:lnTo>
                    <a:pt x="390" y="392"/>
                  </a:lnTo>
                  <a:lnTo>
                    <a:pt x="398" y="402"/>
                  </a:lnTo>
                  <a:lnTo>
                    <a:pt x="406" y="408"/>
                  </a:lnTo>
                  <a:lnTo>
                    <a:pt x="408" y="410"/>
                  </a:lnTo>
                  <a:lnTo>
                    <a:pt x="424" y="386"/>
                  </a:lnTo>
                  <a:lnTo>
                    <a:pt x="426" y="388"/>
                  </a:lnTo>
                  <a:lnTo>
                    <a:pt x="432" y="398"/>
                  </a:lnTo>
                  <a:lnTo>
                    <a:pt x="438" y="408"/>
                  </a:lnTo>
                  <a:lnTo>
                    <a:pt x="442" y="418"/>
                  </a:lnTo>
                  <a:lnTo>
                    <a:pt x="444" y="418"/>
                  </a:lnTo>
                  <a:lnTo>
                    <a:pt x="446" y="420"/>
                  </a:lnTo>
                  <a:lnTo>
                    <a:pt x="448" y="424"/>
                  </a:lnTo>
                  <a:lnTo>
                    <a:pt x="452" y="428"/>
                  </a:lnTo>
                  <a:lnTo>
                    <a:pt x="456" y="432"/>
                  </a:lnTo>
                  <a:lnTo>
                    <a:pt x="458" y="436"/>
                  </a:lnTo>
                  <a:lnTo>
                    <a:pt x="458" y="440"/>
                  </a:lnTo>
                  <a:lnTo>
                    <a:pt x="458" y="444"/>
                  </a:lnTo>
                  <a:lnTo>
                    <a:pt x="460" y="450"/>
                  </a:lnTo>
                  <a:lnTo>
                    <a:pt x="462" y="45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2"/>
                  </a:lnTo>
                  <a:lnTo>
                    <a:pt x="468" y="462"/>
                  </a:lnTo>
                  <a:lnTo>
                    <a:pt x="470" y="462"/>
                  </a:lnTo>
                  <a:lnTo>
                    <a:pt x="472" y="462"/>
                  </a:lnTo>
                  <a:lnTo>
                    <a:pt x="476" y="458"/>
                  </a:lnTo>
                  <a:lnTo>
                    <a:pt x="476" y="460"/>
                  </a:lnTo>
                  <a:lnTo>
                    <a:pt x="478" y="460"/>
                  </a:lnTo>
                  <a:lnTo>
                    <a:pt x="478" y="464"/>
                  </a:lnTo>
                  <a:lnTo>
                    <a:pt x="478" y="468"/>
                  </a:lnTo>
                  <a:lnTo>
                    <a:pt x="480" y="474"/>
                  </a:lnTo>
                  <a:lnTo>
                    <a:pt x="478" y="474"/>
                  </a:lnTo>
                  <a:lnTo>
                    <a:pt x="478" y="476"/>
                  </a:lnTo>
                  <a:lnTo>
                    <a:pt x="476" y="480"/>
                  </a:lnTo>
                  <a:lnTo>
                    <a:pt x="476" y="484"/>
                  </a:lnTo>
                  <a:lnTo>
                    <a:pt x="476" y="488"/>
                  </a:lnTo>
                  <a:lnTo>
                    <a:pt x="478" y="494"/>
                  </a:lnTo>
                  <a:lnTo>
                    <a:pt x="480" y="496"/>
                  </a:lnTo>
                  <a:lnTo>
                    <a:pt x="484" y="498"/>
                  </a:lnTo>
                  <a:lnTo>
                    <a:pt x="486" y="494"/>
                  </a:lnTo>
                  <a:lnTo>
                    <a:pt x="488" y="486"/>
                  </a:lnTo>
                  <a:lnTo>
                    <a:pt x="490" y="474"/>
                  </a:lnTo>
                  <a:lnTo>
                    <a:pt x="492" y="464"/>
                  </a:lnTo>
                  <a:lnTo>
                    <a:pt x="492" y="456"/>
                  </a:lnTo>
                  <a:lnTo>
                    <a:pt x="490" y="456"/>
                  </a:lnTo>
                  <a:lnTo>
                    <a:pt x="488" y="454"/>
                  </a:lnTo>
                  <a:lnTo>
                    <a:pt x="484" y="450"/>
                  </a:lnTo>
                  <a:lnTo>
                    <a:pt x="478" y="444"/>
                  </a:lnTo>
                  <a:lnTo>
                    <a:pt x="474" y="438"/>
                  </a:lnTo>
                  <a:lnTo>
                    <a:pt x="470" y="430"/>
                  </a:lnTo>
                  <a:lnTo>
                    <a:pt x="468" y="426"/>
                  </a:lnTo>
                  <a:lnTo>
                    <a:pt x="462" y="418"/>
                  </a:lnTo>
                  <a:lnTo>
                    <a:pt x="454" y="406"/>
                  </a:lnTo>
                  <a:lnTo>
                    <a:pt x="444" y="392"/>
                  </a:lnTo>
                  <a:lnTo>
                    <a:pt x="434" y="380"/>
                  </a:lnTo>
                  <a:lnTo>
                    <a:pt x="426" y="370"/>
                  </a:lnTo>
                  <a:lnTo>
                    <a:pt x="420" y="366"/>
                  </a:lnTo>
                  <a:lnTo>
                    <a:pt x="418" y="366"/>
                  </a:lnTo>
                  <a:lnTo>
                    <a:pt x="416" y="368"/>
                  </a:lnTo>
                  <a:lnTo>
                    <a:pt x="412" y="372"/>
                  </a:lnTo>
                  <a:lnTo>
                    <a:pt x="408" y="374"/>
                  </a:lnTo>
                  <a:lnTo>
                    <a:pt x="402" y="378"/>
                  </a:lnTo>
                  <a:lnTo>
                    <a:pt x="398" y="378"/>
                  </a:lnTo>
                  <a:lnTo>
                    <a:pt x="396" y="376"/>
                  </a:lnTo>
                  <a:lnTo>
                    <a:pt x="388" y="370"/>
                  </a:lnTo>
                  <a:lnTo>
                    <a:pt x="378" y="362"/>
                  </a:lnTo>
                  <a:lnTo>
                    <a:pt x="368" y="354"/>
                  </a:lnTo>
                  <a:lnTo>
                    <a:pt x="358" y="348"/>
                  </a:lnTo>
                  <a:lnTo>
                    <a:pt x="350" y="342"/>
                  </a:lnTo>
                  <a:lnTo>
                    <a:pt x="338" y="342"/>
                  </a:lnTo>
                  <a:lnTo>
                    <a:pt x="338" y="5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77" name="Freeform 374"/>
            <p:cNvSpPr>
              <a:spLocks noChangeArrowheads="1"/>
            </p:cNvSpPr>
            <p:nvPr/>
          </p:nvSpPr>
          <p:spPr bwMode="auto">
            <a:xfrm>
              <a:off x="3246" y="1030"/>
              <a:ext cx="738" cy="404"/>
            </a:xfrm>
            <a:custGeom>
              <a:avLst/>
              <a:gdLst>
                <a:gd name="T0" fmla="*/ 704 w 738"/>
                <a:gd name="T1" fmla="*/ 42 h 404"/>
                <a:gd name="T2" fmla="*/ 724 w 738"/>
                <a:gd name="T3" fmla="*/ 30 h 404"/>
                <a:gd name="T4" fmla="*/ 724 w 738"/>
                <a:gd name="T5" fmla="*/ 64 h 404"/>
                <a:gd name="T6" fmla="*/ 738 w 738"/>
                <a:gd name="T7" fmla="*/ 74 h 404"/>
                <a:gd name="T8" fmla="*/ 726 w 738"/>
                <a:gd name="T9" fmla="*/ 82 h 404"/>
                <a:gd name="T10" fmla="*/ 702 w 738"/>
                <a:gd name="T11" fmla="*/ 96 h 404"/>
                <a:gd name="T12" fmla="*/ 684 w 738"/>
                <a:gd name="T13" fmla="*/ 114 h 404"/>
                <a:gd name="T14" fmla="*/ 688 w 738"/>
                <a:gd name="T15" fmla="*/ 126 h 404"/>
                <a:gd name="T16" fmla="*/ 696 w 738"/>
                <a:gd name="T17" fmla="*/ 136 h 404"/>
                <a:gd name="T18" fmla="*/ 668 w 738"/>
                <a:gd name="T19" fmla="*/ 140 h 404"/>
                <a:gd name="T20" fmla="*/ 644 w 738"/>
                <a:gd name="T21" fmla="*/ 142 h 404"/>
                <a:gd name="T22" fmla="*/ 646 w 738"/>
                <a:gd name="T23" fmla="*/ 162 h 404"/>
                <a:gd name="T24" fmla="*/ 642 w 738"/>
                <a:gd name="T25" fmla="*/ 192 h 404"/>
                <a:gd name="T26" fmla="*/ 630 w 738"/>
                <a:gd name="T27" fmla="*/ 184 h 404"/>
                <a:gd name="T28" fmla="*/ 622 w 738"/>
                <a:gd name="T29" fmla="*/ 186 h 404"/>
                <a:gd name="T30" fmla="*/ 626 w 738"/>
                <a:gd name="T31" fmla="*/ 204 h 404"/>
                <a:gd name="T32" fmla="*/ 616 w 738"/>
                <a:gd name="T33" fmla="*/ 218 h 404"/>
                <a:gd name="T34" fmla="*/ 624 w 738"/>
                <a:gd name="T35" fmla="*/ 234 h 404"/>
                <a:gd name="T36" fmla="*/ 610 w 738"/>
                <a:gd name="T37" fmla="*/ 240 h 404"/>
                <a:gd name="T38" fmla="*/ 556 w 738"/>
                <a:gd name="T39" fmla="*/ 296 h 404"/>
                <a:gd name="T40" fmla="*/ 550 w 738"/>
                <a:gd name="T41" fmla="*/ 320 h 404"/>
                <a:gd name="T42" fmla="*/ 572 w 738"/>
                <a:gd name="T43" fmla="*/ 368 h 404"/>
                <a:gd name="T44" fmla="*/ 566 w 738"/>
                <a:gd name="T45" fmla="*/ 404 h 404"/>
                <a:gd name="T46" fmla="*/ 528 w 738"/>
                <a:gd name="T47" fmla="*/ 348 h 404"/>
                <a:gd name="T48" fmla="*/ 516 w 738"/>
                <a:gd name="T49" fmla="*/ 326 h 404"/>
                <a:gd name="T50" fmla="*/ 446 w 738"/>
                <a:gd name="T51" fmla="*/ 324 h 404"/>
                <a:gd name="T52" fmla="*/ 382 w 738"/>
                <a:gd name="T53" fmla="*/ 334 h 404"/>
                <a:gd name="T54" fmla="*/ 344 w 738"/>
                <a:gd name="T55" fmla="*/ 376 h 404"/>
                <a:gd name="T56" fmla="*/ 308 w 738"/>
                <a:gd name="T57" fmla="*/ 350 h 404"/>
                <a:gd name="T58" fmla="*/ 288 w 738"/>
                <a:gd name="T59" fmla="*/ 336 h 404"/>
                <a:gd name="T60" fmla="*/ 262 w 738"/>
                <a:gd name="T61" fmla="*/ 334 h 404"/>
                <a:gd name="T62" fmla="*/ 228 w 738"/>
                <a:gd name="T63" fmla="*/ 296 h 404"/>
                <a:gd name="T64" fmla="*/ 176 w 738"/>
                <a:gd name="T65" fmla="*/ 306 h 404"/>
                <a:gd name="T66" fmla="*/ 112 w 738"/>
                <a:gd name="T67" fmla="*/ 288 h 404"/>
                <a:gd name="T68" fmla="*/ 84 w 738"/>
                <a:gd name="T69" fmla="*/ 272 h 404"/>
                <a:gd name="T70" fmla="*/ 52 w 738"/>
                <a:gd name="T71" fmla="*/ 252 h 404"/>
                <a:gd name="T72" fmla="*/ 2 w 738"/>
                <a:gd name="T73" fmla="*/ 156 h 404"/>
                <a:gd name="T74" fmla="*/ 6 w 738"/>
                <a:gd name="T75" fmla="*/ 102 h 404"/>
                <a:gd name="T76" fmla="*/ 6 w 738"/>
                <a:gd name="T77" fmla="*/ 62 h 404"/>
                <a:gd name="T78" fmla="*/ 14 w 738"/>
                <a:gd name="T79" fmla="*/ 22 h 404"/>
                <a:gd name="T80" fmla="*/ 416 w 738"/>
                <a:gd name="T81" fmla="*/ 12 h 404"/>
                <a:gd name="T82" fmla="*/ 432 w 738"/>
                <a:gd name="T83" fmla="*/ 22 h 404"/>
                <a:gd name="T84" fmla="*/ 416 w 738"/>
                <a:gd name="T85" fmla="*/ 40 h 404"/>
                <a:gd name="T86" fmla="*/ 454 w 738"/>
                <a:gd name="T87" fmla="*/ 42 h 404"/>
                <a:gd name="T88" fmla="*/ 484 w 738"/>
                <a:gd name="T89" fmla="*/ 42 h 404"/>
                <a:gd name="T90" fmla="*/ 502 w 738"/>
                <a:gd name="T91" fmla="*/ 44 h 404"/>
                <a:gd name="T92" fmla="*/ 490 w 738"/>
                <a:gd name="T93" fmla="*/ 60 h 404"/>
                <a:gd name="T94" fmla="*/ 472 w 738"/>
                <a:gd name="T95" fmla="*/ 66 h 404"/>
                <a:gd name="T96" fmla="*/ 476 w 738"/>
                <a:gd name="T97" fmla="*/ 84 h 404"/>
                <a:gd name="T98" fmla="*/ 472 w 738"/>
                <a:gd name="T99" fmla="*/ 134 h 404"/>
                <a:gd name="T100" fmla="*/ 490 w 738"/>
                <a:gd name="T101" fmla="*/ 108 h 404"/>
                <a:gd name="T102" fmla="*/ 504 w 738"/>
                <a:gd name="T103" fmla="*/ 64 h 404"/>
                <a:gd name="T104" fmla="*/ 520 w 738"/>
                <a:gd name="T105" fmla="*/ 64 h 404"/>
                <a:gd name="T106" fmla="*/ 518 w 738"/>
                <a:gd name="T107" fmla="*/ 90 h 404"/>
                <a:gd name="T108" fmla="*/ 530 w 738"/>
                <a:gd name="T109" fmla="*/ 92 h 404"/>
                <a:gd name="T110" fmla="*/ 536 w 738"/>
                <a:gd name="T111" fmla="*/ 120 h 404"/>
                <a:gd name="T112" fmla="*/ 546 w 738"/>
                <a:gd name="T113" fmla="*/ 128 h 404"/>
                <a:gd name="T114" fmla="*/ 586 w 738"/>
                <a:gd name="T115" fmla="*/ 114 h 404"/>
                <a:gd name="T116" fmla="*/ 596 w 738"/>
                <a:gd name="T117" fmla="*/ 94 h 404"/>
                <a:gd name="T118" fmla="*/ 634 w 738"/>
                <a:gd name="T119" fmla="*/ 82 h 40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38"/>
                <a:gd name="T181" fmla="*/ 0 h 404"/>
                <a:gd name="T182" fmla="*/ 738 w 738"/>
                <a:gd name="T183" fmla="*/ 404 h 40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38" h="404">
                  <a:moveTo>
                    <a:pt x="640" y="76"/>
                  </a:moveTo>
                  <a:lnTo>
                    <a:pt x="650" y="64"/>
                  </a:lnTo>
                  <a:lnTo>
                    <a:pt x="664" y="58"/>
                  </a:lnTo>
                  <a:lnTo>
                    <a:pt x="680" y="54"/>
                  </a:lnTo>
                  <a:lnTo>
                    <a:pt x="694" y="52"/>
                  </a:lnTo>
                  <a:lnTo>
                    <a:pt x="698" y="52"/>
                  </a:lnTo>
                  <a:lnTo>
                    <a:pt x="704" y="42"/>
                  </a:lnTo>
                  <a:lnTo>
                    <a:pt x="708" y="36"/>
                  </a:lnTo>
                  <a:lnTo>
                    <a:pt x="712" y="32"/>
                  </a:lnTo>
                  <a:lnTo>
                    <a:pt x="716" y="30"/>
                  </a:lnTo>
                  <a:lnTo>
                    <a:pt x="720" y="28"/>
                  </a:lnTo>
                  <a:lnTo>
                    <a:pt x="722" y="28"/>
                  </a:lnTo>
                  <a:lnTo>
                    <a:pt x="724" y="30"/>
                  </a:lnTo>
                  <a:lnTo>
                    <a:pt x="726" y="30"/>
                  </a:lnTo>
                  <a:lnTo>
                    <a:pt x="732" y="32"/>
                  </a:lnTo>
                  <a:lnTo>
                    <a:pt x="734" y="40"/>
                  </a:lnTo>
                  <a:lnTo>
                    <a:pt x="732" y="48"/>
                  </a:lnTo>
                  <a:lnTo>
                    <a:pt x="728" y="56"/>
                  </a:lnTo>
                  <a:lnTo>
                    <a:pt x="726" y="62"/>
                  </a:lnTo>
                  <a:lnTo>
                    <a:pt x="724" y="64"/>
                  </a:lnTo>
                  <a:lnTo>
                    <a:pt x="726" y="66"/>
                  </a:lnTo>
                  <a:lnTo>
                    <a:pt x="728" y="68"/>
                  </a:lnTo>
                  <a:lnTo>
                    <a:pt x="732" y="70"/>
                  </a:lnTo>
                  <a:lnTo>
                    <a:pt x="734" y="72"/>
                  </a:lnTo>
                  <a:lnTo>
                    <a:pt x="738" y="74"/>
                  </a:lnTo>
                  <a:lnTo>
                    <a:pt x="738" y="76"/>
                  </a:lnTo>
                  <a:lnTo>
                    <a:pt x="736" y="76"/>
                  </a:lnTo>
                  <a:lnTo>
                    <a:pt x="734" y="78"/>
                  </a:lnTo>
                  <a:lnTo>
                    <a:pt x="730" y="80"/>
                  </a:lnTo>
                  <a:lnTo>
                    <a:pt x="730" y="82"/>
                  </a:lnTo>
                  <a:lnTo>
                    <a:pt x="726" y="82"/>
                  </a:lnTo>
                  <a:lnTo>
                    <a:pt x="722" y="84"/>
                  </a:lnTo>
                  <a:lnTo>
                    <a:pt x="718" y="86"/>
                  </a:lnTo>
                  <a:lnTo>
                    <a:pt x="712" y="86"/>
                  </a:lnTo>
                  <a:lnTo>
                    <a:pt x="708" y="88"/>
                  </a:lnTo>
                  <a:lnTo>
                    <a:pt x="706" y="90"/>
                  </a:lnTo>
                  <a:lnTo>
                    <a:pt x="704" y="92"/>
                  </a:lnTo>
                  <a:lnTo>
                    <a:pt x="702" y="96"/>
                  </a:lnTo>
                  <a:lnTo>
                    <a:pt x="698" y="100"/>
                  </a:lnTo>
                  <a:lnTo>
                    <a:pt x="696" y="104"/>
                  </a:lnTo>
                  <a:lnTo>
                    <a:pt x="692" y="106"/>
                  </a:lnTo>
                  <a:lnTo>
                    <a:pt x="692" y="108"/>
                  </a:lnTo>
                  <a:lnTo>
                    <a:pt x="690" y="108"/>
                  </a:lnTo>
                  <a:lnTo>
                    <a:pt x="688" y="110"/>
                  </a:lnTo>
                  <a:lnTo>
                    <a:pt x="684" y="114"/>
                  </a:lnTo>
                  <a:lnTo>
                    <a:pt x="682" y="116"/>
                  </a:lnTo>
                  <a:lnTo>
                    <a:pt x="680" y="118"/>
                  </a:lnTo>
                  <a:lnTo>
                    <a:pt x="680" y="122"/>
                  </a:lnTo>
                  <a:lnTo>
                    <a:pt x="680" y="124"/>
                  </a:lnTo>
                  <a:lnTo>
                    <a:pt x="684" y="124"/>
                  </a:lnTo>
                  <a:lnTo>
                    <a:pt x="686" y="124"/>
                  </a:lnTo>
                  <a:lnTo>
                    <a:pt x="688" y="126"/>
                  </a:lnTo>
                  <a:lnTo>
                    <a:pt x="692" y="126"/>
                  </a:lnTo>
                  <a:lnTo>
                    <a:pt x="694" y="126"/>
                  </a:lnTo>
                  <a:lnTo>
                    <a:pt x="698" y="128"/>
                  </a:lnTo>
                  <a:lnTo>
                    <a:pt x="700" y="130"/>
                  </a:lnTo>
                  <a:lnTo>
                    <a:pt x="702" y="132"/>
                  </a:lnTo>
                  <a:lnTo>
                    <a:pt x="700" y="134"/>
                  </a:lnTo>
                  <a:lnTo>
                    <a:pt x="696" y="136"/>
                  </a:lnTo>
                  <a:lnTo>
                    <a:pt x="692" y="138"/>
                  </a:lnTo>
                  <a:lnTo>
                    <a:pt x="688" y="138"/>
                  </a:lnTo>
                  <a:lnTo>
                    <a:pt x="682" y="138"/>
                  </a:lnTo>
                  <a:lnTo>
                    <a:pt x="676" y="138"/>
                  </a:lnTo>
                  <a:lnTo>
                    <a:pt x="672" y="138"/>
                  </a:lnTo>
                  <a:lnTo>
                    <a:pt x="668" y="140"/>
                  </a:lnTo>
                  <a:lnTo>
                    <a:pt x="662" y="142"/>
                  </a:lnTo>
                  <a:lnTo>
                    <a:pt x="656" y="142"/>
                  </a:lnTo>
                  <a:lnTo>
                    <a:pt x="650" y="142"/>
                  </a:lnTo>
                  <a:lnTo>
                    <a:pt x="646" y="140"/>
                  </a:lnTo>
                  <a:lnTo>
                    <a:pt x="646" y="142"/>
                  </a:lnTo>
                  <a:lnTo>
                    <a:pt x="644" y="142"/>
                  </a:lnTo>
                  <a:lnTo>
                    <a:pt x="642" y="144"/>
                  </a:lnTo>
                  <a:lnTo>
                    <a:pt x="642" y="146"/>
                  </a:lnTo>
                  <a:lnTo>
                    <a:pt x="642" y="150"/>
                  </a:lnTo>
                  <a:lnTo>
                    <a:pt x="646" y="152"/>
                  </a:lnTo>
                  <a:lnTo>
                    <a:pt x="646" y="154"/>
                  </a:lnTo>
                  <a:lnTo>
                    <a:pt x="646" y="158"/>
                  </a:lnTo>
                  <a:lnTo>
                    <a:pt x="646" y="162"/>
                  </a:lnTo>
                  <a:lnTo>
                    <a:pt x="646" y="168"/>
                  </a:lnTo>
                  <a:lnTo>
                    <a:pt x="646" y="174"/>
                  </a:lnTo>
                  <a:lnTo>
                    <a:pt x="646" y="178"/>
                  </a:lnTo>
                  <a:lnTo>
                    <a:pt x="646" y="182"/>
                  </a:lnTo>
                  <a:lnTo>
                    <a:pt x="644" y="186"/>
                  </a:lnTo>
                  <a:lnTo>
                    <a:pt x="644" y="190"/>
                  </a:lnTo>
                  <a:lnTo>
                    <a:pt x="642" y="192"/>
                  </a:lnTo>
                  <a:lnTo>
                    <a:pt x="640" y="194"/>
                  </a:lnTo>
                  <a:lnTo>
                    <a:pt x="638" y="192"/>
                  </a:lnTo>
                  <a:lnTo>
                    <a:pt x="638" y="188"/>
                  </a:lnTo>
                  <a:lnTo>
                    <a:pt x="638" y="184"/>
                  </a:lnTo>
                  <a:lnTo>
                    <a:pt x="634" y="176"/>
                  </a:lnTo>
                  <a:lnTo>
                    <a:pt x="630" y="184"/>
                  </a:lnTo>
                  <a:lnTo>
                    <a:pt x="620" y="176"/>
                  </a:lnTo>
                  <a:lnTo>
                    <a:pt x="620" y="178"/>
                  </a:lnTo>
                  <a:lnTo>
                    <a:pt x="620" y="180"/>
                  </a:lnTo>
                  <a:lnTo>
                    <a:pt x="620" y="182"/>
                  </a:lnTo>
                  <a:lnTo>
                    <a:pt x="622" y="186"/>
                  </a:lnTo>
                  <a:lnTo>
                    <a:pt x="624" y="188"/>
                  </a:lnTo>
                  <a:lnTo>
                    <a:pt x="626" y="192"/>
                  </a:lnTo>
                  <a:lnTo>
                    <a:pt x="628" y="196"/>
                  </a:lnTo>
                  <a:lnTo>
                    <a:pt x="628" y="202"/>
                  </a:lnTo>
                  <a:lnTo>
                    <a:pt x="626" y="202"/>
                  </a:lnTo>
                  <a:lnTo>
                    <a:pt x="626" y="204"/>
                  </a:lnTo>
                  <a:lnTo>
                    <a:pt x="624" y="204"/>
                  </a:lnTo>
                  <a:lnTo>
                    <a:pt x="620" y="206"/>
                  </a:lnTo>
                  <a:lnTo>
                    <a:pt x="612" y="206"/>
                  </a:lnTo>
                  <a:lnTo>
                    <a:pt x="612" y="208"/>
                  </a:lnTo>
                  <a:lnTo>
                    <a:pt x="614" y="210"/>
                  </a:lnTo>
                  <a:lnTo>
                    <a:pt x="614" y="214"/>
                  </a:lnTo>
                  <a:lnTo>
                    <a:pt x="616" y="218"/>
                  </a:lnTo>
                  <a:lnTo>
                    <a:pt x="618" y="226"/>
                  </a:lnTo>
                  <a:lnTo>
                    <a:pt x="620" y="228"/>
                  </a:lnTo>
                  <a:lnTo>
                    <a:pt x="622" y="228"/>
                  </a:lnTo>
                  <a:lnTo>
                    <a:pt x="624" y="230"/>
                  </a:lnTo>
                  <a:lnTo>
                    <a:pt x="624" y="232"/>
                  </a:lnTo>
                  <a:lnTo>
                    <a:pt x="624" y="234"/>
                  </a:lnTo>
                  <a:lnTo>
                    <a:pt x="622" y="234"/>
                  </a:lnTo>
                  <a:lnTo>
                    <a:pt x="618" y="236"/>
                  </a:lnTo>
                  <a:lnTo>
                    <a:pt x="616" y="236"/>
                  </a:lnTo>
                  <a:lnTo>
                    <a:pt x="614" y="236"/>
                  </a:lnTo>
                  <a:lnTo>
                    <a:pt x="612" y="238"/>
                  </a:lnTo>
                  <a:lnTo>
                    <a:pt x="610" y="240"/>
                  </a:lnTo>
                  <a:lnTo>
                    <a:pt x="610" y="246"/>
                  </a:lnTo>
                  <a:lnTo>
                    <a:pt x="606" y="250"/>
                  </a:lnTo>
                  <a:lnTo>
                    <a:pt x="602" y="252"/>
                  </a:lnTo>
                  <a:lnTo>
                    <a:pt x="594" y="260"/>
                  </a:lnTo>
                  <a:lnTo>
                    <a:pt x="582" y="270"/>
                  </a:lnTo>
                  <a:lnTo>
                    <a:pt x="570" y="284"/>
                  </a:lnTo>
                  <a:lnTo>
                    <a:pt x="556" y="296"/>
                  </a:lnTo>
                  <a:lnTo>
                    <a:pt x="554" y="300"/>
                  </a:lnTo>
                  <a:lnTo>
                    <a:pt x="552" y="304"/>
                  </a:lnTo>
                  <a:lnTo>
                    <a:pt x="552" y="308"/>
                  </a:lnTo>
                  <a:lnTo>
                    <a:pt x="550" y="316"/>
                  </a:lnTo>
                  <a:lnTo>
                    <a:pt x="550" y="320"/>
                  </a:lnTo>
                  <a:lnTo>
                    <a:pt x="550" y="324"/>
                  </a:lnTo>
                  <a:lnTo>
                    <a:pt x="552" y="332"/>
                  </a:lnTo>
                  <a:lnTo>
                    <a:pt x="554" y="338"/>
                  </a:lnTo>
                  <a:lnTo>
                    <a:pt x="558" y="346"/>
                  </a:lnTo>
                  <a:lnTo>
                    <a:pt x="560" y="348"/>
                  </a:lnTo>
                  <a:lnTo>
                    <a:pt x="566" y="356"/>
                  </a:lnTo>
                  <a:lnTo>
                    <a:pt x="572" y="368"/>
                  </a:lnTo>
                  <a:lnTo>
                    <a:pt x="574" y="382"/>
                  </a:lnTo>
                  <a:lnTo>
                    <a:pt x="572" y="398"/>
                  </a:lnTo>
                  <a:lnTo>
                    <a:pt x="572" y="400"/>
                  </a:lnTo>
                  <a:lnTo>
                    <a:pt x="570" y="400"/>
                  </a:lnTo>
                  <a:lnTo>
                    <a:pt x="570" y="402"/>
                  </a:lnTo>
                  <a:lnTo>
                    <a:pt x="568" y="404"/>
                  </a:lnTo>
                  <a:lnTo>
                    <a:pt x="566" y="404"/>
                  </a:lnTo>
                  <a:lnTo>
                    <a:pt x="562" y="404"/>
                  </a:lnTo>
                  <a:lnTo>
                    <a:pt x="558" y="400"/>
                  </a:lnTo>
                  <a:lnTo>
                    <a:pt x="554" y="394"/>
                  </a:lnTo>
                  <a:lnTo>
                    <a:pt x="550" y="392"/>
                  </a:lnTo>
                  <a:lnTo>
                    <a:pt x="542" y="384"/>
                  </a:lnTo>
                  <a:lnTo>
                    <a:pt x="532" y="368"/>
                  </a:lnTo>
                  <a:lnTo>
                    <a:pt x="528" y="348"/>
                  </a:lnTo>
                  <a:lnTo>
                    <a:pt x="528" y="346"/>
                  </a:lnTo>
                  <a:lnTo>
                    <a:pt x="528" y="344"/>
                  </a:lnTo>
                  <a:lnTo>
                    <a:pt x="528" y="340"/>
                  </a:lnTo>
                  <a:lnTo>
                    <a:pt x="526" y="336"/>
                  </a:lnTo>
                  <a:lnTo>
                    <a:pt x="524" y="332"/>
                  </a:lnTo>
                  <a:lnTo>
                    <a:pt x="520" y="330"/>
                  </a:lnTo>
                  <a:lnTo>
                    <a:pt x="516" y="326"/>
                  </a:lnTo>
                  <a:lnTo>
                    <a:pt x="510" y="326"/>
                  </a:lnTo>
                  <a:lnTo>
                    <a:pt x="504" y="324"/>
                  </a:lnTo>
                  <a:lnTo>
                    <a:pt x="490" y="324"/>
                  </a:lnTo>
                  <a:lnTo>
                    <a:pt x="472" y="322"/>
                  </a:lnTo>
                  <a:lnTo>
                    <a:pt x="456" y="322"/>
                  </a:lnTo>
                  <a:lnTo>
                    <a:pt x="446" y="324"/>
                  </a:lnTo>
                  <a:lnTo>
                    <a:pt x="444" y="328"/>
                  </a:lnTo>
                  <a:lnTo>
                    <a:pt x="438" y="330"/>
                  </a:lnTo>
                  <a:lnTo>
                    <a:pt x="426" y="332"/>
                  </a:lnTo>
                  <a:lnTo>
                    <a:pt x="406" y="332"/>
                  </a:lnTo>
                  <a:lnTo>
                    <a:pt x="402" y="332"/>
                  </a:lnTo>
                  <a:lnTo>
                    <a:pt x="394" y="332"/>
                  </a:lnTo>
                  <a:lnTo>
                    <a:pt x="382" y="334"/>
                  </a:lnTo>
                  <a:lnTo>
                    <a:pt x="372" y="340"/>
                  </a:lnTo>
                  <a:lnTo>
                    <a:pt x="354" y="348"/>
                  </a:lnTo>
                  <a:lnTo>
                    <a:pt x="342" y="366"/>
                  </a:lnTo>
                  <a:lnTo>
                    <a:pt x="342" y="368"/>
                  </a:lnTo>
                  <a:lnTo>
                    <a:pt x="344" y="370"/>
                  </a:lnTo>
                  <a:lnTo>
                    <a:pt x="344" y="372"/>
                  </a:lnTo>
                  <a:lnTo>
                    <a:pt x="344" y="376"/>
                  </a:lnTo>
                  <a:lnTo>
                    <a:pt x="344" y="378"/>
                  </a:lnTo>
                  <a:lnTo>
                    <a:pt x="344" y="382"/>
                  </a:lnTo>
                  <a:lnTo>
                    <a:pt x="340" y="382"/>
                  </a:lnTo>
                  <a:lnTo>
                    <a:pt x="338" y="382"/>
                  </a:lnTo>
                  <a:lnTo>
                    <a:pt x="330" y="376"/>
                  </a:lnTo>
                  <a:lnTo>
                    <a:pt x="320" y="366"/>
                  </a:lnTo>
                  <a:lnTo>
                    <a:pt x="308" y="350"/>
                  </a:lnTo>
                  <a:lnTo>
                    <a:pt x="306" y="348"/>
                  </a:lnTo>
                  <a:lnTo>
                    <a:pt x="304" y="344"/>
                  </a:lnTo>
                  <a:lnTo>
                    <a:pt x="300" y="342"/>
                  </a:lnTo>
                  <a:lnTo>
                    <a:pt x="296" y="338"/>
                  </a:lnTo>
                  <a:lnTo>
                    <a:pt x="292" y="336"/>
                  </a:lnTo>
                  <a:lnTo>
                    <a:pt x="288" y="336"/>
                  </a:lnTo>
                  <a:lnTo>
                    <a:pt x="286" y="338"/>
                  </a:lnTo>
                  <a:lnTo>
                    <a:pt x="284" y="338"/>
                  </a:lnTo>
                  <a:lnTo>
                    <a:pt x="282" y="340"/>
                  </a:lnTo>
                  <a:lnTo>
                    <a:pt x="278" y="340"/>
                  </a:lnTo>
                  <a:lnTo>
                    <a:pt x="272" y="340"/>
                  </a:lnTo>
                  <a:lnTo>
                    <a:pt x="266" y="336"/>
                  </a:lnTo>
                  <a:lnTo>
                    <a:pt x="262" y="334"/>
                  </a:lnTo>
                  <a:lnTo>
                    <a:pt x="254" y="328"/>
                  </a:lnTo>
                  <a:lnTo>
                    <a:pt x="246" y="316"/>
                  </a:lnTo>
                  <a:lnTo>
                    <a:pt x="242" y="300"/>
                  </a:lnTo>
                  <a:lnTo>
                    <a:pt x="240" y="298"/>
                  </a:lnTo>
                  <a:lnTo>
                    <a:pt x="238" y="298"/>
                  </a:lnTo>
                  <a:lnTo>
                    <a:pt x="234" y="296"/>
                  </a:lnTo>
                  <a:lnTo>
                    <a:pt x="228" y="296"/>
                  </a:lnTo>
                  <a:lnTo>
                    <a:pt x="224" y="296"/>
                  </a:lnTo>
                  <a:lnTo>
                    <a:pt x="218" y="296"/>
                  </a:lnTo>
                  <a:lnTo>
                    <a:pt x="214" y="300"/>
                  </a:lnTo>
                  <a:lnTo>
                    <a:pt x="210" y="302"/>
                  </a:lnTo>
                  <a:lnTo>
                    <a:pt x="198" y="306"/>
                  </a:lnTo>
                  <a:lnTo>
                    <a:pt x="180" y="306"/>
                  </a:lnTo>
                  <a:lnTo>
                    <a:pt x="176" y="306"/>
                  </a:lnTo>
                  <a:lnTo>
                    <a:pt x="166" y="304"/>
                  </a:lnTo>
                  <a:lnTo>
                    <a:pt x="152" y="300"/>
                  </a:lnTo>
                  <a:lnTo>
                    <a:pt x="140" y="296"/>
                  </a:lnTo>
                  <a:lnTo>
                    <a:pt x="130" y="290"/>
                  </a:lnTo>
                  <a:lnTo>
                    <a:pt x="128" y="288"/>
                  </a:lnTo>
                  <a:lnTo>
                    <a:pt x="124" y="286"/>
                  </a:lnTo>
                  <a:lnTo>
                    <a:pt x="112" y="288"/>
                  </a:lnTo>
                  <a:lnTo>
                    <a:pt x="98" y="296"/>
                  </a:lnTo>
                  <a:lnTo>
                    <a:pt x="96" y="294"/>
                  </a:lnTo>
                  <a:lnTo>
                    <a:pt x="96" y="292"/>
                  </a:lnTo>
                  <a:lnTo>
                    <a:pt x="94" y="288"/>
                  </a:lnTo>
                  <a:lnTo>
                    <a:pt x="90" y="282"/>
                  </a:lnTo>
                  <a:lnTo>
                    <a:pt x="88" y="276"/>
                  </a:lnTo>
                  <a:lnTo>
                    <a:pt x="84" y="272"/>
                  </a:lnTo>
                  <a:lnTo>
                    <a:pt x="80" y="268"/>
                  </a:lnTo>
                  <a:lnTo>
                    <a:pt x="74" y="266"/>
                  </a:lnTo>
                  <a:lnTo>
                    <a:pt x="70" y="264"/>
                  </a:lnTo>
                  <a:lnTo>
                    <a:pt x="66" y="262"/>
                  </a:lnTo>
                  <a:lnTo>
                    <a:pt x="60" y="258"/>
                  </a:lnTo>
                  <a:lnTo>
                    <a:pt x="52" y="252"/>
                  </a:lnTo>
                  <a:lnTo>
                    <a:pt x="46" y="242"/>
                  </a:lnTo>
                  <a:lnTo>
                    <a:pt x="42" y="240"/>
                  </a:lnTo>
                  <a:lnTo>
                    <a:pt x="36" y="230"/>
                  </a:lnTo>
                  <a:lnTo>
                    <a:pt x="26" y="216"/>
                  </a:lnTo>
                  <a:lnTo>
                    <a:pt x="16" y="200"/>
                  </a:lnTo>
                  <a:lnTo>
                    <a:pt x="8" y="180"/>
                  </a:lnTo>
                  <a:lnTo>
                    <a:pt x="2" y="156"/>
                  </a:lnTo>
                  <a:lnTo>
                    <a:pt x="2" y="152"/>
                  </a:lnTo>
                  <a:lnTo>
                    <a:pt x="0" y="140"/>
                  </a:lnTo>
                  <a:lnTo>
                    <a:pt x="0" y="124"/>
                  </a:lnTo>
                  <a:lnTo>
                    <a:pt x="0" y="110"/>
                  </a:lnTo>
                  <a:lnTo>
                    <a:pt x="4" y="104"/>
                  </a:lnTo>
                  <a:lnTo>
                    <a:pt x="6" y="102"/>
                  </a:lnTo>
                  <a:lnTo>
                    <a:pt x="8" y="100"/>
                  </a:lnTo>
                  <a:lnTo>
                    <a:pt x="10" y="96"/>
                  </a:lnTo>
                  <a:lnTo>
                    <a:pt x="10" y="92"/>
                  </a:lnTo>
                  <a:lnTo>
                    <a:pt x="10" y="86"/>
                  </a:lnTo>
                  <a:lnTo>
                    <a:pt x="8" y="80"/>
                  </a:lnTo>
                  <a:lnTo>
                    <a:pt x="8" y="76"/>
                  </a:lnTo>
                  <a:lnTo>
                    <a:pt x="6" y="62"/>
                  </a:lnTo>
                  <a:lnTo>
                    <a:pt x="6" y="46"/>
                  </a:lnTo>
                  <a:lnTo>
                    <a:pt x="4" y="30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8" y="20"/>
                  </a:lnTo>
                  <a:lnTo>
                    <a:pt x="10" y="22"/>
                  </a:lnTo>
                  <a:lnTo>
                    <a:pt x="14" y="22"/>
                  </a:lnTo>
                  <a:lnTo>
                    <a:pt x="16" y="20"/>
                  </a:lnTo>
                  <a:lnTo>
                    <a:pt x="18" y="18"/>
                  </a:lnTo>
                  <a:lnTo>
                    <a:pt x="18" y="14"/>
                  </a:lnTo>
                  <a:lnTo>
                    <a:pt x="18" y="0"/>
                  </a:lnTo>
                  <a:lnTo>
                    <a:pt x="380" y="0"/>
                  </a:lnTo>
                  <a:lnTo>
                    <a:pt x="392" y="10"/>
                  </a:lnTo>
                  <a:lnTo>
                    <a:pt x="416" y="12"/>
                  </a:lnTo>
                  <a:lnTo>
                    <a:pt x="418" y="16"/>
                  </a:lnTo>
                  <a:lnTo>
                    <a:pt x="422" y="18"/>
                  </a:lnTo>
                  <a:lnTo>
                    <a:pt x="426" y="20"/>
                  </a:lnTo>
                  <a:lnTo>
                    <a:pt x="430" y="20"/>
                  </a:lnTo>
                  <a:lnTo>
                    <a:pt x="432" y="20"/>
                  </a:lnTo>
                  <a:lnTo>
                    <a:pt x="434" y="20"/>
                  </a:lnTo>
                  <a:lnTo>
                    <a:pt x="432" y="22"/>
                  </a:lnTo>
                  <a:lnTo>
                    <a:pt x="432" y="24"/>
                  </a:lnTo>
                  <a:lnTo>
                    <a:pt x="428" y="28"/>
                  </a:lnTo>
                  <a:lnTo>
                    <a:pt x="424" y="32"/>
                  </a:lnTo>
                  <a:lnTo>
                    <a:pt x="422" y="34"/>
                  </a:lnTo>
                  <a:lnTo>
                    <a:pt x="420" y="36"/>
                  </a:lnTo>
                  <a:lnTo>
                    <a:pt x="416" y="38"/>
                  </a:lnTo>
                  <a:lnTo>
                    <a:pt x="416" y="40"/>
                  </a:lnTo>
                  <a:lnTo>
                    <a:pt x="416" y="42"/>
                  </a:lnTo>
                  <a:lnTo>
                    <a:pt x="418" y="42"/>
                  </a:lnTo>
                  <a:lnTo>
                    <a:pt x="422" y="44"/>
                  </a:lnTo>
                  <a:lnTo>
                    <a:pt x="428" y="44"/>
                  </a:lnTo>
                  <a:lnTo>
                    <a:pt x="432" y="44"/>
                  </a:lnTo>
                  <a:lnTo>
                    <a:pt x="442" y="44"/>
                  </a:lnTo>
                  <a:lnTo>
                    <a:pt x="454" y="42"/>
                  </a:lnTo>
                  <a:lnTo>
                    <a:pt x="464" y="38"/>
                  </a:lnTo>
                  <a:lnTo>
                    <a:pt x="466" y="40"/>
                  </a:lnTo>
                  <a:lnTo>
                    <a:pt x="468" y="40"/>
                  </a:lnTo>
                  <a:lnTo>
                    <a:pt x="470" y="42"/>
                  </a:lnTo>
                  <a:lnTo>
                    <a:pt x="476" y="42"/>
                  </a:lnTo>
                  <a:lnTo>
                    <a:pt x="484" y="42"/>
                  </a:lnTo>
                  <a:lnTo>
                    <a:pt x="486" y="42"/>
                  </a:lnTo>
                  <a:lnTo>
                    <a:pt x="490" y="40"/>
                  </a:lnTo>
                  <a:lnTo>
                    <a:pt x="492" y="40"/>
                  </a:lnTo>
                  <a:lnTo>
                    <a:pt x="496" y="40"/>
                  </a:lnTo>
                  <a:lnTo>
                    <a:pt x="500" y="42"/>
                  </a:lnTo>
                  <a:lnTo>
                    <a:pt x="502" y="44"/>
                  </a:lnTo>
                  <a:lnTo>
                    <a:pt x="502" y="46"/>
                  </a:lnTo>
                  <a:lnTo>
                    <a:pt x="502" y="48"/>
                  </a:lnTo>
                  <a:lnTo>
                    <a:pt x="502" y="50"/>
                  </a:lnTo>
                  <a:lnTo>
                    <a:pt x="502" y="52"/>
                  </a:lnTo>
                  <a:lnTo>
                    <a:pt x="498" y="56"/>
                  </a:lnTo>
                  <a:lnTo>
                    <a:pt x="496" y="58"/>
                  </a:lnTo>
                  <a:lnTo>
                    <a:pt x="490" y="60"/>
                  </a:lnTo>
                  <a:lnTo>
                    <a:pt x="490" y="58"/>
                  </a:lnTo>
                  <a:lnTo>
                    <a:pt x="488" y="58"/>
                  </a:lnTo>
                  <a:lnTo>
                    <a:pt x="484" y="58"/>
                  </a:lnTo>
                  <a:lnTo>
                    <a:pt x="482" y="58"/>
                  </a:lnTo>
                  <a:lnTo>
                    <a:pt x="478" y="58"/>
                  </a:lnTo>
                  <a:lnTo>
                    <a:pt x="476" y="62"/>
                  </a:lnTo>
                  <a:lnTo>
                    <a:pt x="472" y="66"/>
                  </a:lnTo>
                  <a:lnTo>
                    <a:pt x="470" y="72"/>
                  </a:lnTo>
                  <a:lnTo>
                    <a:pt x="472" y="72"/>
                  </a:lnTo>
                  <a:lnTo>
                    <a:pt x="474" y="74"/>
                  </a:lnTo>
                  <a:lnTo>
                    <a:pt x="476" y="76"/>
                  </a:lnTo>
                  <a:lnTo>
                    <a:pt x="476" y="80"/>
                  </a:lnTo>
                  <a:lnTo>
                    <a:pt x="476" y="84"/>
                  </a:lnTo>
                  <a:lnTo>
                    <a:pt x="474" y="90"/>
                  </a:lnTo>
                  <a:lnTo>
                    <a:pt x="472" y="92"/>
                  </a:lnTo>
                  <a:lnTo>
                    <a:pt x="470" y="102"/>
                  </a:lnTo>
                  <a:lnTo>
                    <a:pt x="468" y="114"/>
                  </a:lnTo>
                  <a:lnTo>
                    <a:pt x="468" y="126"/>
                  </a:lnTo>
                  <a:lnTo>
                    <a:pt x="472" y="134"/>
                  </a:lnTo>
                  <a:lnTo>
                    <a:pt x="474" y="134"/>
                  </a:lnTo>
                  <a:lnTo>
                    <a:pt x="478" y="132"/>
                  </a:lnTo>
                  <a:lnTo>
                    <a:pt x="480" y="130"/>
                  </a:lnTo>
                  <a:lnTo>
                    <a:pt x="484" y="126"/>
                  </a:lnTo>
                  <a:lnTo>
                    <a:pt x="486" y="122"/>
                  </a:lnTo>
                  <a:lnTo>
                    <a:pt x="488" y="116"/>
                  </a:lnTo>
                  <a:lnTo>
                    <a:pt x="490" y="108"/>
                  </a:lnTo>
                  <a:lnTo>
                    <a:pt x="494" y="82"/>
                  </a:lnTo>
                  <a:lnTo>
                    <a:pt x="500" y="78"/>
                  </a:lnTo>
                  <a:lnTo>
                    <a:pt x="500" y="74"/>
                  </a:lnTo>
                  <a:lnTo>
                    <a:pt x="500" y="72"/>
                  </a:lnTo>
                  <a:lnTo>
                    <a:pt x="502" y="68"/>
                  </a:lnTo>
                  <a:lnTo>
                    <a:pt x="504" y="64"/>
                  </a:lnTo>
                  <a:lnTo>
                    <a:pt x="506" y="62"/>
                  </a:lnTo>
                  <a:lnTo>
                    <a:pt x="508" y="62"/>
                  </a:lnTo>
                  <a:lnTo>
                    <a:pt x="510" y="62"/>
                  </a:lnTo>
                  <a:lnTo>
                    <a:pt x="514" y="62"/>
                  </a:lnTo>
                  <a:lnTo>
                    <a:pt x="516" y="64"/>
                  </a:lnTo>
                  <a:lnTo>
                    <a:pt x="520" y="64"/>
                  </a:lnTo>
                  <a:lnTo>
                    <a:pt x="522" y="68"/>
                  </a:lnTo>
                  <a:lnTo>
                    <a:pt x="524" y="72"/>
                  </a:lnTo>
                  <a:lnTo>
                    <a:pt x="524" y="76"/>
                  </a:lnTo>
                  <a:lnTo>
                    <a:pt x="520" y="86"/>
                  </a:lnTo>
                  <a:lnTo>
                    <a:pt x="520" y="88"/>
                  </a:lnTo>
                  <a:lnTo>
                    <a:pt x="518" y="90"/>
                  </a:lnTo>
                  <a:lnTo>
                    <a:pt x="518" y="92"/>
                  </a:lnTo>
                  <a:lnTo>
                    <a:pt x="520" y="92"/>
                  </a:lnTo>
                  <a:lnTo>
                    <a:pt x="524" y="92"/>
                  </a:lnTo>
                  <a:lnTo>
                    <a:pt x="526" y="90"/>
                  </a:lnTo>
                  <a:lnTo>
                    <a:pt x="528" y="88"/>
                  </a:lnTo>
                  <a:lnTo>
                    <a:pt x="528" y="90"/>
                  </a:lnTo>
                  <a:lnTo>
                    <a:pt x="530" y="92"/>
                  </a:lnTo>
                  <a:lnTo>
                    <a:pt x="534" y="96"/>
                  </a:lnTo>
                  <a:lnTo>
                    <a:pt x="536" y="100"/>
                  </a:lnTo>
                  <a:lnTo>
                    <a:pt x="536" y="104"/>
                  </a:lnTo>
                  <a:lnTo>
                    <a:pt x="536" y="108"/>
                  </a:lnTo>
                  <a:lnTo>
                    <a:pt x="536" y="114"/>
                  </a:lnTo>
                  <a:lnTo>
                    <a:pt x="536" y="118"/>
                  </a:lnTo>
                  <a:lnTo>
                    <a:pt x="536" y="120"/>
                  </a:lnTo>
                  <a:lnTo>
                    <a:pt x="534" y="122"/>
                  </a:lnTo>
                  <a:lnTo>
                    <a:pt x="534" y="124"/>
                  </a:lnTo>
                  <a:lnTo>
                    <a:pt x="534" y="126"/>
                  </a:lnTo>
                  <a:lnTo>
                    <a:pt x="536" y="126"/>
                  </a:lnTo>
                  <a:lnTo>
                    <a:pt x="536" y="128"/>
                  </a:lnTo>
                  <a:lnTo>
                    <a:pt x="540" y="128"/>
                  </a:lnTo>
                  <a:lnTo>
                    <a:pt x="546" y="128"/>
                  </a:lnTo>
                  <a:lnTo>
                    <a:pt x="554" y="128"/>
                  </a:lnTo>
                  <a:lnTo>
                    <a:pt x="560" y="128"/>
                  </a:lnTo>
                  <a:lnTo>
                    <a:pt x="568" y="126"/>
                  </a:lnTo>
                  <a:lnTo>
                    <a:pt x="572" y="124"/>
                  </a:lnTo>
                  <a:lnTo>
                    <a:pt x="576" y="122"/>
                  </a:lnTo>
                  <a:lnTo>
                    <a:pt x="582" y="118"/>
                  </a:lnTo>
                  <a:lnTo>
                    <a:pt x="586" y="114"/>
                  </a:lnTo>
                  <a:lnTo>
                    <a:pt x="590" y="110"/>
                  </a:lnTo>
                  <a:lnTo>
                    <a:pt x="592" y="106"/>
                  </a:lnTo>
                  <a:lnTo>
                    <a:pt x="594" y="104"/>
                  </a:lnTo>
                  <a:lnTo>
                    <a:pt x="592" y="102"/>
                  </a:lnTo>
                  <a:lnTo>
                    <a:pt x="592" y="98"/>
                  </a:lnTo>
                  <a:lnTo>
                    <a:pt x="594" y="96"/>
                  </a:lnTo>
                  <a:lnTo>
                    <a:pt x="596" y="94"/>
                  </a:lnTo>
                  <a:lnTo>
                    <a:pt x="600" y="92"/>
                  </a:lnTo>
                  <a:lnTo>
                    <a:pt x="606" y="90"/>
                  </a:lnTo>
                  <a:lnTo>
                    <a:pt x="614" y="90"/>
                  </a:lnTo>
                  <a:lnTo>
                    <a:pt x="620" y="90"/>
                  </a:lnTo>
                  <a:lnTo>
                    <a:pt x="626" y="88"/>
                  </a:lnTo>
                  <a:lnTo>
                    <a:pt x="630" y="86"/>
                  </a:lnTo>
                  <a:lnTo>
                    <a:pt x="634" y="82"/>
                  </a:lnTo>
                  <a:lnTo>
                    <a:pt x="638" y="78"/>
                  </a:lnTo>
                  <a:lnTo>
                    <a:pt x="640" y="7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78" name="Freeform 375"/>
            <p:cNvSpPr>
              <a:spLocks noChangeArrowheads="1"/>
            </p:cNvSpPr>
            <p:nvPr/>
          </p:nvSpPr>
          <p:spPr bwMode="auto">
            <a:xfrm>
              <a:off x="4395" y="646"/>
              <a:ext cx="136" cy="98"/>
            </a:xfrm>
            <a:custGeom>
              <a:avLst/>
              <a:gdLst>
                <a:gd name="T0" fmla="*/ 0 w 136"/>
                <a:gd name="T1" fmla="*/ 32 h 98"/>
                <a:gd name="T2" fmla="*/ 22 w 136"/>
                <a:gd name="T3" fmla="*/ 48 h 98"/>
                <a:gd name="T4" fmla="*/ 6 w 136"/>
                <a:gd name="T5" fmla="*/ 54 h 98"/>
                <a:gd name="T6" fmla="*/ 2 w 136"/>
                <a:gd name="T7" fmla="*/ 54 h 98"/>
                <a:gd name="T8" fmla="*/ 0 w 136"/>
                <a:gd name="T9" fmla="*/ 58 h 98"/>
                <a:gd name="T10" fmla="*/ 2 w 136"/>
                <a:gd name="T11" fmla="*/ 64 h 98"/>
                <a:gd name="T12" fmla="*/ 20 w 136"/>
                <a:gd name="T13" fmla="*/ 68 h 98"/>
                <a:gd name="T14" fmla="*/ 56 w 136"/>
                <a:gd name="T15" fmla="*/ 98 h 98"/>
                <a:gd name="T16" fmla="*/ 60 w 136"/>
                <a:gd name="T17" fmla="*/ 96 h 98"/>
                <a:gd name="T18" fmla="*/ 70 w 136"/>
                <a:gd name="T19" fmla="*/ 92 h 98"/>
                <a:gd name="T20" fmla="*/ 76 w 136"/>
                <a:gd name="T21" fmla="*/ 88 h 98"/>
                <a:gd name="T22" fmla="*/ 86 w 136"/>
                <a:gd name="T23" fmla="*/ 86 h 98"/>
                <a:gd name="T24" fmla="*/ 94 w 136"/>
                <a:gd name="T25" fmla="*/ 88 h 98"/>
                <a:gd name="T26" fmla="*/ 100 w 136"/>
                <a:gd name="T27" fmla="*/ 86 h 98"/>
                <a:gd name="T28" fmla="*/ 122 w 136"/>
                <a:gd name="T29" fmla="*/ 72 h 98"/>
                <a:gd name="T30" fmla="*/ 136 w 136"/>
                <a:gd name="T31" fmla="*/ 44 h 98"/>
                <a:gd name="T32" fmla="*/ 134 w 136"/>
                <a:gd name="T33" fmla="*/ 40 h 98"/>
                <a:gd name="T34" fmla="*/ 130 w 136"/>
                <a:gd name="T35" fmla="*/ 32 h 98"/>
                <a:gd name="T36" fmla="*/ 124 w 136"/>
                <a:gd name="T37" fmla="*/ 24 h 98"/>
                <a:gd name="T38" fmla="*/ 118 w 136"/>
                <a:gd name="T39" fmla="*/ 22 h 98"/>
                <a:gd name="T40" fmla="*/ 118 w 136"/>
                <a:gd name="T41" fmla="*/ 20 h 98"/>
                <a:gd name="T42" fmla="*/ 118 w 136"/>
                <a:gd name="T43" fmla="*/ 16 h 98"/>
                <a:gd name="T44" fmla="*/ 114 w 136"/>
                <a:gd name="T45" fmla="*/ 10 h 98"/>
                <a:gd name="T46" fmla="*/ 106 w 136"/>
                <a:gd name="T47" fmla="*/ 8 h 98"/>
                <a:gd name="T48" fmla="*/ 102 w 136"/>
                <a:gd name="T49" fmla="*/ 10 h 98"/>
                <a:gd name="T50" fmla="*/ 94 w 136"/>
                <a:gd name="T51" fmla="*/ 14 h 98"/>
                <a:gd name="T52" fmla="*/ 86 w 136"/>
                <a:gd name="T53" fmla="*/ 18 h 98"/>
                <a:gd name="T54" fmla="*/ 82 w 136"/>
                <a:gd name="T55" fmla="*/ 22 h 98"/>
                <a:gd name="T56" fmla="*/ 76 w 136"/>
                <a:gd name="T57" fmla="*/ 20 h 98"/>
                <a:gd name="T58" fmla="*/ 70 w 136"/>
                <a:gd name="T59" fmla="*/ 16 h 98"/>
                <a:gd name="T60" fmla="*/ 68 w 136"/>
                <a:gd name="T61" fmla="*/ 12 h 98"/>
                <a:gd name="T62" fmla="*/ 60 w 136"/>
                <a:gd name="T63" fmla="*/ 6 h 98"/>
                <a:gd name="T64" fmla="*/ 50 w 136"/>
                <a:gd name="T65" fmla="*/ 8 h 98"/>
                <a:gd name="T66" fmla="*/ 44 w 136"/>
                <a:gd name="T67" fmla="*/ 16 h 98"/>
                <a:gd name="T68" fmla="*/ 44 w 136"/>
                <a:gd name="T69" fmla="*/ 24 h 98"/>
                <a:gd name="T70" fmla="*/ 44 w 136"/>
                <a:gd name="T71" fmla="*/ 28 h 98"/>
                <a:gd name="T72" fmla="*/ 40 w 136"/>
                <a:gd name="T73" fmla="*/ 28 h 98"/>
                <a:gd name="T74" fmla="*/ 34 w 136"/>
                <a:gd name="T75" fmla="*/ 22 h 98"/>
                <a:gd name="T76" fmla="*/ 32 w 136"/>
                <a:gd name="T77" fmla="*/ 16 h 98"/>
                <a:gd name="T78" fmla="*/ 26 w 136"/>
                <a:gd name="T79" fmla="*/ 8 h 98"/>
                <a:gd name="T80" fmla="*/ 18 w 136"/>
                <a:gd name="T81" fmla="*/ 0 h 98"/>
                <a:gd name="T82" fmla="*/ 14 w 136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36"/>
                <a:gd name="T127" fmla="*/ 0 h 98"/>
                <a:gd name="T128" fmla="*/ 136 w 136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36" h="98">
                  <a:moveTo>
                    <a:pt x="12" y="4"/>
                  </a:moveTo>
                  <a:lnTo>
                    <a:pt x="0" y="32"/>
                  </a:lnTo>
                  <a:lnTo>
                    <a:pt x="16" y="36"/>
                  </a:lnTo>
                  <a:lnTo>
                    <a:pt x="22" y="48"/>
                  </a:lnTo>
                  <a:lnTo>
                    <a:pt x="6" y="54"/>
                  </a:lnTo>
                  <a:lnTo>
                    <a:pt x="4" y="54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8"/>
                  </a:lnTo>
                  <a:lnTo>
                    <a:pt x="20" y="68"/>
                  </a:lnTo>
                  <a:lnTo>
                    <a:pt x="38" y="86"/>
                  </a:lnTo>
                  <a:lnTo>
                    <a:pt x="56" y="98"/>
                  </a:lnTo>
                  <a:lnTo>
                    <a:pt x="58" y="98"/>
                  </a:lnTo>
                  <a:lnTo>
                    <a:pt x="60" y="96"/>
                  </a:lnTo>
                  <a:lnTo>
                    <a:pt x="66" y="94"/>
                  </a:lnTo>
                  <a:lnTo>
                    <a:pt x="70" y="92"/>
                  </a:lnTo>
                  <a:lnTo>
                    <a:pt x="74" y="90"/>
                  </a:lnTo>
                  <a:lnTo>
                    <a:pt x="76" y="88"/>
                  </a:lnTo>
                  <a:lnTo>
                    <a:pt x="82" y="86"/>
                  </a:lnTo>
                  <a:lnTo>
                    <a:pt x="86" y="86"/>
                  </a:lnTo>
                  <a:lnTo>
                    <a:pt x="90" y="86"/>
                  </a:lnTo>
                  <a:lnTo>
                    <a:pt x="94" y="88"/>
                  </a:lnTo>
                  <a:lnTo>
                    <a:pt x="96" y="88"/>
                  </a:lnTo>
                  <a:lnTo>
                    <a:pt x="100" y="86"/>
                  </a:lnTo>
                  <a:lnTo>
                    <a:pt x="110" y="80"/>
                  </a:lnTo>
                  <a:lnTo>
                    <a:pt x="122" y="72"/>
                  </a:lnTo>
                  <a:lnTo>
                    <a:pt x="132" y="58"/>
                  </a:lnTo>
                  <a:lnTo>
                    <a:pt x="136" y="44"/>
                  </a:lnTo>
                  <a:lnTo>
                    <a:pt x="136" y="42"/>
                  </a:lnTo>
                  <a:lnTo>
                    <a:pt x="134" y="40"/>
                  </a:lnTo>
                  <a:lnTo>
                    <a:pt x="132" y="36"/>
                  </a:lnTo>
                  <a:lnTo>
                    <a:pt x="130" y="32"/>
                  </a:lnTo>
                  <a:lnTo>
                    <a:pt x="126" y="28"/>
                  </a:lnTo>
                  <a:lnTo>
                    <a:pt x="124" y="24"/>
                  </a:lnTo>
                  <a:lnTo>
                    <a:pt x="120" y="22"/>
                  </a:lnTo>
                  <a:lnTo>
                    <a:pt x="118" y="22"/>
                  </a:lnTo>
                  <a:lnTo>
                    <a:pt x="118" y="20"/>
                  </a:lnTo>
                  <a:lnTo>
                    <a:pt x="118" y="18"/>
                  </a:lnTo>
                  <a:lnTo>
                    <a:pt x="118" y="16"/>
                  </a:lnTo>
                  <a:lnTo>
                    <a:pt x="118" y="12"/>
                  </a:lnTo>
                  <a:lnTo>
                    <a:pt x="114" y="10"/>
                  </a:lnTo>
                  <a:lnTo>
                    <a:pt x="112" y="10"/>
                  </a:lnTo>
                  <a:lnTo>
                    <a:pt x="106" y="8"/>
                  </a:lnTo>
                  <a:lnTo>
                    <a:pt x="104" y="10"/>
                  </a:lnTo>
                  <a:lnTo>
                    <a:pt x="102" y="10"/>
                  </a:lnTo>
                  <a:lnTo>
                    <a:pt x="98" y="12"/>
                  </a:lnTo>
                  <a:lnTo>
                    <a:pt x="94" y="14"/>
                  </a:lnTo>
                  <a:lnTo>
                    <a:pt x="90" y="16"/>
                  </a:lnTo>
                  <a:lnTo>
                    <a:pt x="86" y="18"/>
                  </a:lnTo>
                  <a:lnTo>
                    <a:pt x="84" y="20"/>
                  </a:lnTo>
                  <a:lnTo>
                    <a:pt x="82" y="22"/>
                  </a:lnTo>
                  <a:lnTo>
                    <a:pt x="78" y="22"/>
                  </a:lnTo>
                  <a:lnTo>
                    <a:pt x="76" y="20"/>
                  </a:lnTo>
                  <a:lnTo>
                    <a:pt x="72" y="18"/>
                  </a:lnTo>
                  <a:lnTo>
                    <a:pt x="70" y="16"/>
                  </a:lnTo>
                  <a:lnTo>
                    <a:pt x="70" y="14"/>
                  </a:lnTo>
                  <a:lnTo>
                    <a:pt x="68" y="12"/>
                  </a:lnTo>
                  <a:lnTo>
                    <a:pt x="64" y="8"/>
                  </a:lnTo>
                  <a:lnTo>
                    <a:pt x="60" y="6"/>
                  </a:lnTo>
                  <a:lnTo>
                    <a:pt x="56" y="6"/>
                  </a:lnTo>
                  <a:lnTo>
                    <a:pt x="50" y="8"/>
                  </a:lnTo>
                  <a:lnTo>
                    <a:pt x="46" y="12"/>
                  </a:lnTo>
                  <a:lnTo>
                    <a:pt x="44" y="16"/>
                  </a:lnTo>
                  <a:lnTo>
                    <a:pt x="44" y="20"/>
                  </a:lnTo>
                  <a:lnTo>
                    <a:pt x="44" y="24"/>
                  </a:lnTo>
                  <a:lnTo>
                    <a:pt x="44" y="26"/>
                  </a:lnTo>
                  <a:lnTo>
                    <a:pt x="44" y="28"/>
                  </a:lnTo>
                  <a:lnTo>
                    <a:pt x="42" y="28"/>
                  </a:lnTo>
                  <a:lnTo>
                    <a:pt x="40" y="28"/>
                  </a:lnTo>
                  <a:lnTo>
                    <a:pt x="38" y="24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2" y="16"/>
                  </a:lnTo>
                  <a:lnTo>
                    <a:pt x="28" y="12"/>
                  </a:lnTo>
                  <a:lnTo>
                    <a:pt x="26" y="8"/>
                  </a:lnTo>
                  <a:lnTo>
                    <a:pt x="22" y="4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 rot="600000">
            <a:off x="2571736" y="142852"/>
            <a:ext cx="4286280" cy="6215106"/>
            <a:chOff x="8151721" y="291298"/>
            <a:chExt cx="5084620" cy="7422945"/>
          </a:xfrm>
        </p:grpSpPr>
        <p:sp>
          <p:nvSpPr>
            <p:cNvPr id="3" name="矩形 2"/>
            <p:cNvSpPr/>
            <p:nvPr/>
          </p:nvSpPr>
          <p:spPr>
            <a:xfrm rot="2678193">
              <a:off x="9296158" y="4145726"/>
              <a:ext cx="3940183" cy="3268984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 rot="2735885">
              <a:off x="8151721" y="6380118"/>
              <a:ext cx="1334125" cy="1334125"/>
            </a:xfrm>
            <a:prstGeom prst="rect">
              <a:avLst/>
            </a:prstGeom>
            <a:solidFill>
              <a:schemeClr val="bg1">
                <a:lumMod val="9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 rot="2575587">
              <a:off x="10909034" y="485869"/>
              <a:ext cx="714427" cy="714427"/>
            </a:xfrm>
            <a:prstGeom prst="rect">
              <a:avLst/>
            </a:prstGeom>
            <a:solidFill>
              <a:schemeClr val="accent1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2575587">
              <a:off x="10274728" y="291298"/>
              <a:ext cx="178029" cy="178029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9F54018068281029"/>
          <p:cNvPicPr>
            <a:picLocks noChangeAspect="1" noChangeArrowheads="1"/>
          </p:cNvPicPr>
          <p:nvPr userDrawn="1"/>
        </p:nvPicPr>
        <p:blipFill>
          <a:blip r:embed="rId15">
            <a:lum bright="86000" contrast="-26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-6350" y="0"/>
            <a:ext cx="2832100" cy="6856413"/>
            <a:chOff x="0" y="0"/>
            <a:chExt cx="1785" cy="4319"/>
          </a:xfrm>
        </p:grpSpPr>
        <p:sp>
          <p:nvSpPr>
            <p:cNvPr id="1040" name="未知"/>
            <p:cNvSpPr>
              <a:spLocks/>
            </p:cNvSpPr>
            <p:nvPr/>
          </p:nvSpPr>
          <p:spPr bwMode="auto">
            <a:xfrm>
              <a:off x="0" y="3262"/>
              <a:ext cx="472" cy="802"/>
            </a:xfrm>
            <a:custGeom>
              <a:avLst/>
              <a:gdLst>
                <a:gd name="T0" fmla="*/ 5 w 472"/>
                <a:gd name="T1" fmla="*/ 32 h 802"/>
                <a:gd name="T2" fmla="*/ 189 w 472"/>
                <a:gd name="T3" fmla="*/ 26 h 802"/>
                <a:gd name="T4" fmla="*/ 309 w 472"/>
                <a:gd name="T5" fmla="*/ 66 h 802"/>
                <a:gd name="T6" fmla="*/ 357 w 472"/>
                <a:gd name="T7" fmla="*/ 98 h 802"/>
                <a:gd name="T8" fmla="*/ 413 w 472"/>
                <a:gd name="T9" fmla="*/ 162 h 802"/>
                <a:gd name="T10" fmla="*/ 437 w 472"/>
                <a:gd name="T11" fmla="*/ 250 h 802"/>
                <a:gd name="T12" fmla="*/ 397 w 472"/>
                <a:gd name="T13" fmla="*/ 530 h 802"/>
                <a:gd name="T14" fmla="*/ 341 w 472"/>
                <a:gd name="T15" fmla="*/ 634 h 802"/>
                <a:gd name="T16" fmla="*/ 173 w 472"/>
                <a:gd name="T17" fmla="*/ 714 h 802"/>
                <a:gd name="T18" fmla="*/ 77 w 472"/>
                <a:gd name="T19" fmla="*/ 730 h 802"/>
                <a:gd name="T20" fmla="*/ 69 w 472"/>
                <a:gd name="T21" fmla="*/ 802 h 802"/>
                <a:gd name="T22" fmla="*/ 7 w 472"/>
                <a:gd name="T23" fmla="*/ 788 h 802"/>
                <a:gd name="T24" fmla="*/ 5 w 472"/>
                <a:gd name="T25" fmla="*/ 751 h 802"/>
                <a:gd name="T26" fmla="*/ 37 w 472"/>
                <a:gd name="T27" fmla="*/ 722 h 802"/>
                <a:gd name="T28" fmla="*/ 5 w 472"/>
                <a:gd name="T29" fmla="*/ 670 h 802"/>
                <a:gd name="T30" fmla="*/ 5 w 472"/>
                <a:gd name="T31" fmla="*/ 32 h 8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195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kern="1200">
                <a:solidFill>
                  <a:srgbClr val="000000"/>
                </a:solidFill>
                <a:latin typeface="Arial" charset="0"/>
                <a:ea typeface="华文中宋" pitchFamily="2" charset="-122"/>
                <a:cs typeface="+mn-cs"/>
              </a:endParaRPr>
            </a:p>
          </p:txBody>
        </p:sp>
        <p:grpSp>
          <p:nvGrpSpPr>
            <p:cNvPr id="5" name="Group 5"/>
            <p:cNvGrpSpPr>
              <a:grpSpLocks/>
            </p:cNvGrpSpPr>
            <p:nvPr/>
          </p:nvGrpSpPr>
          <p:grpSpPr bwMode="auto">
            <a:xfrm rot="14964908" flipH="1">
              <a:off x="109" y="2441"/>
              <a:ext cx="452" cy="444"/>
              <a:chOff x="0" y="0"/>
              <a:chExt cx="129" cy="157"/>
            </a:xfrm>
          </p:grpSpPr>
          <p:sp>
            <p:nvSpPr>
              <p:cNvPr id="1079" name="未知"/>
              <p:cNvSpPr>
                <a:spLocks/>
              </p:cNvSpPr>
              <p:nvPr userDrawn="1"/>
            </p:nvSpPr>
            <p:spPr bwMode="auto">
              <a:xfrm>
                <a:off x="0" y="0"/>
                <a:ext cx="41" cy="59"/>
              </a:xfrm>
              <a:custGeom>
                <a:avLst/>
                <a:gdLst>
                  <a:gd name="T0" fmla="*/ 10 w 83"/>
                  <a:gd name="T1" fmla="*/ 4 h 117"/>
                  <a:gd name="T2" fmla="*/ 3 w 83"/>
                  <a:gd name="T3" fmla="*/ 0 h 117"/>
                  <a:gd name="T4" fmla="*/ 0 w 83"/>
                  <a:gd name="T5" fmla="*/ 15 h 117"/>
                  <a:gd name="T6" fmla="*/ 10 w 83"/>
                  <a:gd name="T7" fmla="*/ 4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1200">
                  <a:solidFill>
                    <a:srgbClr val="000000"/>
                  </a:solidFill>
                  <a:latin typeface="Arial" charset="0"/>
                  <a:ea typeface="华文中宋" pitchFamily="2" charset="-122"/>
                  <a:cs typeface="+mn-cs"/>
                </a:endParaRPr>
              </a:p>
            </p:txBody>
          </p:sp>
          <p:sp>
            <p:nvSpPr>
              <p:cNvPr id="2" name="未知"/>
              <p:cNvSpPr>
                <a:spLocks/>
              </p:cNvSpPr>
              <p:nvPr userDrawn="1"/>
            </p:nvSpPr>
            <p:spPr bwMode="auto">
              <a:xfrm>
                <a:off x="59" y="28"/>
                <a:ext cx="70" cy="49"/>
              </a:xfrm>
              <a:custGeom>
                <a:avLst/>
                <a:gdLst>
                  <a:gd name="T0" fmla="*/ 0 w 140"/>
                  <a:gd name="T1" fmla="*/ 13 h 98"/>
                  <a:gd name="T2" fmla="*/ 15 w 140"/>
                  <a:gd name="T3" fmla="*/ 0 h 98"/>
                  <a:gd name="T4" fmla="*/ 18 w 140"/>
                  <a:gd name="T5" fmla="*/ 7 h 98"/>
                  <a:gd name="T6" fmla="*/ 0 w 140"/>
                  <a:gd name="T7" fmla="*/ 13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1200">
                  <a:solidFill>
                    <a:srgbClr val="000000"/>
                  </a:solidFill>
                  <a:latin typeface="Arial" charset="0"/>
                  <a:ea typeface="华文中宋" pitchFamily="2" charset="-122"/>
                  <a:cs typeface="+mn-cs"/>
                </a:endParaRPr>
              </a:p>
            </p:txBody>
          </p:sp>
          <p:sp>
            <p:nvSpPr>
              <p:cNvPr id="3" name="未知"/>
              <p:cNvSpPr>
                <a:spLocks/>
              </p:cNvSpPr>
              <p:nvPr userDrawn="1"/>
            </p:nvSpPr>
            <p:spPr bwMode="auto">
              <a:xfrm>
                <a:off x="45" y="132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9 w 145"/>
                  <a:gd name="T3" fmla="*/ 0 h 49"/>
                  <a:gd name="T4" fmla="*/ 17 w 145"/>
                  <a:gd name="T5" fmla="*/ 7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1200">
                  <a:solidFill>
                    <a:srgbClr val="000000"/>
                  </a:solidFill>
                  <a:latin typeface="Arial" charset="0"/>
                  <a:ea typeface="华文中宋" pitchFamily="2" charset="-122"/>
                  <a:cs typeface="+mn-cs"/>
                </a:endParaRPr>
              </a:p>
            </p:txBody>
          </p:sp>
        </p:grpSp>
        <p:sp>
          <p:nvSpPr>
            <p:cNvPr id="1042" name="未知"/>
            <p:cNvSpPr>
              <a:spLocks/>
            </p:cNvSpPr>
            <p:nvPr/>
          </p:nvSpPr>
          <p:spPr bwMode="auto">
            <a:xfrm>
              <a:off x="95" y="1736"/>
              <a:ext cx="710" cy="768"/>
            </a:xfrm>
            <a:custGeom>
              <a:avLst/>
              <a:gdLst>
                <a:gd name="T0" fmla="*/ 14 w 710"/>
                <a:gd name="T1" fmla="*/ 416 h 768"/>
                <a:gd name="T2" fmla="*/ 14 w 710"/>
                <a:gd name="T3" fmla="*/ 272 h 768"/>
                <a:gd name="T4" fmla="*/ 102 w 710"/>
                <a:gd name="T5" fmla="*/ 144 h 768"/>
                <a:gd name="T6" fmla="*/ 150 w 710"/>
                <a:gd name="T7" fmla="*/ 96 h 768"/>
                <a:gd name="T8" fmla="*/ 198 w 710"/>
                <a:gd name="T9" fmla="*/ 64 h 768"/>
                <a:gd name="T10" fmla="*/ 350 w 710"/>
                <a:gd name="T11" fmla="*/ 0 h 768"/>
                <a:gd name="T12" fmla="*/ 534 w 710"/>
                <a:gd name="T13" fmla="*/ 8 h 768"/>
                <a:gd name="T14" fmla="*/ 662 w 710"/>
                <a:gd name="T15" fmla="*/ 96 h 768"/>
                <a:gd name="T16" fmla="*/ 710 w 710"/>
                <a:gd name="T17" fmla="*/ 200 h 768"/>
                <a:gd name="T18" fmla="*/ 702 w 710"/>
                <a:gd name="T19" fmla="*/ 400 h 768"/>
                <a:gd name="T20" fmla="*/ 678 w 710"/>
                <a:gd name="T21" fmla="*/ 448 h 768"/>
                <a:gd name="T22" fmla="*/ 550 w 710"/>
                <a:gd name="T23" fmla="*/ 632 h 768"/>
                <a:gd name="T24" fmla="*/ 518 w 710"/>
                <a:gd name="T25" fmla="*/ 656 h 768"/>
                <a:gd name="T26" fmla="*/ 470 w 710"/>
                <a:gd name="T27" fmla="*/ 664 h 768"/>
                <a:gd name="T28" fmla="*/ 518 w 710"/>
                <a:gd name="T29" fmla="*/ 680 h 768"/>
                <a:gd name="T30" fmla="*/ 566 w 710"/>
                <a:gd name="T31" fmla="*/ 696 h 768"/>
                <a:gd name="T32" fmla="*/ 574 w 710"/>
                <a:gd name="T33" fmla="*/ 720 h 768"/>
                <a:gd name="T34" fmla="*/ 526 w 710"/>
                <a:gd name="T35" fmla="*/ 736 h 768"/>
                <a:gd name="T36" fmla="*/ 502 w 710"/>
                <a:gd name="T37" fmla="*/ 752 h 768"/>
                <a:gd name="T38" fmla="*/ 454 w 710"/>
                <a:gd name="T39" fmla="*/ 768 h 768"/>
                <a:gd name="T40" fmla="*/ 438 w 710"/>
                <a:gd name="T41" fmla="*/ 712 h 768"/>
                <a:gd name="T42" fmla="*/ 246 w 710"/>
                <a:gd name="T43" fmla="*/ 688 h 768"/>
                <a:gd name="T44" fmla="*/ 134 w 710"/>
                <a:gd name="T45" fmla="*/ 648 h 768"/>
                <a:gd name="T46" fmla="*/ 110 w 710"/>
                <a:gd name="T47" fmla="*/ 624 h 768"/>
                <a:gd name="T48" fmla="*/ 78 w 710"/>
                <a:gd name="T49" fmla="*/ 576 h 768"/>
                <a:gd name="T50" fmla="*/ 54 w 710"/>
                <a:gd name="T51" fmla="*/ 464 h 768"/>
                <a:gd name="T52" fmla="*/ 30 w 710"/>
                <a:gd name="T53" fmla="*/ 408 h 768"/>
                <a:gd name="T54" fmla="*/ 22 w 710"/>
                <a:gd name="T55" fmla="*/ 384 h 768"/>
                <a:gd name="T56" fmla="*/ 14 w 710"/>
                <a:gd name="T57" fmla="*/ 416 h 76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195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kern="1200">
                <a:solidFill>
                  <a:srgbClr val="000000"/>
                </a:solidFill>
                <a:latin typeface="Arial" charset="0"/>
                <a:ea typeface="华文中宋" pitchFamily="2" charset="-122"/>
                <a:cs typeface="+mn-cs"/>
              </a:endParaRPr>
            </a:p>
          </p:txBody>
        </p:sp>
        <p:grpSp>
          <p:nvGrpSpPr>
            <p:cNvPr id="6" name="Group 10"/>
            <p:cNvGrpSpPr>
              <a:grpSpLocks/>
            </p:cNvGrpSpPr>
            <p:nvPr/>
          </p:nvGrpSpPr>
          <p:grpSpPr bwMode="auto">
            <a:xfrm rot="416244">
              <a:off x="14" y="1746"/>
              <a:ext cx="1771" cy="1741"/>
              <a:chOff x="0" y="0"/>
              <a:chExt cx="902" cy="833"/>
            </a:xfrm>
          </p:grpSpPr>
          <p:sp>
            <p:nvSpPr>
              <p:cNvPr id="1070" name="未知"/>
              <p:cNvSpPr>
                <a:spLocks/>
              </p:cNvSpPr>
              <p:nvPr userDrawn="1"/>
            </p:nvSpPr>
            <p:spPr bwMode="auto">
              <a:xfrm rot="373330" flipH="1">
                <a:off x="84" y="0"/>
                <a:ext cx="313" cy="303"/>
              </a:xfrm>
              <a:custGeom>
                <a:avLst/>
                <a:gdLst>
                  <a:gd name="T0" fmla="*/ 137 w 217"/>
                  <a:gd name="T1" fmla="*/ 631 h 210"/>
                  <a:gd name="T2" fmla="*/ 110 w 217"/>
                  <a:gd name="T3" fmla="*/ 596 h 210"/>
                  <a:gd name="T4" fmla="*/ 79 w 217"/>
                  <a:gd name="T5" fmla="*/ 544 h 210"/>
                  <a:gd name="T6" fmla="*/ 46 w 217"/>
                  <a:gd name="T7" fmla="*/ 476 h 210"/>
                  <a:gd name="T8" fmla="*/ 14 w 217"/>
                  <a:gd name="T9" fmla="*/ 405 h 210"/>
                  <a:gd name="T10" fmla="*/ 0 w 217"/>
                  <a:gd name="T11" fmla="*/ 328 h 210"/>
                  <a:gd name="T12" fmla="*/ 1 w 217"/>
                  <a:gd name="T13" fmla="*/ 245 h 210"/>
                  <a:gd name="T14" fmla="*/ 27 w 217"/>
                  <a:gd name="T15" fmla="*/ 170 h 210"/>
                  <a:gd name="T16" fmla="*/ 81 w 217"/>
                  <a:gd name="T17" fmla="*/ 107 h 210"/>
                  <a:gd name="T18" fmla="*/ 136 w 217"/>
                  <a:gd name="T19" fmla="*/ 66 h 210"/>
                  <a:gd name="T20" fmla="*/ 180 w 217"/>
                  <a:gd name="T21" fmla="*/ 36 h 210"/>
                  <a:gd name="T22" fmla="*/ 216 w 217"/>
                  <a:gd name="T23" fmla="*/ 20 h 210"/>
                  <a:gd name="T24" fmla="*/ 244 w 217"/>
                  <a:gd name="T25" fmla="*/ 14 h 210"/>
                  <a:gd name="T26" fmla="*/ 264 w 217"/>
                  <a:gd name="T27" fmla="*/ 14 h 210"/>
                  <a:gd name="T28" fmla="*/ 312 w 217"/>
                  <a:gd name="T29" fmla="*/ 0 h 210"/>
                  <a:gd name="T30" fmla="*/ 443 w 217"/>
                  <a:gd name="T31" fmla="*/ 25 h 210"/>
                  <a:gd name="T32" fmla="*/ 480 w 217"/>
                  <a:gd name="T33" fmla="*/ 36 h 210"/>
                  <a:gd name="T34" fmla="*/ 516 w 217"/>
                  <a:gd name="T35" fmla="*/ 46 h 210"/>
                  <a:gd name="T36" fmla="*/ 547 w 217"/>
                  <a:gd name="T37" fmla="*/ 56 h 210"/>
                  <a:gd name="T38" fmla="*/ 570 w 217"/>
                  <a:gd name="T39" fmla="*/ 69 h 210"/>
                  <a:gd name="T40" fmla="*/ 596 w 217"/>
                  <a:gd name="T41" fmla="*/ 81 h 210"/>
                  <a:gd name="T42" fmla="*/ 616 w 217"/>
                  <a:gd name="T43" fmla="*/ 95 h 210"/>
                  <a:gd name="T44" fmla="*/ 632 w 217"/>
                  <a:gd name="T45" fmla="*/ 114 h 210"/>
                  <a:gd name="T46" fmla="*/ 651 w 217"/>
                  <a:gd name="T47" fmla="*/ 136 h 210"/>
                  <a:gd name="T48" fmla="*/ 616 w 217"/>
                  <a:gd name="T49" fmla="*/ 121 h 210"/>
                  <a:gd name="T50" fmla="*/ 583 w 217"/>
                  <a:gd name="T51" fmla="*/ 108 h 210"/>
                  <a:gd name="T52" fmla="*/ 550 w 217"/>
                  <a:gd name="T53" fmla="*/ 100 h 210"/>
                  <a:gd name="T54" fmla="*/ 516 w 217"/>
                  <a:gd name="T55" fmla="*/ 89 h 210"/>
                  <a:gd name="T56" fmla="*/ 489 w 217"/>
                  <a:gd name="T57" fmla="*/ 81 h 210"/>
                  <a:gd name="T58" fmla="*/ 460 w 217"/>
                  <a:gd name="T59" fmla="*/ 79 h 210"/>
                  <a:gd name="T60" fmla="*/ 428 w 217"/>
                  <a:gd name="T61" fmla="*/ 74 h 210"/>
                  <a:gd name="T62" fmla="*/ 401 w 217"/>
                  <a:gd name="T63" fmla="*/ 74 h 210"/>
                  <a:gd name="T64" fmla="*/ 375 w 217"/>
                  <a:gd name="T65" fmla="*/ 74 h 210"/>
                  <a:gd name="T66" fmla="*/ 348 w 217"/>
                  <a:gd name="T67" fmla="*/ 75 h 210"/>
                  <a:gd name="T68" fmla="*/ 320 w 217"/>
                  <a:gd name="T69" fmla="*/ 81 h 210"/>
                  <a:gd name="T70" fmla="*/ 297 w 217"/>
                  <a:gd name="T71" fmla="*/ 88 h 210"/>
                  <a:gd name="T72" fmla="*/ 273 w 217"/>
                  <a:gd name="T73" fmla="*/ 100 h 210"/>
                  <a:gd name="T74" fmla="*/ 245 w 217"/>
                  <a:gd name="T75" fmla="*/ 108 h 210"/>
                  <a:gd name="T76" fmla="*/ 222 w 217"/>
                  <a:gd name="T77" fmla="*/ 123 h 210"/>
                  <a:gd name="T78" fmla="*/ 198 w 217"/>
                  <a:gd name="T79" fmla="*/ 137 h 210"/>
                  <a:gd name="T80" fmla="*/ 156 w 217"/>
                  <a:gd name="T81" fmla="*/ 183 h 210"/>
                  <a:gd name="T82" fmla="*/ 127 w 217"/>
                  <a:gd name="T83" fmla="*/ 240 h 210"/>
                  <a:gd name="T84" fmla="*/ 110 w 217"/>
                  <a:gd name="T85" fmla="*/ 310 h 210"/>
                  <a:gd name="T86" fmla="*/ 104 w 217"/>
                  <a:gd name="T87" fmla="*/ 379 h 210"/>
                  <a:gd name="T88" fmla="*/ 104 w 217"/>
                  <a:gd name="T89" fmla="*/ 455 h 210"/>
                  <a:gd name="T90" fmla="*/ 114 w 217"/>
                  <a:gd name="T91" fmla="*/ 522 h 210"/>
                  <a:gd name="T92" fmla="*/ 123 w 217"/>
                  <a:gd name="T93" fmla="*/ 583 h 210"/>
                  <a:gd name="T94" fmla="*/ 137 w 217"/>
                  <a:gd name="T95" fmla="*/ 631 h 21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1200">
                  <a:solidFill>
                    <a:srgbClr val="000000"/>
                  </a:solidFill>
                  <a:latin typeface="Arial" charset="0"/>
                  <a:ea typeface="华文中宋" pitchFamily="2" charset="-122"/>
                  <a:cs typeface="+mn-cs"/>
                </a:endParaRPr>
              </a:p>
            </p:txBody>
          </p:sp>
          <p:sp>
            <p:nvSpPr>
              <p:cNvPr id="1071" name="未知"/>
              <p:cNvSpPr>
                <a:spLocks/>
              </p:cNvSpPr>
              <p:nvPr userDrawn="1"/>
            </p:nvSpPr>
            <p:spPr bwMode="auto">
              <a:xfrm rot="373330" flipH="1">
                <a:off x="0" y="56"/>
                <a:ext cx="262" cy="308"/>
              </a:xfrm>
              <a:custGeom>
                <a:avLst/>
                <a:gdLst>
                  <a:gd name="T0" fmla="*/ 325 w 182"/>
                  <a:gd name="T1" fmla="*/ 0 h 213"/>
                  <a:gd name="T2" fmla="*/ 334 w 182"/>
                  <a:gd name="T3" fmla="*/ 6 h 213"/>
                  <a:gd name="T4" fmla="*/ 353 w 182"/>
                  <a:gd name="T5" fmla="*/ 25 h 213"/>
                  <a:gd name="T6" fmla="*/ 379 w 182"/>
                  <a:gd name="T7" fmla="*/ 55 h 213"/>
                  <a:gd name="T8" fmla="*/ 409 w 182"/>
                  <a:gd name="T9" fmla="*/ 100 h 213"/>
                  <a:gd name="T10" fmla="*/ 433 w 182"/>
                  <a:gd name="T11" fmla="*/ 156 h 213"/>
                  <a:gd name="T12" fmla="*/ 448 w 182"/>
                  <a:gd name="T13" fmla="*/ 230 h 213"/>
                  <a:gd name="T14" fmla="*/ 448 w 182"/>
                  <a:gd name="T15" fmla="*/ 318 h 213"/>
                  <a:gd name="T16" fmla="*/ 429 w 182"/>
                  <a:gd name="T17" fmla="*/ 421 h 213"/>
                  <a:gd name="T18" fmla="*/ 419 w 182"/>
                  <a:gd name="T19" fmla="*/ 450 h 213"/>
                  <a:gd name="T20" fmla="*/ 406 w 182"/>
                  <a:gd name="T21" fmla="*/ 474 h 213"/>
                  <a:gd name="T22" fmla="*/ 392 w 182"/>
                  <a:gd name="T23" fmla="*/ 500 h 213"/>
                  <a:gd name="T24" fmla="*/ 373 w 182"/>
                  <a:gd name="T25" fmla="*/ 523 h 213"/>
                  <a:gd name="T26" fmla="*/ 348 w 182"/>
                  <a:gd name="T27" fmla="*/ 544 h 213"/>
                  <a:gd name="T28" fmla="*/ 327 w 182"/>
                  <a:gd name="T29" fmla="*/ 561 h 213"/>
                  <a:gd name="T30" fmla="*/ 305 w 182"/>
                  <a:gd name="T31" fmla="*/ 577 h 213"/>
                  <a:gd name="T32" fmla="*/ 274 w 182"/>
                  <a:gd name="T33" fmla="*/ 590 h 213"/>
                  <a:gd name="T34" fmla="*/ 245 w 182"/>
                  <a:gd name="T35" fmla="*/ 596 h 213"/>
                  <a:gd name="T36" fmla="*/ 216 w 182"/>
                  <a:gd name="T37" fmla="*/ 604 h 213"/>
                  <a:gd name="T38" fmla="*/ 183 w 182"/>
                  <a:gd name="T39" fmla="*/ 609 h 213"/>
                  <a:gd name="T40" fmla="*/ 147 w 182"/>
                  <a:gd name="T41" fmla="*/ 609 h 213"/>
                  <a:gd name="T42" fmla="*/ 109 w 182"/>
                  <a:gd name="T43" fmla="*/ 604 h 213"/>
                  <a:gd name="T44" fmla="*/ 75 w 182"/>
                  <a:gd name="T45" fmla="*/ 596 h 213"/>
                  <a:gd name="T46" fmla="*/ 35 w 182"/>
                  <a:gd name="T47" fmla="*/ 583 h 213"/>
                  <a:gd name="T48" fmla="*/ 0 w 182"/>
                  <a:gd name="T49" fmla="*/ 568 h 213"/>
                  <a:gd name="T50" fmla="*/ 33 w 182"/>
                  <a:gd name="T51" fmla="*/ 590 h 213"/>
                  <a:gd name="T52" fmla="*/ 66 w 182"/>
                  <a:gd name="T53" fmla="*/ 604 h 213"/>
                  <a:gd name="T54" fmla="*/ 99 w 182"/>
                  <a:gd name="T55" fmla="*/ 619 h 213"/>
                  <a:gd name="T56" fmla="*/ 128 w 182"/>
                  <a:gd name="T57" fmla="*/ 629 h 213"/>
                  <a:gd name="T58" fmla="*/ 157 w 182"/>
                  <a:gd name="T59" fmla="*/ 638 h 213"/>
                  <a:gd name="T60" fmla="*/ 189 w 182"/>
                  <a:gd name="T61" fmla="*/ 642 h 213"/>
                  <a:gd name="T62" fmla="*/ 217 w 182"/>
                  <a:gd name="T63" fmla="*/ 643 h 213"/>
                  <a:gd name="T64" fmla="*/ 246 w 182"/>
                  <a:gd name="T65" fmla="*/ 643 h 213"/>
                  <a:gd name="T66" fmla="*/ 272 w 182"/>
                  <a:gd name="T67" fmla="*/ 642 h 213"/>
                  <a:gd name="T68" fmla="*/ 298 w 182"/>
                  <a:gd name="T69" fmla="*/ 636 h 213"/>
                  <a:gd name="T70" fmla="*/ 321 w 182"/>
                  <a:gd name="T71" fmla="*/ 629 h 213"/>
                  <a:gd name="T72" fmla="*/ 345 w 182"/>
                  <a:gd name="T73" fmla="*/ 623 h 213"/>
                  <a:gd name="T74" fmla="*/ 367 w 182"/>
                  <a:gd name="T75" fmla="*/ 615 h 213"/>
                  <a:gd name="T76" fmla="*/ 387 w 182"/>
                  <a:gd name="T77" fmla="*/ 602 h 213"/>
                  <a:gd name="T78" fmla="*/ 406 w 182"/>
                  <a:gd name="T79" fmla="*/ 590 h 213"/>
                  <a:gd name="T80" fmla="*/ 423 w 182"/>
                  <a:gd name="T81" fmla="*/ 577 h 213"/>
                  <a:gd name="T82" fmla="*/ 471 w 182"/>
                  <a:gd name="T83" fmla="*/ 531 h 213"/>
                  <a:gd name="T84" fmla="*/ 504 w 182"/>
                  <a:gd name="T85" fmla="*/ 487 h 213"/>
                  <a:gd name="T86" fmla="*/ 524 w 182"/>
                  <a:gd name="T87" fmla="*/ 435 h 213"/>
                  <a:gd name="T88" fmla="*/ 534 w 182"/>
                  <a:gd name="T89" fmla="*/ 388 h 213"/>
                  <a:gd name="T90" fmla="*/ 541 w 182"/>
                  <a:gd name="T91" fmla="*/ 337 h 213"/>
                  <a:gd name="T92" fmla="*/ 541 w 182"/>
                  <a:gd name="T93" fmla="*/ 286 h 213"/>
                  <a:gd name="T94" fmla="*/ 543 w 182"/>
                  <a:gd name="T95" fmla="*/ 239 h 213"/>
                  <a:gd name="T96" fmla="*/ 515 w 182"/>
                  <a:gd name="T97" fmla="*/ 140 h 213"/>
                  <a:gd name="T98" fmla="*/ 466 w 182"/>
                  <a:gd name="T99" fmla="*/ 62 h 213"/>
                  <a:gd name="T100" fmla="*/ 449 w 182"/>
                  <a:gd name="T101" fmla="*/ 55 h 213"/>
                  <a:gd name="T102" fmla="*/ 439 w 182"/>
                  <a:gd name="T103" fmla="*/ 46 h 213"/>
                  <a:gd name="T104" fmla="*/ 423 w 182"/>
                  <a:gd name="T105" fmla="*/ 39 h 213"/>
                  <a:gd name="T106" fmla="*/ 412 w 182"/>
                  <a:gd name="T107" fmla="*/ 33 h 213"/>
                  <a:gd name="T108" fmla="*/ 394 w 182"/>
                  <a:gd name="T109" fmla="*/ 27 h 213"/>
                  <a:gd name="T110" fmla="*/ 376 w 182"/>
                  <a:gd name="T111" fmla="*/ 19 h 213"/>
                  <a:gd name="T112" fmla="*/ 354 w 182"/>
                  <a:gd name="T113" fmla="*/ 9 h 213"/>
                  <a:gd name="T114" fmla="*/ 325 w 182"/>
                  <a:gd name="T115" fmla="*/ 0 h 213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1200">
                  <a:solidFill>
                    <a:srgbClr val="000000"/>
                  </a:solidFill>
                  <a:latin typeface="Arial" charset="0"/>
                  <a:ea typeface="华文中宋" pitchFamily="2" charset="-122"/>
                  <a:cs typeface="+mn-cs"/>
                </a:endParaRPr>
              </a:p>
            </p:txBody>
          </p:sp>
          <p:sp>
            <p:nvSpPr>
              <p:cNvPr id="1072" name="未知"/>
              <p:cNvSpPr>
                <a:spLocks/>
              </p:cNvSpPr>
              <p:nvPr userDrawn="1"/>
            </p:nvSpPr>
            <p:spPr bwMode="auto">
              <a:xfrm rot="373330" flipH="1">
                <a:off x="80" y="120"/>
                <a:ext cx="93" cy="156"/>
              </a:xfrm>
              <a:custGeom>
                <a:avLst/>
                <a:gdLst>
                  <a:gd name="T0" fmla="*/ 36 w 128"/>
                  <a:gd name="T1" fmla="*/ 0 h 217"/>
                  <a:gd name="T2" fmla="*/ 40 w 128"/>
                  <a:gd name="T3" fmla="*/ 3 h 217"/>
                  <a:gd name="T4" fmla="*/ 44 w 128"/>
                  <a:gd name="T5" fmla="*/ 10 h 217"/>
                  <a:gd name="T6" fmla="*/ 47 w 128"/>
                  <a:gd name="T7" fmla="*/ 19 h 217"/>
                  <a:gd name="T8" fmla="*/ 49 w 128"/>
                  <a:gd name="T9" fmla="*/ 29 h 217"/>
                  <a:gd name="T10" fmla="*/ 49 w 128"/>
                  <a:gd name="T11" fmla="*/ 42 h 217"/>
                  <a:gd name="T12" fmla="*/ 44 w 128"/>
                  <a:gd name="T13" fmla="*/ 54 h 217"/>
                  <a:gd name="T14" fmla="*/ 36 w 128"/>
                  <a:gd name="T15" fmla="*/ 67 h 217"/>
                  <a:gd name="T16" fmla="*/ 23 w 128"/>
                  <a:gd name="T17" fmla="*/ 81 h 217"/>
                  <a:gd name="T18" fmla="*/ 19 w 128"/>
                  <a:gd name="T19" fmla="*/ 79 h 217"/>
                  <a:gd name="T20" fmla="*/ 15 w 128"/>
                  <a:gd name="T21" fmla="*/ 78 h 217"/>
                  <a:gd name="T22" fmla="*/ 10 w 128"/>
                  <a:gd name="T23" fmla="*/ 76 h 217"/>
                  <a:gd name="T24" fmla="*/ 7 w 128"/>
                  <a:gd name="T25" fmla="*/ 75 h 217"/>
                  <a:gd name="T26" fmla="*/ 3 w 128"/>
                  <a:gd name="T27" fmla="*/ 73 h 217"/>
                  <a:gd name="T28" fmla="*/ 1 w 128"/>
                  <a:gd name="T29" fmla="*/ 70 h 217"/>
                  <a:gd name="T30" fmla="*/ 0 w 128"/>
                  <a:gd name="T31" fmla="*/ 68 h 217"/>
                  <a:gd name="T32" fmla="*/ 1 w 128"/>
                  <a:gd name="T33" fmla="*/ 66 h 217"/>
                  <a:gd name="T34" fmla="*/ 5 w 128"/>
                  <a:gd name="T35" fmla="*/ 63 h 217"/>
                  <a:gd name="T36" fmla="*/ 11 w 128"/>
                  <a:gd name="T37" fmla="*/ 60 h 217"/>
                  <a:gd name="T38" fmla="*/ 17 w 128"/>
                  <a:gd name="T39" fmla="*/ 56 h 217"/>
                  <a:gd name="T40" fmla="*/ 24 w 128"/>
                  <a:gd name="T41" fmla="*/ 50 h 217"/>
                  <a:gd name="T42" fmla="*/ 30 w 128"/>
                  <a:gd name="T43" fmla="*/ 42 h 217"/>
                  <a:gd name="T44" fmla="*/ 35 w 128"/>
                  <a:gd name="T45" fmla="*/ 31 h 217"/>
                  <a:gd name="T46" fmla="*/ 37 w 128"/>
                  <a:gd name="T47" fmla="*/ 17 h 217"/>
                  <a:gd name="T48" fmla="*/ 36 w 128"/>
                  <a:gd name="T49" fmla="*/ 0 h 21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1200">
                  <a:solidFill>
                    <a:srgbClr val="000000"/>
                  </a:solidFill>
                  <a:latin typeface="Arial" charset="0"/>
                  <a:ea typeface="华文中宋" pitchFamily="2" charset="-122"/>
                  <a:cs typeface="+mn-cs"/>
                </a:endParaRPr>
              </a:p>
            </p:txBody>
          </p:sp>
          <p:sp>
            <p:nvSpPr>
              <p:cNvPr id="1073" name="未知"/>
              <p:cNvSpPr>
                <a:spLocks/>
              </p:cNvSpPr>
              <p:nvPr userDrawn="1"/>
            </p:nvSpPr>
            <p:spPr bwMode="auto">
              <a:xfrm rot="373330" flipH="1">
                <a:off x="272" y="323"/>
                <a:ext cx="85" cy="93"/>
              </a:xfrm>
              <a:custGeom>
                <a:avLst/>
                <a:gdLst>
                  <a:gd name="T0" fmla="*/ 28 w 117"/>
                  <a:gd name="T1" fmla="*/ 0 h 132"/>
                  <a:gd name="T2" fmla="*/ 0 w 117"/>
                  <a:gd name="T3" fmla="*/ 9 h 132"/>
                  <a:gd name="T4" fmla="*/ 1 w 117"/>
                  <a:gd name="T5" fmla="*/ 9 h 132"/>
                  <a:gd name="T6" fmla="*/ 5 w 117"/>
                  <a:gd name="T7" fmla="*/ 10 h 132"/>
                  <a:gd name="T8" fmla="*/ 11 w 117"/>
                  <a:gd name="T9" fmla="*/ 13 h 132"/>
                  <a:gd name="T10" fmla="*/ 17 w 117"/>
                  <a:gd name="T11" fmla="*/ 16 h 132"/>
                  <a:gd name="T12" fmla="*/ 25 w 117"/>
                  <a:gd name="T13" fmla="*/ 22 h 132"/>
                  <a:gd name="T14" fmla="*/ 32 w 117"/>
                  <a:gd name="T15" fmla="*/ 27 h 132"/>
                  <a:gd name="T16" fmla="*/ 39 w 117"/>
                  <a:gd name="T17" fmla="*/ 36 h 132"/>
                  <a:gd name="T18" fmla="*/ 44 w 117"/>
                  <a:gd name="T19" fmla="*/ 47 h 132"/>
                  <a:gd name="T20" fmla="*/ 45 w 117"/>
                  <a:gd name="T21" fmla="*/ 42 h 132"/>
                  <a:gd name="T22" fmla="*/ 44 w 117"/>
                  <a:gd name="T23" fmla="*/ 37 h 132"/>
                  <a:gd name="T24" fmla="*/ 41 w 117"/>
                  <a:gd name="T25" fmla="*/ 31 h 132"/>
                  <a:gd name="T26" fmla="*/ 38 w 117"/>
                  <a:gd name="T27" fmla="*/ 26 h 132"/>
                  <a:gd name="T28" fmla="*/ 34 w 117"/>
                  <a:gd name="T29" fmla="*/ 20 h 132"/>
                  <a:gd name="T30" fmla="*/ 30 w 117"/>
                  <a:gd name="T31" fmla="*/ 16 h 132"/>
                  <a:gd name="T32" fmla="*/ 26 w 117"/>
                  <a:gd name="T33" fmla="*/ 13 h 132"/>
                  <a:gd name="T34" fmla="*/ 23 w 117"/>
                  <a:gd name="T35" fmla="*/ 11 h 132"/>
                  <a:gd name="T36" fmla="*/ 26 w 117"/>
                  <a:gd name="T37" fmla="*/ 10 h 132"/>
                  <a:gd name="T38" fmla="*/ 30 w 117"/>
                  <a:gd name="T39" fmla="*/ 10 h 132"/>
                  <a:gd name="T40" fmla="*/ 34 w 117"/>
                  <a:gd name="T41" fmla="*/ 9 h 132"/>
                  <a:gd name="T42" fmla="*/ 38 w 117"/>
                  <a:gd name="T43" fmla="*/ 9 h 132"/>
                  <a:gd name="T44" fmla="*/ 40 w 117"/>
                  <a:gd name="T45" fmla="*/ 8 h 132"/>
                  <a:gd name="T46" fmla="*/ 41 w 117"/>
                  <a:gd name="T47" fmla="*/ 8 h 132"/>
                  <a:gd name="T48" fmla="*/ 44 w 117"/>
                  <a:gd name="T49" fmla="*/ 8 h 132"/>
                  <a:gd name="T50" fmla="*/ 44 w 117"/>
                  <a:gd name="T51" fmla="*/ 8 h 132"/>
                  <a:gd name="T52" fmla="*/ 28 w 117"/>
                  <a:gd name="T53" fmla="*/ 0 h 132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1200">
                  <a:solidFill>
                    <a:srgbClr val="000000"/>
                  </a:solidFill>
                  <a:latin typeface="Arial" charset="0"/>
                  <a:ea typeface="华文中宋" pitchFamily="2" charset="-122"/>
                  <a:cs typeface="+mn-cs"/>
                </a:endParaRPr>
              </a:p>
            </p:txBody>
          </p:sp>
          <p:sp>
            <p:nvSpPr>
              <p:cNvPr id="1074" name="未知"/>
              <p:cNvSpPr>
                <a:spLocks/>
              </p:cNvSpPr>
              <p:nvPr userDrawn="1"/>
            </p:nvSpPr>
            <p:spPr bwMode="auto">
              <a:xfrm rot="373330" flipH="1">
                <a:off x="248" y="348"/>
                <a:ext cx="21" cy="55"/>
              </a:xfrm>
              <a:custGeom>
                <a:avLst/>
                <a:gdLst>
                  <a:gd name="T0" fmla="*/ 11 w 29"/>
                  <a:gd name="T1" fmla="*/ 0 h 77"/>
                  <a:gd name="T2" fmla="*/ 9 w 29"/>
                  <a:gd name="T3" fmla="*/ 0 h 77"/>
                  <a:gd name="T4" fmla="*/ 7 w 29"/>
                  <a:gd name="T5" fmla="*/ 1 h 77"/>
                  <a:gd name="T6" fmla="*/ 4 w 29"/>
                  <a:gd name="T7" fmla="*/ 3 h 77"/>
                  <a:gd name="T8" fmla="*/ 1 w 29"/>
                  <a:gd name="T9" fmla="*/ 7 h 77"/>
                  <a:gd name="T10" fmla="*/ 1 w 29"/>
                  <a:gd name="T11" fmla="*/ 11 h 77"/>
                  <a:gd name="T12" fmla="*/ 0 w 29"/>
                  <a:gd name="T13" fmla="*/ 16 h 77"/>
                  <a:gd name="T14" fmla="*/ 1 w 29"/>
                  <a:gd name="T15" fmla="*/ 22 h 77"/>
                  <a:gd name="T16" fmla="*/ 4 w 29"/>
                  <a:gd name="T17" fmla="*/ 28 h 77"/>
                  <a:gd name="T18" fmla="*/ 6 w 29"/>
                  <a:gd name="T19" fmla="*/ 19 h 77"/>
                  <a:gd name="T20" fmla="*/ 7 w 29"/>
                  <a:gd name="T21" fmla="*/ 14 h 77"/>
                  <a:gd name="T22" fmla="*/ 9 w 29"/>
                  <a:gd name="T23" fmla="*/ 8 h 77"/>
                  <a:gd name="T24" fmla="*/ 11 w 29"/>
                  <a:gd name="T25" fmla="*/ 0 h 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1200">
                  <a:solidFill>
                    <a:srgbClr val="000000"/>
                  </a:solidFill>
                  <a:latin typeface="Arial" charset="0"/>
                  <a:ea typeface="华文中宋" pitchFamily="2" charset="-122"/>
                  <a:cs typeface="+mn-cs"/>
                </a:endParaRPr>
              </a:p>
            </p:txBody>
          </p:sp>
          <p:grpSp>
            <p:nvGrpSpPr>
              <p:cNvPr id="7" name="Group 16"/>
              <p:cNvGrpSpPr>
                <a:grpSpLocks/>
              </p:cNvGrpSpPr>
              <p:nvPr userDrawn="1"/>
            </p:nvGrpSpPr>
            <p:grpSpPr bwMode="auto">
              <a:xfrm rot="10886446" flipH="1">
                <a:off x="294" y="464"/>
                <a:ext cx="608" cy="369"/>
                <a:chOff x="0" y="0"/>
                <a:chExt cx="608" cy="369"/>
              </a:xfrm>
            </p:grpSpPr>
            <p:sp>
              <p:nvSpPr>
                <p:cNvPr id="1076" name="未知"/>
                <p:cNvSpPr>
                  <a:spLocks/>
                </p:cNvSpPr>
                <p:nvPr userDrawn="1"/>
              </p:nvSpPr>
              <p:spPr bwMode="auto">
                <a:xfrm rot="4200091">
                  <a:off x="122" y="102"/>
                  <a:ext cx="143" cy="390"/>
                </a:xfrm>
                <a:custGeom>
                  <a:avLst/>
                  <a:gdLst>
                    <a:gd name="T0" fmla="*/ 4 w 207"/>
                    <a:gd name="T1" fmla="*/ 15 h 564"/>
                    <a:gd name="T2" fmla="*/ 2 w 207"/>
                    <a:gd name="T3" fmla="*/ 24 h 564"/>
                    <a:gd name="T4" fmla="*/ 1 w 207"/>
                    <a:gd name="T5" fmla="*/ 33 h 564"/>
                    <a:gd name="T6" fmla="*/ 0 w 207"/>
                    <a:gd name="T7" fmla="*/ 41 h 564"/>
                    <a:gd name="T8" fmla="*/ 0 w 207"/>
                    <a:gd name="T9" fmla="*/ 50 h 564"/>
                    <a:gd name="T10" fmla="*/ 1 w 207"/>
                    <a:gd name="T11" fmla="*/ 59 h 564"/>
                    <a:gd name="T12" fmla="*/ 2 w 207"/>
                    <a:gd name="T13" fmla="*/ 70 h 564"/>
                    <a:gd name="T14" fmla="*/ 6 w 207"/>
                    <a:gd name="T15" fmla="*/ 82 h 564"/>
                    <a:gd name="T16" fmla="*/ 10 w 207"/>
                    <a:gd name="T17" fmla="*/ 95 h 564"/>
                    <a:gd name="T18" fmla="*/ 15 w 207"/>
                    <a:gd name="T19" fmla="*/ 108 h 564"/>
                    <a:gd name="T20" fmla="*/ 20 w 207"/>
                    <a:gd name="T21" fmla="*/ 120 h 564"/>
                    <a:gd name="T22" fmla="*/ 27 w 207"/>
                    <a:gd name="T23" fmla="*/ 134 h 564"/>
                    <a:gd name="T24" fmla="*/ 35 w 207"/>
                    <a:gd name="T25" fmla="*/ 147 h 564"/>
                    <a:gd name="T26" fmla="*/ 44 w 207"/>
                    <a:gd name="T27" fmla="*/ 160 h 564"/>
                    <a:gd name="T28" fmla="*/ 52 w 207"/>
                    <a:gd name="T29" fmla="*/ 171 h 564"/>
                    <a:gd name="T30" fmla="*/ 60 w 207"/>
                    <a:gd name="T31" fmla="*/ 180 h 564"/>
                    <a:gd name="T32" fmla="*/ 68 w 207"/>
                    <a:gd name="T33" fmla="*/ 187 h 564"/>
                    <a:gd name="T34" fmla="*/ 53 w 207"/>
                    <a:gd name="T35" fmla="*/ 165 h 564"/>
                    <a:gd name="T36" fmla="*/ 42 w 207"/>
                    <a:gd name="T37" fmla="*/ 148 h 564"/>
                    <a:gd name="T38" fmla="*/ 34 w 207"/>
                    <a:gd name="T39" fmla="*/ 134 h 564"/>
                    <a:gd name="T40" fmla="*/ 28 w 207"/>
                    <a:gd name="T41" fmla="*/ 122 h 564"/>
                    <a:gd name="T42" fmla="*/ 25 w 207"/>
                    <a:gd name="T43" fmla="*/ 111 h 564"/>
                    <a:gd name="T44" fmla="*/ 22 w 207"/>
                    <a:gd name="T45" fmla="*/ 102 h 564"/>
                    <a:gd name="T46" fmla="*/ 21 w 207"/>
                    <a:gd name="T47" fmla="*/ 94 h 564"/>
                    <a:gd name="T48" fmla="*/ 19 w 207"/>
                    <a:gd name="T49" fmla="*/ 86 h 564"/>
                    <a:gd name="T50" fmla="*/ 15 w 207"/>
                    <a:gd name="T51" fmla="*/ 68 h 564"/>
                    <a:gd name="T52" fmla="*/ 13 w 207"/>
                    <a:gd name="T53" fmla="*/ 46 h 564"/>
                    <a:gd name="T54" fmla="*/ 15 w 207"/>
                    <a:gd name="T55" fmla="*/ 23 h 564"/>
                    <a:gd name="T56" fmla="*/ 17 w 207"/>
                    <a:gd name="T57" fmla="*/ 0 h 564"/>
                    <a:gd name="T58" fmla="*/ 4 w 207"/>
                    <a:gd name="T59" fmla="*/ 15 h 564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kern="1200">
                    <a:solidFill>
                      <a:srgbClr val="000000"/>
                    </a:solidFill>
                    <a:latin typeface="Arial" charset="0"/>
                    <a:ea typeface="华文中宋" pitchFamily="2" charset="-122"/>
                    <a:cs typeface="+mn-cs"/>
                  </a:endParaRPr>
                </a:p>
              </p:txBody>
            </p:sp>
            <p:sp>
              <p:nvSpPr>
                <p:cNvPr id="1077" name="未知"/>
                <p:cNvSpPr>
                  <a:spLocks/>
                </p:cNvSpPr>
                <p:nvPr userDrawn="1"/>
              </p:nvSpPr>
              <p:spPr bwMode="auto">
                <a:xfrm rot="4200091">
                  <a:off x="489" y="56"/>
                  <a:ext cx="33" cy="160"/>
                </a:xfrm>
                <a:custGeom>
                  <a:avLst/>
                  <a:gdLst>
                    <a:gd name="T0" fmla="*/ 0 w 47"/>
                    <a:gd name="T1" fmla="*/ 6 h 232"/>
                    <a:gd name="T2" fmla="*/ 5 w 47"/>
                    <a:gd name="T3" fmla="*/ 18 h 232"/>
                    <a:gd name="T4" fmla="*/ 8 w 47"/>
                    <a:gd name="T5" fmla="*/ 33 h 232"/>
                    <a:gd name="T6" fmla="*/ 8 w 47"/>
                    <a:gd name="T7" fmla="*/ 52 h 232"/>
                    <a:gd name="T8" fmla="*/ 6 w 47"/>
                    <a:gd name="T9" fmla="*/ 76 h 232"/>
                    <a:gd name="T10" fmla="*/ 15 w 47"/>
                    <a:gd name="T11" fmla="*/ 71 h 232"/>
                    <a:gd name="T12" fmla="*/ 16 w 47"/>
                    <a:gd name="T13" fmla="*/ 59 h 232"/>
                    <a:gd name="T14" fmla="*/ 16 w 47"/>
                    <a:gd name="T15" fmla="*/ 46 h 232"/>
                    <a:gd name="T16" fmla="*/ 15 w 47"/>
                    <a:gd name="T17" fmla="*/ 34 h 232"/>
                    <a:gd name="T18" fmla="*/ 14 w 47"/>
                    <a:gd name="T19" fmla="*/ 23 h 232"/>
                    <a:gd name="T20" fmla="*/ 13 w 47"/>
                    <a:gd name="T21" fmla="*/ 17 h 232"/>
                    <a:gd name="T22" fmla="*/ 10 w 47"/>
                    <a:gd name="T23" fmla="*/ 11 h 232"/>
                    <a:gd name="T24" fmla="*/ 8 w 47"/>
                    <a:gd name="T25" fmla="*/ 6 h 232"/>
                    <a:gd name="T26" fmla="*/ 4 w 47"/>
                    <a:gd name="T27" fmla="*/ 0 h 232"/>
                    <a:gd name="T28" fmla="*/ 0 w 47"/>
                    <a:gd name="T29" fmla="*/ 6 h 232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kern="1200">
                    <a:solidFill>
                      <a:srgbClr val="000000"/>
                    </a:solidFill>
                    <a:latin typeface="Arial" charset="0"/>
                    <a:ea typeface="华文中宋" pitchFamily="2" charset="-122"/>
                    <a:cs typeface="+mn-cs"/>
                  </a:endParaRPr>
                </a:p>
              </p:txBody>
            </p:sp>
            <p:sp>
              <p:nvSpPr>
                <p:cNvPr id="1078" name="未知"/>
                <p:cNvSpPr>
                  <a:spLocks/>
                </p:cNvSpPr>
                <p:nvPr userDrawn="1"/>
              </p:nvSpPr>
              <p:spPr bwMode="auto">
                <a:xfrm rot="4200091">
                  <a:off x="564" y="15"/>
                  <a:ext cx="60" cy="27"/>
                </a:xfrm>
                <a:custGeom>
                  <a:avLst/>
                  <a:gdLst>
                    <a:gd name="T0" fmla="*/ 28 w 87"/>
                    <a:gd name="T1" fmla="*/ 7 h 40"/>
                    <a:gd name="T2" fmla="*/ 26 w 87"/>
                    <a:gd name="T3" fmla="*/ 5 h 40"/>
                    <a:gd name="T4" fmla="*/ 22 w 87"/>
                    <a:gd name="T5" fmla="*/ 3 h 40"/>
                    <a:gd name="T6" fmla="*/ 19 w 87"/>
                    <a:gd name="T7" fmla="*/ 2 h 40"/>
                    <a:gd name="T8" fmla="*/ 15 w 87"/>
                    <a:gd name="T9" fmla="*/ 1 h 40"/>
                    <a:gd name="T10" fmla="*/ 12 w 87"/>
                    <a:gd name="T11" fmla="*/ 1 h 40"/>
                    <a:gd name="T12" fmla="*/ 8 w 87"/>
                    <a:gd name="T13" fmla="*/ 1 h 40"/>
                    <a:gd name="T14" fmla="*/ 4 w 87"/>
                    <a:gd name="T15" fmla="*/ 0 h 40"/>
                    <a:gd name="T16" fmla="*/ 0 w 87"/>
                    <a:gd name="T17" fmla="*/ 1 h 40"/>
                    <a:gd name="T18" fmla="*/ 2 w 87"/>
                    <a:gd name="T19" fmla="*/ 2 h 40"/>
                    <a:gd name="T20" fmla="*/ 5 w 87"/>
                    <a:gd name="T21" fmla="*/ 3 h 40"/>
                    <a:gd name="T22" fmla="*/ 7 w 87"/>
                    <a:gd name="T23" fmla="*/ 4 h 40"/>
                    <a:gd name="T24" fmla="*/ 11 w 87"/>
                    <a:gd name="T25" fmla="*/ 5 h 40"/>
                    <a:gd name="T26" fmla="*/ 14 w 87"/>
                    <a:gd name="T27" fmla="*/ 7 h 40"/>
                    <a:gd name="T28" fmla="*/ 17 w 87"/>
                    <a:gd name="T29" fmla="*/ 8 h 40"/>
                    <a:gd name="T30" fmla="*/ 21 w 87"/>
                    <a:gd name="T31" fmla="*/ 10 h 40"/>
                    <a:gd name="T32" fmla="*/ 24 w 87"/>
                    <a:gd name="T33" fmla="*/ 12 h 40"/>
                    <a:gd name="T34" fmla="*/ 28 w 87"/>
                    <a:gd name="T35" fmla="*/ 7 h 4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kern="1200">
                    <a:solidFill>
                      <a:srgbClr val="000000"/>
                    </a:solidFill>
                    <a:latin typeface="Arial" charset="0"/>
                    <a:ea typeface="华文中宋" pitchFamily="2" charset="-122"/>
                    <a:cs typeface="+mn-cs"/>
                  </a:endParaRPr>
                </a:p>
              </p:txBody>
            </p:sp>
          </p:grp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 rot="6248562">
              <a:off x="348" y="3854"/>
              <a:ext cx="392" cy="424"/>
              <a:chOff x="0" y="0"/>
              <a:chExt cx="129" cy="157"/>
            </a:xfrm>
          </p:grpSpPr>
          <p:sp>
            <p:nvSpPr>
              <p:cNvPr id="1067" name="未知"/>
              <p:cNvSpPr>
                <a:spLocks/>
              </p:cNvSpPr>
              <p:nvPr userDrawn="1"/>
            </p:nvSpPr>
            <p:spPr bwMode="auto">
              <a:xfrm>
                <a:off x="0" y="0"/>
                <a:ext cx="41" cy="59"/>
              </a:xfrm>
              <a:custGeom>
                <a:avLst/>
                <a:gdLst>
                  <a:gd name="T0" fmla="*/ 10 w 83"/>
                  <a:gd name="T1" fmla="*/ 4 h 117"/>
                  <a:gd name="T2" fmla="*/ 3 w 83"/>
                  <a:gd name="T3" fmla="*/ 0 h 117"/>
                  <a:gd name="T4" fmla="*/ 0 w 83"/>
                  <a:gd name="T5" fmla="*/ 15 h 117"/>
                  <a:gd name="T6" fmla="*/ 10 w 83"/>
                  <a:gd name="T7" fmla="*/ 4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1200">
                  <a:solidFill>
                    <a:srgbClr val="000000"/>
                  </a:solidFill>
                  <a:latin typeface="Arial" charset="0"/>
                  <a:ea typeface="华文中宋" pitchFamily="2" charset="-122"/>
                  <a:cs typeface="+mn-cs"/>
                </a:endParaRPr>
              </a:p>
            </p:txBody>
          </p:sp>
          <p:sp>
            <p:nvSpPr>
              <p:cNvPr id="1068" name="未知"/>
              <p:cNvSpPr>
                <a:spLocks/>
              </p:cNvSpPr>
              <p:nvPr userDrawn="1"/>
            </p:nvSpPr>
            <p:spPr bwMode="auto">
              <a:xfrm>
                <a:off x="59" y="28"/>
                <a:ext cx="70" cy="49"/>
              </a:xfrm>
              <a:custGeom>
                <a:avLst/>
                <a:gdLst>
                  <a:gd name="T0" fmla="*/ 0 w 140"/>
                  <a:gd name="T1" fmla="*/ 13 h 98"/>
                  <a:gd name="T2" fmla="*/ 15 w 140"/>
                  <a:gd name="T3" fmla="*/ 0 h 98"/>
                  <a:gd name="T4" fmla="*/ 18 w 140"/>
                  <a:gd name="T5" fmla="*/ 7 h 98"/>
                  <a:gd name="T6" fmla="*/ 0 w 140"/>
                  <a:gd name="T7" fmla="*/ 13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1200">
                  <a:solidFill>
                    <a:srgbClr val="000000"/>
                  </a:solidFill>
                  <a:latin typeface="Arial" charset="0"/>
                  <a:ea typeface="华文中宋" pitchFamily="2" charset="-122"/>
                  <a:cs typeface="+mn-cs"/>
                </a:endParaRPr>
              </a:p>
            </p:txBody>
          </p:sp>
          <p:sp>
            <p:nvSpPr>
              <p:cNvPr id="1069" name="未知"/>
              <p:cNvSpPr>
                <a:spLocks/>
              </p:cNvSpPr>
              <p:nvPr userDrawn="1"/>
            </p:nvSpPr>
            <p:spPr bwMode="auto">
              <a:xfrm>
                <a:off x="45" y="132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9 w 145"/>
                  <a:gd name="T3" fmla="*/ 0 h 49"/>
                  <a:gd name="T4" fmla="*/ 17 w 145"/>
                  <a:gd name="T5" fmla="*/ 7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1200">
                  <a:solidFill>
                    <a:srgbClr val="000000"/>
                  </a:solidFill>
                  <a:latin typeface="Arial" charset="0"/>
                  <a:ea typeface="华文中宋" pitchFamily="2" charset="-122"/>
                  <a:cs typeface="+mn-cs"/>
                </a:endParaRPr>
              </a:p>
            </p:txBody>
          </p:sp>
        </p:grpSp>
        <p:grpSp>
          <p:nvGrpSpPr>
            <p:cNvPr id="9" name="Group 24"/>
            <p:cNvGrpSpPr>
              <a:grpSpLocks/>
            </p:cNvGrpSpPr>
            <p:nvPr/>
          </p:nvGrpSpPr>
          <p:grpSpPr bwMode="auto">
            <a:xfrm rot="5003157">
              <a:off x="254" y="1102"/>
              <a:ext cx="412" cy="500"/>
              <a:chOff x="0" y="0"/>
              <a:chExt cx="129" cy="157"/>
            </a:xfrm>
          </p:grpSpPr>
          <p:sp>
            <p:nvSpPr>
              <p:cNvPr id="1064" name="未知"/>
              <p:cNvSpPr>
                <a:spLocks/>
              </p:cNvSpPr>
              <p:nvPr userDrawn="1"/>
            </p:nvSpPr>
            <p:spPr bwMode="auto">
              <a:xfrm>
                <a:off x="0" y="0"/>
                <a:ext cx="41" cy="59"/>
              </a:xfrm>
              <a:custGeom>
                <a:avLst/>
                <a:gdLst>
                  <a:gd name="T0" fmla="*/ 10 w 83"/>
                  <a:gd name="T1" fmla="*/ 4 h 117"/>
                  <a:gd name="T2" fmla="*/ 3 w 83"/>
                  <a:gd name="T3" fmla="*/ 0 h 117"/>
                  <a:gd name="T4" fmla="*/ 0 w 83"/>
                  <a:gd name="T5" fmla="*/ 15 h 117"/>
                  <a:gd name="T6" fmla="*/ 10 w 83"/>
                  <a:gd name="T7" fmla="*/ 4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1200">
                  <a:solidFill>
                    <a:srgbClr val="000000"/>
                  </a:solidFill>
                  <a:latin typeface="Arial" charset="0"/>
                  <a:ea typeface="华文中宋" pitchFamily="2" charset="-122"/>
                  <a:cs typeface="+mn-cs"/>
                </a:endParaRPr>
              </a:p>
            </p:txBody>
          </p:sp>
          <p:sp>
            <p:nvSpPr>
              <p:cNvPr id="1065" name="未知"/>
              <p:cNvSpPr>
                <a:spLocks/>
              </p:cNvSpPr>
              <p:nvPr userDrawn="1"/>
            </p:nvSpPr>
            <p:spPr bwMode="auto">
              <a:xfrm>
                <a:off x="59" y="28"/>
                <a:ext cx="70" cy="49"/>
              </a:xfrm>
              <a:custGeom>
                <a:avLst/>
                <a:gdLst>
                  <a:gd name="T0" fmla="*/ 0 w 140"/>
                  <a:gd name="T1" fmla="*/ 13 h 98"/>
                  <a:gd name="T2" fmla="*/ 15 w 140"/>
                  <a:gd name="T3" fmla="*/ 0 h 98"/>
                  <a:gd name="T4" fmla="*/ 18 w 140"/>
                  <a:gd name="T5" fmla="*/ 7 h 98"/>
                  <a:gd name="T6" fmla="*/ 0 w 140"/>
                  <a:gd name="T7" fmla="*/ 13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1200">
                  <a:solidFill>
                    <a:srgbClr val="000000"/>
                  </a:solidFill>
                  <a:latin typeface="Arial" charset="0"/>
                  <a:ea typeface="华文中宋" pitchFamily="2" charset="-122"/>
                  <a:cs typeface="+mn-cs"/>
                </a:endParaRPr>
              </a:p>
            </p:txBody>
          </p:sp>
          <p:sp>
            <p:nvSpPr>
              <p:cNvPr id="1066" name="未知"/>
              <p:cNvSpPr>
                <a:spLocks/>
              </p:cNvSpPr>
              <p:nvPr userDrawn="1"/>
            </p:nvSpPr>
            <p:spPr bwMode="auto">
              <a:xfrm>
                <a:off x="45" y="132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9 w 145"/>
                  <a:gd name="T3" fmla="*/ 0 h 49"/>
                  <a:gd name="T4" fmla="*/ 17 w 145"/>
                  <a:gd name="T5" fmla="*/ 7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1200">
                  <a:solidFill>
                    <a:srgbClr val="000000"/>
                  </a:solidFill>
                  <a:latin typeface="Arial" charset="0"/>
                  <a:ea typeface="华文中宋" pitchFamily="2" charset="-122"/>
                  <a:cs typeface="+mn-cs"/>
                </a:endParaRPr>
              </a:p>
            </p:txBody>
          </p:sp>
        </p:grpSp>
        <p:grpSp>
          <p:nvGrpSpPr>
            <p:cNvPr id="10" name="Group 28"/>
            <p:cNvGrpSpPr>
              <a:grpSpLocks/>
            </p:cNvGrpSpPr>
            <p:nvPr/>
          </p:nvGrpSpPr>
          <p:grpSpPr bwMode="auto">
            <a:xfrm>
              <a:off x="820" y="0"/>
              <a:ext cx="345" cy="367"/>
              <a:chOff x="0" y="0"/>
              <a:chExt cx="129" cy="157"/>
            </a:xfrm>
          </p:grpSpPr>
          <p:sp>
            <p:nvSpPr>
              <p:cNvPr id="1061" name="未知"/>
              <p:cNvSpPr>
                <a:spLocks/>
              </p:cNvSpPr>
              <p:nvPr userDrawn="1"/>
            </p:nvSpPr>
            <p:spPr bwMode="auto">
              <a:xfrm>
                <a:off x="0" y="0"/>
                <a:ext cx="41" cy="59"/>
              </a:xfrm>
              <a:custGeom>
                <a:avLst/>
                <a:gdLst>
                  <a:gd name="T0" fmla="*/ 10 w 83"/>
                  <a:gd name="T1" fmla="*/ 4 h 117"/>
                  <a:gd name="T2" fmla="*/ 3 w 83"/>
                  <a:gd name="T3" fmla="*/ 0 h 117"/>
                  <a:gd name="T4" fmla="*/ 0 w 83"/>
                  <a:gd name="T5" fmla="*/ 15 h 117"/>
                  <a:gd name="T6" fmla="*/ 10 w 83"/>
                  <a:gd name="T7" fmla="*/ 4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1200">
                  <a:solidFill>
                    <a:srgbClr val="000000"/>
                  </a:solidFill>
                  <a:latin typeface="Arial" charset="0"/>
                  <a:ea typeface="华文中宋" pitchFamily="2" charset="-122"/>
                  <a:cs typeface="+mn-cs"/>
                </a:endParaRPr>
              </a:p>
            </p:txBody>
          </p:sp>
          <p:sp>
            <p:nvSpPr>
              <p:cNvPr id="1062" name="未知"/>
              <p:cNvSpPr>
                <a:spLocks/>
              </p:cNvSpPr>
              <p:nvPr userDrawn="1"/>
            </p:nvSpPr>
            <p:spPr bwMode="auto">
              <a:xfrm>
                <a:off x="59" y="28"/>
                <a:ext cx="70" cy="49"/>
              </a:xfrm>
              <a:custGeom>
                <a:avLst/>
                <a:gdLst>
                  <a:gd name="T0" fmla="*/ 0 w 140"/>
                  <a:gd name="T1" fmla="*/ 13 h 98"/>
                  <a:gd name="T2" fmla="*/ 15 w 140"/>
                  <a:gd name="T3" fmla="*/ 0 h 98"/>
                  <a:gd name="T4" fmla="*/ 18 w 140"/>
                  <a:gd name="T5" fmla="*/ 7 h 98"/>
                  <a:gd name="T6" fmla="*/ 0 w 140"/>
                  <a:gd name="T7" fmla="*/ 13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1200">
                  <a:solidFill>
                    <a:srgbClr val="000000"/>
                  </a:solidFill>
                  <a:latin typeface="Arial" charset="0"/>
                  <a:ea typeface="华文中宋" pitchFamily="2" charset="-122"/>
                  <a:cs typeface="+mn-cs"/>
                </a:endParaRPr>
              </a:p>
            </p:txBody>
          </p:sp>
          <p:sp>
            <p:nvSpPr>
              <p:cNvPr id="1063" name="未知"/>
              <p:cNvSpPr>
                <a:spLocks/>
              </p:cNvSpPr>
              <p:nvPr userDrawn="1"/>
            </p:nvSpPr>
            <p:spPr bwMode="auto">
              <a:xfrm>
                <a:off x="45" y="132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9 w 145"/>
                  <a:gd name="T3" fmla="*/ 0 h 49"/>
                  <a:gd name="T4" fmla="*/ 17 w 145"/>
                  <a:gd name="T5" fmla="*/ 7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1200">
                  <a:solidFill>
                    <a:srgbClr val="000000"/>
                  </a:solidFill>
                  <a:latin typeface="Arial" charset="0"/>
                  <a:ea typeface="华文中宋" pitchFamily="2" charset="-122"/>
                  <a:cs typeface="+mn-cs"/>
                </a:endParaRPr>
              </a:p>
            </p:txBody>
          </p:sp>
        </p:grpSp>
        <p:sp>
          <p:nvSpPr>
            <p:cNvPr id="1047" name="未知"/>
            <p:cNvSpPr>
              <a:spLocks/>
            </p:cNvSpPr>
            <p:nvPr/>
          </p:nvSpPr>
          <p:spPr bwMode="auto">
            <a:xfrm>
              <a:off x="92" y="94"/>
              <a:ext cx="699" cy="756"/>
            </a:xfrm>
            <a:custGeom>
              <a:avLst/>
              <a:gdLst>
                <a:gd name="T0" fmla="*/ 1 w 699"/>
                <a:gd name="T1" fmla="*/ 392 h 756"/>
                <a:gd name="T2" fmla="*/ 3 w 699"/>
                <a:gd name="T3" fmla="*/ 252 h 756"/>
                <a:gd name="T4" fmla="*/ 21 w 699"/>
                <a:gd name="T5" fmla="*/ 210 h 756"/>
                <a:gd name="T6" fmla="*/ 29 w 699"/>
                <a:gd name="T7" fmla="*/ 182 h 756"/>
                <a:gd name="T8" fmla="*/ 39 w 699"/>
                <a:gd name="T9" fmla="*/ 154 h 756"/>
                <a:gd name="T10" fmla="*/ 51 w 699"/>
                <a:gd name="T11" fmla="*/ 138 h 756"/>
                <a:gd name="T12" fmla="*/ 111 w 699"/>
                <a:gd name="T13" fmla="*/ 74 h 756"/>
                <a:gd name="T14" fmla="*/ 169 w 699"/>
                <a:gd name="T15" fmla="*/ 30 h 756"/>
                <a:gd name="T16" fmla="*/ 225 w 699"/>
                <a:gd name="T17" fmla="*/ 10 h 756"/>
                <a:gd name="T18" fmla="*/ 249 w 699"/>
                <a:gd name="T19" fmla="*/ 4 h 756"/>
                <a:gd name="T20" fmla="*/ 265 w 699"/>
                <a:gd name="T21" fmla="*/ 0 h 756"/>
                <a:gd name="T22" fmla="*/ 357 w 699"/>
                <a:gd name="T23" fmla="*/ 2 h 756"/>
                <a:gd name="T24" fmla="*/ 385 w 699"/>
                <a:gd name="T25" fmla="*/ 6 h 756"/>
                <a:gd name="T26" fmla="*/ 489 w 699"/>
                <a:gd name="T27" fmla="*/ 40 h 756"/>
                <a:gd name="T28" fmla="*/ 619 w 699"/>
                <a:gd name="T29" fmla="*/ 128 h 756"/>
                <a:gd name="T30" fmla="*/ 653 w 699"/>
                <a:gd name="T31" fmla="*/ 178 h 756"/>
                <a:gd name="T32" fmla="*/ 693 w 699"/>
                <a:gd name="T33" fmla="*/ 322 h 756"/>
                <a:gd name="T34" fmla="*/ 687 w 699"/>
                <a:gd name="T35" fmla="*/ 434 h 756"/>
                <a:gd name="T36" fmla="*/ 665 w 699"/>
                <a:gd name="T37" fmla="*/ 538 h 756"/>
                <a:gd name="T38" fmla="*/ 639 w 699"/>
                <a:gd name="T39" fmla="*/ 564 h 756"/>
                <a:gd name="T40" fmla="*/ 631 w 699"/>
                <a:gd name="T41" fmla="*/ 580 h 756"/>
                <a:gd name="T42" fmla="*/ 607 w 699"/>
                <a:gd name="T43" fmla="*/ 588 h 756"/>
                <a:gd name="T44" fmla="*/ 473 w 699"/>
                <a:gd name="T45" fmla="*/ 664 h 756"/>
                <a:gd name="T46" fmla="*/ 449 w 699"/>
                <a:gd name="T47" fmla="*/ 678 h 756"/>
                <a:gd name="T48" fmla="*/ 405 w 699"/>
                <a:gd name="T49" fmla="*/ 684 h 756"/>
                <a:gd name="T50" fmla="*/ 375 w 699"/>
                <a:gd name="T51" fmla="*/ 690 h 756"/>
                <a:gd name="T52" fmla="*/ 267 w 699"/>
                <a:gd name="T53" fmla="*/ 684 h 756"/>
                <a:gd name="T54" fmla="*/ 259 w 699"/>
                <a:gd name="T55" fmla="*/ 722 h 756"/>
                <a:gd name="T56" fmla="*/ 241 w 699"/>
                <a:gd name="T57" fmla="*/ 756 h 756"/>
                <a:gd name="T58" fmla="*/ 185 w 699"/>
                <a:gd name="T59" fmla="*/ 728 h 756"/>
                <a:gd name="T60" fmla="*/ 163 w 699"/>
                <a:gd name="T61" fmla="*/ 720 h 756"/>
                <a:gd name="T62" fmla="*/ 151 w 699"/>
                <a:gd name="T63" fmla="*/ 716 h 756"/>
                <a:gd name="T64" fmla="*/ 195 w 699"/>
                <a:gd name="T65" fmla="*/ 674 h 756"/>
                <a:gd name="T66" fmla="*/ 211 w 699"/>
                <a:gd name="T67" fmla="*/ 644 h 756"/>
                <a:gd name="T68" fmla="*/ 209 w 699"/>
                <a:gd name="T69" fmla="*/ 626 h 756"/>
                <a:gd name="T70" fmla="*/ 195 w 699"/>
                <a:gd name="T71" fmla="*/ 620 h 756"/>
                <a:gd name="T72" fmla="*/ 165 w 699"/>
                <a:gd name="T73" fmla="*/ 596 h 756"/>
                <a:gd name="T74" fmla="*/ 99 w 699"/>
                <a:gd name="T75" fmla="*/ 534 h 756"/>
                <a:gd name="T76" fmla="*/ 61 w 699"/>
                <a:gd name="T77" fmla="*/ 506 h 756"/>
                <a:gd name="T78" fmla="*/ 23 w 699"/>
                <a:gd name="T79" fmla="*/ 470 h 756"/>
                <a:gd name="T80" fmla="*/ 7 w 699"/>
                <a:gd name="T81" fmla="*/ 434 h 756"/>
                <a:gd name="T82" fmla="*/ 5 w 699"/>
                <a:gd name="T83" fmla="*/ 396 h 756"/>
                <a:gd name="T84" fmla="*/ 1 w 699"/>
                <a:gd name="T85" fmla="*/ 392 h 75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kern="1200">
                <a:solidFill>
                  <a:srgbClr val="000000"/>
                </a:solidFill>
                <a:latin typeface="Arial" charset="0"/>
                <a:ea typeface="华文中宋" pitchFamily="2" charset="-122"/>
                <a:cs typeface="+mn-cs"/>
              </a:endParaRPr>
            </a:p>
          </p:txBody>
        </p:sp>
        <p:sp>
          <p:nvSpPr>
            <p:cNvPr id="1048" name="未知"/>
            <p:cNvSpPr>
              <a:spLocks/>
            </p:cNvSpPr>
            <p:nvPr/>
          </p:nvSpPr>
          <p:spPr bwMode="auto">
            <a:xfrm rot="828663">
              <a:off x="247" y="3404"/>
              <a:ext cx="132" cy="167"/>
            </a:xfrm>
            <a:custGeom>
              <a:avLst/>
              <a:gdLst>
                <a:gd name="T0" fmla="*/ 0 w 109"/>
                <a:gd name="T1" fmla="*/ 0 h 156"/>
                <a:gd name="T2" fmla="*/ 8 w 109"/>
                <a:gd name="T3" fmla="*/ 1 h 156"/>
                <a:gd name="T4" fmla="*/ 33 w 109"/>
                <a:gd name="T5" fmla="*/ 5 h 156"/>
                <a:gd name="T6" fmla="*/ 65 w 109"/>
                <a:gd name="T7" fmla="*/ 15 h 156"/>
                <a:gd name="T8" fmla="*/ 103 w 109"/>
                <a:gd name="T9" fmla="*/ 30 h 156"/>
                <a:gd name="T10" fmla="*/ 138 w 109"/>
                <a:gd name="T11" fmla="*/ 54 h 156"/>
                <a:gd name="T12" fmla="*/ 170 w 109"/>
                <a:gd name="T13" fmla="*/ 87 h 156"/>
                <a:gd name="T14" fmla="*/ 190 w 109"/>
                <a:gd name="T15" fmla="*/ 133 h 156"/>
                <a:gd name="T16" fmla="*/ 194 w 109"/>
                <a:gd name="T17" fmla="*/ 192 h 156"/>
                <a:gd name="T18" fmla="*/ 186 w 109"/>
                <a:gd name="T19" fmla="*/ 192 h 156"/>
                <a:gd name="T20" fmla="*/ 176 w 109"/>
                <a:gd name="T21" fmla="*/ 192 h 156"/>
                <a:gd name="T22" fmla="*/ 166 w 109"/>
                <a:gd name="T23" fmla="*/ 192 h 156"/>
                <a:gd name="T24" fmla="*/ 154 w 109"/>
                <a:gd name="T25" fmla="*/ 189 h 156"/>
                <a:gd name="T26" fmla="*/ 144 w 109"/>
                <a:gd name="T27" fmla="*/ 188 h 156"/>
                <a:gd name="T28" fmla="*/ 132 w 109"/>
                <a:gd name="T29" fmla="*/ 184 h 156"/>
                <a:gd name="T30" fmla="*/ 117 w 109"/>
                <a:gd name="T31" fmla="*/ 178 h 156"/>
                <a:gd name="T32" fmla="*/ 103 w 109"/>
                <a:gd name="T33" fmla="*/ 171 h 156"/>
                <a:gd name="T34" fmla="*/ 94 w 109"/>
                <a:gd name="T35" fmla="*/ 155 h 156"/>
                <a:gd name="T36" fmla="*/ 94 w 109"/>
                <a:gd name="T37" fmla="*/ 136 h 156"/>
                <a:gd name="T38" fmla="*/ 99 w 109"/>
                <a:gd name="T39" fmla="*/ 118 h 156"/>
                <a:gd name="T40" fmla="*/ 104 w 109"/>
                <a:gd name="T41" fmla="*/ 98 h 156"/>
                <a:gd name="T42" fmla="*/ 99 w 109"/>
                <a:gd name="T43" fmla="*/ 76 h 156"/>
                <a:gd name="T44" fmla="*/ 85 w 109"/>
                <a:gd name="T45" fmla="*/ 52 h 156"/>
                <a:gd name="T46" fmla="*/ 56 w 109"/>
                <a:gd name="T47" fmla="*/ 29 h 156"/>
                <a:gd name="T48" fmla="*/ 0 w 109"/>
                <a:gd name="T49" fmla="*/ 0 h 1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kern="1200">
                <a:solidFill>
                  <a:srgbClr val="000000"/>
                </a:solidFill>
                <a:latin typeface="Arial" charset="0"/>
                <a:ea typeface="华文中宋" pitchFamily="2" charset="-122"/>
                <a:cs typeface="+mn-cs"/>
              </a:endParaRPr>
            </a:p>
          </p:txBody>
        </p:sp>
        <p:sp>
          <p:nvSpPr>
            <p:cNvPr id="1049" name="未知"/>
            <p:cNvSpPr>
              <a:spLocks/>
            </p:cNvSpPr>
            <p:nvPr/>
          </p:nvSpPr>
          <p:spPr bwMode="auto">
            <a:xfrm rot="828663">
              <a:off x="271" y="3592"/>
              <a:ext cx="66" cy="43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11 w 54"/>
                <a:gd name="T5" fmla="*/ 3 h 40"/>
                <a:gd name="T6" fmla="*/ 24 w 54"/>
                <a:gd name="T7" fmla="*/ 11 h 40"/>
                <a:gd name="T8" fmla="*/ 39 w 54"/>
                <a:gd name="T9" fmla="*/ 15 h 40"/>
                <a:gd name="T10" fmla="*/ 53 w 54"/>
                <a:gd name="T11" fmla="*/ 18 h 40"/>
                <a:gd name="T12" fmla="*/ 68 w 54"/>
                <a:gd name="T13" fmla="*/ 20 h 40"/>
                <a:gd name="T14" fmla="*/ 83 w 54"/>
                <a:gd name="T15" fmla="*/ 22 h 40"/>
                <a:gd name="T16" fmla="*/ 99 w 54"/>
                <a:gd name="T17" fmla="*/ 19 h 40"/>
                <a:gd name="T18" fmla="*/ 97 w 54"/>
                <a:gd name="T19" fmla="*/ 31 h 40"/>
                <a:gd name="T20" fmla="*/ 92 w 54"/>
                <a:gd name="T21" fmla="*/ 41 h 40"/>
                <a:gd name="T22" fmla="*/ 81 w 54"/>
                <a:gd name="T23" fmla="*/ 47 h 40"/>
                <a:gd name="T24" fmla="*/ 67 w 54"/>
                <a:gd name="T25" fmla="*/ 49 h 40"/>
                <a:gd name="T26" fmla="*/ 51 w 54"/>
                <a:gd name="T27" fmla="*/ 48 h 40"/>
                <a:gd name="T28" fmla="*/ 34 w 54"/>
                <a:gd name="T29" fmla="*/ 40 h 40"/>
                <a:gd name="T30" fmla="*/ 18 w 54"/>
                <a:gd name="T31" fmla="*/ 26 h 40"/>
                <a:gd name="T32" fmla="*/ 0 w 54"/>
                <a:gd name="T33" fmla="*/ 0 h 4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kern="1200">
                <a:solidFill>
                  <a:srgbClr val="000000"/>
                </a:solidFill>
                <a:latin typeface="Arial" charset="0"/>
                <a:ea typeface="华文中宋" pitchFamily="2" charset="-122"/>
                <a:cs typeface="+mn-cs"/>
              </a:endParaRPr>
            </a:p>
          </p:txBody>
        </p:sp>
        <p:sp>
          <p:nvSpPr>
            <p:cNvPr id="1050" name="未知"/>
            <p:cNvSpPr>
              <a:spLocks/>
            </p:cNvSpPr>
            <p:nvPr/>
          </p:nvSpPr>
          <p:spPr bwMode="auto">
            <a:xfrm>
              <a:off x="16" y="4110"/>
              <a:ext cx="118" cy="209"/>
            </a:xfrm>
            <a:custGeom>
              <a:avLst/>
              <a:gdLst>
                <a:gd name="T0" fmla="*/ 0 w 118"/>
                <a:gd name="T1" fmla="*/ 0 h 209"/>
                <a:gd name="T2" fmla="*/ 6 w 118"/>
                <a:gd name="T3" fmla="*/ 8 h 209"/>
                <a:gd name="T4" fmla="*/ 15 w 118"/>
                <a:gd name="T5" fmla="*/ 19 h 209"/>
                <a:gd name="T6" fmla="*/ 26 w 118"/>
                <a:gd name="T7" fmla="*/ 33 h 209"/>
                <a:gd name="T8" fmla="*/ 38 w 118"/>
                <a:gd name="T9" fmla="*/ 51 h 209"/>
                <a:gd name="T10" fmla="*/ 54 w 118"/>
                <a:gd name="T11" fmla="*/ 72 h 209"/>
                <a:gd name="T12" fmla="*/ 67 w 118"/>
                <a:gd name="T13" fmla="*/ 94 h 209"/>
                <a:gd name="T14" fmla="*/ 79 w 118"/>
                <a:gd name="T15" fmla="*/ 119 h 209"/>
                <a:gd name="T16" fmla="*/ 87 w 118"/>
                <a:gd name="T17" fmla="*/ 146 h 209"/>
                <a:gd name="T18" fmla="*/ 94 w 118"/>
                <a:gd name="T19" fmla="*/ 175 h 209"/>
                <a:gd name="T20" fmla="*/ 91 w 118"/>
                <a:gd name="T21" fmla="*/ 209 h 209"/>
                <a:gd name="T22" fmla="*/ 118 w 118"/>
                <a:gd name="T23" fmla="*/ 209 h 209"/>
                <a:gd name="T24" fmla="*/ 117 w 118"/>
                <a:gd name="T25" fmla="*/ 177 h 209"/>
                <a:gd name="T26" fmla="*/ 104 w 118"/>
                <a:gd name="T27" fmla="*/ 119 h 209"/>
                <a:gd name="T28" fmla="*/ 82 w 118"/>
                <a:gd name="T29" fmla="*/ 69 h 209"/>
                <a:gd name="T30" fmla="*/ 47 w 118"/>
                <a:gd name="T31" fmla="*/ 27 h 209"/>
                <a:gd name="T32" fmla="*/ 0 w 118"/>
                <a:gd name="T33" fmla="*/ 0 h 20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kern="1200">
                <a:solidFill>
                  <a:srgbClr val="000000"/>
                </a:solidFill>
                <a:latin typeface="Arial" charset="0"/>
                <a:ea typeface="华文中宋" pitchFamily="2" charset="-122"/>
                <a:cs typeface="+mn-cs"/>
              </a:endParaRPr>
            </a:p>
          </p:txBody>
        </p:sp>
        <p:sp>
          <p:nvSpPr>
            <p:cNvPr id="1051" name="未知"/>
            <p:cNvSpPr>
              <a:spLocks/>
            </p:cNvSpPr>
            <p:nvPr/>
          </p:nvSpPr>
          <p:spPr bwMode="auto">
            <a:xfrm>
              <a:off x="5" y="3968"/>
              <a:ext cx="130" cy="128"/>
            </a:xfrm>
            <a:custGeom>
              <a:avLst/>
              <a:gdLst>
                <a:gd name="T0" fmla="*/ 103 w 130"/>
                <a:gd name="T1" fmla="*/ 0 h 128"/>
                <a:gd name="T2" fmla="*/ 130 w 130"/>
                <a:gd name="T3" fmla="*/ 128 h 128"/>
                <a:gd name="T4" fmla="*/ 125 w 130"/>
                <a:gd name="T5" fmla="*/ 126 h 128"/>
                <a:gd name="T6" fmla="*/ 111 w 130"/>
                <a:gd name="T7" fmla="*/ 121 h 128"/>
                <a:gd name="T8" fmla="*/ 92 w 130"/>
                <a:gd name="T9" fmla="*/ 111 h 128"/>
                <a:gd name="T10" fmla="*/ 68 w 130"/>
                <a:gd name="T11" fmla="*/ 103 h 128"/>
                <a:gd name="T12" fmla="*/ 41 w 130"/>
                <a:gd name="T13" fmla="*/ 94 h 128"/>
                <a:gd name="T14" fmla="*/ 19 w 130"/>
                <a:gd name="T15" fmla="*/ 90 h 128"/>
                <a:gd name="T16" fmla="*/ 0 w 130"/>
                <a:gd name="T17" fmla="*/ 93 h 128"/>
                <a:gd name="T18" fmla="*/ 0 w 130"/>
                <a:gd name="T19" fmla="*/ 72 h 128"/>
                <a:gd name="T20" fmla="*/ 12 w 130"/>
                <a:gd name="T21" fmla="*/ 70 h 128"/>
                <a:gd name="T22" fmla="*/ 24 w 130"/>
                <a:gd name="T23" fmla="*/ 66 h 128"/>
                <a:gd name="T24" fmla="*/ 38 w 130"/>
                <a:gd name="T25" fmla="*/ 66 h 128"/>
                <a:gd name="T26" fmla="*/ 51 w 130"/>
                <a:gd name="T27" fmla="*/ 67 h 128"/>
                <a:gd name="T28" fmla="*/ 65 w 130"/>
                <a:gd name="T29" fmla="*/ 70 h 128"/>
                <a:gd name="T30" fmla="*/ 78 w 130"/>
                <a:gd name="T31" fmla="*/ 78 h 128"/>
                <a:gd name="T32" fmla="*/ 81 w 130"/>
                <a:gd name="T33" fmla="*/ 74 h 128"/>
                <a:gd name="T34" fmla="*/ 81 w 130"/>
                <a:gd name="T35" fmla="*/ 58 h 128"/>
                <a:gd name="T36" fmla="*/ 82 w 130"/>
                <a:gd name="T37" fmla="*/ 37 h 128"/>
                <a:gd name="T38" fmla="*/ 82 w 130"/>
                <a:gd name="T39" fmla="*/ 29 h 128"/>
                <a:gd name="T40" fmla="*/ 80 w 130"/>
                <a:gd name="T41" fmla="*/ 29 h 128"/>
                <a:gd name="T42" fmla="*/ 77 w 130"/>
                <a:gd name="T43" fmla="*/ 27 h 128"/>
                <a:gd name="T44" fmla="*/ 76 w 130"/>
                <a:gd name="T45" fmla="*/ 22 h 128"/>
                <a:gd name="T46" fmla="*/ 75 w 130"/>
                <a:gd name="T47" fmla="*/ 19 h 128"/>
                <a:gd name="T48" fmla="*/ 76 w 130"/>
                <a:gd name="T49" fmla="*/ 15 h 128"/>
                <a:gd name="T50" fmla="*/ 79 w 130"/>
                <a:gd name="T51" fmla="*/ 10 h 128"/>
                <a:gd name="T52" fmla="*/ 89 w 130"/>
                <a:gd name="T53" fmla="*/ 6 h 128"/>
                <a:gd name="T54" fmla="*/ 103 w 130"/>
                <a:gd name="T55" fmla="*/ 0 h 12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kern="1200">
                <a:solidFill>
                  <a:srgbClr val="000000"/>
                </a:solidFill>
                <a:latin typeface="Arial" charset="0"/>
                <a:ea typeface="华文中宋" pitchFamily="2" charset="-122"/>
                <a:cs typeface="+mn-cs"/>
              </a:endParaRPr>
            </a:p>
          </p:txBody>
        </p:sp>
        <p:sp>
          <p:nvSpPr>
            <p:cNvPr id="1052" name="未知"/>
            <p:cNvSpPr>
              <a:spLocks/>
            </p:cNvSpPr>
            <p:nvPr/>
          </p:nvSpPr>
          <p:spPr bwMode="auto">
            <a:xfrm>
              <a:off x="5" y="3949"/>
              <a:ext cx="47" cy="86"/>
            </a:xfrm>
            <a:custGeom>
              <a:avLst/>
              <a:gdLst>
                <a:gd name="T0" fmla="*/ 37 w 47"/>
                <a:gd name="T1" fmla="*/ 0 h 86"/>
                <a:gd name="T2" fmla="*/ 15 w 47"/>
                <a:gd name="T3" fmla="*/ 37 h 86"/>
                <a:gd name="T4" fmla="*/ 0 w 47"/>
                <a:gd name="T5" fmla="*/ 59 h 86"/>
                <a:gd name="T6" fmla="*/ 0 w 47"/>
                <a:gd name="T7" fmla="*/ 86 h 86"/>
                <a:gd name="T8" fmla="*/ 8 w 47"/>
                <a:gd name="T9" fmla="*/ 82 h 86"/>
                <a:gd name="T10" fmla="*/ 20 w 47"/>
                <a:gd name="T11" fmla="*/ 73 h 86"/>
                <a:gd name="T12" fmla="*/ 33 w 47"/>
                <a:gd name="T13" fmla="*/ 63 h 86"/>
                <a:gd name="T14" fmla="*/ 42 w 47"/>
                <a:gd name="T15" fmla="*/ 51 h 86"/>
                <a:gd name="T16" fmla="*/ 47 w 47"/>
                <a:gd name="T17" fmla="*/ 36 h 86"/>
                <a:gd name="T18" fmla="*/ 46 w 47"/>
                <a:gd name="T19" fmla="*/ 19 h 86"/>
                <a:gd name="T20" fmla="*/ 37 w 47"/>
                <a:gd name="T21" fmla="*/ 0 h 8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kern="1200">
                <a:solidFill>
                  <a:srgbClr val="000000"/>
                </a:solidFill>
                <a:latin typeface="Arial" charset="0"/>
                <a:ea typeface="华文中宋" pitchFamily="2" charset="-122"/>
                <a:cs typeface="+mn-cs"/>
              </a:endParaRPr>
            </a:p>
          </p:txBody>
        </p:sp>
        <p:sp>
          <p:nvSpPr>
            <p:cNvPr id="1053" name="未知"/>
            <p:cNvSpPr>
              <a:spLocks/>
            </p:cNvSpPr>
            <p:nvPr/>
          </p:nvSpPr>
          <p:spPr bwMode="auto">
            <a:xfrm>
              <a:off x="5" y="3239"/>
              <a:ext cx="497" cy="740"/>
            </a:xfrm>
            <a:custGeom>
              <a:avLst/>
              <a:gdLst>
                <a:gd name="T0" fmla="*/ 0 w 497"/>
                <a:gd name="T1" fmla="*/ 13 h 740"/>
                <a:gd name="T2" fmla="*/ 41 w 497"/>
                <a:gd name="T3" fmla="*/ 4 h 740"/>
                <a:gd name="T4" fmla="*/ 101 w 497"/>
                <a:gd name="T5" fmla="*/ 0 h 740"/>
                <a:gd name="T6" fmla="*/ 170 w 497"/>
                <a:gd name="T7" fmla="*/ 4 h 740"/>
                <a:gd name="T8" fmla="*/ 248 w 497"/>
                <a:gd name="T9" fmla="*/ 21 h 740"/>
                <a:gd name="T10" fmla="*/ 323 w 497"/>
                <a:gd name="T11" fmla="*/ 50 h 740"/>
                <a:gd name="T12" fmla="*/ 382 w 497"/>
                <a:gd name="T13" fmla="*/ 90 h 740"/>
                <a:gd name="T14" fmla="*/ 428 w 497"/>
                <a:gd name="T15" fmla="*/ 141 h 740"/>
                <a:gd name="T16" fmla="*/ 463 w 497"/>
                <a:gd name="T17" fmla="*/ 199 h 740"/>
                <a:gd name="T18" fmla="*/ 485 w 497"/>
                <a:gd name="T19" fmla="*/ 262 h 740"/>
                <a:gd name="T20" fmla="*/ 496 w 497"/>
                <a:gd name="T21" fmla="*/ 327 h 740"/>
                <a:gd name="T22" fmla="*/ 497 w 497"/>
                <a:gd name="T23" fmla="*/ 396 h 740"/>
                <a:gd name="T24" fmla="*/ 487 w 497"/>
                <a:gd name="T25" fmla="*/ 462 h 740"/>
                <a:gd name="T26" fmla="*/ 470 w 497"/>
                <a:gd name="T27" fmla="*/ 527 h 740"/>
                <a:gd name="T28" fmla="*/ 443 w 497"/>
                <a:gd name="T29" fmla="*/ 586 h 740"/>
                <a:gd name="T30" fmla="*/ 406 w 497"/>
                <a:gd name="T31" fmla="*/ 639 h 740"/>
                <a:gd name="T32" fmla="*/ 364 w 497"/>
                <a:gd name="T33" fmla="*/ 683 h 740"/>
                <a:gd name="T34" fmla="*/ 315 w 497"/>
                <a:gd name="T35" fmla="*/ 715 h 740"/>
                <a:gd name="T36" fmla="*/ 259 w 497"/>
                <a:gd name="T37" fmla="*/ 736 h 740"/>
                <a:gd name="T38" fmla="*/ 198 w 497"/>
                <a:gd name="T39" fmla="*/ 740 h 740"/>
                <a:gd name="T40" fmla="*/ 131 w 497"/>
                <a:gd name="T41" fmla="*/ 727 h 740"/>
                <a:gd name="T42" fmla="*/ 167 w 497"/>
                <a:gd name="T43" fmla="*/ 728 h 740"/>
                <a:gd name="T44" fmla="*/ 204 w 497"/>
                <a:gd name="T45" fmla="*/ 718 h 740"/>
                <a:gd name="T46" fmla="*/ 238 w 497"/>
                <a:gd name="T47" fmla="*/ 700 h 740"/>
                <a:gd name="T48" fmla="*/ 272 w 497"/>
                <a:gd name="T49" fmla="*/ 670 h 740"/>
                <a:gd name="T50" fmla="*/ 304 w 497"/>
                <a:gd name="T51" fmla="*/ 635 h 740"/>
                <a:gd name="T52" fmla="*/ 333 w 497"/>
                <a:gd name="T53" fmla="*/ 594 h 740"/>
                <a:gd name="T54" fmla="*/ 358 w 497"/>
                <a:gd name="T55" fmla="*/ 549 h 740"/>
                <a:gd name="T56" fmla="*/ 381 w 497"/>
                <a:gd name="T57" fmla="*/ 500 h 740"/>
                <a:gd name="T58" fmla="*/ 396 w 497"/>
                <a:gd name="T59" fmla="*/ 449 h 740"/>
                <a:gd name="T60" fmla="*/ 408 w 497"/>
                <a:gd name="T61" fmla="*/ 397 h 740"/>
                <a:gd name="T62" fmla="*/ 414 w 497"/>
                <a:gd name="T63" fmla="*/ 346 h 740"/>
                <a:gd name="T64" fmla="*/ 412 w 497"/>
                <a:gd name="T65" fmla="*/ 296 h 740"/>
                <a:gd name="T66" fmla="*/ 402 w 497"/>
                <a:gd name="T67" fmla="*/ 251 h 740"/>
                <a:gd name="T68" fmla="*/ 384 w 497"/>
                <a:gd name="T69" fmla="*/ 208 h 740"/>
                <a:gd name="T70" fmla="*/ 357 w 497"/>
                <a:gd name="T71" fmla="*/ 172 h 740"/>
                <a:gd name="T72" fmla="*/ 320 w 497"/>
                <a:gd name="T73" fmla="*/ 142 h 740"/>
                <a:gd name="T74" fmla="*/ 260 w 497"/>
                <a:gd name="T75" fmla="*/ 107 h 740"/>
                <a:gd name="T76" fmla="*/ 203 w 497"/>
                <a:gd name="T77" fmla="*/ 82 h 740"/>
                <a:gd name="T78" fmla="*/ 154 w 497"/>
                <a:gd name="T79" fmla="*/ 65 h 740"/>
                <a:gd name="T80" fmla="*/ 108 w 497"/>
                <a:gd name="T81" fmla="*/ 56 h 740"/>
                <a:gd name="T82" fmla="*/ 68 w 497"/>
                <a:gd name="T83" fmla="*/ 55 h 740"/>
                <a:gd name="T84" fmla="*/ 32 w 497"/>
                <a:gd name="T85" fmla="*/ 61 h 740"/>
                <a:gd name="T86" fmla="*/ 0 w 497"/>
                <a:gd name="T87" fmla="*/ 70 h 740"/>
                <a:gd name="T88" fmla="*/ 0 w 497"/>
                <a:gd name="T89" fmla="*/ 13 h 74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kern="1200">
                <a:solidFill>
                  <a:srgbClr val="000000"/>
                </a:solidFill>
                <a:latin typeface="Arial" charset="0"/>
                <a:ea typeface="华文中宋" pitchFamily="2" charset="-122"/>
                <a:cs typeface="+mn-cs"/>
              </a:endParaRPr>
            </a:p>
          </p:txBody>
        </p:sp>
        <p:sp>
          <p:nvSpPr>
            <p:cNvPr id="1054" name="未知"/>
            <p:cNvSpPr>
              <a:spLocks/>
            </p:cNvSpPr>
            <p:nvPr/>
          </p:nvSpPr>
          <p:spPr bwMode="auto">
            <a:xfrm rot="1584153">
              <a:off x="25" y="410"/>
              <a:ext cx="344" cy="245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8 h 237"/>
                <a:gd name="T4" fmla="*/ 7 w 257"/>
                <a:gd name="T5" fmla="*/ 56 h 237"/>
                <a:gd name="T6" fmla="*/ 15 w 257"/>
                <a:gd name="T7" fmla="*/ 84 h 237"/>
                <a:gd name="T8" fmla="*/ 27 w 257"/>
                <a:gd name="T9" fmla="*/ 108 h 237"/>
                <a:gd name="T10" fmla="*/ 43 w 257"/>
                <a:gd name="T11" fmla="*/ 131 h 237"/>
                <a:gd name="T12" fmla="*/ 64 w 257"/>
                <a:gd name="T13" fmla="*/ 156 h 237"/>
                <a:gd name="T14" fmla="*/ 91 w 257"/>
                <a:gd name="T15" fmla="*/ 178 h 237"/>
                <a:gd name="T16" fmla="*/ 122 w 257"/>
                <a:gd name="T17" fmla="*/ 196 h 237"/>
                <a:gd name="T18" fmla="*/ 161 w 257"/>
                <a:gd name="T19" fmla="*/ 215 h 237"/>
                <a:gd name="T20" fmla="*/ 206 w 257"/>
                <a:gd name="T21" fmla="*/ 229 h 237"/>
                <a:gd name="T22" fmla="*/ 254 w 257"/>
                <a:gd name="T23" fmla="*/ 242 h 237"/>
                <a:gd name="T24" fmla="*/ 313 w 257"/>
                <a:gd name="T25" fmla="*/ 252 h 237"/>
                <a:gd name="T26" fmla="*/ 377 w 257"/>
                <a:gd name="T27" fmla="*/ 258 h 237"/>
                <a:gd name="T28" fmla="*/ 451 w 257"/>
                <a:gd name="T29" fmla="*/ 262 h 237"/>
                <a:gd name="T30" fmla="*/ 527 w 257"/>
                <a:gd name="T31" fmla="*/ 261 h 237"/>
                <a:gd name="T32" fmla="*/ 616 w 257"/>
                <a:gd name="T33" fmla="*/ 256 h 237"/>
                <a:gd name="T34" fmla="*/ 538 w 257"/>
                <a:gd name="T35" fmla="*/ 251 h 237"/>
                <a:gd name="T36" fmla="*/ 467 w 257"/>
                <a:gd name="T37" fmla="*/ 243 h 237"/>
                <a:gd name="T38" fmla="*/ 408 w 257"/>
                <a:gd name="T39" fmla="*/ 234 h 237"/>
                <a:gd name="T40" fmla="*/ 355 w 257"/>
                <a:gd name="T41" fmla="*/ 225 h 237"/>
                <a:gd name="T42" fmla="*/ 307 w 257"/>
                <a:gd name="T43" fmla="*/ 214 h 237"/>
                <a:gd name="T44" fmla="*/ 269 w 257"/>
                <a:gd name="T45" fmla="*/ 201 h 237"/>
                <a:gd name="T46" fmla="*/ 233 w 257"/>
                <a:gd name="T47" fmla="*/ 187 h 237"/>
                <a:gd name="T48" fmla="*/ 201 w 257"/>
                <a:gd name="T49" fmla="*/ 171 h 237"/>
                <a:gd name="T50" fmla="*/ 171 w 257"/>
                <a:gd name="T51" fmla="*/ 156 h 237"/>
                <a:gd name="T52" fmla="*/ 147 w 257"/>
                <a:gd name="T53" fmla="*/ 137 h 237"/>
                <a:gd name="T54" fmla="*/ 126 w 257"/>
                <a:gd name="T55" fmla="*/ 119 h 237"/>
                <a:gd name="T56" fmla="*/ 104 w 257"/>
                <a:gd name="T57" fmla="*/ 97 h 237"/>
                <a:gd name="T58" fmla="*/ 79 w 257"/>
                <a:gd name="T59" fmla="*/ 75 h 237"/>
                <a:gd name="T60" fmla="*/ 55 w 257"/>
                <a:gd name="T61" fmla="*/ 53 h 237"/>
                <a:gd name="T62" fmla="*/ 28 w 257"/>
                <a:gd name="T63" fmla="*/ 27 h 237"/>
                <a:gd name="T64" fmla="*/ 0 w 257"/>
                <a:gd name="T65" fmla="*/ 0 h 2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kern="1200">
                <a:solidFill>
                  <a:srgbClr val="000000"/>
                </a:solidFill>
                <a:latin typeface="Arial" charset="0"/>
                <a:ea typeface="华文中宋" pitchFamily="2" charset="-122"/>
                <a:cs typeface="+mn-cs"/>
              </a:endParaRPr>
            </a:p>
          </p:txBody>
        </p:sp>
        <p:sp>
          <p:nvSpPr>
            <p:cNvPr id="1055" name="未知"/>
            <p:cNvSpPr>
              <a:spLocks/>
            </p:cNvSpPr>
            <p:nvPr/>
          </p:nvSpPr>
          <p:spPr bwMode="auto">
            <a:xfrm rot="1584153">
              <a:off x="247" y="756"/>
              <a:ext cx="167" cy="115"/>
            </a:xfrm>
            <a:custGeom>
              <a:avLst/>
              <a:gdLst>
                <a:gd name="T0" fmla="*/ 189 w 124"/>
                <a:gd name="T1" fmla="*/ 0 h 110"/>
                <a:gd name="T2" fmla="*/ 303 w 124"/>
                <a:gd name="T3" fmla="*/ 123 h 110"/>
                <a:gd name="T4" fmla="*/ 294 w 124"/>
                <a:gd name="T5" fmla="*/ 122 h 110"/>
                <a:gd name="T6" fmla="*/ 261 w 124"/>
                <a:gd name="T7" fmla="*/ 120 h 110"/>
                <a:gd name="T8" fmla="*/ 218 w 124"/>
                <a:gd name="T9" fmla="*/ 116 h 110"/>
                <a:gd name="T10" fmla="*/ 167 w 124"/>
                <a:gd name="T11" fmla="*/ 114 h 110"/>
                <a:gd name="T12" fmla="*/ 110 w 124"/>
                <a:gd name="T13" fmla="*/ 111 h 110"/>
                <a:gd name="T14" fmla="*/ 62 w 124"/>
                <a:gd name="T15" fmla="*/ 112 h 110"/>
                <a:gd name="T16" fmla="*/ 22 w 124"/>
                <a:gd name="T17" fmla="*/ 117 h 110"/>
                <a:gd name="T18" fmla="*/ 0 w 124"/>
                <a:gd name="T19" fmla="*/ 125 h 110"/>
                <a:gd name="T20" fmla="*/ 9 w 124"/>
                <a:gd name="T21" fmla="*/ 112 h 110"/>
                <a:gd name="T22" fmla="*/ 20 w 124"/>
                <a:gd name="T23" fmla="*/ 101 h 110"/>
                <a:gd name="T24" fmla="*/ 40 w 124"/>
                <a:gd name="T25" fmla="*/ 94 h 110"/>
                <a:gd name="T26" fmla="*/ 62 w 124"/>
                <a:gd name="T27" fmla="*/ 87 h 110"/>
                <a:gd name="T28" fmla="*/ 88 w 124"/>
                <a:gd name="T29" fmla="*/ 82 h 110"/>
                <a:gd name="T30" fmla="*/ 114 w 124"/>
                <a:gd name="T31" fmla="*/ 81 h 110"/>
                <a:gd name="T32" fmla="*/ 143 w 124"/>
                <a:gd name="T33" fmla="*/ 81 h 110"/>
                <a:gd name="T34" fmla="*/ 176 w 124"/>
                <a:gd name="T35" fmla="*/ 85 h 110"/>
                <a:gd name="T36" fmla="*/ 178 w 124"/>
                <a:gd name="T37" fmla="*/ 81 h 110"/>
                <a:gd name="T38" fmla="*/ 171 w 124"/>
                <a:gd name="T39" fmla="*/ 65 h 110"/>
                <a:gd name="T40" fmla="*/ 163 w 124"/>
                <a:gd name="T41" fmla="*/ 44 h 110"/>
                <a:gd name="T42" fmla="*/ 160 w 124"/>
                <a:gd name="T43" fmla="*/ 33 h 110"/>
                <a:gd name="T44" fmla="*/ 154 w 124"/>
                <a:gd name="T45" fmla="*/ 33 h 110"/>
                <a:gd name="T46" fmla="*/ 148 w 124"/>
                <a:gd name="T47" fmla="*/ 32 h 110"/>
                <a:gd name="T48" fmla="*/ 143 w 124"/>
                <a:gd name="T49" fmla="*/ 29 h 110"/>
                <a:gd name="T50" fmla="*/ 140 w 124"/>
                <a:gd name="T51" fmla="*/ 26 h 110"/>
                <a:gd name="T52" fmla="*/ 140 w 124"/>
                <a:gd name="T53" fmla="*/ 22 h 110"/>
                <a:gd name="T54" fmla="*/ 143 w 124"/>
                <a:gd name="T55" fmla="*/ 17 h 110"/>
                <a:gd name="T56" fmla="*/ 162 w 124"/>
                <a:gd name="T57" fmla="*/ 8 h 110"/>
                <a:gd name="T58" fmla="*/ 189 w 124"/>
                <a:gd name="T59" fmla="*/ 0 h 11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kern="1200">
                <a:solidFill>
                  <a:srgbClr val="000000"/>
                </a:solidFill>
                <a:latin typeface="Arial" charset="0"/>
                <a:ea typeface="华文中宋" pitchFamily="2" charset="-122"/>
                <a:cs typeface="+mn-cs"/>
              </a:endParaRPr>
            </a:p>
          </p:txBody>
        </p:sp>
        <p:sp>
          <p:nvSpPr>
            <p:cNvPr id="1056" name="未知"/>
            <p:cNvSpPr>
              <a:spLocks/>
            </p:cNvSpPr>
            <p:nvPr/>
          </p:nvSpPr>
          <p:spPr bwMode="auto">
            <a:xfrm rot="1584153">
              <a:off x="579" y="286"/>
              <a:ext cx="147" cy="160"/>
            </a:xfrm>
            <a:custGeom>
              <a:avLst/>
              <a:gdLst>
                <a:gd name="T0" fmla="*/ 0 w 109"/>
                <a:gd name="T1" fmla="*/ 0 h 156"/>
                <a:gd name="T2" fmla="*/ 12 w 109"/>
                <a:gd name="T3" fmla="*/ 1 h 156"/>
                <a:gd name="T4" fmla="*/ 43 w 109"/>
                <a:gd name="T5" fmla="*/ 5 h 156"/>
                <a:gd name="T6" fmla="*/ 90 w 109"/>
                <a:gd name="T7" fmla="*/ 12 h 156"/>
                <a:gd name="T8" fmla="*/ 142 w 109"/>
                <a:gd name="T9" fmla="*/ 27 h 156"/>
                <a:gd name="T10" fmla="*/ 192 w 109"/>
                <a:gd name="T11" fmla="*/ 47 h 156"/>
                <a:gd name="T12" fmla="*/ 235 w 109"/>
                <a:gd name="T13" fmla="*/ 77 h 156"/>
                <a:gd name="T14" fmla="*/ 262 w 109"/>
                <a:gd name="T15" fmla="*/ 117 h 156"/>
                <a:gd name="T16" fmla="*/ 267 w 109"/>
                <a:gd name="T17" fmla="*/ 168 h 156"/>
                <a:gd name="T18" fmla="*/ 259 w 109"/>
                <a:gd name="T19" fmla="*/ 168 h 156"/>
                <a:gd name="T20" fmla="*/ 244 w 109"/>
                <a:gd name="T21" fmla="*/ 168 h 156"/>
                <a:gd name="T22" fmla="*/ 228 w 109"/>
                <a:gd name="T23" fmla="*/ 168 h 156"/>
                <a:gd name="T24" fmla="*/ 213 w 109"/>
                <a:gd name="T25" fmla="*/ 166 h 156"/>
                <a:gd name="T26" fmla="*/ 198 w 109"/>
                <a:gd name="T27" fmla="*/ 165 h 156"/>
                <a:gd name="T28" fmla="*/ 182 w 109"/>
                <a:gd name="T29" fmla="*/ 162 h 156"/>
                <a:gd name="T30" fmla="*/ 162 w 109"/>
                <a:gd name="T31" fmla="*/ 157 h 156"/>
                <a:gd name="T32" fmla="*/ 142 w 109"/>
                <a:gd name="T33" fmla="*/ 151 h 156"/>
                <a:gd name="T34" fmla="*/ 129 w 109"/>
                <a:gd name="T35" fmla="*/ 135 h 156"/>
                <a:gd name="T36" fmla="*/ 129 w 109"/>
                <a:gd name="T37" fmla="*/ 120 h 156"/>
                <a:gd name="T38" fmla="*/ 138 w 109"/>
                <a:gd name="T39" fmla="*/ 104 h 156"/>
                <a:gd name="T40" fmla="*/ 146 w 109"/>
                <a:gd name="T41" fmla="*/ 86 h 156"/>
                <a:gd name="T42" fmla="*/ 138 w 109"/>
                <a:gd name="T43" fmla="*/ 68 h 156"/>
                <a:gd name="T44" fmla="*/ 119 w 109"/>
                <a:gd name="T45" fmla="*/ 46 h 156"/>
                <a:gd name="T46" fmla="*/ 77 w 109"/>
                <a:gd name="T47" fmla="*/ 26 h 156"/>
                <a:gd name="T48" fmla="*/ 0 w 109"/>
                <a:gd name="T49" fmla="*/ 0 h 1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kern="1200">
                <a:solidFill>
                  <a:srgbClr val="000000"/>
                </a:solidFill>
                <a:latin typeface="Arial" charset="0"/>
                <a:ea typeface="华文中宋" pitchFamily="2" charset="-122"/>
                <a:cs typeface="+mn-cs"/>
              </a:endParaRPr>
            </a:p>
          </p:txBody>
        </p:sp>
        <p:sp>
          <p:nvSpPr>
            <p:cNvPr id="1057" name="未知"/>
            <p:cNvSpPr>
              <a:spLocks/>
            </p:cNvSpPr>
            <p:nvPr/>
          </p:nvSpPr>
          <p:spPr bwMode="auto">
            <a:xfrm rot="1584153">
              <a:off x="241" y="721"/>
              <a:ext cx="62" cy="97"/>
            </a:xfrm>
            <a:custGeom>
              <a:avLst/>
              <a:gdLst>
                <a:gd name="T0" fmla="*/ 77 w 46"/>
                <a:gd name="T1" fmla="*/ 0 h 94"/>
                <a:gd name="T2" fmla="*/ 49 w 46"/>
                <a:gd name="T3" fmla="*/ 41 h 94"/>
                <a:gd name="T4" fmla="*/ 36 w 46"/>
                <a:gd name="T5" fmla="*/ 68 h 94"/>
                <a:gd name="T6" fmla="*/ 27 w 46"/>
                <a:gd name="T7" fmla="*/ 88 h 94"/>
                <a:gd name="T8" fmla="*/ 0 w 46"/>
                <a:gd name="T9" fmla="*/ 103 h 94"/>
                <a:gd name="T10" fmla="*/ 30 w 46"/>
                <a:gd name="T11" fmla="*/ 97 h 94"/>
                <a:gd name="T12" fmla="*/ 57 w 46"/>
                <a:gd name="T13" fmla="*/ 89 h 94"/>
                <a:gd name="T14" fmla="*/ 78 w 46"/>
                <a:gd name="T15" fmla="*/ 75 h 94"/>
                <a:gd name="T16" fmla="*/ 98 w 46"/>
                <a:gd name="T17" fmla="*/ 63 h 94"/>
                <a:gd name="T18" fmla="*/ 111 w 46"/>
                <a:gd name="T19" fmla="*/ 47 h 94"/>
                <a:gd name="T20" fmla="*/ 113 w 46"/>
                <a:gd name="T21" fmla="*/ 33 h 94"/>
                <a:gd name="T22" fmla="*/ 104 w 46"/>
                <a:gd name="T23" fmla="*/ 15 h 94"/>
                <a:gd name="T24" fmla="*/ 77 w 46"/>
                <a:gd name="T25" fmla="*/ 0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kern="1200">
                <a:solidFill>
                  <a:srgbClr val="000000"/>
                </a:solidFill>
                <a:latin typeface="Arial" charset="0"/>
                <a:ea typeface="华文中宋" pitchFamily="2" charset="-122"/>
                <a:cs typeface="+mn-cs"/>
              </a:endParaRPr>
            </a:p>
          </p:txBody>
        </p:sp>
        <p:sp>
          <p:nvSpPr>
            <p:cNvPr id="1058" name="未知"/>
            <p:cNvSpPr>
              <a:spLocks/>
            </p:cNvSpPr>
            <p:nvPr/>
          </p:nvSpPr>
          <p:spPr bwMode="auto">
            <a:xfrm rot="1584153">
              <a:off x="590" y="466"/>
              <a:ext cx="72" cy="41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15 w 54"/>
                <a:gd name="T5" fmla="*/ 3 h 40"/>
                <a:gd name="T6" fmla="*/ 31 w 54"/>
                <a:gd name="T7" fmla="*/ 8 h 40"/>
                <a:gd name="T8" fmla="*/ 49 w 54"/>
                <a:gd name="T9" fmla="*/ 12 h 40"/>
                <a:gd name="T10" fmla="*/ 69 w 54"/>
                <a:gd name="T11" fmla="*/ 15 h 40"/>
                <a:gd name="T12" fmla="*/ 91 w 54"/>
                <a:gd name="T13" fmla="*/ 17 h 40"/>
                <a:gd name="T14" fmla="*/ 108 w 54"/>
                <a:gd name="T15" fmla="*/ 18 h 40"/>
                <a:gd name="T16" fmla="*/ 128 w 54"/>
                <a:gd name="T17" fmla="*/ 16 h 40"/>
                <a:gd name="T18" fmla="*/ 127 w 54"/>
                <a:gd name="T19" fmla="*/ 28 h 40"/>
                <a:gd name="T20" fmla="*/ 119 w 54"/>
                <a:gd name="T21" fmla="*/ 36 h 40"/>
                <a:gd name="T22" fmla="*/ 105 w 54"/>
                <a:gd name="T23" fmla="*/ 41 h 40"/>
                <a:gd name="T24" fmla="*/ 87 w 54"/>
                <a:gd name="T25" fmla="*/ 43 h 40"/>
                <a:gd name="T26" fmla="*/ 65 w 54"/>
                <a:gd name="T27" fmla="*/ 42 h 40"/>
                <a:gd name="T28" fmla="*/ 44 w 54"/>
                <a:gd name="T29" fmla="*/ 35 h 40"/>
                <a:gd name="T30" fmla="*/ 23 w 54"/>
                <a:gd name="T31" fmla="*/ 23 h 40"/>
                <a:gd name="T32" fmla="*/ 0 w 54"/>
                <a:gd name="T33" fmla="*/ 0 h 4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kern="1200">
                <a:solidFill>
                  <a:srgbClr val="000000"/>
                </a:solidFill>
                <a:latin typeface="Arial" charset="0"/>
                <a:ea typeface="华文中宋" pitchFamily="2" charset="-122"/>
                <a:cs typeface="+mn-cs"/>
              </a:endParaRPr>
            </a:p>
          </p:txBody>
        </p:sp>
        <p:sp>
          <p:nvSpPr>
            <p:cNvPr id="1059" name="未知"/>
            <p:cNvSpPr>
              <a:spLocks/>
            </p:cNvSpPr>
            <p:nvPr/>
          </p:nvSpPr>
          <p:spPr bwMode="auto">
            <a:xfrm>
              <a:off x="5" y="886"/>
              <a:ext cx="360" cy="650"/>
            </a:xfrm>
            <a:custGeom>
              <a:avLst/>
              <a:gdLst>
                <a:gd name="T0" fmla="*/ 264 w 360"/>
                <a:gd name="T1" fmla="*/ 0 h 650"/>
                <a:gd name="T2" fmla="*/ 269 w 360"/>
                <a:gd name="T3" fmla="*/ 9 h 650"/>
                <a:gd name="T4" fmla="*/ 277 w 360"/>
                <a:gd name="T5" fmla="*/ 22 h 650"/>
                <a:gd name="T6" fmla="*/ 286 w 360"/>
                <a:gd name="T7" fmla="*/ 39 h 650"/>
                <a:gd name="T8" fmla="*/ 297 w 360"/>
                <a:gd name="T9" fmla="*/ 58 h 650"/>
                <a:gd name="T10" fmla="*/ 309 w 360"/>
                <a:gd name="T11" fmla="*/ 83 h 650"/>
                <a:gd name="T12" fmla="*/ 319 w 360"/>
                <a:gd name="T13" fmla="*/ 108 h 650"/>
                <a:gd name="T14" fmla="*/ 329 w 360"/>
                <a:gd name="T15" fmla="*/ 136 h 650"/>
                <a:gd name="T16" fmla="*/ 333 w 360"/>
                <a:gd name="T17" fmla="*/ 163 h 650"/>
                <a:gd name="T18" fmla="*/ 336 w 360"/>
                <a:gd name="T19" fmla="*/ 193 h 650"/>
                <a:gd name="T20" fmla="*/ 332 w 360"/>
                <a:gd name="T21" fmla="*/ 223 h 650"/>
                <a:gd name="T22" fmla="*/ 323 w 360"/>
                <a:gd name="T23" fmla="*/ 255 h 650"/>
                <a:gd name="T24" fmla="*/ 310 w 360"/>
                <a:gd name="T25" fmla="*/ 285 h 650"/>
                <a:gd name="T26" fmla="*/ 287 w 360"/>
                <a:gd name="T27" fmla="*/ 315 h 650"/>
                <a:gd name="T28" fmla="*/ 257 w 360"/>
                <a:gd name="T29" fmla="*/ 343 h 650"/>
                <a:gd name="T30" fmla="*/ 218 w 360"/>
                <a:gd name="T31" fmla="*/ 370 h 650"/>
                <a:gd name="T32" fmla="*/ 167 w 360"/>
                <a:gd name="T33" fmla="*/ 396 h 650"/>
                <a:gd name="T34" fmla="*/ 111 w 360"/>
                <a:gd name="T35" fmla="*/ 425 h 650"/>
                <a:gd name="T36" fmla="*/ 69 w 360"/>
                <a:gd name="T37" fmla="*/ 457 h 650"/>
                <a:gd name="T38" fmla="*/ 35 w 360"/>
                <a:gd name="T39" fmla="*/ 490 h 650"/>
                <a:gd name="T40" fmla="*/ 12 w 360"/>
                <a:gd name="T41" fmla="*/ 526 h 650"/>
                <a:gd name="T42" fmla="*/ 0 w 360"/>
                <a:gd name="T43" fmla="*/ 553 h 650"/>
                <a:gd name="T44" fmla="*/ 0 w 360"/>
                <a:gd name="T45" fmla="*/ 650 h 650"/>
                <a:gd name="T46" fmla="*/ 6 w 360"/>
                <a:gd name="T47" fmla="*/ 628 h 650"/>
                <a:gd name="T48" fmla="*/ 19 w 360"/>
                <a:gd name="T49" fmla="*/ 594 h 650"/>
                <a:gd name="T50" fmla="*/ 43 w 360"/>
                <a:gd name="T51" fmla="*/ 551 h 650"/>
                <a:gd name="T52" fmla="*/ 76 w 360"/>
                <a:gd name="T53" fmla="*/ 503 h 650"/>
                <a:gd name="T54" fmla="*/ 125 w 360"/>
                <a:gd name="T55" fmla="*/ 454 h 650"/>
                <a:gd name="T56" fmla="*/ 190 w 360"/>
                <a:gd name="T57" fmla="*/ 408 h 650"/>
                <a:gd name="T58" fmla="*/ 275 w 360"/>
                <a:gd name="T59" fmla="*/ 365 h 650"/>
                <a:gd name="T60" fmla="*/ 308 w 360"/>
                <a:gd name="T61" fmla="*/ 342 h 650"/>
                <a:gd name="T62" fmla="*/ 335 w 360"/>
                <a:gd name="T63" fmla="*/ 305 h 650"/>
                <a:gd name="T64" fmla="*/ 352 w 360"/>
                <a:gd name="T65" fmla="*/ 255 h 650"/>
                <a:gd name="T66" fmla="*/ 360 w 360"/>
                <a:gd name="T67" fmla="*/ 201 h 650"/>
                <a:gd name="T68" fmla="*/ 356 w 360"/>
                <a:gd name="T69" fmla="*/ 144 h 650"/>
                <a:gd name="T70" fmla="*/ 341 w 360"/>
                <a:gd name="T71" fmla="*/ 88 h 650"/>
                <a:gd name="T72" fmla="*/ 311 w 360"/>
                <a:gd name="T73" fmla="*/ 39 h 650"/>
                <a:gd name="T74" fmla="*/ 264 w 360"/>
                <a:gd name="T75" fmla="*/ 0 h 65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kern="1200">
                <a:solidFill>
                  <a:srgbClr val="000000"/>
                </a:solidFill>
                <a:latin typeface="Arial" charset="0"/>
                <a:ea typeface="华文中宋" pitchFamily="2" charset="-122"/>
                <a:cs typeface="+mn-cs"/>
              </a:endParaRPr>
            </a:p>
          </p:txBody>
        </p:sp>
        <p:sp>
          <p:nvSpPr>
            <p:cNvPr id="1060" name="未知"/>
            <p:cNvSpPr>
              <a:spLocks/>
            </p:cNvSpPr>
            <p:nvPr/>
          </p:nvSpPr>
          <p:spPr bwMode="auto">
            <a:xfrm rot="1584153">
              <a:off x="61" y="84"/>
              <a:ext cx="804" cy="686"/>
            </a:xfrm>
            <a:custGeom>
              <a:avLst/>
              <a:gdLst>
                <a:gd name="T0" fmla="*/ 40 w 596"/>
                <a:gd name="T1" fmla="*/ 404 h 666"/>
                <a:gd name="T2" fmla="*/ 15 w 596"/>
                <a:gd name="T3" fmla="*/ 373 h 666"/>
                <a:gd name="T4" fmla="*/ 0 w 596"/>
                <a:gd name="T5" fmla="*/ 316 h 666"/>
                <a:gd name="T6" fmla="*/ 9 w 596"/>
                <a:gd name="T7" fmla="*/ 243 h 666"/>
                <a:gd name="T8" fmla="*/ 62 w 596"/>
                <a:gd name="T9" fmla="*/ 166 h 666"/>
                <a:gd name="T10" fmla="*/ 169 w 596"/>
                <a:gd name="T11" fmla="*/ 93 h 666"/>
                <a:gd name="T12" fmla="*/ 349 w 596"/>
                <a:gd name="T13" fmla="*/ 34 h 666"/>
                <a:gd name="T14" fmla="*/ 606 w 596"/>
                <a:gd name="T15" fmla="*/ 2 h 666"/>
                <a:gd name="T16" fmla="*/ 934 w 596"/>
                <a:gd name="T17" fmla="*/ 9 h 666"/>
                <a:gd name="T18" fmla="*/ 1188 w 596"/>
                <a:gd name="T19" fmla="*/ 74 h 666"/>
                <a:gd name="T20" fmla="*/ 1360 w 596"/>
                <a:gd name="T21" fmla="*/ 180 h 666"/>
                <a:gd name="T22" fmla="*/ 1450 w 596"/>
                <a:gd name="T23" fmla="*/ 311 h 666"/>
                <a:gd name="T24" fmla="*/ 1461 w 596"/>
                <a:gd name="T25" fmla="*/ 447 h 666"/>
                <a:gd name="T26" fmla="*/ 1391 w 596"/>
                <a:gd name="T27" fmla="*/ 574 h 666"/>
                <a:gd name="T28" fmla="*/ 1245 w 596"/>
                <a:gd name="T29" fmla="*/ 672 h 666"/>
                <a:gd name="T30" fmla="*/ 1024 w 596"/>
                <a:gd name="T31" fmla="*/ 725 h 666"/>
                <a:gd name="T32" fmla="*/ 955 w 596"/>
                <a:gd name="T33" fmla="*/ 720 h 666"/>
                <a:gd name="T34" fmla="*/ 1083 w 596"/>
                <a:gd name="T35" fmla="*/ 675 h 666"/>
                <a:gd name="T36" fmla="*/ 1183 w 596"/>
                <a:gd name="T37" fmla="*/ 594 h 666"/>
                <a:gd name="T38" fmla="*/ 1251 w 596"/>
                <a:gd name="T39" fmla="*/ 496 h 666"/>
                <a:gd name="T40" fmla="*/ 1276 w 596"/>
                <a:gd name="T41" fmla="*/ 388 h 666"/>
                <a:gd name="T42" fmla="*/ 1261 w 596"/>
                <a:gd name="T43" fmla="*/ 282 h 666"/>
                <a:gd name="T44" fmla="*/ 1190 w 596"/>
                <a:gd name="T45" fmla="*/ 190 h 666"/>
                <a:gd name="T46" fmla="*/ 1063 w 596"/>
                <a:gd name="T47" fmla="*/ 122 h 666"/>
                <a:gd name="T48" fmla="*/ 838 w 596"/>
                <a:gd name="T49" fmla="*/ 81 h 666"/>
                <a:gd name="T50" fmla="*/ 604 w 596"/>
                <a:gd name="T51" fmla="*/ 67 h 666"/>
                <a:gd name="T52" fmla="*/ 428 w 596"/>
                <a:gd name="T53" fmla="*/ 77 h 666"/>
                <a:gd name="T54" fmla="*/ 297 w 596"/>
                <a:gd name="T55" fmla="*/ 110 h 666"/>
                <a:gd name="T56" fmla="*/ 205 w 596"/>
                <a:gd name="T57" fmla="*/ 163 h 666"/>
                <a:gd name="T58" fmla="*/ 140 w 596"/>
                <a:gd name="T59" fmla="*/ 225 h 666"/>
                <a:gd name="T60" fmla="*/ 98 w 596"/>
                <a:gd name="T61" fmla="*/ 297 h 666"/>
                <a:gd name="T62" fmla="*/ 69 w 596"/>
                <a:gd name="T63" fmla="*/ 370 h 66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kern="1200">
                <a:solidFill>
                  <a:srgbClr val="000000"/>
                </a:solidFill>
                <a:latin typeface="Arial" charset="0"/>
                <a:ea typeface="华文中宋" pitchFamily="2" charset="-122"/>
                <a:cs typeface="+mn-cs"/>
              </a:endParaRPr>
            </a:p>
          </p:txBody>
        </p:sp>
      </p:grpSp>
      <p:sp>
        <p:nvSpPr>
          <p:cNvPr id="1028" name="Rectangle 46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578485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 标题页</a:t>
            </a:r>
          </a:p>
        </p:txBody>
      </p:sp>
      <p:sp>
        <p:nvSpPr>
          <p:cNvPr id="1029" name="Rectangle 4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8775"/>
            <a:ext cx="8229600" cy="445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文本</a:t>
            </a:r>
          </a:p>
        </p:txBody>
      </p:sp>
      <p:sp>
        <p:nvSpPr>
          <p:cNvPr id="1030" name="AutoShape 48">
            <a:hlinkClick r:id="" action="ppaction://hlinkshowjump?jump=firstslide" highlightClick="1"/>
          </p:cNvPr>
          <p:cNvSpPr>
            <a:spLocks noChangeArrowheads="1"/>
          </p:cNvSpPr>
          <p:nvPr userDrawn="1"/>
        </p:nvSpPr>
        <p:spPr bwMode="auto">
          <a:xfrm>
            <a:off x="7583488" y="6580188"/>
            <a:ext cx="309562" cy="233362"/>
          </a:xfrm>
          <a:prstGeom prst="actionButtonBeginning">
            <a:avLst/>
          </a:prstGeom>
          <a:solidFill>
            <a:srgbClr val="66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zh-CN" altLang="en-US" kern="1200">
              <a:solidFill>
                <a:srgbClr val="000000"/>
              </a:solidFill>
              <a:latin typeface="Arial" charset="0"/>
              <a:ea typeface="华文中宋" pitchFamily="2" charset="-122"/>
              <a:cs typeface="+mn-cs"/>
            </a:endParaRPr>
          </a:p>
        </p:txBody>
      </p:sp>
      <p:sp>
        <p:nvSpPr>
          <p:cNvPr id="1031" name="AutoShape 49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>
            <a:off x="7927975" y="6580188"/>
            <a:ext cx="309563" cy="233362"/>
          </a:xfrm>
          <a:prstGeom prst="actionButtonBackPrevious">
            <a:avLst/>
          </a:prstGeom>
          <a:solidFill>
            <a:srgbClr val="66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zh-CN" altLang="en-US" kern="1200">
              <a:solidFill>
                <a:srgbClr val="000000"/>
              </a:solidFill>
              <a:latin typeface="Arial" charset="0"/>
              <a:ea typeface="华文中宋" pitchFamily="2" charset="-122"/>
              <a:cs typeface="+mn-cs"/>
            </a:endParaRPr>
          </a:p>
        </p:txBody>
      </p:sp>
      <p:sp>
        <p:nvSpPr>
          <p:cNvPr id="1032" name="AutoShape 50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294688" y="6580188"/>
            <a:ext cx="309562" cy="233362"/>
          </a:xfrm>
          <a:prstGeom prst="actionButtonForwardNext">
            <a:avLst/>
          </a:prstGeom>
          <a:solidFill>
            <a:srgbClr val="66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zh-CN" altLang="en-US" kern="1200">
              <a:solidFill>
                <a:srgbClr val="000000"/>
              </a:solidFill>
              <a:latin typeface="Arial" charset="0"/>
              <a:ea typeface="华文中宋" pitchFamily="2" charset="-122"/>
              <a:cs typeface="+mn-cs"/>
            </a:endParaRPr>
          </a:p>
        </p:txBody>
      </p:sp>
      <p:sp>
        <p:nvSpPr>
          <p:cNvPr id="1033" name="AutoShape 51">
            <a:hlinkClick r:id="" action="ppaction://hlinkshowjump?jump=endshow" highlightClick="1"/>
          </p:cNvPr>
          <p:cNvSpPr>
            <a:spLocks noChangeArrowheads="1"/>
          </p:cNvSpPr>
          <p:nvPr userDrawn="1"/>
        </p:nvSpPr>
        <p:spPr bwMode="auto">
          <a:xfrm>
            <a:off x="8655050" y="6569075"/>
            <a:ext cx="309563" cy="233363"/>
          </a:xfrm>
          <a:prstGeom prst="actionButtonEnd">
            <a:avLst/>
          </a:prstGeom>
          <a:solidFill>
            <a:srgbClr val="66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zh-CN" altLang="en-US" kern="1200">
              <a:solidFill>
                <a:srgbClr val="000000"/>
              </a:solidFill>
              <a:latin typeface="Arial" charset="0"/>
              <a:ea typeface="华文中宋" pitchFamily="2" charset="-122"/>
              <a:cs typeface="+mn-cs"/>
            </a:endParaRPr>
          </a:p>
        </p:txBody>
      </p:sp>
      <p:pic>
        <p:nvPicPr>
          <p:cNvPr id="1034" name="Picture 52" descr="01-02-001-33">
            <a:hlinkClick r:id="rId16" action="ppaction://hlinksldjump"/>
          </p:cNvPr>
          <p:cNvPicPr>
            <a:picLocks noChangeAspect="1" noChangeArrowheads="1"/>
          </p:cNvPicPr>
          <p:nvPr userDrawn="1"/>
        </p:nvPicPr>
        <p:blipFill>
          <a:blip r:embed="rId17"/>
          <a:srcRect/>
          <a:stretch>
            <a:fillRect/>
          </a:stretch>
        </p:blipFill>
        <p:spPr bwMode="auto">
          <a:xfrm>
            <a:off x="0" y="6426200"/>
            <a:ext cx="4318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53" descr="hudaxiaohui"/>
          <p:cNvPicPr>
            <a:picLocks noChangeAspect="1" noChangeArrowheads="1"/>
          </p:cNvPicPr>
          <p:nvPr userDrawn="1"/>
        </p:nvPicPr>
        <p:blipFill>
          <a:blip r:embed="rId18"/>
          <a:srcRect/>
          <a:stretch>
            <a:fillRect/>
          </a:stretch>
        </p:blipFill>
        <p:spPr bwMode="auto">
          <a:xfrm>
            <a:off x="6372225" y="188913"/>
            <a:ext cx="2771775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6" name="Text Box 54"/>
          <p:cNvSpPr txBox="1">
            <a:spLocks noChangeArrowheads="1"/>
          </p:cNvSpPr>
          <p:nvPr userDrawn="1"/>
        </p:nvSpPr>
        <p:spPr bwMode="auto">
          <a:xfrm>
            <a:off x="3203575" y="6567488"/>
            <a:ext cx="20367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b="1" kern="1200" smtClean="0">
                <a:solidFill>
                  <a:srgbClr val="663300"/>
                </a:solidFill>
                <a:latin typeface="Times New Roman" pitchFamily="18" charset="0"/>
                <a:ea typeface="宋体" pitchFamily="2" charset="-122"/>
                <a:cs typeface="+mn-cs"/>
              </a:rPr>
              <a:t>Copyright</a:t>
            </a:r>
            <a:r>
              <a:rPr lang="zh-CN" altLang="en-US" sz="1200" b="1" kern="12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+mn-cs"/>
              </a:rPr>
              <a:t>©</a:t>
            </a:r>
            <a:r>
              <a:rPr lang="zh-CN" altLang="en-US" sz="1200" kern="12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lang="zh-CN" altLang="en-US" sz="1000" kern="120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+mn-cs"/>
              </a:rPr>
              <a:t>数学与计量经济学院</a:t>
            </a:r>
            <a:endParaRPr lang="zh-CN" altLang="en-US" kern="1200" smtClean="0">
              <a:solidFill>
                <a:srgbClr val="000000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037" name="Line 2"/>
          <p:cNvSpPr>
            <a:spLocks noChangeShapeType="1"/>
          </p:cNvSpPr>
          <p:nvPr userDrawn="1"/>
        </p:nvSpPr>
        <p:spPr bwMode="auto">
          <a:xfrm>
            <a:off x="0" y="765175"/>
            <a:ext cx="9147175" cy="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zh-CN" altLang="en-US" kern="1200">
              <a:solidFill>
                <a:srgbClr val="000000"/>
              </a:solidFill>
              <a:latin typeface="Arial" charset="0"/>
              <a:ea typeface="华文中宋" pitchFamily="2" charset="-122"/>
              <a:cs typeface="+mn-cs"/>
            </a:endParaRPr>
          </a:p>
        </p:txBody>
      </p:sp>
      <p:sp>
        <p:nvSpPr>
          <p:cNvPr id="1080" name="Rectangle 5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20700" y="64008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</a:defRPr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32DE8C7C-1D2F-4777-9C26-020446961A00}" type="datetime1">
              <a:rPr lang="zh-CN" altLang="en-US" kern="1200">
                <a:solidFill>
                  <a:srgbClr val="000000"/>
                </a:solidFill>
                <a:latin typeface="Verdana"/>
                <a:ea typeface="宋体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2021/3/30 Tuesday</a:t>
            </a:fld>
            <a:endParaRPr lang="en-US" altLang="zh-CN" kern="1200">
              <a:solidFill>
                <a:srgbClr val="000000"/>
              </a:solidFill>
              <a:latin typeface="Verdana"/>
              <a:ea typeface="宋体"/>
              <a:cs typeface="+mn-cs"/>
            </a:endParaRPr>
          </a:p>
        </p:txBody>
      </p:sp>
      <p:sp>
        <p:nvSpPr>
          <p:cNvPr id="1081" name="Rectangle 5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167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+mn-ea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fld id="{21E2ED63-A38D-4BF7-940E-D8B43B0CEB9E}" type="slidenum">
              <a:rPr lang="zh-CN" altLang="en-US" kern="1200">
                <a:solidFill>
                  <a:srgbClr val="000000"/>
                </a:solidFill>
                <a:latin typeface="Verdana"/>
                <a:ea typeface="宋体"/>
                <a:cs typeface="+mn-cs"/>
              </a:rPr>
              <a:pPr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kern="1200">
              <a:solidFill>
                <a:srgbClr val="000000"/>
              </a:solidFill>
              <a:latin typeface="Verdana"/>
              <a:ea typeface="宋体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transition>
    <p:pull dir="rd"/>
  </p:transition>
  <p:hf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隶书" pitchFamily="49" charset="-122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隶书" pitchFamily="49" charset="-122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隶书" pitchFamily="49" charset="-122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隶书" pitchFamily="49" charset="-122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隶书" pitchFamily="49" charset="-122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隶书" pitchFamily="49" charset="-122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隶书" pitchFamily="49" charset="-122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隶书" pitchFamily="49" charset="-122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8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2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2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3.bin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3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38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2.bin"/><Relationship Id="rId5" Type="http://schemas.openxmlformats.org/officeDocument/2006/relationships/oleObject" Target="../embeddings/oleObject41.bin"/><Relationship Id="rId4" Type="http://schemas.openxmlformats.org/officeDocument/2006/relationships/oleObject" Target="../embeddings/oleObject40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oleObject47.bin"/><Relationship Id="rId4" Type="http://schemas.openxmlformats.org/officeDocument/2006/relationships/oleObject" Target="../embeddings/oleObject4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51.bin"/><Relationship Id="rId5" Type="http://schemas.openxmlformats.org/officeDocument/2006/relationships/oleObject" Target="../embeddings/oleObject50.bin"/><Relationship Id="rId4" Type="http://schemas.openxmlformats.org/officeDocument/2006/relationships/oleObject" Target="../embeddings/oleObject49.bin"/><Relationship Id="rId9" Type="http://schemas.openxmlformats.org/officeDocument/2006/relationships/oleObject" Target="../embeddings/oleObject5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56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60.bin"/><Relationship Id="rId5" Type="http://schemas.openxmlformats.org/officeDocument/2006/relationships/oleObject" Target="../embeddings/oleObject59.bin"/><Relationship Id="rId10" Type="http://schemas.openxmlformats.org/officeDocument/2006/relationships/oleObject" Target="../embeddings/oleObject64.bin"/><Relationship Id="rId4" Type="http://schemas.openxmlformats.org/officeDocument/2006/relationships/oleObject" Target="../embeddings/oleObject58.bin"/><Relationship Id="rId9" Type="http://schemas.openxmlformats.org/officeDocument/2006/relationships/oleObject" Target="../embeddings/oleObject63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68.bin"/><Relationship Id="rId5" Type="http://schemas.openxmlformats.org/officeDocument/2006/relationships/oleObject" Target="../embeddings/oleObject67.bin"/><Relationship Id="rId4" Type="http://schemas.openxmlformats.org/officeDocument/2006/relationships/oleObject" Target="../embeddings/oleObject66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第四节  分块矩 阵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 smtClean="0"/>
              <a:t>学习要求</a:t>
            </a:r>
            <a:endParaRPr lang="zh-CN" altLang="en-US" dirty="0"/>
          </a:p>
        </p:txBody>
      </p:sp>
      <p:grpSp>
        <p:nvGrpSpPr>
          <p:cNvPr id="3" name="Group 13"/>
          <p:cNvGrpSpPr/>
          <p:nvPr/>
        </p:nvGrpSpPr>
        <p:grpSpPr bwMode="auto">
          <a:xfrm>
            <a:off x="793750" y="4797425"/>
            <a:ext cx="7810500" cy="1655763"/>
            <a:chOff x="295" y="2886"/>
            <a:chExt cx="4920" cy="1043"/>
          </a:xfrm>
        </p:grpSpPr>
        <p:sp>
          <p:nvSpPr>
            <p:cNvPr id="10" name="AutoShape 14"/>
            <p:cNvSpPr>
              <a:spLocks noChangeArrowheads="1"/>
            </p:cNvSpPr>
            <p:nvPr/>
          </p:nvSpPr>
          <p:spPr bwMode="auto">
            <a:xfrm>
              <a:off x="295" y="2886"/>
              <a:ext cx="4853" cy="1043"/>
            </a:xfrm>
            <a:prstGeom prst="horizontalScrol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76" y="3113"/>
              <a:ext cx="4739" cy="63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anchor="ctr">
              <a:spAutoFit/>
            </a:bodyPr>
            <a:lstStyle/>
            <a:p>
              <a:r>
                <a:rPr lang="zh-CN" altLang="en-US" sz="2000" b="1">
                  <a:latin typeface="宋体" panose="02010600030101010101" pitchFamily="2" charset="-122"/>
                  <a:ea typeface="宋体" panose="02010600030101010101" pitchFamily="2" charset="-122"/>
                </a:rPr>
                <a:t>学习要求</a:t>
              </a:r>
              <a:r>
                <a:rPr lang="en-US" altLang="zh-CN" sz="2000">
                  <a:latin typeface="宋体" panose="02010600030101010101" pitchFamily="2" charset="-122"/>
                  <a:ea typeface="宋体" panose="02010600030101010101" pitchFamily="2" charset="-122"/>
                </a:rPr>
                <a:t>:</a:t>
              </a:r>
              <a:r>
                <a:rPr lang="zh-CN" altLang="en-US" sz="2000">
                  <a:latin typeface="宋体" panose="02010600030101010101" pitchFamily="2" charset="-122"/>
                  <a:ea typeface="宋体" panose="02010600030101010101" pitchFamily="2" charset="-122"/>
                </a:rPr>
                <a:t>对于概念和理论方面</a:t>
              </a:r>
              <a:r>
                <a:rPr lang="en-US" altLang="zh-CN" sz="2000">
                  <a:latin typeface="宋体" panose="02010600030101010101" pitchFamily="2" charset="-122"/>
                  <a:ea typeface="宋体" panose="02010600030101010101" pitchFamily="2" charset="-122"/>
                </a:rPr>
                <a:t>,</a:t>
              </a:r>
              <a:r>
                <a:rPr lang="zh-CN" altLang="en-US" sz="2000">
                  <a:latin typeface="宋体" panose="02010600030101010101" pitchFamily="2" charset="-122"/>
                  <a:ea typeface="宋体" panose="02010600030101010101" pitchFamily="2" charset="-122"/>
                </a:rPr>
                <a:t>从高到低分别用“理解”</a:t>
              </a:r>
              <a:r>
                <a:rPr lang="en-US" altLang="zh-CN" sz="2000">
                  <a:latin typeface="宋体" panose="02010600030101010101" pitchFamily="2" charset="-122"/>
                  <a:ea typeface="宋体" panose="02010600030101010101" pitchFamily="2" charset="-122"/>
                </a:rPr>
                <a:t>,“</a:t>
              </a:r>
              <a:r>
                <a:rPr lang="zh-CN" altLang="en-US" sz="2000">
                  <a:latin typeface="宋体" panose="02010600030101010101" pitchFamily="2" charset="-122"/>
                  <a:ea typeface="宋体" panose="02010600030101010101" pitchFamily="2" charset="-122"/>
                </a:rPr>
                <a:t>了解”</a:t>
              </a:r>
              <a:r>
                <a:rPr lang="en-US" altLang="zh-CN" sz="2000">
                  <a:latin typeface="宋体" panose="02010600030101010101" pitchFamily="2" charset="-122"/>
                  <a:ea typeface="宋体" panose="02010600030101010101" pitchFamily="2" charset="-122"/>
                </a:rPr>
                <a:t>,“</a:t>
              </a:r>
              <a:r>
                <a:rPr lang="zh-CN" altLang="en-US" sz="2000">
                  <a:latin typeface="宋体" panose="02010600030101010101" pitchFamily="2" charset="-122"/>
                  <a:ea typeface="宋体" panose="02010600030101010101" pitchFamily="2" charset="-122"/>
                </a:rPr>
                <a:t>知道”三级来表述</a:t>
              </a:r>
              <a:r>
                <a:rPr lang="en-US" altLang="zh-CN" sz="2000">
                  <a:latin typeface="宋体" panose="02010600030101010101" pitchFamily="2" charset="-122"/>
                  <a:ea typeface="宋体" panose="02010600030101010101" pitchFamily="2" charset="-122"/>
                </a:rPr>
                <a:t>;  </a:t>
              </a:r>
              <a:r>
                <a:rPr lang="zh-CN" altLang="en-US" sz="2000">
                  <a:latin typeface="宋体" panose="02010600030101010101" pitchFamily="2" charset="-122"/>
                  <a:ea typeface="宋体" panose="02010600030101010101" pitchFamily="2" charset="-122"/>
                </a:rPr>
                <a:t>对于方法</a:t>
              </a:r>
              <a:r>
                <a:rPr lang="en-US" altLang="zh-CN" sz="2000">
                  <a:latin typeface="宋体" panose="02010600030101010101" pitchFamily="2" charset="-122"/>
                  <a:ea typeface="宋体" panose="02010600030101010101" pitchFamily="2" charset="-122"/>
                </a:rPr>
                <a:t>,</a:t>
              </a:r>
              <a:r>
                <a:rPr lang="zh-CN" altLang="en-US" sz="2000">
                  <a:latin typeface="宋体" panose="02010600030101010101" pitchFamily="2" charset="-122"/>
                  <a:ea typeface="宋体" panose="02010600030101010101" pitchFamily="2" charset="-122"/>
                </a:rPr>
                <a:t>运算和能力方面</a:t>
              </a:r>
              <a:r>
                <a:rPr lang="en-US" altLang="zh-CN" sz="2000">
                  <a:latin typeface="宋体" panose="02010600030101010101" pitchFamily="2" charset="-122"/>
                  <a:ea typeface="宋体" panose="02010600030101010101" pitchFamily="2" charset="-122"/>
                </a:rPr>
                <a:t>,</a:t>
              </a:r>
              <a:r>
                <a:rPr lang="zh-CN" altLang="en-US" sz="2000">
                  <a:latin typeface="宋体" panose="02010600030101010101" pitchFamily="2" charset="-122"/>
                  <a:ea typeface="宋体" panose="02010600030101010101" pitchFamily="2" charset="-122"/>
                </a:rPr>
                <a:t>从高到低分别用“熟练掌握”</a:t>
              </a:r>
              <a:r>
                <a:rPr lang="en-US" altLang="zh-CN" sz="2000">
                  <a:latin typeface="宋体" panose="02010600030101010101" pitchFamily="2" charset="-122"/>
                  <a:ea typeface="宋体" panose="02010600030101010101" pitchFamily="2" charset="-122"/>
                </a:rPr>
                <a:t>,“</a:t>
              </a:r>
              <a:r>
                <a:rPr lang="zh-CN" altLang="en-US" sz="2000">
                  <a:latin typeface="宋体" panose="02010600030101010101" pitchFamily="2" charset="-122"/>
                  <a:ea typeface="宋体" panose="02010600030101010101" pitchFamily="2" charset="-122"/>
                </a:rPr>
                <a:t>掌握”</a:t>
              </a:r>
              <a:r>
                <a:rPr lang="en-US" altLang="zh-CN" sz="2000">
                  <a:latin typeface="宋体" panose="02010600030101010101" pitchFamily="2" charset="-122"/>
                  <a:ea typeface="宋体" panose="02010600030101010101" pitchFamily="2" charset="-122"/>
                </a:rPr>
                <a:t>,“</a:t>
              </a:r>
              <a:r>
                <a:rPr lang="zh-CN" altLang="en-US" sz="2000">
                  <a:latin typeface="宋体" panose="02010600030101010101" pitchFamily="2" charset="-122"/>
                  <a:ea typeface="宋体" panose="02010600030101010101" pitchFamily="2" charset="-122"/>
                </a:rPr>
                <a:t>能</a:t>
              </a:r>
              <a:r>
                <a:rPr lang="en-US" altLang="zh-CN" sz="2000">
                  <a:latin typeface="宋体" panose="02010600030101010101" pitchFamily="2" charset="-122"/>
                  <a:ea typeface="宋体" panose="02010600030101010101" pitchFamily="2" charset="-122"/>
                </a:rPr>
                <a:t>/</a:t>
              </a:r>
              <a:r>
                <a:rPr lang="zh-CN" altLang="en-US" sz="2000">
                  <a:latin typeface="宋体" panose="02010600030101010101" pitchFamily="2" charset="-122"/>
                  <a:ea typeface="宋体" panose="02010600030101010101" pitchFamily="2" charset="-122"/>
                </a:rPr>
                <a:t>会”三级来表述</a:t>
              </a:r>
              <a:r>
                <a:rPr lang="en-US" altLang="zh-CN" sz="2000">
                  <a:latin typeface="宋体" panose="02010600030101010101" pitchFamily="2" charset="-122"/>
                  <a:ea typeface="宋体" panose="02010600030101010101" pitchFamily="2" charset="-122"/>
                </a:rPr>
                <a:t>. </a:t>
              </a:r>
            </a:p>
          </p:txBody>
        </p:sp>
      </p:grp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642910" y="785794"/>
            <a:ext cx="5113338" cy="52456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3333CC"/>
                </a:solidFill>
                <a:latin typeface="宋体" panose="02010600030101010101" pitchFamily="2" charset="-122"/>
              </a:rPr>
              <a:t>◆</a:t>
            </a:r>
            <a:r>
              <a:rPr lang="zh-CN" altLang="en-US" sz="2400" dirty="0" smtClean="0">
                <a:solidFill>
                  <a:srgbClr val="3333CC"/>
                </a:solidFill>
                <a:latin typeface="宋体" panose="02010600030101010101" pitchFamily="2" charset="-122"/>
              </a:rPr>
              <a:t>了解</a:t>
            </a:r>
            <a:r>
              <a:rPr lang="zh-CN" altLang="en-US" sz="2400" dirty="0" smtClean="0"/>
              <a:t>矩阵的分块及其运算</a:t>
            </a:r>
            <a:r>
              <a:rPr lang="en-US" altLang="zh-CN" sz="2800" dirty="0" smtClean="0">
                <a:latin typeface="宋体" panose="02010600030101010101" pitchFamily="2" charset="-122"/>
              </a:rPr>
              <a:t>; </a:t>
            </a:r>
            <a:endParaRPr lang="en-US" altLang="zh-CN" sz="2800" dirty="0">
              <a:latin typeface="宋体" panose="02010600030101010101" pitchFamily="2" charset="-122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611188" y="1428736"/>
            <a:ext cx="7704137" cy="58785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FF33CC"/>
                </a:solidFill>
                <a:latin typeface="Times New Roman" panose="02020603050405020304" pitchFamily="18" charset="0"/>
              </a:rPr>
              <a:t>◆</a:t>
            </a:r>
            <a:r>
              <a:rPr lang="zh-CN" altLang="en-US" sz="2400" dirty="0" smtClean="0">
                <a:solidFill>
                  <a:srgbClr val="FF33CC"/>
                </a:solidFill>
                <a:latin typeface="Times New Roman" panose="02020603050405020304" pitchFamily="18" charset="0"/>
              </a:rPr>
              <a:t>了解</a:t>
            </a:r>
            <a:r>
              <a:rPr lang="zh-CN" altLang="en-US" sz="2400" dirty="0" smtClean="0"/>
              <a:t>矩阵在分块形式下的运算</a:t>
            </a:r>
            <a:r>
              <a:rPr lang="zh-CN" altLang="en-US" sz="2800" dirty="0" smtClean="0">
                <a:latin typeface="宋体" panose="02010600030101010101" pitchFamily="2" charset="-122"/>
              </a:rPr>
              <a:t>；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46"/>
          <p:cNvSpPr>
            <a:spLocks noGrp="1" noChangeArrowheads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  <a:defRPr/>
            </a:pPr>
            <a:fld id="{B8097473-4FCF-4C47-8CB8-85895FE9A63F}" type="slidenum">
              <a:rPr lang="zh-CN" altLang="en-US" sz="1400" kern="1200">
                <a:solidFill>
                  <a:srgbClr val="000000"/>
                </a:solidFill>
                <a:latin typeface="Verdana"/>
                <a:ea typeface="宋体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altLang="zh-CN" sz="1400" kern="1200">
              <a:solidFill>
                <a:srgbClr val="000000"/>
              </a:solidFill>
              <a:latin typeface="Verdana"/>
              <a:ea typeface="宋体"/>
              <a:cs typeface="+mn-cs"/>
            </a:endParaRPr>
          </a:p>
        </p:txBody>
      </p:sp>
      <p:sp>
        <p:nvSpPr>
          <p:cNvPr id="46084" name="Text Box 2"/>
          <p:cNvSpPr txBox="1">
            <a:spLocks noChangeArrowheads="1"/>
          </p:cNvSpPr>
          <p:nvPr/>
        </p:nvSpPr>
        <p:spPr bwMode="auto">
          <a:xfrm>
            <a:off x="1619250" y="549275"/>
            <a:ext cx="6858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kern="1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</a:rPr>
              <a:t>设</a:t>
            </a:r>
          </a:p>
        </p:txBody>
      </p:sp>
      <p:graphicFrame>
        <p:nvGraphicFramePr>
          <p:cNvPr id="46085" name="Object 3"/>
          <p:cNvGraphicFramePr>
            <a:graphicFrameLocks noChangeAspect="1"/>
          </p:cNvGraphicFramePr>
          <p:nvPr/>
        </p:nvGraphicFramePr>
        <p:xfrm>
          <a:off x="1252538" y="1430338"/>
          <a:ext cx="7399337" cy="2443162"/>
        </p:xfrm>
        <a:graphic>
          <a:graphicData uri="http://schemas.openxmlformats.org/presentationml/2006/ole">
            <p:oleObj spid="_x0000_s488450" name="公式" r:id="rId3" imgW="2768600" imgH="914400" progId="Equation.3">
              <p:embed/>
            </p:oleObj>
          </a:graphicData>
        </a:graphic>
      </p:graphicFrame>
      <p:sp>
        <p:nvSpPr>
          <p:cNvPr id="46086" name="Rectangle 5"/>
          <p:cNvSpPr>
            <a:spLocks noChangeArrowheads="1"/>
          </p:cNvSpPr>
          <p:nvPr/>
        </p:nvSpPr>
        <p:spPr bwMode="auto">
          <a:xfrm>
            <a:off x="863600" y="4129088"/>
            <a:ext cx="1270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kern="1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</a:rPr>
              <a:t>求</a:t>
            </a:r>
            <a:r>
              <a:rPr kumimoji="1" lang="zh-CN" altLang="en-US" sz="2800" b="1" i="1" kern="1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</a:rPr>
              <a:t> </a:t>
            </a:r>
            <a:r>
              <a:rPr kumimoji="1" lang="en-US" altLang="zh-CN" sz="2800" b="1" i="1" kern="1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</a:rPr>
              <a:t>AB</a:t>
            </a:r>
            <a:r>
              <a:rPr kumimoji="1" lang="en-US" altLang="zh-CN" sz="2800" b="1" kern="1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</a:rPr>
              <a:t>.</a:t>
            </a:r>
          </a:p>
        </p:txBody>
      </p:sp>
      <p:sp>
        <p:nvSpPr>
          <p:cNvPr id="160774" name="Rectangle 6"/>
          <p:cNvSpPr>
            <a:spLocks noChangeArrowheads="1"/>
          </p:cNvSpPr>
          <p:nvPr/>
        </p:nvSpPr>
        <p:spPr bwMode="auto">
          <a:xfrm>
            <a:off x="2286000" y="5043488"/>
            <a:ext cx="26209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kern="1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</a:rPr>
              <a:t>把 </a:t>
            </a:r>
            <a:r>
              <a:rPr kumimoji="1" lang="en-US" altLang="zh-CN" sz="2800" b="1" i="1" kern="1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</a:rPr>
              <a:t>A</a:t>
            </a:r>
            <a:r>
              <a:rPr kumimoji="1" lang="zh-CN" altLang="en-US" sz="2800" b="1" kern="1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</a:rPr>
              <a:t>，</a:t>
            </a:r>
            <a:r>
              <a:rPr kumimoji="1" lang="en-US" altLang="zh-CN" sz="2800" b="1" i="1" kern="1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</a:rPr>
              <a:t>B</a:t>
            </a:r>
            <a:r>
              <a:rPr kumimoji="1" lang="en-US" altLang="zh-CN" sz="2800" b="1" kern="1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</a:rPr>
              <a:t> </a:t>
            </a:r>
            <a:r>
              <a:rPr kumimoji="1" lang="zh-CN" altLang="en-US" sz="2800" b="1" kern="1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</a:rPr>
              <a:t>分块成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23850" y="404813"/>
            <a:ext cx="1081088" cy="720725"/>
            <a:chOff x="0" y="0"/>
            <a:chExt cx="425" cy="399"/>
          </a:xfrm>
        </p:grpSpPr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0" y="0"/>
              <a:ext cx="366" cy="399"/>
              <a:chOff x="0" y="0"/>
              <a:chExt cx="366" cy="399"/>
            </a:xfrm>
          </p:grpSpPr>
          <p:sp>
            <p:nvSpPr>
              <p:cNvPr id="46098" name="未知"/>
              <p:cNvSpPr>
                <a:spLocks/>
              </p:cNvSpPr>
              <p:nvPr/>
            </p:nvSpPr>
            <p:spPr bwMode="auto">
              <a:xfrm>
                <a:off x="0" y="0"/>
                <a:ext cx="366" cy="399"/>
              </a:xfrm>
              <a:custGeom>
                <a:avLst/>
                <a:gdLst>
                  <a:gd name="T0" fmla="*/ 0 w 672"/>
                  <a:gd name="T1" fmla="*/ 0 h 672"/>
                  <a:gd name="T2" fmla="*/ 0 w 672"/>
                  <a:gd name="T3" fmla="*/ 141 h 672"/>
                  <a:gd name="T4" fmla="*/ 108 w 672"/>
                  <a:gd name="T5" fmla="*/ 141 h 672"/>
                  <a:gd name="T6" fmla="*/ 108 w 672"/>
                  <a:gd name="T7" fmla="*/ 20 h 672"/>
                  <a:gd name="T8" fmla="*/ 86 w 672"/>
                  <a:gd name="T9" fmla="*/ 0 h 672"/>
                  <a:gd name="T10" fmla="*/ 0 w 672"/>
                  <a:gd name="T11" fmla="*/ 0 h 6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72" h="672">
                    <a:moveTo>
                      <a:pt x="0" y="0"/>
                    </a:moveTo>
                    <a:lnTo>
                      <a:pt x="0" y="672"/>
                    </a:lnTo>
                    <a:lnTo>
                      <a:pt x="672" y="672"/>
                    </a:lnTo>
                    <a:lnTo>
                      <a:pt x="672" y="96"/>
                    </a:lnTo>
                    <a:lnTo>
                      <a:pt x="52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8CED0"/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1200">
                  <a:solidFill>
                    <a:srgbClr val="000000"/>
                  </a:solidFill>
                  <a:latin typeface="Arial" charset="0"/>
                  <a:ea typeface="华文中宋" pitchFamily="2" charset="-122"/>
                  <a:cs typeface="+mn-cs"/>
                </a:endParaRPr>
              </a:p>
            </p:txBody>
          </p:sp>
          <p:sp>
            <p:nvSpPr>
              <p:cNvPr id="46099" name="Rectangle 10"/>
              <p:cNvSpPr>
                <a:spLocks noChangeArrowheads="1"/>
              </p:cNvSpPr>
              <p:nvPr/>
            </p:nvSpPr>
            <p:spPr bwMode="auto">
              <a:xfrm rot="10794935">
                <a:off x="26" y="144"/>
                <a:ext cx="314" cy="22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1200">
                  <a:solidFill>
                    <a:srgbClr val="000000"/>
                  </a:solidFill>
                  <a:latin typeface="Arial" charset="0"/>
                  <a:ea typeface="华文中宋" pitchFamily="2" charset="-122"/>
                  <a:cs typeface="+mn-cs"/>
                </a:endParaRPr>
              </a:p>
            </p:txBody>
          </p:sp>
          <p:sp>
            <p:nvSpPr>
              <p:cNvPr id="46100" name="Rectangle 11"/>
              <p:cNvSpPr>
                <a:spLocks noChangeArrowheads="1"/>
              </p:cNvSpPr>
              <p:nvPr/>
            </p:nvSpPr>
            <p:spPr bwMode="auto">
              <a:xfrm rot="10794935">
                <a:off x="104" y="2"/>
                <a:ext cx="157" cy="114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1200">
                  <a:solidFill>
                    <a:srgbClr val="000000"/>
                  </a:solidFill>
                  <a:latin typeface="Arial" charset="0"/>
                  <a:ea typeface="华文中宋" pitchFamily="2" charset="-122"/>
                  <a:cs typeface="+mn-cs"/>
                </a:endParaRPr>
              </a:p>
            </p:txBody>
          </p:sp>
          <p:sp>
            <p:nvSpPr>
              <p:cNvPr id="46101" name="Rectangle 12"/>
              <p:cNvSpPr>
                <a:spLocks noChangeArrowheads="1"/>
              </p:cNvSpPr>
              <p:nvPr/>
            </p:nvSpPr>
            <p:spPr bwMode="auto">
              <a:xfrm rot="10794935">
                <a:off x="209" y="2"/>
                <a:ext cx="52" cy="11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1200">
                  <a:solidFill>
                    <a:srgbClr val="000000"/>
                  </a:solidFill>
                  <a:latin typeface="Arial" charset="0"/>
                  <a:ea typeface="华文中宋" pitchFamily="2" charset="-122"/>
                  <a:cs typeface="+mn-cs"/>
                </a:endParaRPr>
              </a:p>
            </p:txBody>
          </p:sp>
        </p:grpSp>
        <p:sp>
          <p:nvSpPr>
            <p:cNvPr id="46097" name="Text Box 13"/>
            <p:cNvSpPr txBox="1">
              <a:spLocks noChangeArrowheads="1"/>
            </p:cNvSpPr>
            <p:nvPr/>
          </p:nvSpPr>
          <p:spPr bwMode="auto">
            <a:xfrm>
              <a:off x="17" y="98"/>
              <a:ext cx="408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kern="1200">
                  <a:solidFill>
                    <a:srgbClr val="000000"/>
                  </a:solidFill>
                  <a:latin typeface="楷体_GB2312" pitchFamily="49" charset="-122"/>
                  <a:ea typeface="隶书" pitchFamily="49" charset="-122"/>
                  <a:cs typeface="+mn-cs"/>
                </a:rPr>
                <a:t>例</a:t>
              </a:r>
              <a:r>
                <a:rPr lang="en-US" altLang="zh-CN" sz="2400" b="1" kern="1200">
                  <a:solidFill>
                    <a:srgbClr val="000000"/>
                  </a:solidFill>
                  <a:latin typeface="楷体_GB2312" pitchFamily="49" charset="-122"/>
                  <a:ea typeface="隶书" pitchFamily="49" charset="-122"/>
                  <a:cs typeface="+mn-cs"/>
                </a:rPr>
                <a:t>1</a:t>
              </a:r>
              <a:endParaRPr lang="en-US" altLang="zh-CN" sz="2400" b="1" kern="1200">
                <a:solidFill>
                  <a:srgbClr val="000000"/>
                </a:solidFill>
                <a:latin typeface="Arial" charset="0"/>
                <a:ea typeface="隶书" pitchFamily="49" charset="-122"/>
                <a:cs typeface="+mn-cs"/>
              </a:endParaRP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684213" y="5013325"/>
            <a:ext cx="1081087" cy="720725"/>
            <a:chOff x="0" y="0"/>
            <a:chExt cx="425" cy="399"/>
          </a:xfrm>
        </p:grpSpPr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0" y="0"/>
              <a:ext cx="366" cy="399"/>
              <a:chOff x="0" y="0"/>
              <a:chExt cx="366" cy="399"/>
            </a:xfrm>
          </p:grpSpPr>
          <p:sp>
            <p:nvSpPr>
              <p:cNvPr id="46092" name="未知"/>
              <p:cNvSpPr>
                <a:spLocks/>
              </p:cNvSpPr>
              <p:nvPr/>
            </p:nvSpPr>
            <p:spPr bwMode="auto">
              <a:xfrm>
                <a:off x="0" y="0"/>
                <a:ext cx="366" cy="399"/>
              </a:xfrm>
              <a:custGeom>
                <a:avLst/>
                <a:gdLst>
                  <a:gd name="T0" fmla="*/ 0 w 672"/>
                  <a:gd name="T1" fmla="*/ 0 h 672"/>
                  <a:gd name="T2" fmla="*/ 0 w 672"/>
                  <a:gd name="T3" fmla="*/ 141 h 672"/>
                  <a:gd name="T4" fmla="*/ 108 w 672"/>
                  <a:gd name="T5" fmla="*/ 141 h 672"/>
                  <a:gd name="T6" fmla="*/ 108 w 672"/>
                  <a:gd name="T7" fmla="*/ 20 h 672"/>
                  <a:gd name="T8" fmla="*/ 86 w 672"/>
                  <a:gd name="T9" fmla="*/ 0 h 672"/>
                  <a:gd name="T10" fmla="*/ 0 w 672"/>
                  <a:gd name="T11" fmla="*/ 0 h 6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72" h="672">
                    <a:moveTo>
                      <a:pt x="0" y="0"/>
                    </a:moveTo>
                    <a:lnTo>
                      <a:pt x="0" y="672"/>
                    </a:lnTo>
                    <a:lnTo>
                      <a:pt x="672" y="672"/>
                    </a:lnTo>
                    <a:lnTo>
                      <a:pt x="672" y="96"/>
                    </a:lnTo>
                    <a:lnTo>
                      <a:pt x="52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8CED0"/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1200">
                  <a:solidFill>
                    <a:srgbClr val="000000"/>
                  </a:solidFill>
                  <a:latin typeface="Arial" charset="0"/>
                  <a:ea typeface="华文中宋" pitchFamily="2" charset="-122"/>
                  <a:cs typeface="+mn-cs"/>
                </a:endParaRPr>
              </a:p>
            </p:txBody>
          </p:sp>
          <p:sp>
            <p:nvSpPr>
              <p:cNvPr id="46093" name="Rectangle 17"/>
              <p:cNvSpPr>
                <a:spLocks noChangeArrowheads="1"/>
              </p:cNvSpPr>
              <p:nvPr/>
            </p:nvSpPr>
            <p:spPr bwMode="auto">
              <a:xfrm rot="10794935">
                <a:off x="26" y="144"/>
                <a:ext cx="314" cy="22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1200">
                  <a:solidFill>
                    <a:srgbClr val="000000"/>
                  </a:solidFill>
                  <a:latin typeface="Arial" charset="0"/>
                  <a:ea typeface="华文中宋" pitchFamily="2" charset="-122"/>
                  <a:cs typeface="+mn-cs"/>
                </a:endParaRPr>
              </a:p>
            </p:txBody>
          </p:sp>
          <p:sp>
            <p:nvSpPr>
              <p:cNvPr id="46094" name="Rectangle 18"/>
              <p:cNvSpPr>
                <a:spLocks noChangeArrowheads="1"/>
              </p:cNvSpPr>
              <p:nvPr/>
            </p:nvSpPr>
            <p:spPr bwMode="auto">
              <a:xfrm rot="10794935">
                <a:off x="104" y="2"/>
                <a:ext cx="157" cy="114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1200">
                  <a:solidFill>
                    <a:srgbClr val="000000"/>
                  </a:solidFill>
                  <a:latin typeface="Arial" charset="0"/>
                  <a:ea typeface="华文中宋" pitchFamily="2" charset="-122"/>
                  <a:cs typeface="+mn-cs"/>
                </a:endParaRPr>
              </a:p>
            </p:txBody>
          </p:sp>
          <p:sp>
            <p:nvSpPr>
              <p:cNvPr id="46095" name="Rectangle 19"/>
              <p:cNvSpPr>
                <a:spLocks noChangeArrowheads="1"/>
              </p:cNvSpPr>
              <p:nvPr/>
            </p:nvSpPr>
            <p:spPr bwMode="auto">
              <a:xfrm rot="10794935">
                <a:off x="209" y="2"/>
                <a:ext cx="52" cy="11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1200">
                  <a:solidFill>
                    <a:srgbClr val="000000"/>
                  </a:solidFill>
                  <a:latin typeface="Arial" charset="0"/>
                  <a:ea typeface="华文中宋" pitchFamily="2" charset="-122"/>
                  <a:cs typeface="+mn-cs"/>
                </a:endParaRPr>
              </a:p>
            </p:txBody>
          </p:sp>
        </p:grpSp>
        <p:sp>
          <p:nvSpPr>
            <p:cNvPr id="46091" name="Text Box 20"/>
            <p:cNvSpPr txBox="1">
              <a:spLocks noChangeArrowheads="1"/>
            </p:cNvSpPr>
            <p:nvPr/>
          </p:nvSpPr>
          <p:spPr bwMode="auto">
            <a:xfrm>
              <a:off x="17" y="98"/>
              <a:ext cx="408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kern="1200">
                  <a:solidFill>
                    <a:srgbClr val="000000"/>
                  </a:solidFill>
                  <a:latin typeface="楷体_GB2312" pitchFamily="49" charset="-122"/>
                  <a:ea typeface="隶书" pitchFamily="49" charset="-122"/>
                  <a:cs typeface="+mn-cs"/>
                </a:rPr>
                <a:t>解：</a:t>
              </a:r>
              <a:endParaRPr lang="zh-CN" altLang="en-US" sz="2400" b="1" kern="1200">
                <a:solidFill>
                  <a:srgbClr val="000000"/>
                </a:solidFill>
                <a:latin typeface="Arial" charset="0"/>
                <a:ea typeface="隶书" pitchFamily="49" charset="-122"/>
                <a:cs typeface="+mn-cs"/>
              </a:endParaRPr>
            </a:p>
          </p:txBody>
        </p:sp>
      </p:grp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0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4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6616700" y="6243638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fld id="{DAF8AAE0-4ABF-4B5B-B357-B6D609DFAB81}" type="slidenum">
              <a:rPr lang="zh-CN" altLang="en-US"/>
              <a:pPr>
                <a:defRPr/>
              </a:pPr>
              <a:t>11</a:t>
            </a:fld>
            <a:endParaRPr lang="en-US" altLang="zh-CN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439863" y="223838"/>
            <a:ext cx="6188075" cy="3062287"/>
            <a:chOff x="907" y="0"/>
            <a:chExt cx="3898" cy="1929"/>
          </a:xfrm>
        </p:grpSpPr>
        <p:graphicFrame>
          <p:nvGraphicFramePr>
            <p:cNvPr id="47113" name="Object 3"/>
            <p:cNvGraphicFramePr>
              <a:graphicFrameLocks noChangeAspect="1"/>
            </p:cNvGraphicFramePr>
            <p:nvPr/>
          </p:nvGraphicFramePr>
          <p:xfrm>
            <a:off x="907" y="0"/>
            <a:ext cx="3898" cy="1929"/>
          </p:xfrm>
          <a:graphic>
            <a:graphicData uri="http://schemas.openxmlformats.org/presentationml/2006/ole">
              <p:oleObj spid="_x0000_s480259" name="公式" r:id="rId3" imgW="1143000" imgH="660400" progId="Equation.3">
                <p:embed/>
              </p:oleObj>
            </a:graphicData>
          </a:graphic>
        </p:graphicFrame>
        <p:sp>
          <p:nvSpPr>
            <p:cNvPr id="47114" name="Line 4"/>
            <p:cNvSpPr>
              <a:spLocks noChangeShapeType="1"/>
            </p:cNvSpPr>
            <p:nvPr/>
          </p:nvSpPr>
          <p:spPr bwMode="auto">
            <a:xfrm>
              <a:off x="1392" y="1056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5" name="Line 5"/>
            <p:cNvSpPr>
              <a:spLocks noChangeShapeType="1"/>
            </p:cNvSpPr>
            <p:nvPr/>
          </p:nvSpPr>
          <p:spPr bwMode="auto">
            <a:xfrm>
              <a:off x="2352" y="384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481138" y="3576638"/>
            <a:ext cx="6143625" cy="2443162"/>
            <a:chOff x="933" y="2112"/>
            <a:chExt cx="3870" cy="1539"/>
          </a:xfrm>
        </p:grpSpPr>
        <p:graphicFrame>
          <p:nvGraphicFramePr>
            <p:cNvPr id="47110" name="Object 7"/>
            <p:cNvGraphicFramePr>
              <a:graphicFrameLocks noChangeAspect="1"/>
            </p:cNvGraphicFramePr>
            <p:nvPr/>
          </p:nvGraphicFramePr>
          <p:xfrm>
            <a:off x="933" y="2112"/>
            <a:ext cx="3870" cy="1539"/>
          </p:xfrm>
          <a:graphic>
            <a:graphicData uri="http://schemas.openxmlformats.org/presentationml/2006/ole">
              <p:oleObj spid="_x0000_s480258" name="公式" r:id="rId4" imgW="2298700" imgH="914400" progId="Equation.3">
                <p:embed/>
              </p:oleObj>
            </a:graphicData>
          </a:graphic>
        </p:graphicFrame>
        <p:sp>
          <p:nvSpPr>
            <p:cNvPr id="47111" name="Line 8"/>
            <p:cNvSpPr>
              <a:spLocks noChangeShapeType="1"/>
            </p:cNvSpPr>
            <p:nvPr/>
          </p:nvSpPr>
          <p:spPr bwMode="auto">
            <a:xfrm>
              <a:off x="1440" y="2832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2" name="Line 9"/>
            <p:cNvSpPr>
              <a:spLocks noChangeShapeType="1"/>
            </p:cNvSpPr>
            <p:nvPr/>
          </p:nvSpPr>
          <p:spPr bwMode="auto">
            <a:xfrm>
              <a:off x="2400" y="2208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1"/>
          <p:cNvSpPr>
            <a:spLocks noGrp="1"/>
          </p:cNvSpPr>
          <p:nvPr>
            <p:ph type="dt" sz="quarter" idx="4294967295"/>
          </p:nvPr>
        </p:nvSpPr>
        <p:spPr>
          <a:xfrm>
            <a:off x="520700" y="6400800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fld id="{0E409855-B031-4E5F-89CB-9970D1F403FC}" type="datetime1">
              <a:rPr lang="zh-CN" altLang="en-US"/>
              <a:pPr>
                <a:defRPr/>
              </a:pPr>
              <a:t>2021/3/30 Tuesday</a:t>
            </a:fld>
            <a:endParaRPr lang="en-US" altLang="zh-CN"/>
          </a:p>
        </p:txBody>
      </p:sp>
      <p:sp>
        <p:nvSpPr>
          <p:cNvPr id="10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6616700" y="6243638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fld id="{AC176DB8-FB04-4471-BFFF-875D78DB59A2}" type="slidenum">
              <a:rPr lang="zh-CN" altLang="en-US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162818" name="Text Box 2"/>
          <p:cNvSpPr txBox="1">
            <a:spLocks noChangeArrowheads="1"/>
          </p:cNvSpPr>
          <p:nvPr/>
        </p:nvSpPr>
        <p:spPr bwMode="auto">
          <a:xfrm>
            <a:off x="914400" y="471488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黑体" pitchFamily="49" charset="-122"/>
              </a:rPr>
              <a:t>则</a:t>
            </a:r>
          </a:p>
        </p:txBody>
      </p:sp>
      <p:graphicFrame>
        <p:nvGraphicFramePr>
          <p:cNvPr id="162819" name="Object 3"/>
          <p:cNvGraphicFramePr>
            <a:graphicFrameLocks noChangeAspect="1"/>
          </p:cNvGraphicFramePr>
          <p:nvPr/>
        </p:nvGraphicFramePr>
        <p:xfrm>
          <a:off x="1096963" y="903288"/>
          <a:ext cx="7742237" cy="1154112"/>
        </p:xfrm>
        <a:graphic>
          <a:graphicData uri="http://schemas.openxmlformats.org/presentationml/2006/ole">
            <p:oleObj spid="_x0000_s481282" name="公式" r:id="rId3" imgW="3340100" imgH="482600" progId="Equation.3">
              <p:embed/>
            </p:oleObj>
          </a:graphicData>
        </a:graphic>
      </p:graphicFrame>
      <p:sp>
        <p:nvSpPr>
          <p:cNvPr id="162820" name="Text Box 4"/>
          <p:cNvSpPr txBox="1">
            <a:spLocks noChangeArrowheads="1"/>
          </p:cNvSpPr>
          <p:nvPr/>
        </p:nvSpPr>
        <p:spPr bwMode="auto">
          <a:xfrm>
            <a:off x="914400" y="21336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黑体" pitchFamily="49" charset="-122"/>
              </a:rPr>
              <a:t>而</a:t>
            </a:r>
          </a:p>
        </p:txBody>
      </p:sp>
      <p:graphicFrame>
        <p:nvGraphicFramePr>
          <p:cNvPr id="162821" name="Object 5"/>
          <p:cNvGraphicFramePr>
            <a:graphicFrameLocks noChangeAspect="1"/>
          </p:cNvGraphicFramePr>
          <p:nvPr/>
        </p:nvGraphicFramePr>
        <p:xfrm>
          <a:off x="1476375" y="2703513"/>
          <a:ext cx="5991225" cy="1106487"/>
        </p:xfrm>
        <a:graphic>
          <a:graphicData uri="http://schemas.openxmlformats.org/presentationml/2006/ole">
            <p:oleObj spid="_x0000_s481283" name="公式" r:id="rId4" imgW="2730500" imgH="457200" progId="Equation.3">
              <p:embed/>
            </p:oleObj>
          </a:graphicData>
        </a:graphic>
      </p:graphicFrame>
      <p:graphicFrame>
        <p:nvGraphicFramePr>
          <p:cNvPr id="162822" name="Object 6"/>
          <p:cNvGraphicFramePr>
            <a:graphicFrameLocks noChangeAspect="1"/>
          </p:cNvGraphicFramePr>
          <p:nvPr/>
        </p:nvGraphicFramePr>
        <p:xfrm>
          <a:off x="3200400" y="3992563"/>
          <a:ext cx="2819400" cy="1112837"/>
        </p:xfrm>
        <a:graphic>
          <a:graphicData uri="http://schemas.openxmlformats.org/presentationml/2006/ole">
            <p:oleObj spid="_x0000_s481284" name="公式" r:id="rId5" imgW="1498600" imgH="457200" progId="Equation.3">
              <p:embed/>
            </p:oleObj>
          </a:graphicData>
        </a:graphic>
      </p:graphicFrame>
      <p:graphicFrame>
        <p:nvGraphicFramePr>
          <p:cNvPr id="162823" name="Object 7"/>
          <p:cNvGraphicFramePr>
            <a:graphicFrameLocks noChangeAspect="1"/>
          </p:cNvGraphicFramePr>
          <p:nvPr/>
        </p:nvGraphicFramePr>
        <p:xfrm>
          <a:off x="6248400" y="3933825"/>
          <a:ext cx="1981200" cy="1238250"/>
        </p:xfrm>
        <a:graphic>
          <a:graphicData uri="http://schemas.openxmlformats.org/presentationml/2006/ole">
            <p:oleObj spid="_x0000_s481285" name="公式" r:id="rId6" imgW="800100" imgH="457200" progId="Equation.3">
              <p:embed/>
            </p:oleObj>
          </a:graphicData>
        </a:graphic>
      </p:graphicFrame>
      <p:graphicFrame>
        <p:nvGraphicFramePr>
          <p:cNvPr id="162824" name="Object 8"/>
          <p:cNvGraphicFramePr>
            <a:graphicFrameLocks noChangeAspect="1"/>
          </p:cNvGraphicFramePr>
          <p:nvPr/>
        </p:nvGraphicFramePr>
        <p:xfrm>
          <a:off x="1403350" y="5334000"/>
          <a:ext cx="5988050" cy="1143000"/>
        </p:xfrm>
        <a:graphic>
          <a:graphicData uri="http://schemas.openxmlformats.org/presentationml/2006/ole">
            <p:oleObj spid="_x0000_s481286" name="公式" r:id="rId7" imgW="2476500" imgH="457200" progId="Equation.3">
              <p:embed/>
            </p:oleObj>
          </a:graphicData>
        </a:graphic>
      </p:graphicFrame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2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2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8" grpId="0" build="p" autoUpdateAnimBg="0"/>
      <p:bldP spid="162820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quarter" idx="4294967295"/>
          </p:nvPr>
        </p:nvSpPr>
        <p:spPr>
          <a:xfrm>
            <a:off x="520700" y="6400800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fld id="{B10C3B5B-50D5-46A1-A7FD-EDFF204E03F9}" type="datetime1">
              <a:rPr lang="zh-CN" altLang="en-US"/>
              <a:pPr>
                <a:defRPr/>
              </a:pPr>
              <a:t>2021/3/30 Tuesday</a:t>
            </a:fld>
            <a:endParaRPr lang="en-US" altLang="zh-CN"/>
          </a:p>
        </p:txBody>
      </p:sp>
      <p:sp>
        <p:nvSpPr>
          <p:cNvPr id="8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6616700" y="6243638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fld id="{AEAB919A-B9AE-469B-9B2B-88D882BEC8E4}" type="slidenum">
              <a:rPr lang="zh-CN" altLang="en-US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163842" name="Text Box 2"/>
          <p:cNvSpPr txBox="1">
            <a:spLocks noChangeArrowheads="1"/>
          </p:cNvSpPr>
          <p:nvPr/>
        </p:nvSpPr>
        <p:spPr bwMode="auto">
          <a:xfrm>
            <a:off x="990600" y="1055688"/>
            <a:ext cx="1905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黑体" pitchFamily="49" charset="-122"/>
              </a:rPr>
              <a:t>于是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774825" y="2351088"/>
            <a:ext cx="5440363" cy="2601912"/>
            <a:chOff x="1118" y="1008"/>
            <a:chExt cx="3427" cy="1639"/>
          </a:xfrm>
        </p:grpSpPr>
        <p:graphicFrame>
          <p:nvGraphicFramePr>
            <p:cNvPr id="49158" name="Object 4"/>
            <p:cNvGraphicFramePr>
              <a:graphicFrameLocks noChangeAspect="1"/>
            </p:cNvGraphicFramePr>
            <p:nvPr/>
          </p:nvGraphicFramePr>
          <p:xfrm>
            <a:off x="1118" y="1008"/>
            <a:ext cx="3427" cy="1639"/>
          </p:xfrm>
          <a:graphic>
            <a:graphicData uri="http://schemas.openxmlformats.org/presentationml/2006/ole">
              <p:oleObj spid="_x0000_s482306" name="公式" r:id="rId3" imgW="1460500" imgH="914400" progId="Equation.3">
                <p:embed/>
              </p:oleObj>
            </a:graphicData>
          </a:graphic>
        </p:graphicFrame>
        <p:sp>
          <p:nvSpPr>
            <p:cNvPr id="49159" name="Line 5"/>
            <p:cNvSpPr>
              <a:spLocks noChangeShapeType="1"/>
            </p:cNvSpPr>
            <p:nvPr/>
          </p:nvSpPr>
          <p:spPr bwMode="auto">
            <a:xfrm>
              <a:off x="2064" y="1776"/>
              <a:ext cx="2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0" name="Line 6"/>
            <p:cNvSpPr>
              <a:spLocks noChangeShapeType="1"/>
            </p:cNvSpPr>
            <p:nvPr/>
          </p:nvSpPr>
          <p:spPr bwMode="auto">
            <a:xfrm>
              <a:off x="3312" y="1056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2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6616700" y="6243638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fld id="{906C81DB-86E5-4536-B65F-2EC7314ABE3C}" type="slidenum">
              <a:rPr lang="zh-CN" altLang="en-US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164866" name="Text Box 2"/>
          <p:cNvSpPr txBox="1">
            <a:spLocks noChangeArrowheads="1"/>
          </p:cNvSpPr>
          <p:nvPr/>
        </p:nvSpPr>
        <p:spPr bwMode="auto">
          <a:xfrm>
            <a:off x="611188" y="765175"/>
            <a:ext cx="7239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32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       </a:t>
            </a:r>
            <a:r>
              <a:rPr kumimoji="1"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4.    </a:t>
            </a:r>
            <a:r>
              <a:rPr kumimoji="1"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分块矩阵的转置</a:t>
            </a:r>
          </a:p>
        </p:txBody>
      </p:sp>
      <p:sp>
        <p:nvSpPr>
          <p:cNvPr id="164867" name="Text Box 3"/>
          <p:cNvSpPr txBox="1">
            <a:spLocks noChangeArrowheads="1"/>
          </p:cNvSpPr>
          <p:nvPr/>
        </p:nvSpPr>
        <p:spPr bwMode="auto">
          <a:xfrm>
            <a:off x="1600200" y="1997075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黑体" pitchFamily="49" charset="-122"/>
              </a:rPr>
              <a:t>设</a:t>
            </a:r>
          </a:p>
        </p:txBody>
      </p:sp>
      <p:graphicFrame>
        <p:nvGraphicFramePr>
          <p:cNvPr id="164868" name="Object 4"/>
          <p:cNvGraphicFramePr>
            <a:graphicFrameLocks noChangeAspect="1"/>
          </p:cNvGraphicFramePr>
          <p:nvPr/>
        </p:nvGraphicFramePr>
        <p:xfrm>
          <a:off x="2362200" y="1219200"/>
          <a:ext cx="3848100" cy="2193925"/>
        </p:xfrm>
        <a:graphic>
          <a:graphicData uri="http://schemas.openxmlformats.org/presentationml/2006/ole">
            <p:oleObj spid="_x0000_s483330" name="公式" r:id="rId3" imgW="1358310" imgH="710891" progId="Equation.3">
              <p:embed/>
            </p:oleObj>
          </a:graphicData>
        </a:graphic>
      </p:graphicFrame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6248400" y="1997075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黑体" pitchFamily="49" charset="-122"/>
              </a:rPr>
              <a:t>则</a:t>
            </a:r>
          </a:p>
        </p:txBody>
      </p:sp>
      <p:graphicFrame>
        <p:nvGraphicFramePr>
          <p:cNvPr id="164870" name="Object 6"/>
          <p:cNvGraphicFramePr>
            <a:graphicFrameLocks noChangeAspect="1"/>
          </p:cNvGraphicFramePr>
          <p:nvPr/>
        </p:nvGraphicFramePr>
        <p:xfrm>
          <a:off x="2057400" y="3886200"/>
          <a:ext cx="4826000" cy="2286000"/>
        </p:xfrm>
        <a:graphic>
          <a:graphicData uri="http://schemas.openxmlformats.org/presentationml/2006/ole">
            <p:oleObj spid="_x0000_s483331" name="Equation" r:id="rId4" imgW="1497950" imgH="761669" progId="Equation.3">
              <p:embed/>
            </p:oleObj>
          </a:graphicData>
        </a:graphic>
      </p:graphicFrame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4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6" grpId="0" build="p" autoUpdateAnimBg="0"/>
      <p:bldP spid="164867" grpId="0" build="p" autoUpdateAnimBg="0"/>
      <p:bldP spid="164869" grpId="0" build="p" autoUpdateAnimBg="0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6616700" y="6243638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fld id="{181A0713-E9F3-4766-8633-4A5262C02E12}" type="slidenum">
              <a:rPr lang="zh-CN" altLang="en-US"/>
              <a:pPr>
                <a:defRPr/>
              </a:pPr>
              <a:t>15</a:t>
            </a:fld>
            <a:endParaRPr lang="en-US" altLang="zh-CN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27088" y="692150"/>
            <a:ext cx="5503862" cy="3103563"/>
            <a:chOff x="0" y="0"/>
            <a:chExt cx="3467" cy="1955"/>
          </a:xfrm>
        </p:grpSpPr>
        <p:graphicFrame>
          <p:nvGraphicFramePr>
            <p:cNvPr id="51214" name="Object 3"/>
            <p:cNvGraphicFramePr>
              <a:graphicFrameLocks noChangeAspect="1"/>
            </p:cNvGraphicFramePr>
            <p:nvPr/>
          </p:nvGraphicFramePr>
          <p:xfrm>
            <a:off x="0" y="0"/>
            <a:ext cx="3467" cy="1955"/>
          </p:xfrm>
          <a:graphic>
            <a:graphicData uri="http://schemas.openxmlformats.org/presentationml/2006/ole">
              <p:oleObj spid="_x0000_s484358" r:id="rId3" imgW="2476500" imgH="1397000" progId="Equation.3">
                <p:embed/>
              </p:oleObj>
            </a:graphicData>
          </a:graphic>
        </p:graphicFrame>
        <p:sp>
          <p:nvSpPr>
            <p:cNvPr id="51215" name="Text Box 4"/>
            <p:cNvSpPr txBox="1">
              <a:spLocks noChangeArrowheads="1"/>
            </p:cNvSpPr>
            <p:nvPr/>
          </p:nvSpPr>
          <p:spPr bwMode="auto">
            <a:xfrm>
              <a:off x="2612" y="91"/>
              <a:ext cx="332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5400" i="1"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3708400" y="1989138"/>
            <a:ext cx="5270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5400" i="1">
                <a:latin typeface="Times New Roman" pitchFamily="18" charset="0"/>
              </a:rPr>
              <a:t>0</a:t>
            </a:r>
          </a:p>
        </p:txBody>
      </p:sp>
      <p:graphicFrame>
        <p:nvGraphicFramePr>
          <p:cNvPr id="51206" name="Object 6"/>
          <p:cNvGraphicFramePr>
            <a:graphicFrameLocks noChangeAspect="1"/>
          </p:cNvGraphicFramePr>
          <p:nvPr/>
        </p:nvGraphicFramePr>
        <p:xfrm>
          <a:off x="611188" y="3500438"/>
          <a:ext cx="5673725" cy="508000"/>
        </p:xfrm>
        <a:graphic>
          <a:graphicData uri="http://schemas.openxmlformats.org/presentationml/2006/ole">
            <p:oleObj spid="_x0000_s484354" r:id="rId4" imgW="2553808" imgH="228699" progId="Equation.3">
              <p:embed/>
            </p:oleObj>
          </a:graphicData>
        </a:graphic>
      </p:graphicFrame>
      <p:graphicFrame>
        <p:nvGraphicFramePr>
          <p:cNvPr id="51207" name="Object 7"/>
          <p:cNvGraphicFramePr>
            <a:graphicFrameLocks noChangeAspect="1"/>
          </p:cNvGraphicFramePr>
          <p:nvPr/>
        </p:nvGraphicFramePr>
        <p:xfrm>
          <a:off x="6227763" y="3500438"/>
          <a:ext cx="2003425" cy="452437"/>
        </p:xfrm>
        <a:graphic>
          <a:graphicData uri="http://schemas.openxmlformats.org/presentationml/2006/ole">
            <p:oleObj spid="_x0000_s484355" r:id="rId5" imgW="901309" imgH="203112" progId="Equation.3">
              <p:embed/>
            </p:oleObj>
          </a:graphicData>
        </a:graphic>
      </p:graphicFrame>
      <p:graphicFrame>
        <p:nvGraphicFramePr>
          <p:cNvPr id="51208" name="Object 8"/>
          <p:cNvGraphicFramePr>
            <a:graphicFrameLocks noChangeAspect="1"/>
          </p:cNvGraphicFramePr>
          <p:nvPr/>
        </p:nvGraphicFramePr>
        <p:xfrm>
          <a:off x="3179763" y="4724400"/>
          <a:ext cx="2116137" cy="962025"/>
        </p:xfrm>
        <a:graphic>
          <a:graphicData uri="http://schemas.openxmlformats.org/presentationml/2006/ole">
            <p:oleObj spid="_x0000_s484356" r:id="rId6" imgW="952500" imgH="431800" progId="Equation.3">
              <p:embed/>
            </p:oleObj>
          </a:graphicData>
        </a:graphic>
      </p:graphicFrame>
      <p:graphicFrame>
        <p:nvGraphicFramePr>
          <p:cNvPr id="37897" name="Object 9"/>
          <p:cNvGraphicFramePr>
            <a:graphicFrameLocks noChangeAspect="1"/>
          </p:cNvGraphicFramePr>
          <p:nvPr/>
        </p:nvGraphicFramePr>
        <p:xfrm>
          <a:off x="3203575" y="4005263"/>
          <a:ext cx="4968875" cy="2595562"/>
        </p:xfrm>
        <a:graphic>
          <a:graphicData uri="http://schemas.openxmlformats.org/presentationml/2006/ole">
            <p:oleObj spid="_x0000_s484357" r:id="rId7" imgW="1905000" imgH="1168400" progId="Equation.3">
              <p:embed/>
            </p:oleObj>
          </a:graphicData>
        </a:graphic>
      </p:graphicFrame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827088" y="4848225"/>
            <a:ext cx="2495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latin typeface="宋体" charset="-122"/>
                <a:ea typeface="宋体" charset="-122"/>
              </a:rPr>
              <a:t>取幂运算</a:t>
            </a:r>
            <a:r>
              <a:rPr lang="en-US" altLang="zh-CN" sz="2800">
                <a:latin typeface="宋体" charset="-122"/>
                <a:ea typeface="宋体" charset="-122"/>
              </a:rPr>
              <a:t>,</a:t>
            </a:r>
            <a:r>
              <a:rPr lang="zh-CN" altLang="en-US" sz="2800">
                <a:latin typeface="宋体" charset="-122"/>
                <a:ea typeface="宋体" charset="-122"/>
              </a:rPr>
              <a:t>就有</a:t>
            </a:r>
          </a:p>
        </p:txBody>
      </p:sp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6227763" y="3429000"/>
            <a:ext cx="539750" cy="5191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/>
              <a:t>块</a:t>
            </a:r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0" y="260350"/>
            <a:ext cx="7239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32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       </a:t>
            </a:r>
            <a:r>
              <a:rPr kumimoji="1"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5.    </a:t>
            </a:r>
            <a:r>
              <a:rPr kumimoji="1"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准对角矩阵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9" grpId="0" autoUpdateAnimBg="0"/>
      <p:bldP spid="37900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6616700" y="6243638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fld id="{370F25B3-9C91-441E-9DF3-31AC8AF9A7D9}" type="slidenum">
              <a:rPr lang="zh-CN" altLang="en-US"/>
              <a:pPr>
                <a:defRPr/>
              </a:pPr>
              <a:t>16</a:t>
            </a:fld>
            <a:endParaRPr lang="en-US" altLang="zh-CN"/>
          </a:p>
        </p:txBody>
      </p:sp>
      <p:graphicFrame>
        <p:nvGraphicFramePr>
          <p:cNvPr id="137225" name="Object 9"/>
          <p:cNvGraphicFramePr>
            <a:graphicFrameLocks noChangeAspect="1"/>
          </p:cNvGraphicFramePr>
          <p:nvPr/>
        </p:nvGraphicFramePr>
        <p:xfrm>
          <a:off x="3203575" y="3933825"/>
          <a:ext cx="5068888" cy="2595563"/>
        </p:xfrm>
        <a:graphic>
          <a:graphicData uri="http://schemas.openxmlformats.org/presentationml/2006/ole">
            <p:oleObj spid="_x0000_s485378" name="Equation" r:id="rId3" imgW="1943100" imgH="1168400" progId="Equation.DSMT4">
              <p:embed/>
            </p:oleObj>
          </a:graphicData>
        </a:graphic>
      </p:graphicFrame>
      <p:sp>
        <p:nvSpPr>
          <p:cNvPr id="137227" name="Text Box 11"/>
          <p:cNvSpPr txBox="1">
            <a:spLocks noChangeArrowheads="1"/>
          </p:cNvSpPr>
          <p:nvPr/>
        </p:nvSpPr>
        <p:spPr bwMode="auto">
          <a:xfrm>
            <a:off x="323850" y="4921250"/>
            <a:ext cx="2851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latin typeface="宋体" charset="-122"/>
                <a:ea typeface="宋体" charset="-122"/>
              </a:rPr>
              <a:t>取转置运算</a:t>
            </a:r>
            <a:r>
              <a:rPr lang="en-US" altLang="zh-CN" sz="2800">
                <a:latin typeface="宋体" charset="-122"/>
                <a:ea typeface="宋体" charset="-122"/>
              </a:rPr>
              <a:t>,</a:t>
            </a:r>
            <a:r>
              <a:rPr lang="zh-CN" altLang="en-US" sz="2800">
                <a:latin typeface="宋体" charset="-122"/>
                <a:ea typeface="宋体" charset="-122"/>
              </a:rPr>
              <a:t>就有</a:t>
            </a:r>
          </a:p>
        </p:txBody>
      </p:sp>
      <p:grpSp>
        <p:nvGrpSpPr>
          <p:cNvPr id="10" name="Group 2"/>
          <p:cNvGrpSpPr>
            <a:grpSpLocks/>
          </p:cNvGrpSpPr>
          <p:nvPr/>
        </p:nvGrpSpPr>
        <p:grpSpPr bwMode="auto">
          <a:xfrm>
            <a:off x="827088" y="692150"/>
            <a:ext cx="5503862" cy="3103563"/>
            <a:chOff x="0" y="0"/>
            <a:chExt cx="3467" cy="1955"/>
          </a:xfrm>
        </p:grpSpPr>
        <p:graphicFrame>
          <p:nvGraphicFramePr>
            <p:cNvPr id="11" name="Object 3"/>
            <p:cNvGraphicFramePr>
              <a:graphicFrameLocks noChangeAspect="1"/>
            </p:cNvGraphicFramePr>
            <p:nvPr/>
          </p:nvGraphicFramePr>
          <p:xfrm>
            <a:off x="0" y="0"/>
            <a:ext cx="3467" cy="1955"/>
          </p:xfrm>
          <a:graphic>
            <a:graphicData uri="http://schemas.openxmlformats.org/presentationml/2006/ole">
              <p:oleObj spid="_x0000_s485380" r:id="rId4" imgW="2476500" imgH="1397000" progId="Equation.3">
                <p:embed/>
              </p:oleObj>
            </a:graphicData>
          </a:graphic>
        </p:graphicFrame>
        <p:sp>
          <p:nvSpPr>
            <p:cNvPr id="12" name="Text Box 4"/>
            <p:cNvSpPr txBox="1">
              <a:spLocks noChangeArrowheads="1"/>
            </p:cNvSpPr>
            <p:nvPr/>
          </p:nvSpPr>
          <p:spPr bwMode="auto">
            <a:xfrm>
              <a:off x="2612" y="91"/>
              <a:ext cx="332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5400" i="1">
                  <a:latin typeface="Times New Roman" pitchFamily="18" charset="0"/>
                </a:rPr>
                <a:t>0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/>
          <p:nvPr/>
        </p:nvGrpSpPr>
        <p:grpSpPr bwMode="auto">
          <a:xfrm>
            <a:off x="715934" y="668359"/>
            <a:ext cx="5503862" cy="3103563"/>
            <a:chOff x="540" y="300"/>
            <a:chExt cx="3467" cy="1955"/>
          </a:xfrm>
        </p:grpSpPr>
        <p:graphicFrame>
          <p:nvGraphicFramePr>
            <p:cNvPr id="3" name="Object 2"/>
            <p:cNvGraphicFramePr>
              <a:graphicFrameLocks noChangeAspect="1"/>
            </p:cNvGraphicFramePr>
            <p:nvPr/>
          </p:nvGraphicFramePr>
          <p:xfrm>
            <a:off x="540" y="300"/>
            <a:ext cx="3467" cy="1955"/>
          </p:xfrm>
          <a:graphic>
            <a:graphicData uri="http://schemas.openxmlformats.org/presentationml/2006/ole">
              <p:oleObj spid="_x0000_s254982" name="Equation" r:id="rId3" imgW="2476500" imgH="1397000" progId="Equation.DSMT4">
                <p:embed/>
              </p:oleObj>
            </a:graphicData>
          </a:graphic>
        </p:graphicFrame>
        <p:sp>
          <p:nvSpPr>
            <p:cNvPr id="4" name="Text Box 20"/>
            <p:cNvSpPr txBox="1">
              <a:spLocks noChangeArrowheads="1"/>
            </p:cNvSpPr>
            <p:nvPr/>
          </p:nvSpPr>
          <p:spPr bwMode="auto">
            <a:xfrm>
              <a:off x="3152" y="391"/>
              <a:ext cx="332" cy="57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5400" i="1" dirty="0">
                  <a:latin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597246" y="1965347"/>
            <a:ext cx="52705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5400" i="1" dirty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1" name="Text Box 28"/>
          <p:cNvSpPr txBox="1">
            <a:spLocks noChangeArrowheads="1"/>
          </p:cNvSpPr>
          <p:nvPr/>
        </p:nvSpPr>
        <p:spPr bwMode="auto">
          <a:xfrm>
            <a:off x="714348" y="4714884"/>
            <a:ext cx="244169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ea typeface="仿宋_GB2312" pitchFamily="49" charset="-122"/>
              </a:rPr>
              <a:t>取</a:t>
            </a:r>
            <a:r>
              <a:rPr lang="zh-CN" altLang="en-US" sz="2800" b="1" dirty="0" smtClean="0">
                <a:ea typeface="仿宋_GB2312" pitchFamily="49" charset="-122"/>
              </a:rPr>
              <a:t>逆运算</a:t>
            </a:r>
            <a:r>
              <a:rPr lang="en-US" altLang="zh-CN" sz="2800" dirty="0">
                <a:ea typeface="仿宋_GB2312" pitchFamily="49" charset="-122"/>
              </a:rPr>
              <a:t>,</a:t>
            </a:r>
            <a:r>
              <a:rPr lang="zh-CN" altLang="en-US" sz="2800" dirty="0">
                <a:ea typeface="仿宋_GB2312" pitchFamily="49" charset="-122"/>
              </a:rPr>
              <a:t>就有</a:t>
            </a:r>
          </a:p>
        </p:txBody>
      </p:sp>
      <p:graphicFrame>
        <p:nvGraphicFramePr>
          <p:cNvPr id="175130" name="Object 26"/>
          <p:cNvGraphicFramePr>
            <a:graphicFrameLocks noChangeAspect="1"/>
          </p:cNvGraphicFramePr>
          <p:nvPr/>
        </p:nvGraphicFramePr>
        <p:xfrm>
          <a:off x="3286116" y="4000504"/>
          <a:ext cx="4813915" cy="2286016"/>
        </p:xfrm>
        <a:graphic>
          <a:graphicData uri="http://schemas.openxmlformats.org/presentationml/2006/ole">
            <p:oleObj spid="_x0000_s254977" name="Equation" r:id="rId4" imgW="2095500" imgH="11684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5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5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119063" y="642918"/>
          <a:ext cx="3621087" cy="1073150"/>
        </p:xfrm>
        <a:graphic>
          <a:graphicData uri="http://schemas.openxmlformats.org/presentationml/2006/ole">
            <p:oleObj spid="_x0000_s256006" name="Equation" r:id="rId3" imgW="1879600" imgH="482600" progId="Equation.DSMT4">
              <p:embed/>
            </p:oleObj>
          </a:graphicData>
        </a:graphic>
      </p:graphicFrame>
      <p:sp>
        <p:nvSpPr>
          <p:cNvPr id="3" name="Text Box 28"/>
          <p:cNvSpPr txBox="1">
            <a:spLocks noChangeArrowheads="1"/>
          </p:cNvSpPr>
          <p:nvPr/>
        </p:nvSpPr>
        <p:spPr bwMode="auto">
          <a:xfrm>
            <a:off x="3575050" y="857231"/>
            <a:ext cx="542607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dirty="0">
                <a:ea typeface="仿宋_GB2312" pitchFamily="49" charset="-122"/>
              </a:rPr>
              <a:t>且</a:t>
            </a:r>
            <a:r>
              <a:rPr lang="en-US" altLang="zh-CN" sz="2800" i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A,B,</a:t>
            </a:r>
            <a:r>
              <a:rPr lang="zh-CN" altLang="en-US" sz="2800" dirty="0">
                <a:ea typeface="仿宋_GB2312" pitchFamily="49" charset="-122"/>
              </a:rPr>
              <a:t>都是可逆矩阵</a:t>
            </a:r>
            <a:r>
              <a:rPr lang="en-US" altLang="zh-CN" sz="2800" dirty="0">
                <a:ea typeface="仿宋_GB2312" pitchFamily="49" charset="-122"/>
              </a:rPr>
              <a:t>,</a:t>
            </a:r>
            <a:r>
              <a:rPr lang="zh-CN" altLang="en-US" sz="2800" dirty="0" smtClean="0">
                <a:ea typeface="仿宋_GB2312" pitchFamily="49" charset="-122"/>
              </a:rPr>
              <a:t>则</a:t>
            </a:r>
            <a:r>
              <a:rPr lang="en-US" altLang="zh-CN" sz="2800" i="1" dirty="0" smtClean="0">
                <a:latin typeface="Times New Roman" panose="02020603050405020304" pitchFamily="18" charset="0"/>
                <a:ea typeface="仿宋_GB2312" pitchFamily="49" charset="-122"/>
              </a:rPr>
              <a:t>D</a:t>
            </a:r>
            <a:r>
              <a:rPr lang="en-US" altLang="zh-CN" sz="2800" baseline="30000" dirty="0" smtClean="0">
                <a:ea typeface="仿宋_GB2312" pitchFamily="49" charset="-122"/>
              </a:rPr>
              <a:t>-1</a:t>
            </a:r>
            <a:r>
              <a:rPr lang="zh-CN" altLang="en-US" sz="2800" dirty="0">
                <a:ea typeface="仿宋_GB2312" pitchFamily="49" charset="-122"/>
              </a:rPr>
              <a:t>存在吗？</a:t>
            </a:r>
          </a:p>
        </p:txBody>
      </p:sp>
      <p:sp>
        <p:nvSpPr>
          <p:cNvPr id="4" name="Text Box 28"/>
          <p:cNvSpPr txBox="1">
            <a:spLocks noChangeArrowheads="1"/>
          </p:cNvSpPr>
          <p:nvPr/>
        </p:nvSpPr>
        <p:spPr bwMode="auto">
          <a:xfrm>
            <a:off x="357188" y="1714481"/>
            <a:ext cx="8572500" cy="1384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由推广的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Laplace</a:t>
            </a: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展开定理得</a:t>
            </a:r>
            <a:r>
              <a:rPr lang="en-US" altLang="zh-CN" sz="2800" i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,|D|=|A||B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sz="2800" i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2800" i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A,B</a:t>
            </a:r>
            <a:r>
              <a:rPr lang="zh-CN" altLang="en-US" sz="2800" dirty="0">
                <a:ea typeface="仿宋_GB2312" pitchFamily="49" charset="-122"/>
                <a:cs typeface="Times New Roman" panose="02020603050405020304" pitchFamily="18" charset="0"/>
              </a:rPr>
              <a:t>都是</a:t>
            </a:r>
            <a:endParaRPr lang="en-US" altLang="zh-CN" sz="2800" dirty="0">
              <a:ea typeface="仿宋_GB2312" pitchFamily="49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ea typeface="仿宋_GB2312" pitchFamily="49" charset="-12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ea typeface="仿宋_GB2312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800" dirty="0">
                <a:ea typeface="仿宋_GB2312" pitchFamily="49" charset="-122"/>
                <a:cs typeface="Times New Roman" panose="02020603050405020304" pitchFamily="18" charset="0"/>
              </a:rPr>
              <a:t>可逆矩阵时</a:t>
            </a:r>
            <a:r>
              <a:rPr lang="en-US" altLang="zh-CN" sz="2800" dirty="0">
                <a:ea typeface="仿宋_GB2312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800" dirty="0">
                <a:ea typeface="仿宋_GB2312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2800" i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800" baseline="30000" dirty="0">
                <a:ea typeface="仿宋_GB2312" pitchFamily="49" charset="-122"/>
                <a:cs typeface="Times New Roman" panose="02020603050405020304" pitchFamily="18" charset="0"/>
              </a:rPr>
              <a:t>-1</a:t>
            </a:r>
            <a:r>
              <a:rPr lang="zh-CN" altLang="en-US" sz="2800" dirty="0">
                <a:ea typeface="仿宋_GB2312" pitchFamily="49" charset="-122"/>
                <a:cs typeface="Times New Roman" panose="02020603050405020304" pitchFamily="18" charset="0"/>
              </a:rPr>
              <a:t>存在</a:t>
            </a:r>
            <a:r>
              <a:rPr lang="en-US" altLang="zh-CN" sz="2800" dirty="0">
                <a:ea typeface="仿宋_GB2312" pitchFamily="49" charset="-122"/>
                <a:cs typeface="Times New Roman" panose="02020603050405020304" pitchFamily="18" charset="0"/>
              </a:rPr>
              <a:t>.</a:t>
            </a:r>
            <a:endParaRPr lang="zh-CN" altLang="en-US" sz="2800" dirty="0">
              <a:ea typeface="仿宋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 Box 28"/>
          <p:cNvSpPr txBox="1">
            <a:spLocks noChangeArrowheads="1"/>
          </p:cNvSpPr>
          <p:nvPr/>
        </p:nvSpPr>
        <p:spPr bwMode="auto">
          <a:xfrm>
            <a:off x="4357688" y="2547918"/>
            <a:ext cx="57150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设</a:t>
            </a:r>
            <a:endParaRPr lang="zh-CN" altLang="en-US" sz="2800">
              <a:ea typeface="仿宋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4786313" y="2357418"/>
          <a:ext cx="2298700" cy="1073150"/>
        </p:xfrm>
        <a:graphic>
          <a:graphicData uri="http://schemas.openxmlformats.org/presentationml/2006/ole">
            <p:oleObj spid="_x0000_s256005" name="Equation" r:id="rId4" imgW="1193800" imgH="482600" progId="Equation.DSMT4">
              <p:embed/>
            </p:oleObj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1000125" y="3500418"/>
          <a:ext cx="5681663" cy="1073150"/>
        </p:xfrm>
        <a:graphic>
          <a:graphicData uri="http://schemas.openxmlformats.org/presentationml/2006/ole">
            <p:oleObj spid="_x0000_s256004" name="Equation" r:id="rId5" imgW="2730500" imgH="482600" progId="Equation.DSMT4">
              <p:embed/>
            </p:oleObj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/>
        </p:nvGraphicFramePr>
        <p:xfrm>
          <a:off x="1143000" y="4714856"/>
          <a:ext cx="5813425" cy="1073150"/>
        </p:xfrm>
        <a:graphic>
          <a:graphicData uri="http://schemas.openxmlformats.org/presentationml/2006/ole">
            <p:oleObj spid="_x0000_s256003" name="Equation" r:id="rId6" imgW="2794000" imgH="482600" progId="Equation.DSMT4">
              <p:embed/>
            </p:oleObj>
          </a:graphicData>
        </a:graphic>
      </p:graphicFrame>
      <p:sp>
        <p:nvSpPr>
          <p:cNvPr id="9" name="Text Box 28"/>
          <p:cNvSpPr txBox="1">
            <a:spLocks noChangeArrowheads="1"/>
          </p:cNvSpPr>
          <p:nvPr/>
        </p:nvSpPr>
        <p:spPr bwMode="auto">
          <a:xfrm>
            <a:off x="571500" y="5897543"/>
            <a:ext cx="2357438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>
                <a:ea typeface="仿宋_GB2312" pitchFamily="49" charset="-122"/>
              </a:rPr>
              <a:t>比较两边得</a:t>
            </a:r>
          </a:p>
        </p:txBody>
      </p:sp>
      <p:graphicFrame>
        <p:nvGraphicFramePr>
          <p:cNvPr id="10" name="Object 11"/>
          <p:cNvGraphicFramePr>
            <a:graphicFrameLocks noChangeAspect="1"/>
          </p:cNvGraphicFramePr>
          <p:nvPr/>
        </p:nvGraphicFramePr>
        <p:xfrm>
          <a:off x="2630488" y="5907088"/>
          <a:ext cx="5549900" cy="536575"/>
        </p:xfrm>
        <a:graphic>
          <a:graphicData uri="http://schemas.openxmlformats.org/presentationml/2006/ole">
            <p:oleObj spid="_x0000_s256002" name="Equation" r:id="rId7" imgW="2666880" imgH="241200" progId="Equation.DSMT4">
              <p:embed/>
            </p:oleObj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/>
        </p:nvGraphicFramePr>
        <p:xfrm>
          <a:off x="5357813" y="2357418"/>
          <a:ext cx="2590800" cy="1073150"/>
        </p:xfrm>
        <a:graphic>
          <a:graphicData uri="http://schemas.openxmlformats.org/presentationml/2006/ole">
            <p:oleObj spid="_x0000_s256001" name="Equation" r:id="rId8" imgW="1244600" imgH="4826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539750" y="1317605"/>
            <a:ext cx="7127875" cy="11604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矩阵分块相乘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可以使得乘积的结果中某些</a:t>
            </a:r>
          </a:p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子块的特性更加明晰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如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graphicFrame>
        <p:nvGraphicFramePr>
          <p:cNvPr id="20" name="Object 5"/>
          <p:cNvGraphicFramePr>
            <a:graphicFrameLocks noChangeAspect="1"/>
          </p:cNvGraphicFramePr>
          <p:nvPr/>
        </p:nvGraphicFramePr>
        <p:xfrm>
          <a:off x="1042988" y="2830493"/>
          <a:ext cx="3838575" cy="479425"/>
        </p:xfrm>
        <a:graphic>
          <a:graphicData uri="http://schemas.openxmlformats.org/presentationml/2006/ole">
            <p:oleObj spid="_x0000_s465923" name="公式" r:id="rId3" imgW="1726451" imgH="215806" progId="Equation.3">
              <p:embed/>
            </p:oleObj>
          </a:graphicData>
        </a:graphic>
      </p:graphicFrame>
      <p:graphicFrame>
        <p:nvGraphicFramePr>
          <p:cNvPr id="21" name="Object 6"/>
          <p:cNvGraphicFramePr>
            <a:graphicFrameLocks noChangeAspect="1"/>
          </p:cNvGraphicFramePr>
          <p:nvPr/>
        </p:nvGraphicFramePr>
        <p:xfrm>
          <a:off x="1331913" y="3694093"/>
          <a:ext cx="5108575" cy="506412"/>
        </p:xfrm>
        <a:graphic>
          <a:graphicData uri="http://schemas.openxmlformats.org/presentationml/2006/ole">
            <p:oleObj spid="_x0000_s465922" name="公式" r:id="rId4" imgW="2298700" imgH="228600" progId="Equation.3">
              <p:embed/>
            </p:oleObj>
          </a:graphicData>
        </a:graphic>
      </p:graphicFrame>
      <p:graphicFrame>
        <p:nvGraphicFramePr>
          <p:cNvPr id="22" name="Object 8"/>
          <p:cNvGraphicFramePr>
            <a:graphicFrameLocks noChangeAspect="1"/>
          </p:cNvGraphicFramePr>
          <p:nvPr/>
        </p:nvGraphicFramePr>
        <p:xfrm>
          <a:off x="1042988" y="4630718"/>
          <a:ext cx="7169150" cy="1012825"/>
        </p:xfrm>
        <a:graphic>
          <a:graphicData uri="http://schemas.openxmlformats.org/presentationml/2006/ole">
            <p:oleObj spid="_x0000_s465921" name="公式" r:id="rId5" imgW="3225800" imgH="457200" progId="Equation.3">
              <p:embed/>
            </p:oleObj>
          </a:graphicData>
        </a:graphic>
      </p:graphicFrame>
      <p:sp>
        <p:nvSpPr>
          <p:cNvPr id="23" name="Text Box 28"/>
          <p:cNvSpPr txBox="1">
            <a:spLocks noChangeArrowheads="1"/>
          </p:cNvSpPr>
          <p:nvPr/>
        </p:nvSpPr>
        <p:spPr bwMode="auto">
          <a:xfrm>
            <a:off x="8072462" y="1071546"/>
            <a:ext cx="545342" cy="3108543"/>
          </a:xfrm>
          <a:prstGeom prst="rect">
            <a:avLst/>
          </a:prstGeom>
          <a:solidFill>
            <a:srgbClr val="56BE4E">
              <a:alpha val="51000"/>
            </a:srgbClr>
          </a:solidFill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ea typeface="仿宋_GB2312" pitchFamily="49" charset="-122"/>
              </a:rPr>
              <a:t>分</a:t>
            </a:r>
            <a:endParaRPr lang="en-US" altLang="zh-CN" sz="2800" b="1" dirty="0" smtClean="0">
              <a:ea typeface="仿宋_GB2312" pitchFamily="49" charset="-122"/>
            </a:endParaRPr>
          </a:p>
          <a:p>
            <a:r>
              <a:rPr lang="zh-CN" altLang="en-US" sz="2800" b="1" dirty="0" smtClean="0">
                <a:ea typeface="仿宋_GB2312" pitchFamily="49" charset="-122"/>
              </a:rPr>
              <a:t>块</a:t>
            </a:r>
            <a:endParaRPr lang="en-US" altLang="zh-CN" sz="2800" b="1" dirty="0" smtClean="0">
              <a:ea typeface="仿宋_GB2312" pitchFamily="49" charset="-122"/>
            </a:endParaRPr>
          </a:p>
          <a:p>
            <a:r>
              <a:rPr lang="zh-CN" altLang="en-US" sz="2800" b="1" dirty="0" smtClean="0">
                <a:ea typeface="仿宋_GB2312" pitchFamily="49" charset="-122"/>
              </a:rPr>
              <a:t>矩</a:t>
            </a:r>
            <a:endParaRPr lang="en-US" altLang="zh-CN" sz="2800" b="1" dirty="0" smtClean="0">
              <a:ea typeface="仿宋_GB2312" pitchFamily="49" charset="-122"/>
            </a:endParaRPr>
          </a:p>
          <a:p>
            <a:r>
              <a:rPr lang="zh-CN" altLang="en-US" sz="2800" b="1" dirty="0" smtClean="0">
                <a:ea typeface="仿宋_GB2312" pitchFamily="49" charset="-122"/>
              </a:rPr>
              <a:t>阵</a:t>
            </a:r>
            <a:endParaRPr lang="en-US" altLang="zh-CN" sz="2800" b="1" dirty="0" smtClean="0">
              <a:ea typeface="仿宋_GB2312" pitchFamily="49" charset="-122"/>
            </a:endParaRPr>
          </a:p>
          <a:p>
            <a:r>
              <a:rPr lang="zh-CN" altLang="en-US" sz="2800" b="1" dirty="0" smtClean="0">
                <a:ea typeface="仿宋_GB2312" pitchFamily="49" charset="-122"/>
              </a:rPr>
              <a:t>的</a:t>
            </a:r>
            <a:endParaRPr lang="en-US" altLang="zh-CN" sz="2800" b="1" dirty="0" smtClean="0">
              <a:ea typeface="仿宋_GB2312" pitchFamily="49" charset="-122"/>
            </a:endParaRPr>
          </a:p>
          <a:p>
            <a:r>
              <a:rPr lang="zh-CN" altLang="en-US" sz="2800" b="1" dirty="0" smtClean="0">
                <a:ea typeface="仿宋_GB2312" pitchFamily="49" charset="-122"/>
              </a:rPr>
              <a:t>应</a:t>
            </a:r>
            <a:endParaRPr lang="en-US" altLang="zh-CN" sz="2800" b="1" dirty="0" smtClean="0">
              <a:ea typeface="仿宋_GB2312" pitchFamily="49" charset="-122"/>
            </a:endParaRPr>
          </a:p>
          <a:p>
            <a:r>
              <a:rPr lang="zh-CN" altLang="en-US" sz="2800" b="1" dirty="0" smtClean="0">
                <a:ea typeface="仿宋_GB2312" pitchFamily="49" charset="-122"/>
              </a:rPr>
              <a:t>用</a:t>
            </a:r>
            <a:endParaRPr lang="zh-CN" altLang="en-US" sz="2800" b="1" dirty="0">
              <a:ea typeface="仿宋_GB2312" pitchFamily="49" charset="-122"/>
            </a:endParaRPr>
          </a:p>
        </p:txBody>
      </p:sp>
      <p:sp>
        <p:nvSpPr>
          <p:cNvPr id="24" name="Text Box 28"/>
          <p:cNvSpPr txBox="1">
            <a:spLocks noChangeArrowheads="1"/>
          </p:cNvSpPr>
          <p:nvPr/>
        </p:nvSpPr>
        <p:spPr bwMode="auto">
          <a:xfrm>
            <a:off x="500063" y="642918"/>
            <a:ext cx="198755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ea typeface="仿宋_GB2312" pitchFamily="49" charset="-122"/>
              </a:rPr>
              <a:t>齐次方程组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 animBg="1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标题 35"/>
          <p:cNvSpPr>
            <a:spLocks noGrp="1"/>
          </p:cNvSpPr>
          <p:nvPr>
            <p:ph type="title"/>
          </p:nvPr>
        </p:nvSpPr>
        <p:spPr>
          <a:xfrm>
            <a:off x="143438" y="71414"/>
            <a:ext cx="4500000" cy="460800"/>
          </a:xfrm>
        </p:spPr>
        <p:txBody>
          <a:bodyPr/>
          <a:lstStyle/>
          <a:p>
            <a:r>
              <a:rPr lang="zh-CN" altLang="en-US" dirty="0" smtClean="0"/>
              <a:t>一 、矩阵的分块</a:t>
            </a:r>
            <a:endParaRPr lang="zh-CN" altLang="en-US" dirty="0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1214414" y="1428736"/>
            <a:ext cx="72977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>
                <a:latin typeface="宋体" charset="-122"/>
                <a:ea typeface="宋体" charset="-122"/>
              </a:rPr>
              <a:t>对于行数和列数较高的矩阵 </a:t>
            </a:r>
            <a:r>
              <a:rPr kumimoji="1" lang="en-US" altLang="zh-CN" sz="2800" i="1">
                <a:latin typeface="宋体" charset="-122"/>
                <a:ea typeface="宋体" charset="-122"/>
              </a:rPr>
              <a:t>A</a:t>
            </a:r>
            <a:r>
              <a:rPr kumimoji="1" lang="en-US" altLang="zh-CN" sz="2800">
                <a:latin typeface="宋体" charset="-122"/>
                <a:ea typeface="宋体" charset="-122"/>
              </a:rPr>
              <a:t>, </a:t>
            </a:r>
            <a:r>
              <a:rPr kumimoji="1" lang="zh-CN" altLang="en-US" sz="2800">
                <a:latin typeface="宋体" charset="-122"/>
                <a:ea typeface="宋体" charset="-122"/>
              </a:rPr>
              <a:t>运算时常采用</a:t>
            </a:r>
          </a:p>
        </p:txBody>
      </p:sp>
      <p:sp>
        <p:nvSpPr>
          <p:cNvPr id="36" name="Rectangle 3"/>
          <p:cNvSpPr>
            <a:spLocks noChangeArrowheads="1"/>
          </p:cNvSpPr>
          <p:nvPr/>
        </p:nvSpPr>
        <p:spPr bwMode="auto">
          <a:xfrm>
            <a:off x="587351" y="2128824"/>
            <a:ext cx="69453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分块法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, </a:t>
            </a:r>
            <a:r>
              <a:rPr kumimoji="1" lang="zh-CN" altLang="en-US" sz="2800">
                <a:latin typeface="宋体" pitchFamily="2" charset="-122"/>
                <a:ea typeface="宋体" pitchFamily="2" charset="-122"/>
              </a:rPr>
              <a:t>使大矩阵的运算化成小矩阵的运算</a:t>
            </a:r>
            <a:r>
              <a:rPr kumimoji="1" lang="en-US" altLang="zh-CN" sz="2800">
                <a:latin typeface="宋体" pitchFamily="2" charset="-122"/>
                <a:ea typeface="宋体" pitchFamily="2" charset="-122"/>
              </a:rPr>
              <a:t>.</a:t>
            </a:r>
          </a:p>
        </p:txBody>
      </p: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7521551" y="2114536"/>
            <a:ext cx="895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宋体" charset="-122"/>
              </a:rPr>
              <a:t>我们</a:t>
            </a: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587351" y="2828911"/>
            <a:ext cx="8121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宋体" charset="-122"/>
                <a:ea typeface="宋体" charset="-122"/>
              </a:rPr>
              <a:t>将矩阵 </a:t>
            </a:r>
            <a:r>
              <a:rPr kumimoji="1" lang="en-US" altLang="zh-CN" sz="2800" i="1">
                <a:latin typeface="宋体" charset="-122"/>
                <a:ea typeface="宋体" charset="-122"/>
              </a:rPr>
              <a:t>A </a:t>
            </a:r>
            <a:r>
              <a:rPr kumimoji="1" lang="zh-CN" altLang="en-US" sz="2800">
                <a:latin typeface="宋体" charset="-122"/>
                <a:ea typeface="宋体" charset="-122"/>
              </a:rPr>
              <a:t>用若干条纵线和横线分成许多个小矩阵</a:t>
            </a:r>
            <a:r>
              <a:rPr kumimoji="1" lang="en-US" altLang="zh-CN" sz="2800">
                <a:latin typeface="宋体" charset="-122"/>
                <a:ea typeface="宋体" charset="-122"/>
              </a:rPr>
              <a:t>, </a:t>
            </a:r>
          </a:p>
        </p:txBody>
      </p:sp>
      <p:sp>
        <p:nvSpPr>
          <p:cNvPr id="40" name="Rectangle 6"/>
          <p:cNvSpPr>
            <a:spLocks noChangeArrowheads="1"/>
          </p:cNvSpPr>
          <p:nvPr/>
        </p:nvSpPr>
        <p:spPr bwMode="auto">
          <a:xfrm>
            <a:off x="557189" y="3514711"/>
            <a:ext cx="8007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800">
                <a:latin typeface="宋体" pitchFamily="2" charset="-122"/>
                <a:ea typeface="宋体" pitchFamily="2" charset="-122"/>
              </a:rPr>
              <a:t>每一个小矩阵称为 </a:t>
            </a:r>
            <a:r>
              <a:rPr kumimoji="1" lang="en-US" altLang="zh-CN" sz="2800" i="1">
                <a:latin typeface="宋体" pitchFamily="2" charset="-122"/>
                <a:ea typeface="宋体" pitchFamily="2" charset="-122"/>
              </a:rPr>
              <a:t>A</a:t>
            </a:r>
            <a:r>
              <a:rPr kumimoji="1" lang="en-US" altLang="zh-CN" sz="2800">
                <a:latin typeface="宋体" pitchFamily="2" charset="-122"/>
                <a:ea typeface="宋体" pitchFamily="2" charset="-122"/>
              </a:rPr>
              <a:t> </a:t>
            </a:r>
            <a:r>
              <a:rPr kumimoji="1" lang="zh-CN" altLang="en-US" sz="2800">
                <a:latin typeface="宋体" pitchFamily="2" charset="-122"/>
                <a:ea typeface="宋体" pitchFamily="2" charset="-122"/>
              </a:rPr>
              <a:t>的</a:t>
            </a:r>
            <a:r>
              <a: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子块</a:t>
            </a:r>
            <a:r>
              <a:rPr kumimoji="1" lang="en-US" altLang="zh-CN" sz="2800">
                <a:latin typeface="宋体" pitchFamily="2" charset="-122"/>
                <a:ea typeface="宋体" pitchFamily="2" charset="-122"/>
              </a:rPr>
              <a:t>,</a:t>
            </a:r>
            <a:r>
              <a:rPr kumimoji="1" lang="zh-CN" altLang="en-US" sz="2800">
                <a:latin typeface="宋体" pitchFamily="2" charset="-122"/>
                <a:ea typeface="宋体" pitchFamily="2" charset="-122"/>
              </a:rPr>
              <a:t>以子块为元素的形式</a:t>
            </a:r>
          </a:p>
        </p:txBody>
      </p:sp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587351" y="4338624"/>
            <a:ext cx="4114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b="1">
                <a:latin typeface="Times New Roman" pitchFamily="18" charset="0"/>
                <a:ea typeface="宋体" pitchFamily="2" charset="-122"/>
              </a:rPr>
              <a:t>上的矩阵称为</a:t>
            </a: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分块矩阵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 autoUpdateAnimBg="0"/>
      <p:bldP spid="36" grpId="0" build="p" autoUpdateAnimBg="0" advAuto="0"/>
      <p:bldP spid="38" grpId="0" build="p" autoUpdateAnimBg="0"/>
      <p:bldP spid="39" grpId="0" build="p" autoUpdateAnimBg="0" advAuto="0"/>
      <p:bldP spid="40" grpId="0" build="p" autoUpdateAnimBg="0" advAuto="0"/>
      <p:bldP spid="41" grpId="0" build="p" autoUpdateAnimBg="0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714612" y="571480"/>
            <a:ext cx="1214438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AX=B</a:t>
            </a:r>
            <a:endParaRPr lang="zh-CN" altLang="en-US" sz="2800" i="1">
              <a:ea typeface="宋体" panose="02010600030101010101" pitchFamily="2" charset="-122"/>
            </a:endParaRPr>
          </a:p>
        </p:txBody>
      </p:sp>
      <p:sp>
        <p:nvSpPr>
          <p:cNvPr id="6" name="Text Box 28"/>
          <p:cNvSpPr txBox="1">
            <a:spLocks noChangeArrowheads="1"/>
          </p:cNvSpPr>
          <p:nvPr/>
        </p:nvSpPr>
        <p:spPr bwMode="auto">
          <a:xfrm>
            <a:off x="428595" y="644547"/>
            <a:ext cx="2347912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ea typeface="仿宋_GB2312" pitchFamily="49" charset="-122"/>
              </a:rPr>
              <a:t>非齐次方程组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71470" y="1120797"/>
            <a:ext cx="6643687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如果系数矩阵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的行列式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A|</a:t>
            </a:r>
            <a:r>
              <a:rPr kumimoji="1" lang="en-US" altLang="zh-CN" sz="2800">
                <a:sym typeface="Symbol" panose="05050102010706020507" pitchFamily="18" charset="2"/>
              </a:rPr>
              <a:t> 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0,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则</a:t>
            </a:r>
            <a:endParaRPr lang="zh-CN" altLang="en-US" sz="2800">
              <a:ea typeface="宋体" panose="02010600030101010101" pitchFamily="2" charset="-122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285845" y="2216172"/>
            <a:ext cx="2071687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X=A</a:t>
            </a:r>
            <a:r>
              <a:rPr lang="en-US" altLang="zh-CN" sz="2800" baseline="3000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zh-CN" altLang="en-US" sz="2800" i="1">
              <a:ea typeface="宋体" panose="02010600030101010101" pitchFamily="2" charset="-122"/>
            </a:endParaRP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2500282" y="2144734"/>
          <a:ext cx="1714500" cy="852488"/>
        </p:xfrm>
        <a:graphic>
          <a:graphicData uri="http://schemas.openxmlformats.org/presentationml/2006/ole">
            <p:oleObj spid="_x0000_s466951" name="Equation" r:id="rId3" imgW="787400" imgH="419100" progId="Equation.DSMT4">
              <p:embed/>
            </p:oleObj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/>
        </p:nvGraphicFramePr>
        <p:xfrm>
          <a:off x="4071907" y="1644672"/>
          <a:ext cx="4084638" cy="1914525"/>
        </p:xfrm>
        <a:graphic>
          <a:graphicData uri="http://schemas.openxmlformats.org/presentationml/2006/ole">
            <p:oleObj spid="_x0000_s466950" name="Equation" r:id="rId4" imgW="2146300" imgH="939800" progId="Equation.DSMT4">
              <p:embed/>
            </p:oleObj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/>
        </p:nvGraphicFramePr>
        <p:xfrm>
          <a:off x="417513" y="1501775"/>
          <a:ext cx="881062" cy="1938338"/>
        </p:xfrm>
        <a:graphic>
          <a:graphicData uri="http://schemas.openxmlformats.org/presentationml/2006/ole">
            <p:oleObj spid="_x0000_s466949" name="Equation" r:id="rId5" imgW="457200" imgH="939600" progId="Equation.DSMT4">
              <p:embed/>
            </p:oleObj>
          </a:graphicData>
        </a:graphic>
      </p:graphicFrame>
      <p:graphicFrame>
        <p:nvGraphicFramePr>
          <p:cNvPr id="12" name="Object 8"/>
          <p:cNvGraphicFramePr>
            <a:graphicFrameLocks noChangeAspect="1"/>
          </p:cNvGraphicFramePr>
          <p:nvPr/>
        </p:nvGraphicFramePr>
        <p:xfrm>
          <a:off x="928657" y="3644922"/>
          <a:ext cx="3714750" cy="1873250"/>
        </p:xfrm>
        <a:graphic>
          <a:graphicData uri="http://schemas.openxmlformats.org/presentationml/2006/ole">
            <p:oleObj spid="_x0000_s466948" name="Equation" r:id="rId6" imgW="1993900" imgH="939800" progId="Equation.DSMT4">
              <p:embed/>
            </p:oleObj>
          </a:graphicData>
        </a:graphic>
      </p:graphicFrame>
      <p:graphicFrame>
        <p:nvGraphicFramePr>
          <p:cNvPr id="13" name="Object 9"/>
          <p:cNvGraphicFramePr>
            <a:graphicFrameLocks noChangeAspect="1"/>
          </p:cNvGraphicFramePr>
          <p:nvPr/>
        </p:nvGraphicFramePr>
        <p:xfrm>
          <a:off x="4572000" y="3949710"/>
          <a:ext cx="4000500" cy="836612"/>
        </p:xfrm>
        <a:graphic>
          <a:graphicData uri="http://schemas.openxmlformats.org/presentationml/2006/ole">
            <p:oleObj spid="_x0000_s466947" name="Equation" r:id="rId7" imgW="2044700" imgH="419100" progId="Equation.DSMT4">
              <p:embed/>
            </p:oleObj>
          </a:graphicData>
        </a:graphic>
      </p:graphicFrame>
      <p:graphicFrame>
        <p:nvGraphicFramePr>
          <p:cNvPr id="14" name="Object 10"/>
          <p:cNvGraphicFramePr>
            <a:graphicFrameLocks noChangeAspect="1"/>
          </p:cNvGraphicFramePr>
          <p:nvPr/>
        </p:nvGraphicFramePr>
        <p:xfrm>
          <a:off x="5000595" y="4859359"/>
          <a:ext cx="874712" cy="887413"/>
        </p:xfrm>
        <a:graphic>
          <a:graphicData uri="http://schemas.openxmlformats.org/presentationml/2006/ole">
            <p:oleObj spid="_x0000_s466946" name="Equation" r:id="rId8" imgW="469696" imgH="444307" progId="Equation.DSMT4">
              <p:embed/>
            </p:oleObj>
          </a:graphicData>
        </a:graphic>
      </p:graphicFrame>
      <p:graphicFrame>
        <p:nvGraphicFramePr>
          <p:cNvPr id="15" name="Object 11"/>
          <p:cNvGraphicFramePr>
            <a:graphicFrameLocks noChangeAspect="1"/>
          </p:cNvGraphicFramePr>
          <p:nvPr/>
        </p:nvGraphicFramePr>
        <p:xfrm>
          <a:off x="5857845" y="5145109"/>
          <a:ext cx="1654175" cy="406400"/>
        </p:xfrm>
        <a:graphic>
          <a:graphicData uri="http://schemas.openxmlformats.org/presentationml/2006/ole">
            <p:oleObj spid="_x0000_s466945" name="Equation" r:id="rId9" imgW="888614" imgH="203112" progId="Equation.DSMT4">
              <p:embed/>
            </p:oleObj>
          </a:graphicData>
        </a:graphic>
      </p:graphicFrame>
      <p:sp>
        <p:nvSpPr>
          <p:cNvPr id="16" name="圆角矩形标注 15"/>
          <p:cNvSpPr/>
          <p:nvPr/>
        </p:nvSpPr>
        <p:spPr>
          <a:xfrm>
            <a:off x="6429345" y="5930922"/>
            <a:ext cx="1500187" cy="428625"/>
          </a:xfrm>
          <a:prstGeom prst="wedgeRoundRectCallout">
            <a:avLst>
              <a:gd name="adj1" fmla="val -83847"/>
              <a:gd name="adj2" fmla="val -15411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rgbClr val="FF0000"/>
                </a:solidFill>
              </a:rPr>
              <a:t>克拉默法则</a:t>
            </a:r>
          </a:p>
        </p:txBody>
      </p:sp>
      <p:grpSp>
        <p:nvGrpSpPr>
          <p:cNvPr id="17" name="Group 16"/>
          <p:cNvGrpSpPr/>
          <p:nvPr/>
        </p:nvGrpSpPr>
        <p:grpSpPr bwMode="auto">
          <a:xfrm>
            <a:off x="4568828" y="6215082"/>
            <a:ext cx="503238" cy="476250"/>
            <a:chOff x="2472" y="3748"/>
            <a:chExt cx="363" cy="362"/>
          </a:xfrm>
        </p:grpSpPr>
        <p:sp>
          <p:nvSpPr>
            <p:cNvPr id="18" name="AutoShape 17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2472" y="3748"/>
              <a:ext cx="363" cy="362"/>
            </a:xfrm>
            <a:prstGeom prst="actionButtonBeginning">
              <a:avLst/>
            </a:prstGeom>
            <a:solidFill>
              <a:srgbClr val="6699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2518" y="3784"/>
              <a:ext cx="271" cy="30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ea typeface="宋体" panose="02010600030101010101" pitchFamily="2" charset="-122"/>
                </a:rPr>
                <a:t>完</a:t>
              </a:r>
            </a:p>
          </p:txBody>
        </p:sp>
      </p:grp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500032" y="5716609"/>
            <a:ext cx="457200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其中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表示将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中第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列换成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zh-CN" altLang="en-US" sz="2800">
              <a:ea typeface="宋体" panose="02010600030101010101" pitchFamily="2" charset="-122"/>
            </a:endParaRPr>
          </a:p>
        </p:txBody>
      </p:sp>
      <p:sp>
        <p:nvSpPr>
          <p:cNvPr id="21" name="Text Box 28"/>
          <p:cNvSpPr txBox="1">
            <a:spLocks noChangeArrowheads="1"/>
          </p:cNvSpPr>
          <p:nvPr/>
        </p:nvSpPr>
        <p:spPr bwMode="auto">
          <a:xfrm>
            <a:off x="8241500" y="1000108"/>
            <a:ext cx="545342" cy="3108543"/>
          </a:xfrm>
          <a:prstGeom prst="rect">
            <a:avLst/>
          </a:prstGeom>
          <a:solidFill>
            <a:srgbClr val="56BE4E">
              <a:alpha val="51000"/>
            </a:srgbClr>
          </a:solidFill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ea typeface="仿宋_GB2312" pitchFamily="49" charset="-122"/>
              </a:rPr>
              <a:t>分</a:t>
            </a:r>
            <a:endParaRPr lang="en-US" altLang="zh-CN" sz="2800" b="1" dirty="0" smtClean="0">
              <a:ea typeface="仿宋_GB2312" pitchFamily="49" charset="-122"/>
            </a:endParaRPr>
          </a:p>
          <a:p>
            <a:r>
              <a:rPr lang="zh-CN" altLang="en-US" sz="2800" b="1" dirty="0" smtClean="0">
                <a:ea typeface="仿宋_GB2312" pitchFamily="49" charset="-122"/>
              </a:rPr>
              <a:t>块</a:t>
            </a:r>
            <a:endParaRPr lang="en-US" altLang="zh-CN" sz="2800" b="1" dirty="0" smtClean="0">
              <a:ea typeface="仿宋_GB2312" pitchFamily="49" charset="-122"/>
            </a:endParaRPr>
          </a:p>
          <a:p>
            <a:r>
              <a:rPr lang="zh-CN" altLang="en-US" sz="2800" b="1" dirty="0" smtClean="0">
                <a:ea typeface="仿宋_GB2312" pitchFamily="49" charset="-122"/>
              </a:rPr>
              <a:t>矩</a:t>
            </a:r>
            <a:endParaRPr lang="en-US" altLang="zh-CN" sz="2800" b="1" dirty="0" smtClean="0">
              <a:ea typeface="仿宋_GB2312" pitchFamily="49" charset="-122"/>
            </a:endParaRPr>
          </a:p>
          <a:p>
            <a:r>
              <a:rPr lang="zh-CN" altLang="en-US" sz="2800" b="1" dirty="0" smtClean="0">
                <a:ea typeface="仿宋_GB2312" pitchFamily="49" charset="-122"/>
              </a:rPr>
              <a:t>阵</a:t>
            </a:r>
            <a:endParaRPr lang="en-US" altLang="zh-CN" sz="2800" b="1" dirty="0" smtClean="0">
              <a:ea typeface="仿宋_GB2312" pitchFamily="49" charset="-122"/>
            </a:endParaRPr>
          </a:p>
          <a:p>
            <a:r>
              <a:rPr lang="zh-CN" altLang="en-US" sz="2800" b="1" dirty="0" smtClean="0">
                <a:ea typeface="仿宋_GB2312" pitchFamily="49" charset="-122"/>
              </a:rPr>
              <a:t>的</a:t>
            </a:r>
            <a:endParaRPr lang="en-US" altLang="zh-CN" sz="2800" b="1" dirty="0" smtClean="0">
              <a:ea typeface="仿宋_GB2312" pitchFamily="49" charset="-122"/>
            </a:endParaRPr>
          </a:p>
          <a:p>
            <a:r>
              <a:rPr lang="zh-CN" altLang="en-US" sz="2800" b="1" dirty="0" smtClean="0">
                <a:ea typeface="仿宋_GB2312" pitchFamily="49" charset="-122"/>
              </a:rPr>
              <a:t>应</a:t>
            </a:r>
            <a:endParaRPr lang="en-US" altLang="zh-CN" sz="2800" b="1" dirty="0" smtClean="0">
              <a:ea typeface="仿宋_GB2312" pitchFamily="49" charset="-122"/>
            </a:endParaRPr>
          </a:p>
          <a:p>
            <a:r>
              <a:rPr lang="zh-CN" altLang="en-US" sz="2800" b="1" dirty="0" smtClean="0">
                <a:ea typeface="仿宋_GB2312" pitchFamily="49" charset="-122"/>
              </a:rPr>
              <a:t>用</a:t>
            </a:r>
            <a:endParaRPr lang="zh-CN" altLang="en-US" sz="2800" b="1" dirty="0"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16" grpId="0" animBg="1"/>
      <p:bldP spid="20" grpId="0"/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Object 7"/>
          <p:cNvGraphicFramePr>
            <a:graphicFrameLocks noChangeAspect="1"/>
          </p:cNvGraphicFramePr>
          <p:nvPr/>
        </p:nvGraphicFramePr>
        <p:xfrm>
          <a:off x="1293783" y="1474794"/>
          <a:ext cx="5451475" cy="2028825"/>
        </p:xfrm>
        <a:graphic>
          <a:graphicData uri="http://schemas.openxmlformats.org/presentationml/2006/ole">
            <p:oleObj spid="_x0000_s471042" name="公式" r:id="rId3" imgW="2628900" imgH="914400" progId="Equation.3">
              <p:embed/>
            </p:oleObj>
          </a:graphicData>
        </a:graphic>
      </p:graphicFrame>
      <p:graphicFrame>
        <p:nvGraphicFramePr>
          <p:cNvPr id="33" name="Object 8"/>
          <p:cNvGraphicFramePr>
            <a:graphicFrameLocks noChangeAspect="1"/>
          </p:cNvGraphicFramePr>
          <p:nvPr/>
        </p:nvGraphicFramePr>
        <p:xfrm>
          <a:off x="1581121" y="3849694"/>
          <a:ext cx="2501900" cy="508000"/>
        </p:xfrm>
        <a:graphic>
          <a:graphicData uri="http://schemas.openxmlformats.org/presentationml/2006/ole">
            <p:oleObj spid="_x0000_s471041" name="公式" r:id="rId4" imgW="1206500" imgH="228600" progId="Equation.3">
              <p:embed/>
            </p:oleObj>
          </a:graphicData>
        </a:graphic>
      </p:graphicFrame>
      <p:sp>
        <p:nvSpPr>
          <p:cNvPr id="34" name="Text Box 10"/>
          <p:cNvSpPr txBox="1">
            <a:spLocks noChangeArrowheads="1"/>
          </p:cNvSpPr>
          <p:nvPr/>
        </p:nvSpPr>
        <p:spPr bwMode="auto">
          <a:xfrm>
            <a:off x="1220758" y="896944"/>
            <a:ext cx="3887788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利用分块运算计算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35" name="Line 11"/>
          <p:cNvSpPr>
            <a:spLocks noChangeShapeType="1"/>
          </p:cNvSpPr>
          <p:nvPr/>
        </p:nvSpPr>
        <p:spPr bwMode="auto">
          <a:xfrm>
            <a:off x="2009746" y="2481269"/>
            <a:ext cx="2016125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Line 12"/>
          <p:cNvSpPr>
            <a:spLocks noChangeShapeType="1"/>
          </p:cNvSpPr>
          <p:nvPr/>
        </p:nvSpPr>
        <p:spPr bwMode="auto">
          <a:xfrm>
            <a:off x="4675158" y="2481269"/>
            <a:ext cx="1944688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" name="Line 13"/>
          <p:cNvSpPr>
            <a:spLocks noChangeShapeType="1"/>
          </p:cNvSpPr>
          <p:nvPr/>
        </p:nvSpPr>
        <p:spPr bwMode="auto">
          <a:xfrm>
            <a:off x="2944783" y="1617669"/>
            <a:ext cx="0" cy="1728787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" name="Line 14"/>
          <p:cNvSpPr>
            <a:spLocks noChangeShapeType="1"/>
          </p:cNvSpPr>
          <p:nvPr/>
        </p:nvSpPr>
        <p:spPr bwMode="auto">
          <a:xfrm>
            <a:off x="5613371" y="1617669"/>
            <a:ext cx="0" cy="1728787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0" name="Group 15"/>
          <p:cNvGrpSpPr/>
          <p:nvPr/>
        </p:nvGrpSpPr>
        <p:grpSpPr bwMode="auto">
          <a:xfrm>
            <a:off x="357158" y="681044"/>
            <a:ext cx="1120775" cy="742950"/>
            <a:chOff x="288" y="1933"/>
            <a:chExt cx="706" cy="468"/>
          </a:xfrm>
        </p:grpSpPr>
        <p:sp>
          <p:nvSpPr>
            <p:cNvPr id="41" name="Freeform 16"/>
            <p:cNvSpPr/>
            <p:nvPr/>
          </p:nvSpPr>
          <p:spPr bwMode="auto">
            <a:xfrm>
              <a:off x="288" y="1933"/>
              <a:ext cx="586" cy="468"/>
            </a:xfrm>
            <a:custGeom>
              <a:avLst/>
              <a:gdLst>
                <a:gd name="T0" fmla="*/ 0 w 672"/>
                <a:gd name="T1" fmla="*/ 0 h 672"/>
                <a:gd name="T2" fmla="*/ 0 w 672"/>
                <a:gd name="T3" fmla="*/ 13 h 672"/>
                <a:gd name="T4" fmla="*/ 149 w 672"/>
                <a:gd name="T5" fmla="*/ 13 h 672"/>
                <a:gd name="T6" fmla="*/ 149 w 672"/>
                <a:gd name="T7" fmla="*/ 2 h 672"/>
                <a:gd name="T8" fmla="*/ 116 w 672"/>
                <a:gd name="T9" fmla="*/ 0 h 672"/>
                <a:gd name="T10" fmla="*/ 0 w 672"/>
                <a:gd name="T11" fmla="*/ 0 h 6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2"/>
                <a:gd name="T19" fmla="*/ 0 h 672"/>
                <a:gd name="T20" fmla="*/ 672 w 672"/>
                <a:gd name="T21" fmla="*/ 672 h 6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2" h="672">
                  <a:moveTo>
                    <a:pt x="0" y="0"/>
                  </a:moveTo>
                  <a:lnTo>
                    <a:pt x="0" y="672"/>
                  </a:lnTo>
                  <a:lnTo>
                    <a:pt x="672" y="672"/>
                  </a:lnTo>
                  <a:lnTo>
                    <a:pt x="672" y="96"/>
                  </a:lnTo>
                  <a:lnTo>
                    <a:pt x="5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8CED0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Rectangle 17"/>
            <p:cNvSpPr>
              <a:spLocks noChangeArrowheads="1"/>
            </p:cNvSpPr>
            <p:nvPr/>
          </p:nvSpPr>
          <p:spPr bwMode="auto">
            <a:xfrm rot="10794935">
              <a:off x="344" y="2102"/>
              <a:ext cx="502" cy="26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Rectangle 18"/>
            <p:cNvSpPr>
              <a:spLocks noChangeArrowheads="1"/>
            </p:cNvSpPr>
            <p:nvPr/>
          </p:nvSpPr>
          <p:spPr bwMode="auto">
            <a:xfrm rot="10794935">
              <a:off x="643" y="1933"/>
              <a:ext cx="83" cy="13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Text Box 19"/>
            <p:cNvSpPr txBox="1">
              <a:spLocks noChangeArrowheads="1"/>
            </p:cNvSpPr>
            <p:nvPr/>
          </p:nvSpPr>
          <p:spPr bwMode="auto">
            <a:xfrm>
              <a:off x="340" y="2069"/>
              <a:ext cx="654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隶书" pitchFamily="49" charset="-122"/>
                </a:rPr>
                <a:t>exe</a:t>
              </a:r>
            </a:p>
          </p:txBody>
        </p:sp>
        <p:sp>
          <p:nvSpPr>
            <p:cNvPr id="45" name="Rectangle 20"/>
            <p:cNvSpPr>
              <a:spLocks noChangeArrowheads="1"/>
            </p:cNvSpPr>
            <p:nvPr/>
          </p:nvSpPr>
          <p:spPr bwMode="auto">
            <a:xfrm rot="10794935">
              <a:off x="482" y="1933"/>
              <a:ext cx="181" cy="13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38" grpId="0" animBg="1"/>
      <p:bldP spid="3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2"/>
          <p:cNvGraphicFramePr>
            <a:graphicFrameLocks noChangeAspect="1"/>
          </p:cNvGraphicFramePr>
          <p:nvPr/>
        </p:nvGraphicFramePr>
        <p:xfrm>
          <a:off x="1649385" y="785801"/>
          <a:ext cx="1976438" cy="1071563"/>
        </p:xfrm>
        <a:graphic>
          <a:graphicData uri="http://schemas.openxmlformats.org/presentationml/2006/ole">
            <p:oleObj spid="_x0000_s472072" name="公式" r:id="rId3" imgW="952087" imgH="482391" progId="Equation.3">
              <p:embed/>
            </p:oleObj>
          </a:graphicData>
        </a:graphic>
      </p:graphicFrame>
      <p:graphicFrame>
        <p:nvGraphicFramePr>
          <p:cNvPr id="18" name="Object 3"/>
          <p:cNvGraphicFramePr>
            <a:graphicFrameLocks noChangeAspect="1"/>
          </p:cNvGraphicFramePr>
          <p:nvPr/>
        </p:nvGraphicFramePr>
        <p:xfrm>
          <a:off x="3521048" y="785801"/>
          <a:ext cx="2001837" cy="1071563"/>
        </p:xfrm>
        <a:graphic>
          <a:graphicData uri="http://schemas.openxmlformats.org/presentationml/2006/ole">
            <p:oleObj spid="_x0000_s472071" name="公式" r:id="rId4" imgW="965200" imgH="482600" progId="Equation.3">
              <p:embed/>
            </p:oleObj>
          </a:graphicData>
        </a:graphic>
      </p:graphicFrame>
      <p:graphicFrame>
        <p:nvGraphicFramePr>
          <p:cNvPr id="19" name="Object 4"/>
          <p:cNvGraphicFramePr>
            <a:graphicFrameLocks noChangeAspect="1"/>
          </p:cNvGraphicFramePr>
          <p:nvPr/>
        </p:nvGraphicFramePr>
        <p:xfrm>
          <a:off x="5543523" y="785801"/>
          <a:ext cx="3108325" cy="1071563"/>
        </p:xfrm>
        <a:graphic>
          <a:graphicData uri="http://schemas.openxmlformats.org/presentationml/2006/ole">
            <p:oleObj spid="_x0000_s472070" name="公式" r:id="rId5" imgW="1497950" imgH="482391" progId="Equation.3">
              <p:embed/>
            </p:oleObj>
          </a:graphicData>
        </a:graphic>
      </p:graphicFrame>
      <p:graphicFrame>
        <p:nvGraphicFramePr>
          <p:cNvPr id="20" name="Object 5"/>
          <p:cNvGraphicFramePr>
            <a:graphicFrameLocks noChangeAspect="1"/>
          </p:cNvGraphicFramePr>
          <p:nvPr/>
        </p:nvGraphicFramePr>
        <p:xfrm>
          <a:off x="1031848" y="2214541"/>
          <a:ext cx="3741737" cy="1071563"/>
        </p:xfrm>
        <a:graphic>
          <a:graphicData uri="http://schemas.openxmlformats.org/presentationml/2006/ole">
            <p:oleObj spid="_x0000_s472069" name="公式" r:id="rId6" imgW="1803400" imgH="482600" progId="Equation.3">
              <p:embed/>
            </p:oleObj>
          </a:graphicData>
        </a:graphic>
      </p:graphicFrame>
      <p:graphicFrame>
        <p:nvGraphicFramePr>
          <p:cNvPr id="21" name="Object 6"/>
          <p:cNvGraphicFramePr>
            <a:graphicFrameLocks noChangeAspect="1"/>
          </p:cNvGraphicFramePr>
          <p:nvPr/>
        </p:nvGraphicFramePr>
        <p:xfrm>
          <a:off x="4818035" y="2214541"/>
          <a:ext cx="3214688" cy="1071563"/>
        </p:xfrm>
        <a:graphic>
          <a:graphicData uri="http://schemas.openxmlformats.org/presentationml/2006/ole">
            <p:oleObj spid="_x0000_s472068" name="公式" r:id="rId7" imgW="1548728" imgH="482391" progId="Equation.3">
              <p:embed/>
            </p:oleObj>
          </a:graphicData>
        </a:graphic>
      </p:graphicFrame>
      <p:graphicFrame>
        <p:nvGraphicFramePr>
          <p:cNvPr id="22" name="Object 7"/>
          <p:cNvGraphicFramePr>
            <a:graphicFrameLocks noChangeAspect="1"/>
          </p:cNvGraphicFramePr>
          <p:nvPr/>
        </p:nvGraphicFramePr>
        <p:xfrm>
          <a:off x="2946373" y="3721079"/>
          <a:ext cx="3844925" cy="2085975"/>
        </p:xfrm>
        <a:graphic>
          <a:graphicData uri="http://schemas.openxmlformats.org/presentationml/2006/ole">
            <p:oleObj spid="_x0000_s472067" name="公式" r:id="rId8" imgW="1854200" imgH="939800" progId="Equation.3">
              <p:embed/>
            </p:oleObj>
          </a:graphicData>
        </a:graphic>
      </p:graphicFrame>
      <p:graphicFrame>
        <p:nvGraphicFramePr>
          <p:cNvPr id="23" name="Object 8"/>
          <p:cNvGraphicFramePr>
            <a:graphicFrameLocks noChangeAspect="1"/>
          </p:cNvGraphicFramePr>
          <p:nvPr/>
        </p:nvGraphicFramePr>
        <p:xfrm>
          <a:off x="1504923" y="4513241"/>
          <a:ext cx="1368425" cy="479425"/>
        </p:xfrm>
        <a:graphic>
          <a:graphicData uri="http://schemas.openxmlformats.org/presentationml/2006/ole">
            <p:oleObj spid="_x0000_s472066" name="公式" r:id="rId9" imgW="660113" imgH="215806" progId="Equation.3">
              <p:embed/>
            </p:oleObj>
          </a:graphicData>
        </a:graphic>
      </p:graphicFrame>
      <p:graphicFrame>
        <p:nvGraphicFramePr>
          <p:cNvPr id="24" name="Object 10"/>
          <p:cNvGraphicFramePr>
            <a:graphicFrameLocks noChangeAspect="1"/>
          </p:cNvGraphicFramePr>
          <p:nvPr/>
        </p:nvGraphicFramePr>
        <p:xfrm>
          <a:off x="1073123" y="1073139"/>
          <a:ext cx="631825" cy="423862"/>
        </p:xfrm>
        <a:graphic>
          <a:graphicData uri="http://schemas.openxmlformats.org/presentationml/2006/ole">
            <p:oleObj spid="_x0000_s472065" name="公式" r:id="rId10" imgW="304668" imgH="190417" progId="Equation.3">
              <p:embed/>
            </p:oleObj>
          </a:graphicData>
        </a:graphic>
      </p:graphicFrame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428596" y="928670"/>
            <a:ext cx="64452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ea typeface="仿宋_GB2312" pitchFamily="49" charset="-122"/>
              </a:rPr>
              <a:t>解</a:t>
            </a:r>
            <a:r>
              <a:rPr lang="en-US" altLang="zh-CN" sz="2800">
                <a:ea typeface="仿宋_GB2312" pitchFamily="49" charset="-122"/>
              </a:rPr>
              <a:t>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2078038" y="714356"/>
          <a:ext cx="4689475" cy="1128713"/>
        </p:xfrm>
        <a:graphic>
          <a:graphicData uri="http://schemas.openxmlformats.org/presentationml/2006/ole">
            <p:oleObj spid="_x0000_s473093" name="Equation" r:id="rId3" imgW="2260600" imgH="508000" progId="Equation.DSMT4">
              <p:embed/>
            </p:oleObj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755650" y="1003281"/>
          <a:ext cx="1343025" cy="508000"/>
        </p:xfrm>
        <a:graphic>
          <a:graphicData uri="http://schemas.openxmlformats.org/presentationml/2006/ole">
            <p:oleObj spid="_x0000_s473092" name="Equation" r:id="rId4" imgW="647700" imgH="228600" progId="Equation.DSMT4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2071688" y="2027238"/>
          <a:ext cx="3452812" cy="1524000"/>
        </p:xfrm>
        <a:graphic>
          <a:graphicData uri="http://schemas.openxmlformats.org/presentationml/2006/ole">
            <p:oleObj spid="_x0000_s473091" name="Equation" r:id="rId5" imgW="1663560" imgH="685800" progId="Equation.DSMT4">
              <p:embed/>
            </p:oleObj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2058988" y="3683000"/>
          <a:ext cx="2767012" cy="1579563"/>
        </p:xfrm>
        <a:graphic>
          <a:graphicData uri="http://schemas.openxmlformats.org/presentationml/2006/ole">
            <p:oleObj spid="_x0000_s473090" name="Equation" r:id="rId6" imgW="1333440" imgH="711000" progId="Equation.DSMT4">
              <p:embed/>
            </p:oleObj>
          </a:graphicData>
        </a:graphic>
      </p:graphicFrame>
      <p:grpSp>
        <p:nvGrpSpPr>
          <p:cNvPr id="6" name="Group 6"/>
          <p:cNvGrpSpPr/>
          <p:nvPr/>
        </p:nvGrpSpPr>
        <p:grpSpPr bwMode="auto">
          <a:xfrm>
            <a:off x="2555875" y="2155806"/>
            <a:ext cx="1368425" cy="1223963"/>
            <a:chOff x="1837" y="1344"/>
            <a:chExt cx="862" cy="771"/>
          </a:xfrm>
        </p:grpSpPr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1837" y="1888"/>
              <a:ext cx="862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prstDash val="dash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2472" y="1344"/>
              <a:ext cx="0" cy="771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prstDash val="dash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2627313" y="4746606"/>
            <a:ext cx="2016125" cy="0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211638" y="3883006"/>
            <a:ext cx="0" cy="1223963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/>
        </p:nvGraphicFramePr>
        <p:xfrm>
          <a:off x="4714876" y="3643314"/>
          <a:ext cx="2581275" cy="1579563"/>
        </p:xfrm>
        <a:graphic>
          <a:graphicData uri="http://schemas.openxmlformats.org/presentationml/2006/ole">
            <p:oleObj spid="_x0000_s473089" name="Equation" r:id="rId7" imgW="1244520" imgH="711000" progId="Equation.DSMT4">
              <p:embed/>
            </p:oleObj>
          </a:graphicData>
        </a:graphic>
      </p:graphicFrame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4140200" y="2801919"/>
            <a:ext cx="1152525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787900" y="2298681"/>
            <a:ext cx="0" cy="865188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5507038" y="4746606"/>
            <a:ext cx="17272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6948488" y="3883006"/>
            <a:ext cx="0" cy="1223963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6" name="Group 16"/>
          <p:cNvGrpSpPr/>
          <p:nvPr/>
        </p:nvGrpSpPr>
        <p:grpSpPr bwMode="auto">
          <a:xfrm>
            <a:off x="4427538" y="6165850"/>
            <a:ext cx="503237" cy="476250"/>
            <a:chOff x="2472" y="3748"/>
            <a:chExt cx="363" cy="362"/>
          </a:xfrm>
        </p:grpSpPr>
        <p:sp>
          <p:nvSpPr>
            <p:cNvPr id="17" name="AutoShape 17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2472" y="3748"/>
              <a:ext cx="363" cy="362"/>
            </a:xfrm>
            <a:prstGeom prst="actionButtonBeginning">
              <a:avLst/>
            </a:prstGeom>
            <a:solidFill>
              <a:srgbClr val="6699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2518" y="3784"/>
              <a:ext cx="271" cy="30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ea typeface="宋体" panose="02010600030101010101" pitchFamily="2" charset="-122"/>
                </a:rPr>
                <a:t>完</a:t>
              </a:r>
            </a:p>
          </p:txBody>
        </p:sp>
      </p:grpSp>
      <p:pic>
        <p:nvPicPr>
          <p:cNvPr id="19" name="Picture 38" descr="0"/>
          <p:cNvPicPr>
            <a:picLocks noChangeAspect="1" noChangeArrowheads="1" noCrop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231218" y="6016649"/>
            <a:ext cx="769938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4"/>
          <p:cNvGraphicFramePr>
            <a:graphicFrameLocks noChangeAspect="1"/>
          </p:cNvGraphicFramePr>
          <p:nvPr/>
        </p:nvGraphicFramePr>
        <p:xfrm>
          <a:off x="1214414" y="1071546"/>
          <a:ext cx="4319587" cy="2032000"/>
        </p:xfrm>
        <a:graphic>
          <a:graphicData uri="http://schemas.openxmlformats.org/presentationml/2006/ole">
            <p:oleObj spid="_x0000_s474114" name="公式" r:id="rId3" imgW="1943100" imgH="914400" progId="Equation.3">
              <p:embed/>
            </p:oleObj>
          </a:graphicData>
        </a:graphic>
      </p:graphicFrame>
      <p:sp>
        <p:nvSpPr>
          <p:cNvPr id="22" name="Line 5"/>
          <p:cNvSpPr>
            <a:spLocks noChangeShapeType="1"/>
          </p:cNvSpPr>
          <p:nvPr/>
        </p:nvSpPr>
        <p:spPr bwMode="auto">
          <a:xfrm>
            <a:off x="1862114" y="1504933"/>
            <a:ext cx="3744912" cy="0"/>
          </a:xfrm>
          <a:prstGeom prst="line">
            <a:avLst/>
          </a:prstGeom>
          <a:noFill/>
          <a:ln w="12700">
            <a:solidFill>
              <a:srgbClr val="0000FF"/>
            </a:solidFill>
            <a:prstDash val="lgDash"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 flipV="1">
            <a:off x="1719239" y="2582846"/>
            <a:ext cx="4032250" cy="1587"/>
          </a:xfrm>
          <a:prstGeom prst="line">
            <a:avLst/>
          </a:prstGeom>
          <a:noFill/>
          <a:ln w="12700">
            <a:solidFill>
              <a:srgbClr val="0000FF"/>
            </a:solidFill>
            <a:prstDash val="lgDash"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" name="Line 7"/>
          <p:cNvSpPr>
            <a:spLocks noChangeShapeType="1"/>
          </p:cNvSpPr>
          <p:nvPr/>
        </p:nvSpPr>
        <p:spPr bwMode="auto">
          <a:xfrm flipH="1">
            <a:off x="3878239" y="1000108"/>
            <a:ext cx="0" cy="2014538"/>
          </a:xfrm>
          <a:prstGeom prst="line">
            <a:avLst/>
          </a:prstGeom>
          <a:noFill/>
          <a:ln w="12700">
            <a:solidFill>
              <a:srgbClr val="0000FF"/>
            </a:solidFill>
            <a:prstDash val="lgDash"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Line 8"/>
          <p:cNvSpPr>
            <a:spLocks noChangeShapeType="1"/>
          </p:cNvSpPr>
          <p:nvPr/>
        </p:nvSpPr>
        <p:spPr bwMode="auto">
          <a:xfrm>
            <a:off x="4959326" y="1071546"/>
            <a:ext cx="0" cy="2016125"/>
          </a:xfrm>
          <a:prstGeom prst="line">
            <a:avLst/>
          </a:prstGeom>
          <a:noFill/>
          <a:ln w="12700">
            <a:solidFill>
              <a:srgbClr val="0000FF"/>
            </a:solidFill>
            <a:prstDash val="lgDash"/>
            <a:rou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6" name="Object 9"/>
          <p:cNvGraphicFramePr>
            <a:graphicFrameLocks noChangeAspect="1"/>
          </p:cNvGraphicFramePr>
          <p:nvPr/>
        </p:nvGraphicFramePr>
        <p:xfrm>
          <a:off x="1358876" y="3446446"/>
          <a:ext cx="4319588" cy="2032000"/>
        </p:xfrm>
        <a:graphic>
          <a:graphicData uri="http://schemas.openxmlformats.org/presentationml/2006/ole">
            <p:oleObj spid="_x0000_s474115" name="公式" r:id="rId4" imgW="1943100" imgH="914400" progId="Equation.3">
              <p:embed/>
            </p:oleObj>
          </a:graphicData>
        </a:graphic>
      </p:graphicFrame>
      <p:sp>
        <p:nvSpPr>
          <p:cNvPr id="27" name="Line 10"/>
          <p:cNvSpPr>
            <a:spLocks noChangeShapeType="1"/>
          </p:cNvSpPr>
          <p:nvPr/>
        </p:nvSpPr>
        <p:spPr bwMode="auto">
          <a:xfrm flipV="1">
            <a:off x="2222476" y="4383071"/>
            <a:ext cx="3384550" cy="1587"/>
          </a:xfrm>
          <a:prstGeom prst="line">
            <a:avLst/>
          </a:prstGeom>
          <a:noFill/>
          <a:ln w="12700">
            <a:solidFill>
              <a:srgbClr val="FF0000"/>
            </a:solidFill>
            <a:prstDash val="lgDash"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" name="Line 11"/>
          <p:cNvSpPr>
            <a:spLocks noChangeShapeType="1"/>
          </p:cNvSpPr>
          <p:nvPr/>
        </p:nvSpPr>
        <p:spPr bwMode="auto">
          <a:xfrm flipV="1">
            <a:off x="2151039" y="4887896"/>
            <a:ext cx="3382962" cy="1587"/>
          </a:xfrm>
          <a:prstGeom prst="line">
            <a:avLst/>
          </a:prstGeom>
          <a:noFill/>
          <a:ln w="12700">
            <a:solidFill>
              <a:srgbClr val="FF0000"/>
            </a:solidFill>
            <a:prstDash val="lgDash"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" name="Line 12"/>
          <p:cNvSpPr>
            <a:spLocks noChangeShapeType="1"/>
          </p:cNvSpPr>
          <p:nvPr/>
        </p:nvSpPr>
        <p:spPr bwMode="auto">
          <a:xfrm>
            <a:off x="3517876" y="3446446"/>
            <a:ext cx="0" cy="1800225"/>
          </a:xfrm>
          <a:prstGeom prst="line">
            <a:avLst/>
          </a:prstGeom>
          <a:noFill/>
          <a:ln w="12700">
            <a:solidFill>
              <a:srgbClr val="FF0000"/>
            </a:solidFill>
            <a:prstDash val="lgDash"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" name="Line 13"/>
          <p:cNvSpPr>
            <a:spLocks noChangeShapeType="1"/>
          </p:cNvSpPr>
          <p:nvPr/>
        </p:nvSpPr>
        <p:spPr bwMode="auto">
          <a:xfrm>
            <a:off x="4670401" y="3375008"/>
            <a:ext cx="0" cy="1944688"/>
          </a:xfrm>
          <a:prstGeom prst="line">
            <a:avLst/>
          </a:prstGeom>
          <a:noFill/>
          <a:ln w="12700">
            <a:solidFill>
              <a:srgbClr val="FF0000"/>
            </a:solidFill>
            <a:prstDash val="lgDash"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" name="AutoShape 14"/>
          <p:cNvSpPr>
            <a:spLocks noChangeArrowheads="1"/>
          </p:cNvSpPr>
          <p:nvPr/>
        </p:nvSpPr>
        <p:spPr bwMode="auto">
          <a:xfrm>
            <a:off x="6543651" y="3016233"/>
            <a:ext cx="1943100" cy="609600"/>
          </a:xfrm>
          <a:prstGeom prst="wedgeEllipseCallout">
            <a:avLst>
              <a:gd name="adj1" fmla="val -110458"/>
              <a:gd name="adj2" fmla="val 82551"/>
            </a:avLst>
          </a:prstGeom>
          <a:noFill/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/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32" name="Text Box 15"/>
          <p:cNvSpPr txBox="1">
            <a:spLocks noChangeArrowheads="1"/>
          </p:cNvSpPr>
          <p:nvPr/>
        </p:nvSpPr>
        <p:spPr bwMode="auto">
          <a:xfrm>
            <a:off x="7000892" y="3143248"/>
            <a:ext cx="957313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ea typeface="宋体" panose="02010600030101010101" pitchFamily="2" charset="-122"/>
                <a:cs typeface="Times New Roman" panose="02020603050405020304" pitchFamily="18" charset="0"/>
              </a:rPr>
              <a:t>13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子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块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Text Box 16"/>
          <p:cNvSpPr txBox="1">
            <a:spLocks noChangeArrowheads="1"/>
          </p:cNvSpPr>
          <p:nvPr/>
        </p:nvSpPr>
        <p:spPr bwMode="auto">
          <a:xfrm>
            <a:off x="6326164" y="4168758"/>
            <a:ext cx="1655762" cy="1160463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ea typeface="宋体" panose="02010600030101010101" pitchFamily="2" charset="-122"/>
              </a:rPr>
              <a:t>分块根据</a:t>
            </a:r>
          </a:p>
          <a:p>
            <a:pPr>
              <a:spcBef>
                <a:spcPct val="50000"/>
              </a:spcBef>
            </a:pPr>
            <a:r>
              <a:rPr lang="zh-CN" altLang="en-US" sz="2800">
                <a:ea typeface="宋体" panose="02010600030101010101" pitchFamily="2" charset="-122"/>
              </a:rPr>
              <a:t>需要划分</a:t>
            </a:r>
          </a:p>
        </p:txBody>
      </p:sp>
      <p:sp>
        <p:nvSpPr>
          <p:cNvPr id="34" name="AutoShape 17"/>
          <p:cNvSpPr>
            <a:spLocks noChangeArrowheads="1"/>
          </p:cNvSpPr>
          <p:nvPr/>
        </p:nvSpPr>
        <p:spPr bwMode="auto">
          <a:xfrm>
            <a:off x="6543651" y="1214421"/>
            <a:ext cx="1943100" cy="609600"/>
          </a:xfrm>
          <a:prstGeom prst="wedgeEllipseCallout">
            <a:avLst>
              <a:gd name="adj1" fmla="val -110458"/>
              <a:gd name="adj2" fmla="val -23699"/>
            </a:avLst>
          </a:prstGeom>
          <a:noFill/>
          <a:ln w="9525">
            <a:solidFill>
              <a:srgbClr val="FFCC00"/>
            </a:solidFill>
            <a:miter lim="800000"/>
          </a:ln>
        </p:spPr>
        <p:txBody>
          <a:bodyPr/>
          <a:lstStyle/>
          <a:p>
            <a:pPr algn="ctr"/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7043711" y="1345156"/>
            <a:ext cx="957313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ea typeface="宋体" panose="02010600030101010101" pitchFamily="2" charset="-122"/>
                <a:cs typeface="Times New Roman" panose="02020603050405020304" pitchFamily="18" charset="0"/>
              </a:rPr>
              <a:t>13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子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块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标题 35"/>
          <p:cNvSpPr>
            <a:spLocks noGrp="1"/>
          </p:cNvSpPr>
          <p:nvPr>
            <p:ph type="title"/>
          </p:nvPr>
        </p:nvSpPr>
        <p:spPr>
          <a:xfrm>
            <a:off x="143438" y="71414"/>
            <a:ext cx="4500000" cy="460800"/>
          </a:xfrm>
        </p:spPr>
        <p:txBody>
          <a:bodyPr/>
          <a:lstStyle/>
          <a:p>
            <a:r>
              <a:rPr lang="zh-CN" altLang="en-US" dirty="0" smtClean="0"/>
              <a:t>一 、矩阵的分块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/>
      <p:bldP spid="33" grpId="0" animBg="1"/>
      <p:bldP spid="34" grpId="0" animBg="1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214282" y="642918"/>
            <a:ext cx="8715404" cy="181588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ea typeface="宋体" panose="02010600030101010101" pitchFamily="2" charset="-122"/>
              </a:rPr>
              <a:t>     </a:t>
            </a:r>
            <a:r>
              <a:rPr lang="zh-CN" altLang="en-US" sz="2800" dirty="0">
                <a:ea typeface="宋体" panose="02010600030101010101" pitchFamily="2" charset="-122"/>
              </a:rPr>
              <a:t>分块矩阵的运算和普通矩阵的运算类似</a:t>
            </a:r>
            <a:r>
              <a:rPr lang="en-US" altLang="zh-CN" sz="2800" dirty="0">
                <a:ea typeface="宋体" panose="02010600030101010101" pitchFamily="2" charset="-122"/>
              </a:rPr>
              <a:t>,</a:t>
            </a:r>
            <a:r>
              <a:rPr lang="zh-CN" altLang="en-US" sz="2800" dirty="0" smtClean="0">
                <a:ea typeface="宋体" panose="02010600030101010101" pitchFamily="2" charset="-122"/>
              </a:rPr>
              <a:t>只是把子阵</a:t>
            </a:r>
            <a:endParaRPr lang="en-US" altLang="zh-CN" sz="2800" dirty="0" smtClean="0"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dirty="0" smtClean="0">
                <a:ea typeface="宋体" panose="02010600030101010101" pitchFamily="2" charset="-122"/>
              </a:rPr>
              <a:t>和</a:t>
            </a:r>
            <a:r>
              <a:rPr lang="zh-CN" altLang="en-US" sz="2800" dirty="0">
                <a:ea typeface="宋体" panose="02010600030101010101" pitchFamily="2" charset="-122"/>
              </a:rPr>
              <a:t>矩阵元素作对应的处理</a:t>
            </a:r>
            <a:r>
              <a:rPr lang="en-US" altLang="zh-CN" sz="2800" dirty="0">
                <a:ea typeface="宋体" panose="02010600030101010101" pitchFamily="2" charset="-122"/>
              </a:rPr>
              <a:t>,</a:t>
            </a:r>
            <a:r>
              <a:rPr lang="zh-CN" altLang="en-US" sz="2800" dirty="0">
                <a:ea typeface="宋体" panose="02010600030101010101" pitchFamily="2" charset="-122"/>
              </a:rPr>
              <a:t>对子阵进行</a:t>
            </a:r>
            <a:r>
              <a:rPr lang="zh-CN" altLang="en-US" sz="2800" dirty="0" smtClean="0">
                <a:ea typeface="宋体" panose="02010600030101010101" pitchFamily="2" charset="-122"/>
              </a:rPr>
              <a:t>运算</a:t>
            </a:r>
            <a:r>
              <a:rPr lang="en-US" altLang="zh-CN" sz="2800" dirty="0">
                <a:ea typeface="宋体" panose="02010600030101010101" pitchFamily="2" charset="-122"/>
              </a:rPr>
              <a:t>.</a:t>
            </a:r>
            <a:r>
              <a:rPr lang="zh-CN" altLang="en-US" sz="2800" dirty="0">
                <a:ea typeface="宋体" panose="02010600030101010101" pitchFamily="2" charset="-122"/>
              </a:rPr>
              <a:t>但要注意</a:t>
            </a:r>
            <a:r>
              <a:rPr lang="zh-CN" altLang="en-US" sz="2800" dirty="0" smtClean="0">
                <a:ea typeface="宋体" panose="02010600030101010101" pitchFamily="2" charset="-122"/>
              </a:rPr>
              <a:t>分</a:t>
            </a:r>
            <a:endParaRPr lang="en-US" altLang="zh-CN" sz="2800" dirty="0" smtClean="0"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dirty="0" smtClean="0">
                <a:ea typeface="宋体" panose="02010600030101010101" pitchFamily="2" charset="-122"/>
              </a:rPr>
              <a:t>块</a:t>
            </a:r>
            <a:r>
              <a:rPr lang="zh-CN" altLang="en-US" sz="2800" dirty="0">
                <a:ea typeface="宋体" panose="02010600030101010101" pitchFamily="2" charset="-122"/>
              </a:rPr>
              <a:t>要使得运算能进行</a:t>
            </a:r>
            <a:r>
              <a:rPr lang="en-US" altLang="zh-CN" sz="2800" dirty="0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214282" y="3929066"/>
            <a:ext cx="8643998" cy="181588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乘法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:                                      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要求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的行的分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法与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列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的分法一致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然后按照矩阵乘法的方式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视子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块为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元素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一样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进行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.(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注意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特殊的分块矩阵相乘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     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1285852" y="3929066"/>
          <a:ext cx="3527425" cy="509587"/>
        </p:xfrm>
        <a:graphic>
          <a:graphicData uri="http://schemas.openxmlformats.org/presentationml/2006/ole">
            <p:oleObj spid="_x0000_s252929" name="公式" r:id="rId3" imgW="1473200" imgH="241300" progId="Equation.3">
              <p:embed/>
            </p:oleObj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14282" y="2571744"/>
            <a:ext cx="8572560" cy="11695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ea typeface="宋体" panose="02010600030101010101" pitchFamily="2" charset="-122"/>
              </a:rPr>
              <a:t>如</a:t>
            </a:r>
            <a:r>
              <a:rPr lang="en-US" altLang="zh-CN" sz="2800" dirty="0" smtClean="0">
                <a:ea typeface="宋体" panose="02010600030101010101" pitchFamily="2" charset="-122"/>
              </a:rPr>
              <a:t>: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加法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A+B</a:t>
            </a:r>
            <a:r>
              <a:rPr lang="en-US" altLang="zh-CN" sz="2800" dirty="0">
                <a:ea typeface="宋体" panose="02010600030101010101" pitchFamily="2" charset="-122"/>
              </a:rPr>
              <a:t>,</a:t>
            </a:r>
            <a:r>
              <a:rPr lang="zh-CN" altLang="en-US" sz="2800" dirty="0">
                <a:ea typeface="宋体" panose="02010600030101010101" pitchFamily="2" charset="-122"/>
              </a:rPr>
              <a:t>给出矩阵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dirty="0">
                <a:ea typeface="宋体" panose="02010600030101010101" pitchFamily="2" charset="-122"/>
              </a:rPr>
              <a:t>的分块之后</a:t>
            </a:r>
            <a:r>
              <a:rPr lang="en-US" altLang="zh-CN" sz="2800" dirty="0">
                <a:ea typeface="宋体" panose="02010600030101010101" pitchFamily="2" charset="-122"/>
              </a:rPr>
              <a:t>,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dirty="0">
                <a:ea typeface="宋体" panose="02010600030101010101" pitchFamily="2" charset="-122"/>
              </a:rPr>
              <a:t>的分块</a:t>
            </a:r>
            <a:r>
              <a:rPr lang="zh-CN" altLang="en-US" sz="2800" dirty="0" smtClean="0">
                <a:ea typeface="宋体" panose="02010600030101010101" pitchFamily="2" charset="-122"/>
              </a:rPr>
              <a:t>方式</a:t>
            </a:r>
            <a:r>
              <a:rPr lang="zh-CN" altLang="en-US" sz="2800" dirty="0">
                <a:ea typeface="宋体" panose="02010600030101010101" pitchFamily="2" charset="-122"/>
              </a:rPr>
              <a:t>随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  <a:p>
            <a:pPr>
              <a:spcBef>
                <a:spcPct val="50000"/>
              </a:spcBef>
            </a:pPr>
            <a:r>
              <a:rPr lang="zh-CN" altLang="en-US" sz="2800" dirty="0" smtClean="0">
                <a:ea typeface="宋体" panose="02010600030101010101" pitchFamily="2" charset="-122"/>
              </a:rPr>
              <a:t>确定</a:t>
            </a:r>
            <a:r>
              <a:rPr lang="en-US" altLang="zh-CN" sz="2800" dirty="0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7" name="标题 35"/>
          <p:cNvSpPr>
            <a:spLocks noGrp="1"/>
          </p:cNvSpPr>
          <p:nvPr>
            <p:ph type="title"/>
          </p:nvPr>
        </p:nvSpPr>
        <p:spPr>
          <a:xfrm>
            <a:off x="143438" y="71414"/>
            <a:ext cx="4500000" cy="460800"/>
          </a:xfrm>
        </p:spPr>
        <p:txBody>
          <a:bodyPr/>
          <a:lstStyle/>
          <a:p>
            <a:r>
              <a:rPr lang="zh-CN" altLang="en-US" dirty="0" smtClean="0"/>
              <a:t>二、分块矩阵的计算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539750" y="765175"/>
          <a:ext cx="3529013" cy="1579563"/>
        </p:xfrm>
        <a:graphic>
          <a:graphicData uri="http://schemas.openxmlformats.org/presentationml/2006/ole">
            <p:oleObj spid="_x0000_s489474" name="Equation" r:id="rId3" imgW="1587500" imgH="711200" progId="Equation.DSMT4">
              <p:embed/>
            </p:oleObj>
          </a:graphicData>
        </a:graphic>
      </p:graphicFrame>
      <p:grpSp>
        <p:nvGrpSpPr>
          <p:cNvPr id="3" name="Group 13"/>
          <p:cNvGrpSpPr/>
          <p:nvPr/>
        </p:nvGrpSpPr>
        <p:grpSpPr bwMode="auto">
          <a:xfrm>
            <a:off x="1547813" y="765175"/>
            <a:ext cx="2447925" cy="1511300"/>
            <a:chOff x="1474" y="392"/>
            <a:chExt cx="1542" cy="952"/>
          </a:xfrm>
        </p:grpSpPr>
        <p:sp>
          <p:nvSpPr>
            <p:cNvPr id="4" name="Line 5"/>
            <p:cNvSpPr>
              <a:spLocks noChangeShapeType="1"/>
            </p:cNvSpPr>
            <p:nvPr/>
          </p:nvSpPr>
          <p:spPr bwMode="auto">
            <a:xfrm>
              <a:off x="1474" y="709"/>
              <a:ext cx="1542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prstDash val="dash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2018" y="392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2699" y="437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4641850" y="1111250"/>
          <a:ext cx="1946275" cy="2030413"/>
        </p:xfrm>
        <a:graphic>
          <a:graphicData uri="http://schemas.openxmlformats.org/presentationml/2006/ole">
            <p:oleObj spid="_x0000_s489475" name="Equation" r:id="rId4" imgW="876300" imgH="914400" progId="Equation.DSMT4">
              <p:embed/>
            </p:oleObj>
          </a:graphicData>
        </a:graphic>
      </p:graphicFrame>
      <p:grpSp>
        <p:nvGrpSpPr>
          <p:cNvPr id="8" name="Group 16"/>
          <p:cNvGrpSpPr/>
          <p:nvPr/>
        </p:nvGrpSpPr>
        <p:grpSpPr bwMode="auto">
          <a:xfrm>
            <a:off x="5580063" y="1627188"/>
            <a:ext cx="1008062" cy="1008062"/>
            <a:chOff x="1066" y="1752"/>
            <a:chExt cx="635" cy="635"/>
          </a:xfrm>
        </p:grpSpPr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1066" y="2387"/>
              <a:ext cx="5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066" y="1752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1" name="Object 20"/>
          <p:cNvGraphicFramePr>
            <a:graphicFrameLocks noChangeAspect="1"/>
          </p:cNvGraphicFramePr>
          <p:nvPr/>
        </p:nvGraphicFramePr>
        <p:xfrm>
          <a:off x="1476375" y="2565400"/>
          <a:ext cx="2597150" cy="1071563"/>
        </p:xfrm>
        <a:graphic>
          <a:graphicData uri="http://schemas.openxmlformats.org/presentationml/2006/ole">
            <p:oleObj spid="_x0000_s489476" name="Equation" r:id="rId5" imgW="1167893" imgH="482391" progId="Equation.DSMT4">
              <p:embed/>
            </p:oleObj>
          </a:graphicData>
        </a:graphic>
      </p:graphicFrame>
      <p:graphicFrame>
        <p:nvGraphicFramePr>
          <p:cNvPr id="12" name="Object 21"/>
          <p:cNvGraphicFramePr>
            <a:graphicFrameLocks noChangeAspect="1"/>
          </p:cNvGraphicFramePr>
          <p:nvPr/>
        </p:nvGraphicFramePr>
        <p:xfrm>
          <a:off x="6516688" y="1412875"/>
          <a:ext cx="1157287" cy="1579563"/>
        </p:xfrm>
        <a:graphic>
          <a:graphicData uri="http://schemas.openxmlformats.org/presentationml/2006/ole">
            <p:oleObj spid="_x0000_s489477" name="Equation" r:id="rId6" imgW="520474" imgH="710891" progId="Equation.DSMT4">
              <p:embed/>
            </p:oleObj>
          </a:graphicData>
        </a:graphic>
      </p:graphicFrame>
      <p:graphicFrame>
        <p:nvGraphicFramePr>
          <p:cNvPr id="13" name="Object 22"/>
          <p:cNvGraphicFramePr>
            <a:graphicFrameLocks noChangeAspect="1"/>
          </p:cNvGraphicFramePr>
          <p:nvPr/>
        </p:nvGraphicFramePr>
        <p:xfrm>
          <a:off x="1763713" y="5310188"/>
          <a:ext cx="3924300" cy="1071562"/>
        </p:xfrm>
        <a:graphic>
          <a:graphicData uri="http://schemas.openxmlformats.org/presentationml/2006/ole">
            <p:oleObj spid="_x0000_s489478" name="公式" r:id="rId7" imgW="1892300" imgH="482600" progId="Equation.3">
              <p:embed/>
            </p:oleObj>
          </a:graphicData>
        </a:graphic>
      </p:graphicFrame>
      <p:grpSp>
        <p:nvGrpSpPr>
          <p:cNvPr id="14" name="Group 23"/>
          <p:cNvGrpSpPr/>
          <p:nvPr/>
        </p:nvGrpSpPr>
        <p:grpSpPr bwMode="auto">
          <a:xfrm>
            <a:off x="1547813" y="3573463"/>
            <a:ext cx="3730625" cy="1579562"/>
            <a:chOff x="1202" y="2115"/>
            <a:chExt cx="2350" cy="995"/>
          </a:xfrm>
        </p:grpSpPr>
        <p:graphicFrame>
          <p:nvGraphicFramePr>
            <p:cNvPr id="15" name="Object 24"/>
            <p:cNvGraphicFramePr>
              <a:graphicFrameLocks noChangeAspect="1"/>
            </p:cNvGraphicFramePr>
            <p:nvPr/>
          </p:nvGraphicFramePr>
          <p:xfrm>
            <a:off x="1202" y="2249"/>
            <a:ext cx="1860" cy="701"/>
          </p:xfrm>
          <a:graphic>
            <a:graphicData uri="http://schemas.openxmlformats.org/presentationml/2006/ole">
              <p:oleObj spid="_x0000_s489479" name="公式" r:id="rId8" imgW="1625600" imgH="482600" progId="Equation.3">
                <p:embed/>
              </p:oleObj>
            </a:graphicData>
          </a:graphic>
        </p:graphicFrame>
        <p:graphicFrame>
          <p:nvGraphicFramePr>
            <p:cNvPr id="16" name="Object 25"/>
            <p:cNvGraphicFramePr>
              <a:graphicFrameLocks noChangeAspect="1"/>
            </p:cNvGraphicFramePr>
            <p:nvPr/>
          </p:nvGraphicFramePr>
          <p:xfrm>
            <a:off x="2971" y="2115"/>
            <a:ext cx="581" cy="995"/>
          </p:xfrm>
          <a:graphic>
            <a:graphicData uri="http://schemas.openxmlformats.org/presentationml/2006/ole">
              <p:oleObj spid="_x0000_s489480" name="公式" r:id="rId9" imgW="444307" imgH="710891" progId="Equation.3">
                <p:embed/>
              </p:oleObj>
            </a:graphicData>
          </a:graphic>
        </p:graphicFrame>
      </p:grpSp>
      <p:grpSp>
        <p:nvGrpSpPr>
          <p:cNvPr id="17" name="Group 26"/>
          <p:cNvGrpSpPr/>
          <p:nvPr/>
        </p:nvGrpSpPr>
        <p:grpSpPr bwMode="auto">
          <a:xfrm>
            <a:off x="5507038" y="5084763"/>
            <a:ext cx="1665287" cy="1579562"/>
            <a:chOff x="3696" y="3067"/>
            <a:chExt cx="1049" cy="995"/>
          </a:xfrm>
        </p:grpSpPr>
        <p:graphicFrame>
          <p:nvGraphicFramePr>
            <p:cNvPr id="18" name="Object 27"/>
            <p:cNvGraphicFramePr>
              <a:graphicFrameLocks noChangeAspect="1"/>
            </p:cNvGraphicFramePr>
            <p:nvPr/>
          </p:nvGraphicFramePr>
          <p:xfrm>
            <a:off x="3696" y="3067"/>
            <a:ext cx="1049" cy="995"/>
          </p:xfrm>
          <a:graphic>
            <a:graphicData uri="http://schemas.openxmlformats.org/presentationml/2006/ole">
              <p:oleObj spid="_x0000_s489481" name="公式" r:id="rId10" imgW="748975" imgH="710891" progId="Equation.3">
                <p:embed/>
              </p:oleObj>
            </a:graphicData>
          </a:graphic>
        </p:graphicFrame>
        <p:sp>
          <p:nvSpPr>
            <p:cNvPr id="19" name="Line 28"/>
            <p:cNvSpPr>
              <a:spLocks noChangeShapeType="1"/>
            </p:cNvSpPr>
            <p:nvPr/>
          </p:nvSpPr>
          <p:spPr bwMode="auto">
            <a:xfrm>
              <a:off x="4059" y="3385"/>
              <a:ext cx="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1"/>
          <p:cNvSpPr>
            <a:spLocks noGrp="1"/>
          </p:cNvSpPr>
          <p:nvPr>
            <p:ph type="dt" sz="quarter" idx="4294967295"/>
          </p:nvPr>
        </p:nvSpPr>
        <p:spPr>
          <a:xfrm>
            <a:off x="520700" y="6400800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fld id="{29F998AA-BE85-4182-8436-8BD761A58459}" type="datetime1">
              <a:rPr lang="zh-CN" altLang="en-US"/>
              <a:pPr>
                <a:defRPr/>
              </a:pPr>
              <a:t>2021/3/30 Tuesday</a:t>
            </a:fld>
            <a:endParaRPr lang="en-US" altLang="zh-CN"/>
          </a:p>
        </p:txBody>
      </p:sp>
      <p:sp>
        <p:nvSpPr>
          <p:cNvPr id="7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6616700" y="6243638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fld id="{8B602374-F83F-41E8-A174-E22C3EFAEABB}" type="slidenum">
              <a:rPr lang="zh-CN" altLang="en-US"/>
              <a:pPr>
                <a:defRPr/>
              </a:pPr>
              <a:t>6</a:t>
            </a:fld>
            <a:endParaRPr lang="en-US" altLang="zh-CN"/>
          </a:p>
        </p:txBody>
      </p:sp>
      <p:graphicFrame>
        <p:nvGraphicFramePr>
          <p:cNvPr id="155650" name="Object 2"/>
          <p:cNvGraphicFramePr>
            <a:graphicFrameLocks noChangeAspect="1"/>
          </p:cNvGraphicFramePr>
          <p:nvPr/>
        </p:nvGraphicFramePr>
        <p:xfrm>
          <a:off x="939800" y="2971800"/>
          <a:ext cx="7445375" cy="2209800"/>
        </p:xfrm>
        <a:graphic>
          <a:graphicData uri="http://schemas.openxmlformats.org/presentationml/2006/ole">
            <p:oleObj spid="_x0000_s475138" name="Microsoft 公式 3.0" r:id="rId3" imgW="2628900" imgH="711200" progId="Equation.3">
              <p:embed/>
            </p:oleObj>
          </a:graphicData>
        </a:graphic>
      </p:graphicFrame>
      <p:sp>
        <p:nvSpPr>
          <p:cNvPr id="155651" name="Rectangle 3"/>
          <p:cNvSpPr>
            <a:spLocks noChangeArrowheads="1"/>
          </p:cNvSpPr>
          <p:nvPr/>
        </p:nvSpPr>
        <p:spPr bwMode="auto">
          <a:xfrm>
            <a:off x="900113" y="836613"/>
            <a:ext cx="2743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1.   </a:t>
            </a:r>
            <a:r>
              <a:rPr kumimoji="1"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加法运算</a:t>
            </a:r>
          </a:p>
        </p:txBody>
      </p:sp>
      <p:sp>
        <p:nvSpPr>
          <p:cNvPr id="155652" name="Rectangle 4"/>
          <p:cNvSpPr>
            <a:spLocks noChangeArrowheads="1"/>
          </p:cNvSpPr>
          <p:nvPr/>
        </p:nvSpPr>
        <p:spPr bwMode="auto">
          <a:xfrm>
            <a:off x="1357313" y="1462088"/>
            <a:ext cx="69056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  <a:ea typeface="黑体" pitchFamily="49" charset="-122"/>
              </a:rPr>
              <a:t>设矩阵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</a:rPr>
              <a:t>A </a:t>
            </a:r>
            <a:r>
              <a:rPr kumimoji="1" lang="zh-CN" altLang="en-US" sz="2800" b="1">
                <a:latin typeface="Times New Roman" pitchFamily="18" charset="0"/>
                <a:ea typeface="黑体" pitchFamily="49" charset="-122"/>
              </a:rPr>
              <a:t>与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</a:rPr>
              <a:t>B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zh-CN" altLang="en-US" sz="2800" b="1">
                <a:latin typeface="Times New Roman" pitchFamily="18" charset="0"/>
                <a:ea typeface="黑体" pitchFamily="49" charset="-122"/>
              </a:rPr>
              <a:t>的行数相同、列数相同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, </a:t>
            </a:r>
            <a:r>
              <a:rPr kumimoji="1" lang="zh-CN" altLang="en-US" sz="2800" b="1">
                <a:latin typeface="Times New Roman" pitchFamily="18" charset="0"/>
                <a:ea typeface="黑体" pitchFamily="49" charset="-122"/>
              </a:rPr>
              <a:t>采用</a:t>
            </a:r>
          </a:p>
        </p:txBody>
      </p:sp>
      <p:sp>
        <p:nvSpPr>
          <p:cNvPr id="155653" name="Rectangle 5"/>
          <p:cNvSpPr>
            <a:spLocks noChangeArrowheads="1"/>
          </p:cNvSpPr>
          <p:nvPr/>
        </p:nvSpPr>
        <p:spPr bwMode="auto">
          <a:xfrm>
            <a:off x="685800" y="2209800"/>
            <a:ext cx="28622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黑体" pitchFamily="49" charset="-122"/>
              </a:rPr>
              <a:t>相同的分块法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, </a:t>
            </a:r>
            <a:r>
              <a:rPr kumimoji="1" lang="zh-CN" altLang="en-US" sz="2800" b="1">
                <a:latin typeface="Times New Roman" pitchFamily="18" charset="0"/>
                <a:ea typeface="黑体" pitchFamily="49" charset="-122"/>
              </a:rPr>
              <a:t>有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5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5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5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1" grpId="0" build="p" autoUpdateAnimBg="0"/>
      <p:bldP spid="155652" grpId="0" build="p" autoUpdateAnimBg="0"/>
      <p:bldP spid="155653" grpId="0" build="p" autoUpdateAnimBg="0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1"/>
          <p:cNvSpPr>
            <a:spLocks noGrp="1"/>
          </p:cNvSpPr>
          <p:nvPr>
            <p:ph type="dt" sz="quarter" idx="4294967295"/>
          </p:nvPr>
        </p:nvSpPr>
        <p:spPr>
          <a:xfrm>
            <a:off x="520700" y="6400800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fld id="{86E5674D-203C-4106-9882-77BA593368BC}" type="datetime1">
              <a:rPr lang="zh-CN" altLang="en-US"/>
              <a:pPr>
                <a:defRPr/>
              </a:pPr>
              <a:t>2021/3/30 Tuesday</a:t>
            </a:fld>
            <a:endParaRPr lang="en-US" altLang="zh-CN"/>
          </a:p>
        </p:txBody>
      </p:sp>
      <p:sp>
        <p:nvSpPr>
          <p:cNvPr id="10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6616700" y="6243638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fld id="{3678B2AA-4EBF-403B-9485-CBF0638D496A}" type="slidenum">
              <a:rPr lang="zh-CN" altLang="en-US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156674" name="Text Box 2"/>
          <p:cNvSpPr txBox="1">
            <a:spLocks noChangeArrowheads="1"/>
          </p:cNvSpPr>
          <p:nvPr/>
        </p:nvSpPr>
        <p:spPr bwMode="auto">
          <a:xfrm>
            <a:off x="755650" y="836613"/>
            <a:ext cx="7391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黑体" pitchFamily="49" charset="-122"/>
              </a:rPr>
              <a:t>其中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</a:rPr>
              <a:t>A</a:t>
            </a:r>
            <a:r>
              <a:rPr kumimoji="1" lang="en-US" altLang="zh-CN" sz="2800" i="1" baseline="-25000">
                <a:latin typeface="Times New Roman" pitchFamily="18" charset="0"/>
                <a:ea typeface="黑体" pitchFamily="49" charset="-122"/>
              </a:rPr>
              <a:t>ij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zh-CN" altLang="en-US" sz="2800" b="1">
                <a:latin typeface="Times New Roman" pitchFamily="18" charset="0"/>
                <a:ea typeface="黑体" pitchFamily="49" charset="-122"/>
              </a:rPr>
              <a:t>与</a:t>
            </a:r>
            <a:r>
              <a:rPr kumimoji="1" lang="zh-CN" altLang="en-US" sz="2800" b="1" i="1"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</a:rPr>
              <a:t>B</a:t>
            </a:r>
            <a:r>
              <a:rPr kumimoji="1" lang="en-US" altLang="zh-CN" sz="2800" i="1" baseline="-25000">
                <a:latin typeface="Times New Roman" pitchFamily="18" charset="0"/>
                <a:ea typeface="黑体" pitchFamily="49" charset="-122"/>
              </a:rPr>
              <a:t>ij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zh-CN" altLang="en-US" sz="2800" b="1">
                <a:latin typeface="Times New Roman" pitchFamily="18" charset="0"/>
                <a:ea typeface="黑体" pitchFamily="49" charset="-122"/>
              </a:rPr>
              <a:t>的行数相同、列数相同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, </a:t>
            </a:r>
            <a:r>
              <a:rPr kumimoji="1" lang="zh-CN" altLang="en-US" sz="2800" b="1">
                <a:latin typeface="Times New Roman" pitchFamily="18" charset="0"/>
                <a:ea typeface="黑体" pitchFamily="49" charset="-122"/>
              </a:rPr>
              <a:t>那么</a:t>
            </a:r>
          </a:p>
        </p:txBody>
      </p:sp>
      <p:graphicFrame>
        <p:nvGraphicFramePr>
          <p:cNvPr id="156675" name="Object 3"/>
          <p:cNvGraphicFramePr>
            <a:graphicFrameLocks noChangeAspect="1"/>
          </p:cNvGraphicFramePr>
          <p:nvPr/>
        </p:nvGraphicFramePr>
        <p:xfrm>
          <a:off x="971550" y="1412875"/>
          <a:ext cx="7239000" cy="2217738"/>
        </p:xfrm>
        <a:graphic>
          <a:graphicData uri="http://schemas.openxmlformats.org/presentationml/2006/ole">
            <p:oleObj spid="_x0000_s476162" name="公式" r:id="rId3" imgW="2247900" imgH="711200" progId="Equation.3">
              <p:embed/>
            </p:oleObj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28800" y="4114800"/>
            <a:ext cx="7086600" cy="2286000"/>
            <a:chOff x="932" y="2688"/>
            <a:chExt cx="4540" cy="1488"/>
          </a:xfrm>
        </p:grpSpPr>
        <p:graphicFrame>
          <p:nvGraphicFramePr>
            <p:cNvPr id="43017" name="Object 5"/>
            <p:cNvGraphicFramePr>
              <a:graphicFrameLocks noChangeAspect="1"/>
            </p:cNvGraphicFramePr>
            <p:nvPr/>
          </p:nvGraphicFramePr>
          <p:xfrm>
            <a:off x="932" y="2688"/>
            <a:ext cx="2424" cy="1488"/>
          </p:xfrm>
          <a:graphic>
            <a:graphicData uri="http://schemas.openxmlformats.org/presentationml/2006/ole">
              <p:oleObj spid="_x0000_s476163" name="公式" r:id="rId4" imgW="1358310" imgH="710891" progId="Equation.3">
                <p:embed/>
              </p:oleObj>
            </a:graphicData>
          </a:graphic>
        </p:graphicFrame>
        <p:sp>
          <p:nvSpPr>
            <p:cNvPr id="43018" name="Text Box 6"/>
            <p:cNvSpPr txBox="1">
              <a:spLocks noChangeArrowheads="1"/>
            </p:cNvSpPr>
            <p:nvPr/>
          </p:nvSpPr>
          <p:spPr bwMode="auto">
            <a:xfrm>
              <a:off x="3456" y="3312"/>
              <a:ext cx="2016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i="1">
                  <a:latin typeface="Times New Roman" pitchFamily="18" charset="0"/>
                  <a:ea typeface="黑体" pitchFamily="49" charset="-122"/>
                  <a:sym typeface="Symbol" pitchFamily="18" charset="2"/>
                </a:rPr>
                <a:t></a:t>
              </a:r>
              <a:r>
                <a:rPr kumimoji="1" lang="zh-CN" altLang="en-US" sz="2800" b="1" i="1">
                  <a:latin typeface="Times New Roman" pitchFamily="18" charset="0"/>
                  <a:ea typeface="黑体" pitchFamily="49" charset="-122"/>
                  <a:sym typeface="Symbol" pitchFamily="18" charset="2"/>
                </a:rPr>
                <a:t> </a:t>
              </a:r>
              <a:r>
                <a:rPr kumimoji="1" lang="zh-CN" altLang="en-US" sz="2800" b="1">
                  <a:latin typeface="Times New Roman" pitchFamily="18" charset="0"/>
                  <a:ea typeface="黑体" pitchFamily="49" charset="-122"/>
                  <a:sym typeface="Symbol" pitchFamily="18" charset="2"/>
                </a:rPr>
                <a:t>为常数</a:t>
              </a:r>
              <a:r>
                <a:rPr kumimoji="1" lang="en-US" altLang="zh-CN" sz="2800" b="1">
                  <a:latin typeface="Times New Roman" pitchFamily="18" charset="0"/>
                  <a:ea typeface="黑体" pitchFamily="49" charset="-122"/>
                  <a:sym typeface="Symbol" pitchFamily="18" charset="2"/>
                </a:rPr>
                <a:t>,</a:t>
              </a:r>
              <a:r>
                <a:rPr kumimoji="1" lang="zh-CN" altLang="en-US" sz="2800" b="1">
                  <a:latin typeface="Times New Roman" pitchFamily="18" charset="0"/>
                  <a:ea typeface="黑体" pitchFamily="49" charset="-122"/>
                  <a:sym typeface="Symbol" pitchFamily="18" charset="2"/>
                </a:rPr>
                <a:t>那么</a:t>
              </a:r>
              <a:endParaRPr kumimoji="1" lang="zh-CN" altLang="en-US" sz="2800" b="1">
                <a:latin typeface="Times New Roman" pitchFamily="18" charset="0"/>
                <a:ea typeface="黑体" pitchFamily="49" charset="-122"/>
              </a:endParaRPr>
            </a:p>
          </p:txBody>
        </p:sp>
      </p:grpSp>
      <p:sp>
        <p:nvSpPr>
          <p:cNvPr id="156679" name="Rectangle 7"/>
          <p:cNvSpPr>
            <a:spLocks noChangeArrowheads="1"/>
          </p:cNvSpPr>
          <p:nvPr/>
        </p:nvSpPr>
        <p:spPr bwMode="auto">
          <a:xfrm>
            <a:off x="611188" y="3573463"/>
            <a:ext cx="2819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 b="1"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2.    </a:t>
            </a:r>
            <a:r>
              <a:rPr kumimoji="1"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数乘运算</a:t>
            </a:r>
          </a:p>
        </p:txBody>
      </p:sp>
      <p:sp>
        <p:nvSpPr>
          <p:cNvPr id="156680" name="Rectangle 8"/>
          <p:cNvSpPr>
            <a:spLocks noChangeArrowheads="1"/>
          </p:cNvSpPr>
          <p:nvPr/>
        </p:nvSpPr>
        <p:spPr bwMode="auto">
          <a:xfrm>
            <a:off x="1362075" y="4945063"/>
            <a:ext cx="5429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黑体" pitchFamily="49" charset="-122"/>
              </a:rPr>
              <a:t>设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6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6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6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4" grpId="0" build="p" autoUpdateAnimBg="0"/>
      <p:bldP spid="156679" grpId="0" build="p" autoUpdateAnimBg="0"/>
      <p:bldP spid="156680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6616700" y="6243638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fld id="{CE4FF7A8-F264-44AB-918F-ED78C5B4B994}" type="slidenum">
              <a:rPr lang="zh-CN" altLang="en-US"/>
              <a:pPr>
                <a:defRPr/>
              </a:pPr>
              <a:t>8</a:t>
            </a:fld>
            <a:endParaRPr lang="en-US" altLang="zh-CN"/>
          </a:p>
        </p:txBody>
      </p:sp>
      <p:graphicFrame>
        <p:nvGraphicFramePr>
          <p:cNvPr id="157698" name="Object 2"/>
          <p:cNvGraphicFramePr>
            <a:graphicFrameLocks noChangeAspect="1"/>
          </p:cNvGraphicFramePr>
          <p:nvPr/>
        </p:nvGraphicFramePr>
        <p:xfrm>
          <a:off x="1547813" y="692150"/>
          <a:ext cx="5421312" cy="2209800"/>
        </p:xfrm>
        <a:graphic>
          <a:graphicData uri="http://schemas.openxmlformats.org/presentationml/2006/ole">
            <p:oleObj spid="_x0000_s477186" name="Equation" r:id="rId3" imgW="1497950" imgH="710891" progId="Equation.3">
              <p:embed/>
            </p:oleObj>
          </a:graphicData>
        </a:graphic>
      </p:graphicFrame>
      <p:graphicFrame>
        <p:nvGraphicFramePr>
          <p:cNvPr id="157699" name="Object 3"/>
          <p:cNvGraphicFramePr>
            <a:graphicFrameLocks noChangeAspect="1"/>
          </p:cNvGraphicFramePr>
          <p:nvPr/>
        </p:nvGraphicFramePr>
        <p:xfrm>
          <a:off x="1050925" y="4267200"/>
          <a:ext cx="7407275" cy="2133600"/>
        </p:xfrm>
        <a:graphic>
          <a:graphicData uri="http://schemas.openxmlformats.org/presentationml/2006/ole">
            <p:oleObj spid="_x0000_s477187" name="公式" r:id="rId4" imgW="2616200" imgH="711200" progId="Equation.3">
              <p:embed/>
            </p:oleObj>
          </a:graphicData>
        </a:graphic>
      </p:graphicFrame>
      <p:sp>
        <p:nvSpPr>
          <p:cNvPr id="157700" name="Rectangle 4"/>
          <p:cNvSpPr>
            <a:spLocks noChangeArrowheads="1"/>
          </p:cNvSpPr>
          <p:nvPr/>
        </p:nvSpPr>
        <p:spPr bwMode="auto">
          <a:xfrm>
            <a:off x="1331913" y="2852738"/>
            <a:ext cx="47450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800" b="1"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3.    </a:t>
            </a:r>
            <a:r>
              <a:rPr kumimoji="1"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分块矩阵的乘法运算</a:t>
            </a:r>
            <a:r>
              <a:rPr kumimoji="1" lang="zh-CN" altLang="en-US" sz="2800" b="1">
                <a:latin typeface="Times New Roman" pitchFamily="18" charset="0"/>
                <a:ea typeface="黑体" pitchFamily="49" charset="-122"/>
              </a:rPr>
              <a:t> </a:t>
            </a:r>
          </a:p>
        </p:txBody>
      </p:sp>
      <p:sp>
        <p:nvSpPr>
          <p:cNvPr id="157701" name="Rectangle 5"/>
          <p:cNvSpPr>
            <a:spLocks noChangeArrowheads="1"/>
          </p:cNvSpPr>
          <p:nvPr/>
        </p:nvSpPr>
        <p:spPr bwMode="auto">
          <a:xfrm>
            <a:off x="1371600" y="3581400"/>
            <a:ext cx="6629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  <a:ea typeface="黑体" pitchFamily="49" charset="-122"/>
              </a:rPr>
              <a:t>设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</a:rPr>
              <a:t>A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zh-CN" altLang="en-US" sz="2800" b="1">
                <a:latin typeface="Times New Roman" pitchFamily="18" charset="0"/>
                <a:ea typeface="黑体" pitchFamily="49" charset="-122"/>
              </a:rPr>
              <a:t>为 </a:t>
            </a:r>
            <a:r>
              <a:rPr kumimoji="1" lang="en-US" altLang="zh-CN" sz="2800" i="1">
                <a:latin typeface="Times New Roman" pitchFamily="18" charset="0"/>
                <a:ea typeface="黑体" pitchFamily="49" charset="-122"/>
              </a:rPr>
              <a:t>m</a:t>
            </a:r>
            <a:r>
              <a:rPr kumimoji="1" lang="en-US" altLang="zh-CN" sz="2400" b="1">
                <a:latin typeface="Times New Roman" pitchFamily="18" charset="0"/>
                <a:ea typeface="黑体" pitchFamily="49" charset="-122"/>
              </a:rPr>
              <a:t>×</a:t>
            </a:r>
            <a:r>
              <a:rPr kumimoji="1" lang="en-US" altLang="zh-CN" sz="2800" i="1">
                <a:latin typeface="Times New Roman" pitchFamily="18" charset="0"/>
                <a:ea typeface="黑体" pitchFamily="49" charset="-122"/>
              </a:rPr>
              <a:t>l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zh-CN" altLang="en-US" sz="2800" b="1">
                <a:latin typeface="Times New Roman" pitchFamily="18" charset="0"/>
                <a:ea typeface="黑体" pitchFamily="49" charset="-122"/>
              </a:rPr>
              <a:t>矩阵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,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</a:rPr>
              <a:t>B</a:t>
            </a:r>
            <a:r>
              <a:rPr kumimoji="1" lang="zh-CN" altLang="en-US" sz="2800" b="1">
                <a:latin typeface="Times New Roman" pitchFamily="18" charset="0"/>
                <a:ea typeface="黑体" pitchFamily="49" charset="-122"/>
              </a:rPr>
              <a:t>为</a:t>
            </a:r>
            <a:r>
              <a:rPr kumimoji="1" lang="zh-CN" altLang="en-US" sz="2800" b="1" i="1"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en-US" altLang="zh-CN" sz="2800" i="1">
                <a:latin typeface="Times New Roman" pitchFamily="18" charset="0"/>
                <a:ea typeface="黑体" pitchFamily="49" charset="-122"/>
              </a:rPr>
              <a:t>l</a:t>
            </a:r>
            <a:r>
              <a:rPr kumimoji="1" lang="en-US" altLang="zh-CN" sz="2400" b="1">
                <a:latin typeface="Times New Roman" pitchFamily="18" charset="0"/>
                <a:ea typeface="黑体" pitchFamily="49" charset="-122"/>
              </a:rPr>
              <a:t>×</a:t>
            </a:r>
            <a:r>
              <a:rPr kumimoji="1" lang="en-US" altLang="zh-CN" sz="2800" i="1">
                <a:latin typeface="Times New Roman" pitchFamily="18" charset="0"/>
                <a:ea typeface="黑体" pitchFamily="49" charset="-122"/>
              </a:rPr>
              <a:t>n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zh-CN" altLang="en-US" sz="2800" b="1">
                <a:latin typeface="Times New Roman" pitchFamily="18" charset="0"/>
                <a:ea typeface="黑体" pitchFamily="49" charset="-122"/>
              </a:rPr>
              <a:t>矩阵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, </a:t>
            </a:r>
            <a:r>
              <a:rPr kumimoji="1" lang="zh-CN" altLang="en-US" sz="2800" b="1">
                <a:latin typeface="Times New Roman" pitchFamily="18" charset="0"/>
                <a:ea typeface="黑体" pitchFamily="49" charset="-122"/>
              </a:rPr>
              <a:t>分块成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7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7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0" grpId="0" build="p" autoUpdateAnimBg="0"/>
      <p:bldP spid="157701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6616700" y="6243638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fld id="{5EBC735F-B9AF-45AE-8857-F203DF0B2EBD}" type="slidenum">
              <a:rPr lang="zh-CN" altLang="en-US"/>
              <a:pPr>
                <a:defRPr/>
              </a:pPr>
              <a:t>9</a:t>
            </a:fld>
            <a:endParaRPr lang="en-US" altLang="zh-CN"/>
          </a:p>
        </p:txBody>
      </p:sp>
      <p:graphicFrame>
        <p:nvGraphicFramePr>
          <p:cNvPr id="158722" name="Object 2"/>
          <p:cNvGraphicFramePr>
            <a:graphicFrameLocks noChangeAspect="1"/>
          </p:cNvGraphicFramePr>
          <p:nvPr/>
        </p:nvGraphicFramePr>
        <p:xfrm>
          <a:off x="1931988" y="1981200"/>
          <a:ext cx="6069012" cy="2352675"/>
        </p:xfrm>
        <a:graphic>
          <a:graphicData uri="http://schemas.openxmlformats.org/presentationml/2006/ole">
            <p:oleObj spid="_x0000_s478210" name="公式" r:id="rId3" imgW="1435100" imgH="711200" progId="Equation.3">
              <p:embed/>
            </p:oleObj>
          </a:graphicData>
        </a:graphic>
      </p:graphicFrame>
      <p:sp>
        <p:nvSpPr>
          <p:cNvPr id="158723" name="Text Box 3"/>
          <p:cNvSpPr txBox="1">
            <a:spLocks noChangeArrowheads="1"/>
          </p:cNvSpPr>
          <p:nvPr/>
        </p:nvSpPr>
        <p:spPr bwMode="auto">
          <a:xfrm>
            <a:off x="838200" y="4724400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黑体" pitchFamily="49" charset="-122"/>
              </a:rPr>
              <a:t>其中</a:t>
            </a:r>
          </a:p>
        </p:txBody>
      </p:sp>
      <p:graphicFrame>
        <p:nvGraphicFramePr>
          <p:cNvPr id="158724" name="Object 4"/>
          <p:cNvGraphicFramePr>
            <a:graphicFrameLocks noChangeAspect="1"/>
          </p:cNvGraphicFramePr>
          <p:nvPr/>
        </p:nvGraphicFramePr>
        <p:xfrm>
          <a:off x="1747838" y="4419600"/>
          <a:ext cx="6938962" cy="1371600"/>
        </p:xfrm>
        <a:graphic>
          <a:graphicData uri="http://schemas.openxmlformats.org/presentationml/2006/ole">
            <p:oleObj spid="_x0000_s478211" name="公式" r:id="rId4" imgW="2400300" imgH="431800" progId="Equation.3">
              <p:embed/>
            </p:oleObj>
          </a:graphicData>
        </a:graphic>
      </p:graphicFrame>
      <p:sp>
        <p:nvSpPr>
          <p:cNvPr id="158725" name="Rectangle 5"/>
          <p:cNvSpPr>
            <a:spLocks noChangeArrowheads="1"/>
          </p:cNvSpPr>
          <p:nvPr/>
        </p:nvSpPr>
        <p:spPr bwMode="auto">
          <a:xfrm>
            <a:off x="900113" y="836613"/>
            <a:ext cx="7620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黑体" pitchFamily="49" charset="-122"/>
              </a:rPr>
              <a:t>其中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</a:rPr>
              <a:t>A</a:t>
            </a:r>
            <a:r>
              <a:rPr kumimoji="1" lang="en-US" altLang="zh-CN" sz="2800" i="1" baseline="-25000">
                <a:latin typeface="Times New Roman" pitchFamily="18" charset="0"/>
                <a:ea typeface="黑体" pitchFamily="49" charset="-122"/>
              </a:rPr>
              <a:t>i</a:t>
            </a:r>
            <a:r>
              <a:rPr kumimoji="1" lang="en-US" altLang="zh-CN" sz="2800" b="1" baseline="-25000">
                <a:latin typeface="Times New Roman" pitchFamily="18" charset="0"/>
                <a:ea typeface="黑体" pitchFamily="49" charset="-122"/>
              </a:rPr>
              <a:t>1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 ,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</a:rPr>
              <a:t>A</a:t>
            </a:r>
            <a:r>
              <a:rPr kumimoji="1" lang="en-US" altLang="zh-CN" sz="2800" i="1" baseline="-25000">
                <a:latin typeface="Times New Roman" pitchFamily="18" charset="0"/>
                <a:ea typeface="黑体" pitchFamily="49" charset="-122"/>
              </a:rPr>
              <a:t>i</a:t>
            </a:r>
            <a:r>
              <a:rPr kumimoji="1" lang="en-US" altLang="zh-CN" sz="2800" b="1" baseline="-25000"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 , </a:t>
            </a:r>
            <a:r>
              <a:rPr kumimoji="1" lang="en-US" altLang="zh-CN" sz="2800" b="1">
                <a:latin typeface="Times New Roman" pitchFamily="18" charset="0"/>
                <a:ea typeface="宋体" charset="-122"/>
                <a:cs typeface="Times New Roman" pitchFamily="18" charset="0"/>
              </a:rPr>
              <a:t>···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 ,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</a:rPr>
              <a:t>A</a:t>
            </a:r>
            <a:r>
              <a:rPr kumimoji="1" lang="en-US" altLang="zh-CN" sz="2800" i="1" baseline="-25000">
                <a:latin typeface="Times New Roman" pitchFamily="18" charset="0"/>
                <a:ea typeface="黑体" pitchFamily="49" charset="-122"/>
              </a:rPr>
              <a:t>it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zh-CN" altLang="en-US" sz="2800" b="1">
                <a:latin typeface="Times New Roman" pitchFamily="18" charset="0"/>
                <a:ea typeface="黑体" pitchFamily="49" charset="-122"/>
              </a:rPr>
              <a:t>的列数分别等于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</a:rPr>
              <a:t>B</a:t>
            </a:r>
            <a:r>
              <a:rPr kumimoji="1" lang="en-US" altLang="zh-CN" sz="2800" b="1" baseline="-25000">
                <a:latin typeface="Times New Roman" pitchFamily="18" charset="0"/>
                <a:ea typeface="黑体" pitchFamily="49" charset="-122"/>
              </a:rPr>
              <a:t>1</a:t>
            </a:r>
            <a:r>
              <a:rPr kumimoji="1" lang="en-US" altLang="zh-CN" sz="2800" i="1" baseline="-25000">
                <a:latin typeface="Times New Roman" pitchFamily="18" charset="0"/>
                <a:ea typeface="黑体" pitchFamily="49" charset="-122"/>
              </a:rPr>
              <a:t>j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 ,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</a:rPr>
              <a:t>B</a:t>
            </a:r>
            <a:r>
              <a:rPr kumimoji="1" lang="en-US" altLang="zh-CN" sz="2800" b="1" baseline="-25000"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en-US" altLang="zh-CN" sz="2800" i="1" baseline="-25000">
                <a:latin typeface="Times New Roman" pitchFamily="18" charset="0"/>
                <a:ea typeface="黑体" pitchFamily="49" charset="-122"/>
              </a:rPr>
              <a:t>j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 , </a:t>
            </a:r>
          </a:p>
        </p:txBody>
      </p:sp>
      <p:sp>
        <p:nvSpPr>
          <p:cNvPr id="158726" name="Rectangle 6"/>
          <p:cNvSpPr>
            <a:spLocks noChangeArrowheads="1"/>
          </p:cNvSpPr>
          <p:nvPr/>
        </p:nvSpPr>
        <p:spPr bwMode="auto">
          <a:xfrm>
            <a:off x="827088" y="1557338"/>
            <a:ext cx="3276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ea typeface="宋体" charset="-122"/>
                <a:cs typeface="Times New Roman" pitchFamily="18" charset="0"/>
              </a:rPr>
              <a:t>···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,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B</a:t>
            </a:r>
            <a:r>
              <a:rPr kumimoji="1" lang="en-US" altLang="zh-CN" sz="2800" i="1" baseline="-250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tj</a:t>
            </a:r>
            <a:r>
              <a:rPr kumimoji="1" lang="en-US" altLang="zh-CN" sz="2800" b="1" i="1" baseline="-250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kumimoji="1" lang="zh-CN" altLang="en-US" sz="28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的行数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, </a:t>
            </a:r>
            <a:r>
              <a:rPr kumimoji="1" lang="zh-CN" altLang="en-US" sz="28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那么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8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8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build="p" autoUpdateAnimBg="0" advAuto="0"/>
      <p:bldP spid="158725" grpId="0" build="p" autoUpdateAnimBg="0"/>
      <p:bldP spid="158726" grpId="0" build="p" autoUpdateAnimBg="0" advAuto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default">
  <a:themeElements>
    <a:clrScheme name="default 10">
      <a:dk1>
        <a:srgbClr val="000000"/>
      </a:dk1>
      <a:lt1>
        <a:srgbClr val="FFFFFF"/>
      </a:lt1>
      <a:dk2>
        <a:srgbClr val="000000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0000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default">
      <a:majorFont>
        <a:latin typeface="隶书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000000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0000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70</TotalTime>
  <Words>569</Words>
  <Application>WPS 演示</Application>
  <PresentationFormat>全屏显示(4:3)</PresentationFormat>
  <Paragraphs>108</Paragraphs>
  <Slides>23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4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Office 主题</vt:lpstr>
      <vt:lpstr>1_Office 主题</vt:lpstr>
      <vt:lpstr>2_Office 主题</vt:lpstr>
      <vt:lpstr>default</vt:lpstr>
      <vt:lpstr>公式</vt:lpstr>
      <vt:lpstr>Equation</vt:lpstr>
      <vt:lpstr>Microsoft 公式 3.0</vt:lpstr>
      <vt:lpstr>MathType 6.0 Equation</vt:lpstr>
      <vt:lpstr>第四节  分块矩 阵</vt:lpstr>
      <vt:lpstr>一 、矩阵的分块</vt:lpstr>
      <vt:lpstr>一 、矩阵的分块</vt:lpstr>
      <vt:lpstr>二、分块矩阵的计算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</vt:vector>
  </TitlesOfParts>
  <Company>peng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zjh</dc:creator>
  <cp:lastModifiedBy>微软用户</cp:lastModifiedBy>
  <cp:revision>626</cp:revision>
  <dcterms:created xsi:type="dcterms:W3CDTF">2008-08-27T03:30:00Z</dcterms:created>
  <dcterms:modified xsi:type="dcterms:W3CDTF">2021-03-30T06:19:00Z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CCEE810DD6644B78ADD562B76AB8E148</vt:lpwstr>
  </property>
  <property fmtid="{D5CDD505-2E9C-101B-9397-08002B2CF9AE}" pid="3" name="KSOProductBuildVer">
    <vt:lpwstr>2052-11.1.0.10356</vt:lpwstr>
  </property>
</Properties>
</file>