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5" r:id="rId3"/>
  </p:sldMasterIdLst>
  <p:notesMasterIdLst>
    <p:notesMasterId r:id="rId63"/>
  </p:notesMasterIdLst>
  <p:sldIdLst>
    <p:sldId id="578" r:id="rId4"/>
    <p:sldId id="519" r:id="rId5"/>
    <p:sldId id="497" r:id="rId6"/>
    <p:sldId id="498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636" r:id="rId17"/>
    <p:sldId id="637" r:id="rId18"/>
    <p:sldId id="510" r:id="rId19"/>
    <p:sldId id="511" r:id="rId20"/>
    <p:sldId id="513" r:id="rId21"/>
    <p:sldId id="514" r:id="rId22"/>
    <p:sldId id="515" r:id="rId23"/>
    <p:sldId id="499" r:id="rId24"/>
    <p:sldId id="500" r:id="rId25"/>
    <p:sldId id="520" r:id="rId26"/>
    <p:sldId id="521" r:id="rId27"/>
    <p:sldId id="522" r:id="rId28"/>
    <p:sldId id="585" r:id="rId29"/>
    <p:sldId id="584" r:id="rId30"/>
    <p:sldId id="582" r:id="rId31"/>
    <p:sldId id="581" r:id="rId32"/>
    <p:sldId id="583" r:id="rId33"/>
    <p:sldId id="586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33" r:id="rId45"/>
    <p:sldId id="534" r:id="rId46"/>
    <p:sldId id="590" r:id="rId47"/>
    <p:sldId id="535" r:id="rId48"/>
    <p:sldId id="536" r:id="rId49"/>
    <p:sldId id="537" r:id="rId50"/>
    <p:sldId id="538" r:id="rId51"/>
    <p:sldId id="539" r:id="rId52"/>
    <p:sldId id="517" r:id="rId53"/>
    <p:sldId id="540" r:id="rId54"/>
    <p:sldId id="544" r:id="rId55"/>
    <p:sldId id="545" r:id="rId56"/>
    <p:sldId id="587" r:id="rId57"/>
    <p:sldId id="546" r:id="rId58"/>
    <p:sldId id="639" r:id="rId59"/>
    <p:sldId id="640" r:id="rId60"/>
    <p:sldId id="641" r:id="rId61"/>
    <p:sldId id="642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CC"/>
    <a:srgbClr val="56BE4E"/>
    <a:srgbClr val="D01025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5" autoAdjust="0"/>
    <p:restoredTop sz="94683" autoAdjust="0"/>
  </p:normalViewPr>
  <p:slideViewPr>
    <p:cSldViewPr>
      <p:cViewPr varScale="1">
        <p:scale>
          <a:sx n="83" d="100"/>
          <a:sy n="83" d="100"/>
        </p:scale>
        <p:origin x="-1590" y="-96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5" Type="http://schemas.openxmlformats.org/officeDocument/2006/relationships/image" Target="../media/image44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88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102.wmf"/><Relationship Id="rId4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31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65.wmf"/><Relationship Id="rId1" Type="http://schemas.openxmlformats.org/officeDocument/2006/relationships/image" Target="../media/image182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59CCF2-7CB8-49C1-8B3C-C4352F517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01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grpSp>
        <p:nvGrpSpPr>
          <p:cNvPr id="3" name="组合 24"/>
          <p:cNvGrpSpPr/>
          <p:nvPr userDrawn="1"/>
        </p:nvGrpSpPr>
        <p:grpSpPr>
          <a:xfrm>
            <a:off x="0" y="158982"/>
            <a:ext cx="9001127" cy="744942"/>
            <a:chOff x="0" y="158982"/>
            <a:chExt cx="9001127" cy="744942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0" y="158982"/>
              <a:ext cx="9001127" cy="744942"/>
              <a:chOff x="0" y="66370"/>
              <a:chExt cx="9163025" cy="564610"/>
            </a:xfrm>
          </p:grpSpPr>
          <p:sp>
            <p:nvSpPr>
              <p:cNvPr id="28" name="矩形 27"/>
              <p:cNvSpPr>
                <a:spLocks noChangeArrowheads="1"/>
              </p:cNvSpPr>
              <p:nvPr/>
            </p:nvSpPr>
            <p:spPr bwMode="auto">
              <a:xfrm flipH="1">
                <a:off x="9097938" y="66370"/>
                <a:ext cx="65087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solidFill>
                  <a:srgbClr val="D01017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矩形 4"/>
              <p:cNvSpPr>
                <a:spLocks noChangeArrowheads="1"/>
              </p:cNvSpPr>
              <p:nvPr/>
            </p:nvSpPr>
            <p:spPr bwMode="auto">
              <a:xfrm>
                <a:off x="0" y="66370"/>
                <a:ext cx="425450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 dirty="0">
                  <a:solidFill>
                    <a:srgbClr val="FFFF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27" name="Picture 2" descr="C:\Users\PLH\Desktop\校徽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273" y="214290"/>
              <a:ext cx="674703" cy="648000"/>
            </a:xfrm>
            <a:prstGeom prst="rect">
              <a:avLst/>
            </a:prstGeom>
            <a:noFill/>
          </p:spPr>
        </p:pic>
      </p:grpSp>
      <p:sp>
        <p:nvSpPr>
          <p:cNvPr id="33" name="矩形 8"/>
          <p:cNvSpPr>
            <a:spLocks noChangeArrowheads="1"/>
          </p:cNvSpPr>
          <p:nvPr userDrawn="1"/>
        </p:nvSpPr>
        <p:spPr bwMode="auto">
          <a:xfrm flipH="1">
            <a:off x="0" y="4975140"/>
            <a:ext cx="1598613" cy="1311275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 userDrawn="1"/>
        </p:nvSpPr>
        <p:spPr bwMode="auto">
          <a:xfrm flipH="1">
            <a:off x="3225600" y="4975140"/>
            <a:ext cx="1600200" cy="1311275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 userDrawn="1"/>
        </p:nvSpPr>
        <p:spPr bwMode="auto">
          <a:xfrm flipH="1">
            <a:off x="6445250" y="4967202"/>
            <a:ext cx="307975" cy="1304925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6" name="Picture 2" descr="C:\Users\PLH\Desktop\爱晚亭.jpg"/>
          <p:cNvPicPr>
            <a:picLocks noChangeAspect="1" noChangeArrowheads="1"/>
          </p:cNvPicPr>
          <p:nvPr userDrawn="1"/>
        </p:nvPicPr>
        <p:blipFill>
          <a:blip r:embed="rId3" cstate="print"/>
          <a:srcRect l="13417" r="6048" b="5714"/>
          <a:stretch>
            <a:fillRect/>
          </a:stretch>
        </p:blipFill>
        <p:spPr bwMode="auto">
          <a:xfrm>
            <a:off x="1612800" y="4976014"/>
            <a:ext cx="1598967" cy="1310400"/>
          </a:xfrm>
          <a:prstGeom prst="rect">
            <a:avLst/>
          </a:prstGeom>
          <a:noFill/>
        </p:spPr>
      </p:pic>
      <p:sp>
        <p:nvSpPr>
          <p:cNvPr id="37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00206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8" name="Picture 2" descr="G:\BaiduYunDownload\90_课程讲义\01_岳麓书院.jpg"/>
          <p:cNvPicPr>
            <a:picLocks noChangeAspect="1" noChangeArrowheads="1"/>
          </p:cNvPicPr>
          <p:nvPr userDrawn="1"/>
        </p:nvPicPr>
        <p:blipFill>
          <a:blip r:embed="rId4" cstate="print"/>
          <a:srcRect l="17553" t="10000" r="12234"/>
          <a:stretch>
            <a:fillRect/>
          </a:stretch>
        </p:blipFill>
        <p:spPr bwMode="auto">
          <a:xfrm>
            <a:off x="4834800" y="4976120"/>
            <a:ext cx="1601612" cy="1310400"/>
          </a:xfrm>
          <a:prstGeom prst="rect">
            <a:avLst/>
          </a:prstGeom>
          <a:noFill/>
        </p:spPr>
      </p:pic>
      <p:pic>
        <p:nvPicPr>
          <p:cNvPr id="39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5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41" name="TextBox 5"/>
          <p:cNvSpPr>
            <a:spLocks noChangeArrowheads="1"/>
          </p:cNvSpPr>
          <p:nvPr userDrawn="1"/>
        </p:nvSpPr>
        <p:spPr bwMode="auto">
          <a:xfrm>
            <a:off x="2428860" y="3571876"/>
            <a:ext cx="38766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BEA6"/>
                </a:solidFill>
                <a:latin typeface="黑体" panose="02010609060101010101" pitchFamily="49" charset="-122"/>
                <a:ea typeface="方正细圆简体"/>
              </a:rPr>
              <a:t>主讲老师：周金华</a:t>
            </a:r>
            <a:endParaRPr lang="zh-CN" altLang="en-US" sz="2000" b="1" dirty="0">
              <a:solidFill>
                <a:srgbClr val="78BEA6"/>
              </a:solidFill>
              <a:latin typeface="黑体" panose="02010609060101010101" pitchFamily="49" charset="-122"/>
              <a:ea typeface="方正细圆简体"/>
            </a:endParaRPr>
          </a:p>
        </p:txBody>
      </p:sp>
      <p:sp>
        <p:nvSpPr>
          <p:cNvPr id="4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173600" y="572400"/>
            <a:ext cx="1800000" cy="338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641600" y="2358000"/>
            <a:ext cx="5328000" cy="132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课程名样式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53" y="144000"/>
            <a:ext cx="562253" cy="540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1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8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784850" cy="7651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456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93947-0BC1-404A-8B4F-7D6A44722E7C}" type="datetime1">
              <a:rPr lang="zh-CN" altLang="en-US"/>
              <a:pPr>
                <a:defRPr/>
              </a:pPr>
              <a:t>2021/3/25 Thursday</a:t>
            </a:fld>
            <a:endParaRPr lang="en-US" altLang="zh-CN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5F2DD-BBE4-406D-95F7-504D985751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dt" sz="half" idx="10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58602-113C-4189-9DAB-F113F3D43BDA}" type="datetime1">
              <a:rPr lang="zh-CN" altLang="en-US"/>
              <a:pPr>
                <a:defRPr/>
              </a:pPr>
              <a:t>2021/3/25 Thursday</a:t>
            </a:fld>
            <a:endParaRPr lang="en-US" altLang="zh-CN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CE05A-4F5D-4982-90FB-95F23283A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-7938" y="1285860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流程图: 联系 15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18" name="圆柱形 17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21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b="15738"/>
          <a:stretch>
            <a:fillRect/>
          </a:stretch>
        </p:blipFill>
        <p:spPr bwMode="auto">
          <a:xfrm>
            <a:off x="0" y="0"/>
            <a:ext cx="9144000" cy="51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4576763" y="1857364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95788" y="2041514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80113" y="2954327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003800" y="2005002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</a:p>
        </p:txBody>
      </p:sp>
      <p:sp>
        <p:nvSpPr>
          <p:cNvPr id="13" name="流程图: 联系 12"/>
          <p:cNvSpPr/>
          <p:nvPr userDrawn="1"/>
        </p:nvSpPr>
        <p:spPr>
          <a:xfrm>
            <a:off x="5451475" y="2862252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2879714"/>
            <a:ext cx="234950" cy="427038"/>
            <a:chOff x="3246120" y="2316163"/>
            <a:chExt cx="598298" cy="1094549"/>
          </a:xfrm>
        </p:grpSpPr>
        <p:sp>
          <p:nvSpPr>
            <p:cNvPr id="15" name="圆柱形 14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8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64"/>
          <p:cNvGrpSpPr/>
          <p:nvPr userDrawn="1"/>
        </p:nvGrpSpPr>
        <p:grpSpPr>
          <a:xfrm>
            <a:off x="1169986" y="1285860"/>
            <a:ext cx="3187700" cy="4433887"/>
            <a:chOff x="511599" y="1230313"/>
            <a:chExt cx="3187700" cy="4433887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 flipV="1">
              <a:off x="511599" y="5491163"/>
              <a:ext cx="2613025" cy="1730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eaLnBrk="1" hangingPunct="1">
                <a:buFontTx/>
                <a:buNone/>
              </a:pPr>
              <a:endParaRPr lang="zh-CN" altLang="zh-CN"/>
            </a:p>
          </p:txBody>
        </p:sp>
        <p:grpSp>
          <p:nvGrpSpPr>
            <p:cNvPr id="10" name="Group 3"/>
            <p:cNvGrpSpPr/>
            <p:nvPr/>
          </p:nvGrpSpPr>
          <p:grpSpPr bwMode="auto">
            <a:xfrm rot="-1140000">
              <a:off x="1086274" y="1230313"/>
              <a:ext cx="2613025" cy="4038600"/>
              <a:chOff x="0" y="0"/>
              <a:chExt cx="3748" cy="579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0" y="273"/>
                <a:ext cx="3748" cy="5522"/>
              </a:xfrm>
              <a:prstGeom prst="rtTriangle">
                <a:avLst/>
              </a:prstGeom>
              <a:solidFill>
                <a:srgbClr val="A70F0F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 rot="10800000" flipH="1">
                <a:off x="0" y="0"/>
                <a:ext cx="3227" cy="5795"/>
              </a:xfrm>
              <a:prstGeom prst="rtTriangle">
                <a:avLst/>
              </a:prstGeom>
              <a:solidFill>
                <a:srgbClr val="EB3025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</p:grp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86274" y="2322513"/>
              <a:ext cx="1055688" cy="579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sz="3200" dirty="0">
                  <a:solidFill>
                    <a:schemeClr val="bg1"/>
                  </a:solidFill>
                  <a:ea typeface="黑体" panose="02010609060101010101" pitchFamily="49" charset="-122"/>
                </a:rPr>
                <a:t>目录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000100" y="2901950"/>
              <a:ext cx="1141862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zh-CN" sz="2000" dirty="0">
                  <a:solidFill>
                    <a:schemeClr val="bg1"/>
                  </a:solidFill>
                  <a:ea typeface="黑体" panose="02010609060101010101" pitchFamily="49" charset="-122"/>
                </a:rPr>
                <a:t>content</a:t>
              </a:r>
            </a:p>
          </p:txBody>
        </p:sp>
      </p:grp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356800" y="14292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D010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356800" y="48240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356800" y="3128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356800" y="22788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356800" y="3974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0" y="1000108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 smtClean="0">
                <a:solidFill>
                  <a:srgbClr val="FFFFFF"/>
                </a:solidFill>
                <a:latin typeface="+mn-lt"/>
                <a:ea typeface="+mn-ea"/>
              </a:rPr>
              <a:t>Have a rest!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课间休息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9" name="圆柱形 8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2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"/>
          <p:cNvSpPr>
            <a:spLocks noChangeArrowheads="1"/>
          </p:cNvSpPr>
          <p:nvPr userDrawn="1"/>
        </p:nvSpPr>
        <p:spPr bwMode="auto">
          <a:xfrm>
            <a:off x="8732859" y="357166"/>
            <a:ext cx="260350" cy="261938"/>
          </a:xfrm>
          <a:prstGeom prst="rect">
            <a:avLst/>
          </a:prstGeom>
          <a:solidFill>
            <a:srgbClr val="EDA20B">
              <a:alpha val="5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EDA20B"/>
              </a:solidFill>
            </a:endParaRPr>
          </a:p>
        </p:txBody>
      </p:sp>
      <p:sp>
        <p:nvSpPr>
          <p:cNvPr id="15" name="矩形 11"/>
          <p:cNvSpPr>
            <a:spLocks noChangeArrowheads="1"/>
          </p:cNvSpPr>
          <p:nvPr userDrawn="1"/>
        </p:nvSpPr>
        <p:spPr bwMode="auto">
          <a:xfrm>
            <a:off x="8369322" y="357166"/>
            <a:ext cx="260350" cy="261938"/>
          </a:xfrm>
          <a:prstGeom prst="rect">
            <a:avLst/>
          </a:prstGeom>
          <a:solidFill>
            <a:srgbClr val="A70F0F">
              <a:alpha val="7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12"/>
          <p:cNvSpPr>
            <a:spLocks noChangeArrowheads="1"/>
          </p:cNvSpPr>
          <p:nvPr userDrawn="1"/>
        </p:nvSpPr>
        <p:spPr bwMode="auto">
          <a:xfrm>
            <a:off x="8005784" y="357166"/>
            <a:ext cx="261938" cy="261938"/>
          </a:xfrm>
          <a:prstGeom prst="rect">
            <a:avLst/>
          </a:prstGeom>
          <a:solidFill>
            <a:srgbClr val="53C3B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矩形 13"/>
          <p:cNvSpPr>
            <a:spLocks noChangeArrowheads="1"/>
          </p:cNvSpPr>
          <p:nvPr userDrawn="1"/>
        </p:nvSpPr>
        <p:spPr bwMode="auto">
          <a:xfrm>
            <a:off x="7643834" y="357166"/>
            <a:ext cx="260350" cy="261938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" name="Text Box 49"/>
          <p:cNvSpPr txBox="1">
            <a:spLocks noChangeArrowheads="1"/>
          </p:cNvSpPr>
          <p:nvPr userDrawn="1"/>
        </p:nvSpPr>
        <p:spPr bwMode="auto">
          <a:xfrm>
            <a:off x="3203575" y="6581025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 userDrawn="1"/>
        </p:nvPicPr>
        <p:blipFill>
          <a:blip r:embed="rId2"/>
          <a:srcRect l="9993" t="5396" r="14771" b="6453"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4421199"/>
            <a:ext cx="9188450" cy="388938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57463" y="4092587"/>
            <a:ext cx="3871912" cy="105092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3173413" y="4283086"/>
            <a:ext cx="2789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grpSp>
        <p:nvGrpSpPr>
          <p:cNvPr id="2" name="组合 4"/>
          <p:cNvGrpSpPr/>
          <p:nvPr userDrawn="1"/>
        </p:nvGrpSpPr>
        <p:grpSpPr bwMode="auto">
          <a:xfrm>
            <a:off x="1643042" y="2071678"/>
            <a:ext cx="3038475" cy="2882900"/>
            <a:chOff x="0" y="0"/>
            <a:chExt cx="3036888" cy="2882900"/>
          </a:xfrm>
          <a:solidFill>
            <a:srgbClr val="E0E0E0">
              <a:alpha val="50000"/>
            </a:srgbClr>
          </a:solidFill>
        </p:grpSpPr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63613" y="0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599"/>
                <a:gd name="T167" fmla="*/ 309 w 309"/>
                <a:gd name="T168" fmla="*/ 599 h 59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2" name="Freeform 16"/>
            <p:cNvSpPr>
              <a:spLocks noEditPoints="1" noChangeArrowheads="1"/>
            </p:cNvSpPr>
            <p:nvPr/>
          </p:nvSpPr>
          <p:spPr bwMode="auto">
            <a:xfrm>
              <a:off x="1039813" y="15875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2"/>
                <a:gd name="T151" fmla="*/ 0 h 197"/>
                <a:gd name="T152" fmla="*/ 282 w 282"/>
                <a:gd name="T153" fmla="*/ 197 h 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3" name="Freeform 17"/>
            <p:cNvSpPr>
              <a:spLocks noChangeArrowheads="1"/>
            </p:cNvSpPr>
            <p:nvPr/>
          </p:nvSpPr>
          <p:spPr bwMode="auto">
            <a:xfrm>
              <a:off x="966788" y="381000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4"/>
                <a:gd name="T121" fmla="*/ 0 h 299"/>
                <a:gd name="T122" fmla="*/ 304 w 304"/>
                <a:gd name="T123" fmla="*/ 299 h 29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4" name="Freeform 18"/>
            <p:cNvSpPr>
              <a:spLocks noChangeArrowheads="1"/>
            </p:cNvSpPr>
            <p:nvPr/>
          </p:nvSpPr>
          <p:spPr bwMode="auto">
            <a:xfrm>
              <a:off x="1481138" y="804862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95"/>
                <a:gd name="T53" fmla="*/ 42 w 42"/>
                <a:gd name="T54" fmla="*/ 195 h 1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5" name="Freeform 19"/>
            <p:cNvSpPr>
              <a:spLocks noEditPoints="1" noChangeArrowheads="1"/>
            </p:cNvSpPr>
            <p:nvPr/>
          </p:nvSpPr>
          <p:spPr bwMode="auto">
            <a:xfrm>
              <a:off x="0" y="39687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0"/>
                <a:gd name="T145" fmla="*/ 0 h 709"/>
                <a:gd name="T146" fmla="*/ 330 w 330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6" name="Freeform 20"/>
            <p:cNvSpPr>
              <a:spLocks noEditPoints="1" noChangeArrowheads="1"/>
            </p:cNvSpPr>
            <p:nvPr/>
          </p:nvSpPr>
          <p:spPr bwMode="auto">
            <a:xfrm>
              <a:off x="141288" y="50800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7"/>
                <a:gd name="T133" fmla="*/ 0 h 318"/>
                <a:gd name="T134" fmla="*/ 287 w 287"/>
                <a:gd name="T135" fmla="*/ 318 h 3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7" name="Freeform 21"/>
            <p:cNvSpPr>
              <a:spLocks noEditPoints="1" noChangeArrowheads="1"/>
            </p:cNvSpPr>
            <p:nvPr/>
          </p:nvSpPr>
          <p:spPr bwMode="auto">
            <a:xfrm>
              <a:off x="4763" y="436562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8"/>
                <a:gd name="T154" fmla="*/ 0 h 338"/>
                <a:gd name="T155" fmla="*/ 328 w 328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8" name="Freeform 22"/>
            <p:cNvSpPr>
              <a:spLocks noChangeArrowheads="1"/>
            </p:cNvSpPr>
            <p:nvPr/>
          </p:nvSpPr>
          <p:spPr bwMode="auto">
            <a:xfrm>
              <a:off x="582613" y="957262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10"/>
                <a:gd name="T56" fmla="*/ 74 w 74"/>
                <a:gd name="T57" fmla="*/ 210 h 2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9" name="Freeform 23"/>
            <p:cNvSpPr>
              <a:spLocks noEditPoints="1" noChangeArrowheads="1"/>
            </p:cNvSpPr>
            <p:nvPr/>
          </p:nvSpPr>
          <p:spPr bwMode="auto">
            <a:xfrm>
              <a:off x="1858963" y="11112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4"/>
                <a:gd name="T181" fmla="*/ 0 h 704"/>
                <a:gd name="T182" fmla="*/ 294 w 294"/>
                <a:gd name="T183" fmla="*/ 704 h 7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0" name="Freeform 24"/>
            <p:cNvSpPr>
              <a:spLocks noEditPoints="1" noChangeArrowheads="1"/>
            </p:cNvSpPr>
            <p:nvPr/>
          </p:nvSpPr>
          <p:spPr bwMode="auto">
            <a:xfrm>
              <a:off x="1917701" y="15875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8"/>
                <a:gd name="T154" fmla="*/ 0 h 415"/>
                <a:gd name="T155" fmla="*/ 278 w 278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2095501" y="423862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3"/>
                <a:gd name="T172" fmla="*/ 0 h 376"/>
                <a:gd name="T173" fmla="*/ 213 w 213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2" name="Freeform 26"/>
            <p:cNvSpPr>
              <a:spLocks noChangeArrowheads="1"/>
            </p:cNvSpPr>
            <p:nvPr/>
          </p:nvSpPr>
          <p:spPr bwMode="auto">
            <a:xfrm>
              <a:off x="2232026" y="1211262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170"/>
                <a:gd name="T44" fmla="*/ 71 w 71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</p:grpSp>
      <p:sp>
        <p:nvSpPr>
          <p:cNvPr id="24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3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29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0100" y="1285860"/>
            <a:ext cx="55832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4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14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-32" y="1428736"/>
            <a:ext cx="4572000" cy="540000"/>
          </a:xfrm>
          <a:prstGeom prst="rect">
            <a:avLst/>
          </a:prstGeom>
          <a:solidFill>
            <a:srgbClr val="EDA20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72000" y="1440000"/>
            <a:ext cx="450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idx="10"/>
          </p:nvPr>
        </p:nvSpPr>
        <p:spPr>
          <a:xfrm>
            <a:off x="936000" y="31248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4" name="文本占位符 2"/>
          <p:cNvSpPr>
            <a:spLocks noGrp="1"/>
          </p:cNvSpPr>
          <p:nvPr>
            <p:ph type="body" idx="11"/>
          </p:nvPr>
        </p:nvSpPr>
        <p:spPr>
          <a:xfrm>
            <a:off x="936000" y="2354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5" name="文本占位符 2"/>
          <p:cNvSpPr>
            <a:spLocks noGrp="1"/>
          </p:cNvSpPr>
          <p:nvPr>
            <p:ph type="body" idx="12"/>
          </p:nvPr>
        </p:nvSpPr>
        <p:spPr>
          <a:xfrm>
            <a:off x="936000" y="3920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6" name="文本占位符 2"/>
          <p:cNvSpPr>
            <a:spLocks noGrp="1"/>
          </p:cNvSpPr>
          <p:nvPr>
            <p:ph type="body" idx="13"/>
          </p:nvPr>
        </p:nvSpPr>
        <p:spPr>
          <a:xfrm>
            <a:off x="936000" y="46800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3" name="组合 10"/>
          <p:cNvGrpSpPr/>
          <p:nvPr/>
        </p:nvGrpSpPr>
        <p:grpSpPr bwMode="auto">
          <a:xfrm>
            <a:off x="36000" y="928670"/>
            <a:ext cx="5072066" cy="5429288"/>
            <a:chOff x="0" y="0"/>
            <a:chExt cx="5072221" cy="5429486"/>
          </a:xfrm>
        </p:grpSpPr>
        <p:sp>
          <p:nvSpPr>
            <p:cNvPr id="34" name="矩形 12"/>
            <p:cNvSpPr>
              <a:spLocks noChangeArrowheads="1"/>
            </p:cNvSpPr>
            <p:nvPr/>
          </p:nvSpPr>
          <p:spPr bwMode="auto">
            <a:xfrm>
              <a:off x="598487" y="0"/>
              <a:ext cx="4473734" cy="5429486"/>
            </a:xfrm>
            <a:prstGeom prst="rect">
              <a:avLst/>
            </a:prstGeom>
            <a:solidFill>
              <a:srgbClr val="00206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" name="组合 15"/>
            <p:cNvGrpSpPr/>
            <p:nvPr/>
          </p:nvGrpSpPr>
          <p:grpSpPr bwMode="auto">
            <a:xfrm>
              <a:off x="0" y="0"/>
              <a:ext cx="4415906" cy="934266"/>
              <a:chOff x="0" y="0"/>
              <a:chExt cx="4415906" cy="1582924"/>
            </a:xfrm>
          </p:grpSpPr>
          <p:grpSp>
            <p:nvGrpSpPr>
              <p:cNvPr id="5" name="组合 17"/>
              <p:cNvGrpSpPr/>
              <p:nvPr/>
            </p:nvGrpSpPr>
            <p:grpSpPr bwMode="auto">
              <a:xfrm>
                <a:off x="0" y="462148"/>
                <a:ext cx="4415906" cy="1120776"/>
                <a:chOff x="0" y="0"/>
                <a:chExt cx="4415906" cy="1120776"/>
              </a:xfrm>
            </p:grpSpPr>
            <p:sp>
              <p:nvSpPr>
                <p:cNvPr id="40" name="燕尾形 19"/>
                <p:cNvSpPr>
                  <a:spLocks noChangeArrowheads="1"/>
                </p:cNvSpPr>
                <p:nvPr/>
              </p:nvSpPr>
              <p:spPr bwMode="auto">
                <a:xfrm rot="10800000">
                  <a:off x="3393009" y="0"/>
                  <a:ext cx="1022897" cy="838200"/>
                </a:xfrm>
                <a:prstGeom prst="chevron">
                  <a:avLst>
                    <a:gd name="adj" fmla="val 49995"/>
                  </a:avLst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1" name="矩形 20"/>
                <p:cNvSpPr>
                  <a:spLocks noChangeArrowheads="1"/>
                </p:cNvSpPr>
                <p:nvPr/>
              </p:nvSpPr>
              <p:spPr bwMode="auto">
                <a:xfrm>
                  <a:off x="2" y="1"/>
                  <a:ext cx="3835400" cy="838200"/>
                </a:xfrm>
                <a:prstGeom prst="rect">
                  <a:avLst/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" name="等腰三角形 21"/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838201"/>
                  <a:ext cx="598487" cy="282575"/>
                </a:xfrm>
                <a:prstGeom prst="triangle">
                  <a:avLst>
                    <a:gd name="adj" fmla="val 0"/>
                  </a:avLst>
                </a:prstGeom>
                <a:solidFill>
                  <a:srgbClr val="BF9000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39" name="文本框 18"/>
              <p:cNvSpPr>
                <a:spLocks noChangeArrowheads="1"/>
              </p:cNvSpPr>
              <p:nvPr/>
            </p:nvSpPr>
            <p:spPr bwMode="auto">
              <a:xfrm>
                <a:off x="69058" y="0"/>
                <a:ext cx="4267200" cy="9610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84400" y="1216800"/>
            <a:ext cx="36648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43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57224" y="2000240"/>
            <a:ext cx="3929090" cy="412592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文本内容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2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139849" y="1281127"/>
            <a:ext cx="6861175" cy="4148137"/>
            <a:chOff x="0" y="0"/>
            <a:chExt cx="4531" cy="2740"/>
          </a:xfrm>
        </p:grpSpPr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982" y="26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804" y="10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434" y="12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522" y="8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550" y="24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2024" y="90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504" y="10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90" y="144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004" y="125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482" y="166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344" y="141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394" y="137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520" y="143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70" y="147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340" y="136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238" y="134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080" y="126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992" y="122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784" y="109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350" y="98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158" y="92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516" y="155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870" y="128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882" y="115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902" y="127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2000" y="108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308" y="41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22" y="110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322" y="107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396" y="120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346" y="115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350" y="112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360" y="101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316" y="105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184" y="97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120" y="113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310" y="88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86" y="91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78" y="96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306" y="99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102" y="87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162" y="79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140" y="87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344" y="82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394" y="48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512" y="45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372" y="89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574" y="113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502" y="106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490" y="115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482" y="112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396" y="104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456" y="101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398" y="97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414" y="87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512" y="101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572" y="113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678" y="131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772" y="151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792" y="149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898" y="142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722" y="121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678" y="128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660" y="129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682" y="122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786" y="117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370" y="180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114" y="122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6" y="136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0" y="137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14" y="156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0" y="152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4" y="154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80" y="163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62" y="160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30" y="157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118" y="159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156" y="155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192" y="157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212" y="157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224" y="156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66" y="124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324" y="122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346" y="128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258" y="156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378" y="142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212" y="142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344" y="156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404" y="144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2" y="144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406" y="161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336" y="171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342" y="171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360" y="169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370" y="183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374" y="167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482" y="186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368" y="197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82" y="198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760" y="159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660" y="168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602" y="169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654" y="151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604" y="176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606" y="178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614" y="176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630" y="189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428" y="205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630" y="208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72" y="213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60" y="195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64" y="139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552" y="131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38" y="132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776" y="189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2060" y="235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2114" y="176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2340" y="233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2270" y="244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1746" y="149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1714" y="159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1774" y="162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1632" y="165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1612" y="169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2016" y="177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1896" y="174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1668" y="192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1736" y="171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1430" y="167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1562" y="182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3934" y="188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3784" y="174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3908" y="156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4062" y="162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4094" y="165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4130" y="166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3828" y="156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3788" y="173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3898" y="207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3894" y="168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3862" y="198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4042" y="203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3718" y="155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3658" y="151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3704" y="150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3732" y="162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3766" y="164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3344" y="131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3688" y="155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3676" y="157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3926" y="150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3888" y="149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3752" y="145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3988" y="9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4382" y="34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3798" y="38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3734" y="62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3532" y="29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3676" y="31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3276" y="28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3332" y="33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3340" y="12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3452" y="8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3478" y="4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3478" y="10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3404" y="20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3402" y="22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3582" y="9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3532" y="16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3608" y="22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3658" y="20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3568" y="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3674" y="4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800" y="5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562" y="46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814" y="30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856" y="51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846" y="3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4098" y="220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034" y="40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2696" y="42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246" y="103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4395" y="64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600000">
            <a:off x="2571736" y="142852"/>
            <a:ext cx="4286280" cy="6215106"/>
            <a:chOff x="8151721" y="291298"/>
            <a:chExt cx="5084620" cy="7422945"/>
          </a:xfrm>
        </p:grpSpPr>
        <p:sp>
          <p:nvSpPr>
            <p:cNvPr id="3" name="矩形 2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4" r:id="rId7"/>
    <p:sldLayoutId id="2147483675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gi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13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56.bin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39.vml"/><Relationship Id="rId6" Type="http://schemas.openxmlformats.org/officeDocument/2006/relationships/tags" Target="../tags/tag5.xml"/><Relationship Id="rId11" Type="http://schemas.openxmlformats.org/officeDocument/2006/relationships/image" Target="../media/image161.png"/><Relationship Id="rId5" Type="http://schemas.openxmlformats.org/officeDocument/2006/relationships/tags" Target="../tags/tag4.xml"/><Relationship Id="rId10" Type="http://schemas.openxmlformats.org/officeDocument/2006/relationships/oleObject" Target="../embeddings/oleObject158.bin"/><Relationship Id="rId4" Type="http://schemas.openxmlformats.org/officeDocument/2006/relationships/tags" Target="../tags/tag3.xml"/><Relationship Id="rId9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6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6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16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oleObject" Target="../embeddings/oleObject17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90.bin"/><Relationship Id="rId4" Type="http://schemas.openxmlformats.org/officeDocument/2006/relationships/oleObject" Target="../embeddings/oleObject18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vmlDrawing" Target="../drawings/vmlDrawing49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oleObject" Target="../embeddings/oleObject19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94.png"/><Relationship Id="rId4" Type="http://schemas.openxmlformats.org/officeDocument/2006/relationships/oleObject" Target="../embeddings/oleObject19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1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19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180000"/>
            <a:ext cx="5428694" cy="460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第三节  逆矩阵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793750" y="4797425"/>
            <a:ext cx="7810500" cy="1655763"/>
            <a:chOff x="295" y="2886"/>
            <a:chExt cx="4920" cy="1043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95" y="2886"/>
              <a:ext cx="4853" cy="1043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76" y="3113"/>
              <a:ext cx="4739" cy="6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rPr>
                <a:t>学习要求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对于概念和理论方面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知道”三级来表述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;  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对于方法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运算和能力方面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从高到低分别用“熟练掌握”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能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会”三级来表述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3059" y="714356"/>
            <a:ext cx="7272337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理解逆矩阵的概念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性质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存在的条件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0034" y="1506519"/>
            <a:ext cx="7704137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会用伴随矩阵求逆矩阵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00034" y="2346321"/>
            <a:ext cx="5832475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用初等变换求逆矩阵的方法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790548" y="4359297"/>
            <a:ext cx="6240462" cy="18208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63F963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给出了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存在的充要条件, </a:t>
            </a:r>
          </a:p>
          <a:p>
            <a:pPr algn="ctr">
              <a:lnSpc>
                <a:spcPct val="130000"/>
              </a:lnSpc>
              <a:defRPr/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并获得了一种求逆矩阵的方法.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47823" y="1416072"/>
          <a:ext cx="3479800" cy="901700"/>
        </p:xfrm>
        <a:graphic>
          <a:graphicData uri="http://schemas.openxmlformats.org/presentationml/2006/ole">
            <p:oleObj spid="_x0000_s218114" name="公式" r:id="rId3" imgW="3251200" imgH="901700" progId="Equation.3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2910" y="930297"/>
            <a:ext cx="24304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于是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02223" y="1590697"/>
            <a:ext cx="14779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9110" y="2573360"/>
            <a:ext cx="36290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由逆矩阵定义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即有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719360" y="3359172"/>
          <a:ext cx="1997075" cy="901700"/>
        </p:xfrm>
        <a:graphic>
          <a:graphicData uri="http://schemas.openxmlformats.org/presentationml/2006/ole">
            <p:oleObj spid="_x0000_s218113" name="公式" r:id="rId4" imgW="34332480" imgH="16606800" progId="Equation.3">
              <p:embed/>
            </p:oleObj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92348" y="766785"/>
            <a:ext cx="2808287" cy="519112"/>
          </a:xfrm>
          <a:prstGeom prst="rect">
            <a:avLst/>
          </a:prstGeom>
          <a:solidFill>
            <a:srgbClr val="F7FC2A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=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800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4568828" y="6143644"/>
            <a:ext cx="503238" cy="476250"/>
            <a:chOff x="2472" y="3748"/>
            <a:chExt cx="363" cy="362"/>
          </a:xfrm>
        </p:grpSpPr>
        <p:sp>
          <p:nvSpPr>
            <p:cNvPr id="10" name="AutoShape 1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build="p" autoUpdateAnimBg="0"/>
      <p:bldP spid="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95358" y="1146156"/>
            <a:ext cx="1428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797020" y="714356"/>
          <a:ext cx="5230813" cy="1524000"/>
        </p:xfrm>
        <a:graphic>
          <a:graphicData uri="http://schemas.openxmlformats.org/presentationml/2006/ole">
            <p:oleObj spid="_x0000_s219140" name="公式" r:id="rId3" imgW="4800600" imgH="1524000" progId="Equation.3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35520" y="3757594"/>
            <a:ext cx="458788" cy="476250"/>
          </a:xfrm>
          <a:prstGeom prst="rect">
            <a:avLst/>
          </a:prstGeom>
          <a:solidFill>
            <a:srgbClr val="FAFD75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14595" y="3709969"/>
            <a:ext cx="525463" cy="541337"/>
          </a:xfrm>
          <a:prstGeom prst="rect">
            <a:avLst/>
          </a:prstGeom>
          <a:solidFill>
            <a:srgbClr val="FAFD75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88958" y="2082781"/>
            <a:ext cx="1428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152495" y="2724131"/>
          <a:ext cx="2984500" cy="1524000"/>
        </p:xfrm>
        <a:graphic>
          <a:graphicData uri="http://schemas.openxmlformats.org/presentationml/2006/ole">
            <p:oleObj spid="_x0000_s219139" name="公式" r:id="rId4" imgW="2984500" imgH="152400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216370" y="2722544"/>
          <a:ext cx="1905000" cy="1524000"/>
        </p:xfrm>
        <a:graphic>
          <a:graphicData uri="http://schemas.openxmlformats.org/presentationml/2006/ole">
            <p:oleObj spid="_x0000_s219138" name="公式" r:id="rId5" imgW="1905000" imgH="15240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215033" y="2984481"/>
          <a:ext cx="1739900" cy="965200"/>
        </p:xfrm>
        <a:graphic>
          <a:graphicData uri="http://schemas.openxmlformats.org/presentationml/2006/ole">
            <p:oleObj spid="_x0000_s219137" name="公式" r:id="rId6" imgW="1739900" imgH="965200" progId="Equation.3">
              <p:embed/>
            </p:oleObj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84333" y="4665644"/>
            <a:ext cx="2495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11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31933" y="5440344"/>
            <a:ext cx="48434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故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存在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2" name="Group 13"/>
          <p:cNvGrpSpPr/>
          <p:nvPr/>
        </p:nvGrpSpPr>
        <p:grpSpPr bwMode="auto">
          <a:xfrm>
            <a:off x="357158" y="1001694"/>
            <a:ext cx="1081087" cy="720725"/>
            <a:chOff x="2559" y="2024"/>
            <a:chExt cx="425" cy="399"/>
          </a:xfrm>
        </p:grpSpPr>
        <p:grpSp>
          <p:nvGrpSpPr>
            <p:cNvPr id="1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5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29284" y="931844"/>
            <a:ext cx="2736850" cy="1655762"/>
          </a:xfrm>
          <a:prstGeom prst="rect">
            <a:avLst/>
          </a:prstGeom>
          <a:solidFill>
            <a:srgbClr val="FAFD75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0034" y="714356"/>
            <a:ext cx="20859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6,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441431"/>
            <a:ext cx="5435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1,	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–3, 	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–2,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034" y="2176444"/>
            <a:ext cx="5435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4,	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–1, 	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–8.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8797" y="3238481"/>
            <a:ext cx="3973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伴随矩阵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*=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i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kumimoji="1" lang="zh-CN" altLang="en-US" sz="28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214414" y="4143380"/>
          <a:ext cx="3311662" cy="1571636"/>
        </p:xfrm>
        <a:graphic>
          <a:graphicData uri="http://schemas.openxmlformats.org/presentationml/2006/ole">
            <p:oleObj spid="_x0000_s220164" name="Equation" r:id="rId3" imgW="1497950" imgH="710891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500562" y="4214818"/>
          <a:ext cx="2413000" cy="1524000"/>
        </p:xfrm>
        <a:graphic>
          <a:graphicData uri="http://schemas.openxmlformats.org/presentationml/2006/ole">
            <p:oleObj spid="_x0000_s220163" name="公式" r:id="rId4" imgW="2413000" imgH="15240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929284" y="1004869"/>
          <a:ext cx="2755900" cy="1524000"/>
        </p:xfrm>
        <a:graphic>
          <a:graphicData uri="http://schemas.openxmlformats.org/presentationml/2006/ole">
            <p:oleObj spid="_x0000_s220162" name="公式" r:id="rId5" imgW="2755900" imgH="1524000" progId="Equation.3">
              <p:embed/>
            </p:oleObj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327247" y="730231"/>
            <a:ext cx="12874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4,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178272" y="730231"/>
            <a:ext cx="14652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–1,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5572132" y="2571744"/>
          <a:ext cx="2857520" cy="1538664"/>
        </p:xfrm>
        <a:graphic>
          <a:graphicData uri="http://schemas.openxmlformats.org/presentationml/2006/ole">
            <p:oleObj spid="_x0000_s220161" name="Equation" r:id="rId6" imgW="1320227" imgH="71089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10" grpId="0" build="p" autoUpdateAnimBg="0"/>
      <p:bldP spid="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0034" y="738162"/>
            <a:ext cx="49434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故 所求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的逆矩阵为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85852" y="1571612"/>
          <a:ext cx="2000250" cy="998537"/>
        </p:xfrm>
        <a:graphic>
          <a:graphicData uri="http://schemas.openxmlformats.org/presentationml/2006/ole">
            <p:oleObj spid="_x0000_s221193" name="Equation" r:id="rId3" imgW="15410520" imgH="77148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65275" y="3495672"/>
          <a:ext cx="2908300" cy="1524000"/>
        </p:xfrm>
        <a:graphic>
          <a:graphicData uri="http://schemas.openxmlformats.org/presentationml/2006/ole">
            <p:oleObj spid="_x0000_s221192" name="公式" r:id="rId4" imgW="2908300" imgH="152400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643438" y="3000372"/>
          <a:ext cx="2908300" cy="2514600"/>
        </p:xfrm>
        <a:graphic>
          <a:graphicData uri="http://schemas.openxmlformats.org/presentationml/2006/ole">
            <p:oleObj spid="_x0000_s221191" name="公式" r:id="rId5" imgW="2908300" imgH="2514600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571968" y="1214422"/>
          <a:ext cx="2143140" cy="1185146"/>
        </p:xfrm>
        <a:graphic>
          <a:graphicData uri="http://schemas.openxmlformats.org/presentationml/2006/ole">
            <p:oleObj spid="_x0000_s221190" name="公式" r:id="rId6" imgW="2755900" imgH="15240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857984" y="1142984"/>
          <a:ext cx="2286016" cy="1294105"/>
        </p:xfrm>
        <a:graphic>
          <a:graphicData uri="http://schemas.openxmlformats.org/presentationml/2006/ole">
            <p:oleObj spid="_x0000_s221189" name="Equation" r:id="rId7" imgW="1257300" imgH="711200" progId="Equation.DSMT4">
              <p:embed/>
            </p:oleObj>
          </a:graphicData>
        </a:graphic>
      </p:graphicFrame>
      <p:grpSp>
        <p:nvGrpSpPr>
          <p:cNvPr id="11" name="Group 11"/>
          <p:cNvGrpSpPr/>
          <p:nvPr/>
        </p:nvGrpSpPr>
        <p:grpSpPr bwMode="auto">
          <a:xfrm>
            <a:off x="4640267" y="6167460"/>
            <a:ext cx="503237" cy="476250"/>
            <a:chOff x="2472" y="3748"/>
            <a:chExt cx="363" cy="362"/>
          </a:xfrm>
        </p:grpSpPr>
        <p:sp>
          <p:nvSpPr>
            <p:cNvPr id="12" name="AutoShape 1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691005" y="836930"/>
          <a:ext cx="6263640" cy="1207135"/>
        </p:xfrm>
        <a:graphic>
          <a:graphicData uri="http://schemas.openxmlformats.org/presentationml/2006/ole">
            <p:oleObj spid="_x0000_s222210" name="公式" r:id="rId3" imgW="2793960" imgH="482400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5938" y="2204701"/>
            <a:ext cx="1428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12" name="Group 13"/>
          <p:cNvGrpSpPr/>
          <p:nvPr/>
        </p:nvGrpSpPr>
        <p:grpSpPr bwMode="auto">
          <a:xfrm>
            <a:off x="357158" y="1001694"/>
            <a:ext cx="1081087" cy="720725"/>
            <a:chOff x="2559" y="2024"/>
            <a:chExt cx="425" cy="399"/>
          </a:xfrm>
        </p:grpSpPr>
        <p:grpSp>
          <p:nvGrpSpPr>
            <p:cNvPr id="1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5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4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348740" y="3068638"/>
          <a:ext cx="6948170" cy="2414270"/>
        </p:xfrm>
        <a:graphic>
          <a:graphicData uri="http://schemas.openxmlformats.org/presentationml/2006/ole">
            <p:oleObj spid="_x0000_s222209" name="公式" r:id="rId4" imgW="3098520" imgH="965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143108" y="857232"/>
          <a:ext cx="2818765" cy="572135"/>
        </p:xfrm>
        <a:graphic>
          <a:graphicData uri="http://schemas.openxmlformats.org/presentationml/2006/ole">
            <p:oleObj spid="_x0000_s223234" name="公式" r:id="rId3" imgW="1257120" imgH="228600" progId="Equation.3">
              <p:embed/>
            </p:oleObj>
          </a:graphicData>
        </a:graphic>
      </p:graphicFrame>
      <p:grpSp>
        <p:nvGrpSpPr>
          <p:cNvPr id="12" name="Group 13"/>
          <p:cNvGrpSpPr/>
          <p:nvPr/>
        </p:nvGrpSpPr>
        <p:grpSpPr bwMode="auto">
          <a:xfrm>
            <a:off x="357158" y="1001694"/>
            <a:ext cx="1081087" cy="720725"/>
            <a:chOff x="2559" y="2024"/>
            <a:chExt cx="425" cy="399"/>
          </a:xfrm>
        </p:grpSpPr>
        <p:grpSp>
          <p:nvGrpSpPr>
            <p:cNvPr id="1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5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5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aphicFrame>
        <p:nvGraphicFramePr>
          <p:cNvPr id="223235" name="Object 11"/>
          <p:cNvGraphicFramePr>
            <a:graphicFrameLocks noChangeAspect="1"/>
          </p:cNvGraphicFramePr>
          <p:nvPr/>
        </p:nvGraphicFramePr>
        <p:xfrm>
          <a:off x="1142976" y="4357694"/>
          <a:ext cx="6716713" cy="2066925"/>
        </p:xfrm>
        <a:graphic>
          <a:graphicData uri="http://schemas.openxmlformats.org/presentationml/2006/ole">
            <p:oleObj spid="_x0000_s223235" name="Equation" r:id="rId4" imgW="3136900" imgH="965200" progId="Equation.DSMT4">
              <p:embed/>
            </p:oleObj>
          </a:graphicData>
        </a:graphic>
      </p:graphicFrame>
      <p:graphicFrame>
        <p:nvGraphicFramePr>
          <p:cNvPr id="223236" name="Object 10"/>
          <p:cNvGraphicFramePr>
            <a:graphicFrameLocks noChangeAspect="1"/>
          </p:cNvGraphicFramePr>
          <p:nvPr/>
        </p:nvGraphicFramePr>
        <p:xfrm>
          <a:off x="1142976" y="1857364"/>
          <a:ext cx="6635750" cy="2066925"/>
        </p:xfrm>
        <a:graphic>
          <a:graphicData uri="http://schemas.openxmlformats.org/presentationml/2006/ole">
            <p:oleObj spid="_x0000_s223236" name="公式" r:id="rId5" imgW="3098800" imgH="965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3731" y="647676"/>
            <a:ext cx="64087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用伴随矩阵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求逆矩阵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公式法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57843" y="454001"/>
          <a:ext cx="2000250" cy="998537"/>
        </p:xfrm>
        <a:graphic>
          <a:graphicData uri="http://schemas.openxmlformats.org/presentationml/2006/ole">
            <p:oleObj spid="_x0000_s224258" name="Equation" r:id="rId3" imgW="635040" imgH="314280" progId="Equation.DSMT4">
              <p:embed/>
            </p:oleObj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7218" y="1382688"/>
            <a:ext cx="76327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用初等变换法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求逆矩阵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初等变换法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85843" y="2025626"/>
            <a:ext cx="8001000" cy="14716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</a:rPr>
              <a:t>定理</a:t>
            </a:r>
            <a:r>
              <a:rPr kumimoji="1" lang="en-US" altLang="zh-CN" sz="2800" b="1">
                <a:latin typeface="华文中宋" pitchFamily="2" charset="-122"/>
              </a:rPr>
              <a:t>5.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方阵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非奇异矩阵的充要条件是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可以表示为一系列初等矩阵的乘积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31" y="3525813"/>
            <a:ext cx="8286750" cy="1169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阶矩阵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非奇异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从而矩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阵的秩为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于是矩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阵的标准形为一个单位矩阵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2968" y="4740251"/>
            <a:ext cx="8286750" cy="1169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于是矩阵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可以经过一系列初等变换化为单位矩阵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反过来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也可以经过一系列初等变换化为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592418" y="5916588"/>
          <a:ext cx="3979863" cy="538163"/>
        </p:xfrm>
        <a:graphic>
          <a:graphicData uri="http://schemas.openxmlformats.org/presentationml/2006/ole">
            <p:oleObj spid="_x0000_s224257" name="Equation" r:id="rId4" imgW="1689100" imgH="228600" progId="Equation.DSMT4">
              <p:embed/>
            </p:oleObj>
          </a:graphicData>
        </a:graphic>
      </p:graphicFrame>
      <p:sp>
        <p:nvSpPr>
          <p:cNvPr id="13" name="标题 35"/>
          <p:cNvSpPr txBox="1"/>
          <p:nvPr/>
        </p:nvSpPr>
        <p:spPr>
          <a:xfrm>
            <a:off x="143438" y="71414"/>
            <a:ext cx="4500000" cy="46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0102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 、求逆矩阵的方法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0102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358246" cy="121264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 indent="67310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告知我们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对任一可逆矩阵 </a:t>
            </a: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300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zh-CN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存在</a:t>
            </a: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kumimoji="1" lang="zh-CN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总可以找到有限个初等矩阵</a:t>
            </a:r>
            <a:r>
              <a:rPr kumimoji="1"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kumimoji="1"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85852" y="1857364"/>
            <a:ext cx="4291559" cy="52322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19050">
            <a:solidFill>
              <a:schemeClr val="accent1"/>
            </a:solidFill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…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A=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(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2500306"/>
            <a:ext cx="3903662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右乘 (1)式两端, 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28" y="3143248"/>
            <a:ext cx="4256230" cy="52322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19050">
            <a:solidFill>
              <a:schemeClr val="accent1"/>
            </a:solidFill>
            <a:miter lim="800000"/>
            <a:tailEnd type="none" w="sm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…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= 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(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7158" y="3857628"/>
            <a:ext cx="663257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比较等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式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(2),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即可得到求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14282" y="4429132"/>
            <a:ext cx="8194675" cy="1643074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rgbClr val="87FF87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在经过初等行变换把可逆阵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变为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对单位阵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施行同样的初等行变换就得到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algn="ctr">
              <a:lnSpc>
                <a:spcPct val="80000"/>
              </a:lnSpc>
              <a:defRPr/>
            </a:pP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6124599"/>
            <a:ext cx="2663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通常采用形式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922585" y="6180160"/>
            <a:ext cx="1346200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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I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10" name="Group 6"/>
          <p:cNvGrpSpPr/>
          <p:nvPr/>
        </p:nvGrpSpPr>
        <p:grpSpPr bwMode="auto">
          <a:xfrm>
            <a:off x="4143372" y="5981723"/>
            <a:ext cx="1774825" cy="476250"/>
            <a:chOff x="2072" y="2171"/>
            <a:chExt cx="1118" cy="300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093" y="2471"/>
              <a:ext cx="109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72" y="2171"/>
              <a:ext cx="1086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初等行变换</a:t>
              </a: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961060" y="6196035"/>
            <a:ext cx="18383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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5857852" y="1785926"/>
            <a:ext cx="3286148" cy="1566863"/>
          </a:xfrm>
          <a:prstGeom prst="cloudCallout">
            <a:avLst>
              <a:gd name="adj1" fmla="val -20505"/>
              <a:gd name="adj2" fmla="val 186159"/>
            </a:avLst>
          </a:prstGeom>
          <a:solidFill>
            <a:schemeClr val="accent1">
              <a:alpha val="1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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I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</a:p>
          <a:p>
            <a:pPr algn="ctr">
              <a:defRPr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阶矩阵.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 build="p" autoUpdateAnimBg="0"/>
      <p:bldP spid="9" grpId="0" build="p" autoUpdateAnimBg="0"/>
      <p:bldP spid="13" grpId="0" build="p" autoUpdateAnimBg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35071" y="714356"/>
          <a:ext cx="4851400" cy="1320800"/>
        </p:xfrm>
        <a:graphic>
          <a:graphicData uri="http://schemas.openxmlformats.org/presentationml/2006/ole">
            <p:oleObj spid="_x0000_s225283" name="公式" r:id="rId3" imgW="4851400" imgH="1320800" progId="Equation.3">
              <p:embed/>
            </p:oleObj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8496" y="2457431"/>
            <a:ext cx="8858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47709" y="4808519"/>
            <a:ext cx="6534150" cy="128905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 indent="673100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i="1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I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排成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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I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对它们进行初等行变换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  <a:sym typeface="MT Extra" panose="05050102010205020202" pitchFamily="18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62071" y="3968731"/>
            <a:ext cx="1957388" cy="528638"/>
          </a:xfrm>
          <a:prstGeom prst="rect">
            <a:avLst/>
          </a:prstGeom>
          <a:solidFill>
            <a:srgbClr val="99FF99"/>
          </a:solidFill>
          <a:ln w="9525">
            <a:solidFill>
              <a:srgbClr val="99FF99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故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存在.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52646" y="5580044"/>
            <a:ext cx="3092450" cy="5191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目标是把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化为</a:t>
            </a:r>
            <a:r>
              <a:rPr kumimoji="1" lang="zh-CN" altLang="en-US" sz="2800" i="1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I 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03959" y="2671744"/>
            <a:ext cx="15573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–2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0, 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502121" y="2170094"/>
          <a:ext cx="1905000" cy="1524000"/>
        </p:xfrm>
        <a:graphic>
          <a:graphicData uri="http://schemas.openxmlformats.org/presentationml/2006/ole">
            <p:oleObj spid="_x0000_s225282" name="公式" r:id="rId4" imgW="1905000" imgH="1524000" progId="Equation.3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716059" y="2168506"/>
          <a:ext cx="2527300" cy="1524000"/>
        </p:xfrm>
        <a:graphic>
          <a:graphicData uri="http://schemas.openxmlformats.org/presentationml/2006/ole">
            <p:oleObj spid="_x0000_s225281" name="公式" r:id="rId5" imgW="2527300" imgH="1524000" progId="Equation.3">
              <p:embed/>
            </p:oleObj>
          </a:graphicData>
        </a:graphic>
      </p:graphicFrame>
      <p:grpSp>
        <p:nvGrpSpPr>
          <p:cNvPr id="11" name="Group 12"/>
          <p:cNvGrpSpPr/>
          <p:nvPr/>
        </p:nvGrpSpPr>
        <p:grpSpPr bwMode="auto">
          <a:xfrm>
            <a:off x="500034" y="930256"/>
            <a:ext cx="1081087" cy="720725"/>
            <a:chOff x="2559" y="2024"/>
            <a:chExt cx="425" cy="399"/>
          </a:xfrm>
        </p:grpSpPr>
        <p:grpSp>
          <p:nvGrpSpPr>
            <p:cNvPr id="12" name="Group 13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4" name="Freeform 14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5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 autoUpdateAnimBg="0"/>
      <p:bldP spid="6" grpId="0" animBg="1" autoUpdateAnimBg="0"/>
      <p:bldP spid="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48063" y="5532419"/>
            <a:ext cx="427038" cy="444500"/>
          </a:xfrm>
          <a:prstGeom prst="rect">
            <a:avLst/>
          </a:prstGeom>
          <a:solidFill>
            <a:srgbClr val="BCFE3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60651" y="2611419"/>
            <a:ext cx="442912" cy="442912"/>
          </a:xfrm>
          <a:prstGeom prst="rect">
            <a:avLst/>
          </a:prstGeom>
          <a:solidFill>
            <a:srgbClr val="BCFE3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74938" y="1231881"/>
            <a:ext cx="411163" cy="425450"/>
          </a:xfrm>
          <a:prstGeom prst="rect">
            <a:avLst/>
          </a:prstGeom>
          <a:solidFill>
            <a:srgbClr val="BCFE3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1538" y="1198544"/>
            <a:ext cx="1522413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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I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=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52701" y="714356"/>
          <a:ext cx="3619500" cy="1524000"/>
        </p:xfrm>
        <a:graphic>
          <a:graphicData uri="http://schemas.openxmlformats.org/presentationml/2006/ole">
            <p:oleObj spid="_x0000_s227332" name="公式" r:id="rId3" imgW="3619500" imgH="1524000" progId="Equation.3">
              <p:embed/>
            </p:oleObj>
          </a:graphicData>
        </a:graphic>
      </p:graphicFrame>
      <p:grpSp>
        <p:nvGrpSpPr>
          <p:cNvPr id="7" name="Group 7"/>
          <p:cNvGrpSpPr/>
          <p:nvPr/>
        </p:nvGrpSpPr>
        <p:grpSpPr bwMode="auto">
          <a:xfrm>
            <a:off x="1352526" y="2932094"/>
            <a:ext cx="1495425" cy="484187"/>
            <a:chOff x="943" y="1961"/>
            <a:chExt cx="942" cy="30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43" y="2266"/>
              <a:ext cx="7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944" y="1961"/>
              <a:ext cx="94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r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1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    r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2</a:t>
              </a:r>
            </a:p>
          </p:txBody>
        </p:sp>
      </p:grp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705076" y="2649519"/>
          <a:ext cx="3619500" cy="1524000"/>
        </p:xfrm>
        <a:graphic>
          <a:graphicData uri="http://schemas.openxmlformats.org/presentationml/2006/ole">
            <p:oleObj spid="_x0000_s227331" name="公式" r:id="rId4" imgW="3619500" imgH="1524000" progId="Equation.3">
              <p:embed/>
            </p:oleObj>
          </a:graphicData>
        </a:graphic>
      </p:graphicFrame>
      <p:grpSp>
        <p:nvGrpSpPr>
          <p:cNvPr id="11" name="Group 11"/>
          <p:cNvGrpSpPr/>
          <p:nvPr/>
        </p:nvGrpSpPr>
        <p:grpSpPr bwMode="auto">
          <a:xfrm>
            <a:off x="1331888" y="4760894"/>
            <a:ext cx="1493838" cy="519112"/>
            <a:chOff x="952" y="3142"/>
            <a:chExt cx="941" cy="327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952" y="3142"/>
              <a:ext cx="94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r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3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+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r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1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52" y="3414"/>
              <a:ext cx="7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747938" y="4498956"/>
          <a:ext cx="3213100" cy="1524000"/>
        </p:xfrm>
        <a:graphic>
          <a:graphicData uri="http://schemas.openxmlformats.org/presentationml/2006/ole">
            <p:oleObj spid="_x0000_s227330" name="公式" r:id="rId5" imgW="3213100" imgH="1524000" progId="Equation.3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752701" y="714356"/>
          <a:ext cx="3619500" cy="1524000"/>
        </p:xfrm>
        <a:graphic>
          <a:graphicData uri="http://schemas.openxmlformats.org/presentationml/2006/ole">
            <p:oleObj spid="_x0000_s227329" name="公式" r:id="rId6" imgW="3619500" imgH="1524000" progId="Equation.3">
              <p:embed/>
            </p:oleObj>
          </a:graphicData>
        </a:graphic>
      </p:graphicFrame>
      <p:grpSp>
        <p:nvGrpSpPr>
          <p:cNvPr id="16" name="Group 18"/>
          <p:cNvGrpSpPr/>
          <p:nvPr/>
        </p:nvGrpSpPr>
        <p:grpSpPr bwMode="auto">
          <a:xfrm>
            <a:off x="1619226" y="3176569"/>
            <a:ext cx="358775" cy="0"/>
            <a:chOff x="1619226" y="3176569"/>
            <a:chExt cx="358775" cy="0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20" y="170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930" y="170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714480" y="3214686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一 、逆矩阵的定义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9732" y="714356"/>
            <a:ext cx="15763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90644" y="715944"/>
            <a:ext cx="49434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阶方阵. 若存在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85869" y="1438256"/>
            <a:ext cx="2986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使得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 = BA = I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7357" y="2192319"/>
            <a:ext cx="6092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则称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zh-CN" altLang="en-US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可逆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而称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逆矩阵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48" y="3068644"/>
            <a:ext cx="7840671" cy="1289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73100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定义可知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的逆矩阵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也是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的逆矩阵, 即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互逆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657247" y="2998792"/>
            <a:ext cx="792162" cy="811213"/>
            <a:chOff x="521" y="2160"/>
            <a:chExt cx="831" cy="874"/>
          </a:xfrm>
        </p:grpSpPr>
        <p:sp>
          <p:nvSpPr>
            <p:cNvPr id="10" name="Freeform 10"/>
            <p:cNvSpPr/>
            <p:nvPr/>
          </p:nvSpPr>
          <p:spPr bwMode="auto">
            <a:xfrm flipH="1">
              <a:off x="561" y="2513"/>
              <a:ext cx="531" cy="491"/>
            </a:xfrm>
            <a:custGeom>
              <a:avLst/>
              <a:gdLst>
                <a:gd name="T0" fmla="*/ 1 w 1061"/>
                <a:gd name="T1" fmla="*/ 0 h 983"/>
                <a:gd name="T2" fmla="*/ 1 w 1061"/>
                <a:gd name="T3" fmla="*/ 0 h 983"/>
                <a:gd name="T4" fmla="*/ 1 w 1061"/>
                <a:gd name="T5" fmla="*/ 0 h 983"/>
                <a:gd name="T6" fmla="*/ 1 w 1061"/>
                <a:gd name="T7" fmla="*/ 0 h 983"/>
                <a:gd name="T8" fmla="*/ 1 w 1061"/>
                <a:gd name="T9" fmla="*/ 0 h 983"/>
                <a:gd name="T10" fmla="*/ 1 w 1061"/>
                <a:gd name="T11" fmla="*/ 0 h 983"/>
                <a:gd name="T12" fmla="*/ 1 w 1061"/>
                <a:gd name="T13" fmla="*/ 0 h 983"/>
                <a:gd name="T14" fmla="*/ 1 w 1061"/>
                <a:gd name="T15" fmla="*/ 0 h 983"/>
                <a:gd name="T16" fmla="*/ 1 w 1061"/>
                <a:gd name="T17" fmla="*/ 0 h 983"/>
                <a:gd name="T18" fmla="*/ 1 w 1061"/>
                <a:gd name="T19" fmla="*/ 0 h 983"/>
                <a:gd name="T20" fmla="*/ 1 w 1061"/>
                <a:gd name="T21" fmla="*/ 0 h 983"/>
                <a:gd name="T22" fmla="*/ 1 w 1061"/>
                <a:gd name="T23" fmla="*/ 0 h 983"/>
                <a:gd name="T24" fmla="*/ 1 w 1061"/>
                <a:gd name="T25" fmla="*/ 0 h 983"/>
                <a:gd name="T26" fmla="*/ 1 w 1061"/>
                <a:gd name="T27" fmla="*/ 0 h 983"/>
                <a:gd name="T28" fmla="*/ 1 w 1061"/>
                <a:gd name="T29" fmla="*/ 0 h 983"/>
                <a:gd name="T30" fmla="*/ 1 w 1061"/>
                <a:gd name="T31" fmla="*/ 0 h 983"/>
                <a:gd name="T32" fmla="*/ 1 w 1061"/>
                <a:gd name="T33" fmla="*/ 0 h 983"/>
                <a:gd name="T34" fmla="*/ 1 w 1061"/>
                <a:gd name="T35" fmla="*/ 0 h 983"/>
                <a:gd name="T36" fmla="*/ 1 w 1061"/>
                <a:gd name="T37" fmla="*/ 0 h 983"/>
                <a:gd name="T38" fmla="*/ 1 w 1061"/>
                <a:gd name="T39" fmla="*/ 0 h 983"/>
                <a:gd name="T40" fmla="*/ 1 w 1061"/>
                <a:gd name="T41" fmla="*/ 0 h 983"/>
                <a:gd name="T42" fmla="*/ 1 w 1061"/>
                <a:gd name="T43" fmla="*/ 0 h 983"/>
                <a:gd name="T44" fmla="*/ 1 w 1061"/>
                <a:gd name="T45" fmla="*/ 0 h 983"/>
                <a:gd name="T46" fmla="*/ 1 w 1061"/>
                <a:gd name="T47" fmla="*/ 0 h 983"/>
                <a:gd name="T48" fmla="*/ 1 w 1061"/>
                <a:gd name="T49" fmla="*/ 0 h 983"/>
                <a:gd name="T50" fmla="*/ 1 w 1061"/>
                <a:gd name="T51" fmla="*/ 0 h 983"/>
                <a:gd name="T52" fmla="*/ 1 w 1061"/>
                <a:gd name="T53" fmla="*/ 0 h 983"/>
                <a:gd name="T54" fmla="*/ 1 w 1061"/>
                <a:gd name="T55" fmla="*/ 0 h 983"/>
                <a:gd name="T56" fmla="*/ 1 w 1061"/>
                <a:gd name="T57" fmla="*/ 0 h 983"/>
                <a:gd name="T58" fmla="*/ 1 w 1061"/>
                <a:gd name="T59" fmla="*/ 0 h 983"/>
                <a:gd name="T60" fmla="*/ 1 w 1061"/>
                <a:gd name="T61" fmla="*/ 0 h 983"/>
                <a:gd name="T62" fmla="*/ 1 w 1061"/>
                <a:gd name="T63" fmla="*/ 0 h 983"/>
                <a:gd name="T64" fmla="*/ 1 w 1061"/>
                <a:gd name="T65" fmla="*/ 0 h 983"/>
                <a:gd name="T66" fmla="*/ 1 w 1061"/>
                <a:gd name="T67" fmla="*/ 0 h 983"/>
                <a:gd name="T68" fmla="*/ 1 w 1061"/>
                <a:gd name="T69" fmla="*/ 0 h 983"/>
                <a:gd name="T70" fmla="*/ 1 w 1061"/>
                <a:gd name="T71" fmla="*/ 0 h 983"/>
                <a:gd name="T72" fmla="*/ 1 w 1061"/>
                <a:gd name="T73" fmla="*/ 0 h 983"/>
                <a:gd name="T74" fmla="*/ 1 w 1061"/>
                <a:gd name="T75" fmla="*/ 0 h 983"/>
                <a:gd name="T76" fmla="*/ 1 w 1061"/>
                <a:gd name="T77" fmla="*/ 0 h 983"/>
                <a:gd name="T78" fmla="*/ 1 w 1061"/>
                <a:gd name="T79" fmla="*/ 0 h 983"/>
                <a:gd name="T80" fmla="*/ 1 w 1061"/>
                <a:gd name="T81" fmla="*/ 0 h 983"/>
                <a:gd name="T82" fmla="*/ 1 w 1061"/>
                <a:gd name="T83" fmla="*/ 0 h 983"/>
                <a:gd name="T84" fmla="*/ 1 w 1061"/>
                <a:gd name="T85" fmla="*/ 0 h 983"/>
                <a:gd name="T86" fmla="*/ 1 w 1061"/>
                <a:gd name="T87" fmla="*/ 0 h 983"/>
                <a:gd name="T88" fmla="*/ 1 w 1061"/>
                <a:gd name="T89" fmla="*/ 0 h 983"/>
                <a:gd name="T90" fmla="*/ 1 w 1061"/>
                <a:gd name="T91" fmla="*/ 0 h 983"/>
                <a:gd name="T92" fmla="*/ 1 w 1061"/>
                <a:gd name="T93" fmla="*/ 0 h 983"/>
                <a:gd name="T94" fmla="*/ 1 w 1061"/>
                <a:gd name="T95" fmla="*/ 0 h 983"/>
                <a:gd name="T96" fmla="*/ 1 w 1061"/>
                <a:gd name="T97" fmla="*/ 0 h 983"/>
                <a:gd name="T98" fmla="*/ 1 w 1061"/>
                <a:gd name="T99" fmla="*/ 0 h 983"/>
                <a:gd name="T100" fmla="*/ 1 w 1061"/>
                <a:gd name="T101" fmla="*/ 0 h 983"/>
                <a:gd name="T102" fmla="*/ 1 w 1061"/>
                <a:gd name="T103" fmla="*/ 0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 flipH="1">
              <a:off x="572" y="2523"/>
              <a:ext cx="511" cy="475"/>
            </a:xfrm>
            <a:custGeom>
              <a:avLst/>
              <a:gdLst>
                <a:gd name="T0" fmla="*/ 0 w 1024"/>
                <a:gd name="T1" fmla="*/ 1 h 950"/>
                <a:gd name="T2" fmla="*/ 0 w 1024"/>
                <a:gd name="T3" fmla="*/ 1 h 950"/>
                <a:gd name="T4" fmla="*/ 0 w 1024"/>
                <a:gd name="T5" fmla="*/ 1 h 950"/>
                <a:gd name="T6" fmla="*/ 0 w 1024"/>
                <a:gd name="T7" fmla="*/ 1 h 950"/>
                <a:gd name="T8" fmla="*/ 0 w 1024"/>
                <a:gd name="T9" fmla="*/ 1 h 950"/>
                <a:gd name="T10" fmla="*/ 0 w 1024"/>
                <a:gd name="T11" fmla="*/ 1 h 950"/>
                <a:gd name="T12" fmla="*/ 0 w 1024"/>
                <a:gd name="T13" fmla="*/ 1 h 950"/>
                <a:gd name="T14" fmla="*/ 0 w 1024"/>
                <a:gd name="T15" fmla="*/ 1 h 950"/>
                <a:gd name="T16" fmla="*/ 0 w 1024"/>
                <a:gd name="T17" fmla="*/ 1 h 950"/>
                <a:gd name="T18" fmla="*/ 0 w 1024"/>
                <a:gd name="T19" fmla="*/ 1 h 950"/>
                <a:gd name="T20" fmla="*/ 0 w 1024"/>
                <a:gd name="T21" fmla="*/ 1 h 950"/>
                <a:gd name="T22" fmla="*/ 0 w 1024"/>
                <a:gd name="T23" fmla="*/ 1 h 950"/>
                <a:gd name="T24" fmla="*/ 0 w 1024"/>
                <a:gd name="T25" fmla="*/ 1 h 950"/>
                <a:gd name="T26" fmla="*/ 0 w 1024"/>
                <a:gd name="T27" fmla="*/ 1 h 950"/>
                <a:gd name="T28" fmla="*/ 0 w 1024"/>
                <a:gd name="T29" fmla="*/ 1 h 950"/>
                <a:gd name="T30" fmla="*/ 0 w 1024"/>
                <a:gd name="T31" fmla="*/ 1 h 950"/>
                <a:gd name="T32" fmla="*/ 0 w 1024"/>
                <a:gd name="T33" fmla="*/ 1 h 950"/>
                <a:gd name="T34" fmla="*/ 0 w 1024"/>
                <a:gd name="T35" fmla="*/ 1 h 950"/>
                <a:gd name="T36" fmla="*/ 0 w 1024"/>
                <a:gd name="T37" fmla="*/ 1 h 950"/>
                <a:gd name="T38" fmla="*/ 0 w 1024"/>
                <a:gd name="T39" fmla="*/ 1 h 950"/>
                <a:gd name="T40" fmla="*/ 0 w 1024"/>
                <a:gd name="T41" fmla="*/ 1 h 950"/>
                <a:gd name="T42" fmla="*/ 0 w 1024"/>
                <a:gd name="T43" fmla="*/ 1 h 950"/>
                <a:gd name="T44" fmla="*/ 0 w 1024"/>
                <a:gd name="T45" fmla="*/ 1 h 950"/>
                <a:gd name="T46" fmla="*/ 0 w 1024"/>
                <a:gd name="T47" fmla="*/ 1 h 950"/>
                <a:gd name="T48" fmla="*/ 0 w 1024"/>
                <a:gd name="T49" fmla="*/ 1 h 950"/>
                <a:gd name="T50" fmla="*/ 0 w 1024"/>
                <a:gd name="T51" fmla="*/ 1 h 950"/>
                <a:gd name="T52" fmla="*/ 0 w 1024"/>
                <a:gd name="T53" fmla="*/ 1 h 950"/>
                <a:gd name="T54" fmla="*/ 0 w 1024"/>
                <a:gd name="T55" fmla="*/ 1 h 950"/>
                <a:gd name="T56" fmla="*/ 0 w 1024"/>
                <a:gd name="T57" fmla="*/ 1 h 950"/>
                <a:gd name="T58" fmla="*/ 0 w 1024"/>
                <a:gd name="T59" fmla="*/ 1 h 950"/>
                <a:gd name="T60" fmla="*/ 0 w 1024"/>
                <a:gd name="T61" fmla="*/ 1 h 950"/>
                <a:gd name="T62" fmla="*/ 0 w 1024"/>
                <a:gd name="T63" fmla="*/ 1 h 950"/>
                <a:gd name="T64" fmla="*/ 0 w 1024"/>
                <a:gd name="T65" fmla="*/ 1 h 950"/>
                <a:gd name="T66" fmla="*/ 0 w 1024"/>
                <a:gd name="T67" fmla="*/ 1 h 950"/>
                <a:gd name="T68" fmla="*/ 0 w 1024"/>
                <a:gd name="T69" fmla="*/ 1 h 950"/>
                <a:gd name="T70" fmla="*/ 0 w 1024"/>
                <a:gd name="T71" fmla="*/ 1 h 950"/>
                <a:gd name="T72" fmla="*/ 0 w 1024"/>
                <a:gd name="T73" fmla="*/ 1 h 950"/>
                <a:gd name="T74" fmla="*/ 0 w 1024"/>
                <a:gd name="T75" fmla="*/ 1 h 950"/>
                <a:gd name="T76" fmla="*/ 0 w 1024"/>
                <a:gd name="T77" fmla="*/ 1 h 950"/>
                <a:gd name="T78" fmla="*/ 0 w 1024"/>
                <a:gd name="T79" fmla="*/ 1 h 950"/>
                <a:gd name="T80" fmla="*/ 0 w 1024"/>
                <a:gd name="T81" fmla="*/ 1 h 950"/>
                <a:gd name="T82" fmla="*/ 0 w 1024"/>
                <a:gd name="T83" fmla="*/ 1 h 950"/>
                <a:gd name="T84" fmla="*/ 0 w 1024"/>
                <a:gd name="T85" fmla="*/ 1 h 950"/>
                <a:gd name="T86" fmla="*/ 0 w 1024"/>
                <a:gd name="T87" fmla="*/ 1 h 950"/>
                <a:gd name="T88" fmla="*/ 0 w 1024"/>
                <a:gd name="T89" fmla="*/ 1 h 950"/>
                <a:gd name="T90" fmla="*/ 0 w 1024"/>
                <a:gd name="T91" fmla="*/ 1 h 950"/>
                <a:gd name="T92" fmla="*/ 0 w 1024"/>
                <a:gd name="T93" fmla="*/ 1 h 950"/>
                <a:gd name="T94" fmla="*/ 0 w 1024"/>
                <a:gd name="T95" fmla="*/ 1 h 950"/>
                <a:gd name="T96" fmla="*/ 0 w 1024"/>
                <a:gd name="T97" fmla="*/ 1 h 950"/>
                <a:gd name="T98" fmla="*/ 0 w 1024"/>
                <a:gd name="T99" fmla="*/ 1 h 950"/>
                <a:gd name="T100" fmla="*/ 0 w 1024"/>
                <a:gd name="T101" fmla="*/ 1 h 950"/>
                <a:gd name="T102" fmla="*/ 0 w 1024"/>
                <a:gd name="T103" fmla="*/ 1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 flipH="1">
              <a:off x="582" y="2533"/>
              <a:ext cx="493" cy="459"/>
            </a:xfrm>
            <a:custGeom>
              <a:avLst/>
              <a:gdLst>
                <a:gd name="T0" fmla="*/ 0 w 988"/>
                <a:gd name="T1" fmla="*/ 1 h 918"/>
                <a:gd name="T2" fmla="*/ 0 w 988"/>
                <a:gd name="T3" fmla="*/ 1 h 918"/>
                <a:gd name="T4" fmla="*/ 0 w 988"/>
                <a:gd name="T5" fmla="*/ 1 h 918"/>
                <a:gd name="T6" fmla="*/ 0 w 988"/>
                <a:gd name="T7" fmla="*/ 1 h 918"/>
                <a:gd name="T8" fmla="*/ 0 w 988"/>
                <a:gd name="T9" fmla="*/ 1 h 918"/>
                <a:gd name="T10" fmla="*/ 0 w 988"/>
                <a:gd name="T11" fmla="*/ 1 h 918"/>
                <a:gd name="T12" fmla="*/ 0 w 988"/>
                <a:gd name="T13" fmla="*/ 1 h 918"/>
                <a:gd name="T14" fmla="*/ 0 w 988"/>
                <a:gd name="T15" fmla="*/ 1 h 918"/>
                <a:gd name="T16" fmla="*/ 0 w 988"/>
                <a:gd name="T17" fmla="*/ 1 h 918"/>
                <a:gd name="T18" fmla="*/ 0 w 988"/>
                <a:gd name="T19" fmla="*/ 1 h 918"/>
                <a:gd name="T20" fmla="*/ 0 w 988"/>
                <a:gd name="T21" fmla="*/ 1 h 918"/>
                <a:gd name="T22" fmla="*/ 0 w 988"/>
                <a:gd name="T23" fmla="*/ 1 h 918"/>
                <a:gd name="T24" fmla="*/ 0 w 988"/>
                <a:gd name="T25" fmla="*/ 1 h 918"/>
                <a:gd name="T26" fmla="*/ 0 w 988"/>
                <a:gd name="T27" fmla="*/ 1 h 918"/>
                <a:gd name="T28" fmla="*/ 0 w 988"/>
                <a:gd name="T29" fmla="*/ 1 h 918"/>
                <a:gd name="T30" fmla="*/ 0 w 988"/>
                <a:gd name="T31" fmla="*/ 1 h 918"/>
                <a:gd name="T32" fmla="*/ 0 w 988"/>
                <a:gd name="T33" fmla="*/ 1 h 918"/>
                <a:gd name="T34" fmla="*/ 0 w 988"/>
                <a:gd name="T35" fmla="*/ 1 h 918"/>
                <a:gd name="T36" fmla="*/ 0 w 988"/>
                <a:gd name="T37" fmla="*/ 1 h 918"/>
                <a:gd name="T38" fmla="*/ 0 w 988"/>
                <a:gd name="T39" fmla="*/ 1 h 918"/>
                <a:gd name="T40" fmla="*/ 0 w 988"/>
                <a:gd name="T41" fmla="*/ 1 h 918"/>
                <a:gd name="T42" fmla="*/ 0 w 988"/>
                <a:gd name="T43" fmla="*/ 1 h 918"/>
                <a:gd name="T44" fmla="*/ 0 w 988"/>
                <a:gd name="T45" fmla="*/ 1 h 918"/>
                <a:gd name="T46" fmla="*/ 0 w 988"/>
                <a:gd name="T47" fmla="*/ 1 h 918"/>
                <a:gd name="T48" fmla="*/ 0 w 988"/>
                <a:gd name="T49" fmla="*/ 1 h 918"/>
                <a:gd name="T50" fmla="*/ 0 w 988"/>
                <a:gd name="T51" fmla="*/ 1 h 918"/>
                <a:gd name="T52" fmla="*/ 0 w 988"/>
                <a:gd name="T53" fmla="*/ 1 h 918"/>
                <a:gd name="T54" fmla="*/ 0 w 988"/>
                <a:gd name="T55" fmla="*/ 1 h 918"/>
                <a:gd name="T56" fmla="*/ 0 w 988"/>
                <a:gd name="T57" fmla="*/ 1 h 918"/>
                <a:gd name="T58" fmla="*/ 0 w 988"/>
                <a:gd name="T59" fmla="*/ 1 h 918"/>
                <a:gd name="T60" fmla="*/ 0 w 988"/>
                <a:gd name="T61" fmla="*/ 1 h 918"/>
                <a:gd name="T62" fmla="*/ 0 w 988"/>
                <a:gd name="T63" fmla="*/ 1 h 918"/>
                <a:gd name="T64" fmla="*/ 0 w 988"/>
                <a:gd name="T65" fmla="*/ 1 h 918"/>
                <a:gd name="T66" fmla="*/ 0 w 988"/>
                <a:gd name="T67" fmla="*/ 1 h 918"/>
                <a:gd name="T68" fmla="*/ 0 w 988"/>
                <a:gd name="T69" fmla="*/ 1 h 918"/>
                <a:gd name="T70" fmla="*/ 0 w 988"/>
                <a:gd name="T71" fmla="*/ 1 h 918"/>
                <a:gd name="T72" fmla="*/ 0 w 988"/>
                <a:gd name="T73" fmla="*/ 1 h 918"/>
                <a:gd name="T74" fmla="*/ 0 w 988"/>
                <a:gd name="T75" fmla="*/ 1 h 918"/>
                <a:gd name="T76" fmla="*/ 0 w 988"/>
                <a:gd name="T77" fmla="*/ 1 h 918"/>
                <a:gd name="T78" fmla="*/ 0 w 988"/>
                <a:gd name="T79" fmla="*/ 1 h 918"/>
                <a:gd name="T80" fmla="*/ 0 w 988"/>
                <a:gd name="T81" fmla="*/ 1 h 918"/>
                <a:gd name="T82" fmla="*/ 0 w 988"/>
                <a:gd name="T83" fmla="*/ 1 h 918"/>
                <a:gd name="T84" fmla="*/ 0 w 988"/>
                <a:gd name="T85" fmla="*/ 1 h 918"/>
                <a:gd name="T86" fmla="*/ 0 w 988"/>
                <a:gd name="T87" fmla="*/ 1 h 918"/>
                <a:gd name="T88" fmla="*/ 0 w 988"/>
                <a:gd name="T89" fmla="*/ 1 h 918"/>
                <a:gd name="T90" fmla="*/ 0 w 988"/>
                <a:gd name="T91" fmla="*/ 1 h 918"/>
                <a:gd name="T92" fmla="*/ 0 w 988"/>
                <a:gd name="T93" fmla="*/ 1 h 918"/>
                <a:gd name="T94" fmla="*/ 0 w 988"/>
                <a:gd name="T95" fmla="*/ 1 h 918"/>
                <a:gd name="T96" fmla="*/ 0 w 988"/>
                <a:gd name="T97" fmla="*/ 1 h 918"/>
                <a:gd name="T98" fmla="*/ 0 w 988"/>
                <a:gd name="T99" fmla="*/ 1 h 918"/>
                <a:gd name="T100" fmla="*/ 0 w 988"/>
                <a:gd name="T101" fmla="*/ 1 h 918"/>
                <a:gd name="T102" fmla="*/ 0 w 988"/>
                <a:gd name="T103" fmla="*/ 1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 flipH="1">
              <a:off x="592" y="2543"/>
              <a:ext cx="475" cy="442"/>
            </a:xfrm>
            <a:custGeom>
              <a:avLst/>
              <a:gdLst>
                <a:gd name="T0" fmla="*/ 1 w 949"/>
                <a:gd name="T1" fmla="*/ 0 h 885"/>
                <a:gd name="T2" fmla="*/ 1 w 949"/>
                <a:gd name="T3" fmla="*/ 0 h 885"/>
                <a:gd name="T4" fmla="*/ 1 w 949"/>
                <a:gd name="T5" fmla="*/ 0 h 885"/>
                <a:gd name="T6" fmla="*/ 1 w 949"/>
                <a:gd name="T7" fmla="*/ 0 h 885"/>
                <a:gd name="T8" fmla="*/ 1 w 949"/>
                <a:gd name="T9" fmla="*/ 0 h 885"/>
                <a:gd name="T10" fmla="*/ 1 w 949"/>
                <a:gd name="T11" fmla="*/ 0 h 885"/>
                <a:gd name="T12" fmla="*/ 1 w 949"/>
                <a:gd name="T13" fmla="*/ 0 h 885"/>
                <a:gd name="T14" fmla="*/ 1 w 949"/>
                <a:gd name="T15" fmla="*/ 0 h 885"/>
                <a:gd name="T16" fmla="*/ 1 w 949"/>
                <a:gd name="T17" fmla="*/ 0 h 885"/>
                <a:gd name="T18" fmla="*/ 1 w 949"/>
                <a:gd name="T19" fmla="*/ 0 h 885"/>
                <a:gd name="T20" fmla="*/ 1 w 949"/>
                <a:gd name="T21" fmla="*/ 0 h 885"/>
                <a:gd name="T22" fmla="*/ 1 w 949"/>
                <a:gd name="T23" fmla="*/ 0 h 885"/>
                <a:gd name="T24" fmla="*/ 1 w 949"/>
                <a:gd name="T25" fmla="*/ 0 h 885"/>
                <a:gd name="T26" fmla="*/ 1 w 949"/>
                <a:gd name="T27" fmla="*/ 0 h 885"/>
                <a:gd name="T28" fmla="*/ 1 w 949"/>
                <a:gd name="T29" fmla="*/ 0 h 885"/>
                <a:gd name="T30" fmla="*/ 1 w 949"/>
                <a:gd name="T31" fmla="*/ 0 h 885"/>
                <a:gd name="T32" fmla="*/ 1 w 949"/>
                <a:gd name="T33" fmla="*/ 0 h 885"/>
                <a:gd name="T34" fmla="*/ 1 w 949"/>
                <a:gd name="T35" fmla="*/ 0 h 885"/>
                <a:gd name="T36" fmla="*/ 1 w 949"/>
                <a:gd name="T37" fmla="*/ 0 h 885"/>
                <a:gd name="T38" fmla="*/ 1 w 949"/>
                <a:gd name="T39" fmla="*/ 0 h 885"/>
                <a:gd name="T40" fmla="*/ 1 w 949"/>
                <a:gd name="T41" fmla="*/ 0 h 885"/>
                <a:gd name="T42" fmla="*/ 1 w 949"/>
                <a:gd name="T43" fmla="*/ 0 h 885"/>
                <a:gd name="T44" fmla="*/ 1 w 949"/>
                <a:gd name="T45" fmla="*/ 0 h 885"/>
                <a:gd name="T46" fmla="*/ 1 w 949"/>
                <a:gd name="T47" fmla="*/ 0 h 885"/>
                <a:gd name="T48" fmla="*/ 1 w 949"/>
                <a:gd name="T49" fmla="*/ 0 h 885"/>
                <a:gd name="T50" fmla="*/ 1 w 949"/>
                <a:gd name="T51" fmla="*/ 0 h 885"/>
                <a:gd name="T52" fmla="*/ 1 w 949"/>
                <a:gd name="T53" fmla="*/ 0 h 885"/>
                <a:gd name="T54" fmla="*/ 1 w 949"/>
                <a:gd name="T55" fmla="*/ 0 h 885"/>
                <a:gd name="T56" fmla="*/ 1 w 949"/>
                <a:gd name="T57" fmla="*/ 0 h 885"/>
                <a:gd name="T58" fmla="*/ 1 w 949"/>
                <a:gd name="T59" fmla="*/ 0 h 885"/>
                <a:gd name="T60" fmla="*/ 1 w 949"/>
                <a:gd name="T61" fmla="*/ 0 h 885"/>
                <a:gd name="T62" fmla="*/ 1 w 949"/>
                <a:gd name="T63" fmla="*/ 0 h 885"/>
                <a:gd name="T64" fmla="*/ 1 w 949"/>
                <a:gd name="T65" fmla="*/ 0 h 885"/>
                <a:gd name="T66" fmla="*/ 1 w 949"/>
                <a:gd name="T67" fmla="*/ 0 h 885"/>
                <a:gd name="T68" fmla="*/ 1 w 949"/>
                <a:gd name="T69" fmla="*/ 0 h 885"/>
                <a:gd name="T70" fmla="*/ 1 w 949"/>
                <a:gd name="T71" fmla="*/ 0 h 885"/>
                <a:gd name="T72" fmla="*/ 1 w 949"/>
                <a:gd name="T73" fmla="*/ 0 h 885"/>
                <a:gd name="T74" fmla="*/ 1 w 949"/>
                <a:gd name="T75" fmla="*/ 0 h 885"/>
                <a:gd name="T76" fmla="*/ 1 w 949"/>
                <a:gd name="T77" fmla="*/ 0 h 885"/>
                <a:gd name="T78" fmla="*/ 1 w 949"/>
                <a:gd name="T79" fmla="*/ 0 h 885"/>
                <a:gd name="T80" fmla="*/ 1 w 949"/>
                <a:gd name="T81" fmla="*/ 0 h 885"/>
                <a:gd name="T82" fmla="*/ 1 w 949"/>
                <a:gd name="T83" fmla="*/ 0 h 885"/>
                <a:gd name="T84" fmla="*/ 1 w 949"/>
                <a:gd name="T85" fmla="*/ 0 h 885"/>
                <a:gd name="T86" fmla="*/ 1 w 949"/>
                <a:gd name="T87" fmla="*/ 0 h 885"/>
                <a:gd name="T88" fmla="*/ 1 w 949"/>
                <a:gd name="T89" fmla="*/ 0 h 885"/>
                <a:gd name="T90" fmla="*/ 1 w 949"/>
                <a:gd name="T91" fmla="*/ 0 h 885"/>
                <a:gd name="T92" fmla="*/ 1 w 949"/>
                <a:gd name="T93" fmla="*/ 0 h 885"/>
                <a:gd name="T94" fmla="*/ 1 w 949"/>
                <a:gd name="T95" fmla="*/ 0 h 885"/>
                <a:gd name="T96" fmla="*/ 1 w 949"/>
                <a:gd name="T97" fmla="*/ 0 h 885"/>
                <a:gd name="T98" fmla="*/ 1 w 949"/>
                <a:gd name="T99" fmla="*/ 0 h 885"/>
                <a:gd name="T100" fmla="*/ 1 w 949"/>
                <a:gd name="T101" fmla="*/ 0 h 885"/>
                <a:gd name="T102" fmla="*/ 1 w 949"/>
                <a:gd name="T103" fmla="*/ 0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 flipH="1">
              <a:off x="602" y="2552"/>
              <a:ext cx="457" cy="427"/>
            </a:xfrm>
            <a:custGeom>
              <a:avLst/>
              <a:gdLst>
                <a:gd name="T0" fmla="*/ 1 w 914"/>
                <a:gd name="T1" fmla="*/ 1 h 853"/>
                <a:gd name="T2" fmla="*/ 1 w 914"/>
                <a:gd name="T3" fmla="*/ 1 h 853"/>
                <a:gd name="T4" fmla="*/ 1 w 914"/>
                <a:gd name="T5" fmla="*/ 1 h 853"/>
                <a:gd name="T6" fmla="*/ 1 w 914"/>
                <a:gd name="T7" fmla="*/ 1 h 853"/>
                <a:gd name="T8" fmla="*/ 1 w 914"/>
                <a:gd name="T9" fmla="*/ 1 h 853"/>
                <a:gd name="T10" fmla="*/ 1 w 914"/>
                <a:gd name="T11" fmla="*/ 1 h 853"/>
                <a:gd name="T12" fmla="*/ 1 w 914"/>
                <a:gd name="T13" fmla="*/ 1 h 853"/>
                <a:gd name="T14" fmla="*/ 1 w 914"/>
                <a:gd name="T15" fmla="*/ 1 h 853"/>
                <a:gd name="T16" fmla="*/ 1 w 914"/>
                <a:gd name="T17" fmla="*/ 1 h 853"/>
                <a:gd name="T18" fmla="*/ 1 w 914"/>
                <a:gd name="T19" fmla="*/ 1 h 853"/>
                <a:gd name="T20" fmla="*/ 1 w 914"/>
                <a:gd name="T21" fmla="*/ 1 h 853"/>
                <a:gd name="T22" fmla="*/ 1 w 914"/>
                <a:gd name="T23" fmla="*/ 1 h 853"/>
                <a:gd name="T24" fmla="*/ 1 w 914"/>
                <a:gd name="T25" fmla="*/ 1 h 853"/>
                <a:gd name="T26" fmla="*/ 1 w 914"/>
                <a:gd name="T27" fmla="*/ 1 h 853"/>
                <a:gd name="T28" fmla="*/ 1 w 914"/>
                <a:gd name="T29" fmla="*/ 1 h 853"/>
                <a:gd name="T30" fmla="*/ 1 w 914"/>
                <a:gd name="T31" fmla="*/ 1 h 853"/>
                <a:gd name="T32" fmla="*/ 1 w 914"/>
                <a:gd name="T33" fmla="*/ 1 h 853"/>
                <a:gd name="T34" fmla="*/ 1 w 914"/>
                <a:gd name="T35" fmla="*/ 1 h 853"/>
                <a:gd name="T36" fmla="*/ 1 w 914"/>
                <a:gd name="T37" fmla="*/ 1 h 853"/>
                <a:gd name="T38" fmla="*/ 1 w 914"/>
                <a:gd name="T39" fmla="*/ 1 h 853"/>
                <a:gd name="T40" fmla="*/ 1 w 914"/>
                <a:gd name="T41" fmla="*/ 1 h 853"/>
                <a:gd name="T42" fmla="*/ 1 w 914"/>
                <a:gd name="T43" fmla="*/ 1 h 853"/>
                <a:gd name="T44" fmla="*/ 1 w 914"/>
                <a:gd name="T45" fmla="*/ 1 h 853"/>
                <a:gd name="T46" fmla="*/ 1 w 914"/>
                <a:gd name="T47" fmla="*/ 1 h 853"/>
                <a:gd name="T48" fmla="*/ 1 w 914"/>
                <a:gd name="T49" fmla="*/ 1 h 853"/>
                <a:gd name="T50" fmla="*/ 1 w 914"/>
                <a:gd name="T51" fmla="*/ 1 h 853"/>
                <a:gd name="T52" fmla="*/ 1 w 914"/>
                <a:gd name="T53" fmla="*/ 1 h 853"/>
                <a:gd name="T54" fmla="*/ 1 w 914"/>
                <a:gd name="T55" fmla="*/ 1 h 853"/>
                <a:gd name="T56" fmla="*/ 1 w 914"/>
                <a:gd name="T57" fmla="*/ 1 h 853"/>
                <a:gd name="T58" fmla="*/ 1 w 914"/>
                <a:gd name="T59" fmla="*/ 1 h 853"/>
                <a:gd name="T60" fmla="*/ 1 w 914"/>
                <a:gd name="T61" fmla="*/ 1 h 853"/>
                <a:gd name="T62" fmla="*/ 1 w 914"/>
                <a:gd name="T63" fmla="*/ 1 h 853"/>
                <a:gd name="T64" fmla="*/ 1 w 914"/>
                <a:gd name="T65" fmla="*/ 1 h 853"/>
                <a:gd name="T66" fmla="*/ 1 w 914"/>
                <a:gd name="T67" fmla="*/ 1 h 853"/>
                <a:gd name="T68" fmla="*/ 1 w 914"/>
                <a:gd name="T69" fmla="*/ 1 h 853"/>
                <a:gd name="T70" fmla="*/ 1 w 914"/>
                <a:gd name="T71" fmla="*/ 1 h 853"/>
                <a:gd name="T72" fmla="*/ 1 w 914"/>
                <a:gd name="T73" fmla="*/ 1 h 853"/>
                <a:gd name="T74" fmla="*/ 1 w 914"/>
                <a:gd name="T75" fmla="*/ 1 h 853"/>
                <a:gd name="T76" fmla="*/ 1 w 914"/>
                <a:gd name="T77" fmla="*/ 1 h 853"/>
                <a:gd name="T78" fmla="*/ 1 w 914"/>
                <a:gd name="T79" fmla="*/ 1 h 853"/>
                <a:gd name="T80" fmla="*/ 1 w 914"/>
                <a:gd name="T81" fmla="*/ 1 h 853"/>
                <a:gd name="T82" fmla="*/ 1 w 914"/>
                <a:gd name="T83" fmla="*/ 1 h 853"/>
                <a:gd name="T84" fmla="*/ 1 w 914"/>
                <a:gd name="T85" fmla="*/ 1 h 853"/>
                <a:gd name="T86" fmla="*/ 1 w 914"/>
                <a:gd name="T87" fmla="*/ 1 h 853"/>
                <a:gd name="T88" fmla="*/ 1 w 914"/>
                <a:gd name="T89" fmla="*/ 1 h 853"/>
                <a:gd name="T90" fmla="*/ 1 w 914"/>
                <a:gd name="T91" fmla="*/ 1 h 853"/>
                <a:gd name="T92" fmla="*/ 1 w 914"/>
                <a:gd name="T93" fmla="*/ 1 h 853"/>
                <a:gd name="T94" fmla="*/ 1 w 914"/>
                <a:gd name="T95" fmla="*/ 1 h 853"/>
                <a:gd name="T96" fmla="*/ 1 w 914"/>
                <a:gd name="T97" fmla="*/ 1 h 853"/>
                <a:gd name="T98" fmla="*/ 1 w 914"/>
                <a:gd name="T99" fmla="*/ 1 h 853"/>
                <a:gd name="T100" fmla="*/ 1 w 914"/>
                <a:gd name="T101" fmla="*/ 1 h 853"/>
                <a:gd name="T102" fmla="*/ 1 w 914"/>
                <a:gd name="T103" fmla="*/ 1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 flipH="1">
              <a:off x="612" y="2562"/>
              <a:ext cx="439" cy="411"/>
            </a:xfrm>
            <a:custGeom>
              <a:avLst/>
              <a:gdLst>
                <a:gd name="T0" fmla="*/ 1 w 877"/>
                <a:gd name="T1" fmla="*/ 1 h 822"/>
                <a:gd name="T2" fmla="*/ 1 w 877"/>
                <a:gd name="T3" fmla="*/ 1 h 822"/>
                <a:gd name="T4" fmla="*/ 1 w 877"/>
                <a:gd name="T5" fmla="*/ 1 h 822"/>
                <a:gd name="T6" fmla="*/ 1 w 877"/>
                <a:gd name="T7" fmla="*/ 1 h 822"/>
                <a:gd name="T8" fmla="*/ 1 w 877"/>
                <a:gd name="T9" fmla="*/ 1 h 822"/>
                <a:gd name="T10" fmla="*/ 1 w 877"/>
                <a:gd name="T11" fmla="*/ 1 h 822"/>
                <a:gd name="T12" fmla="*/ 1 w 877"/>
                <a:gd name="T13" fmla="*/ 1 h 822"/>
                <a:gd name="T14" fmla="*/ 1 w 877"/>
                <a:gd name="T15" fmla="*/ 1 h 822"/>
                <a:gd name="T16" fmla="*/ 1 w 877"/>
                <a:gd name="T17" fmla="*/ 1 h 822"/>
                <a:gd name="T18" fmla="*/ 1 w 877"/>
                <a:gd name="T19" fmla="*/ 1 h 822"/>
                <a:gd name="T20" fmla="*/ 1 w 877"/>
                <a:gd name="T21" fmla="*/ 1 h 822"/>
                <a:gd name="T22" fmla="*/ 1 w 877"/>
                <a:gd name="T23" fmla="*/ 1 h 822"/>
                <a:gd name="T24" fmla="*/ 1 w 877"/>
                <a:gd name="T25" fmla="*/ 1 h 822"/>
                <a:gd name="T26" fmla="*/ 1 w 877"/>
                <a:gd name="T27" fmla="*/ 1 h 822"/>
                <a:gd name="T28" fmla="*/ 1 w 877"/>
                <a:gd name="T29" fmla="*/ 1 h 822"/>
                <a:gd name="T30" fmla="*/ 1 w 877"/>
                <a:gd name="T31" fmla="*/ 1 h 822"/>
                <a:gd name="T32" fmla="*/ 1 w 877"/>
                <a:gd name="T33" fmla="*/ 0 h 822"/>
                <a:gd name="T34" fmla="*/ 1 w 877"/>
                <a:gd name="T35" fmla="*/ 1 h 822"/>
                <a:gd name="T36" fmla="*/ 1 w 877"/>
                <a:gd name="T37" fmla="*/ 1 h 822"/>
                <a:gd name="T38" fmla="*/ 1 w 877"/>
                <a:gd name="T39" fmla="*/ 1 h 822"/>
                <a:gd name="T40" fmla="*/ 1 w 877"/>
                <a:gd name="T41" fmla="*/ 1 h 822"/>
                <a:gd name="T42" fmla="*/ 1 w 877"/>
                <a:gd name="T43" fmla="*/ 1 h 822"/>
                <a:gd name="T44" fmla="*/ 1 w 877"/>
                <a:gd name="T45" fmla="*/ 1 h 822"/>
                <a:gd name="T46" fmla="*/ 1 w 877"/>
                <a:gd name="T47" fmla="*/ 1 h 822"/>
                <a:gd name="T48" fmla="*/ 1 w 877"/>
                <a:gd name="T49" fmla="*/ 1 h 822"/>
                <a:gd name="T50" fmla="*/ 1 w 877"/>
                <a:gd name="T51" fmla="*/ 1 h 822"/>
                <a:gd name="T52" fmla="*/ 1 w 877"/>
                <a:gd name="T53" fmla="*/ 1 h 822"/>
                <a:gd name="T54" fmla="*/ 1 w 877"/>
                <a:gd name="T55" fmla="*/ 1 h 822"/>
                <a:gd name="T56" fmla="*/ 1 w 877"/>
                <a:gd name="T57" fmla="*/ 1 h 822"/>
                <a:gd name="T58" fmla="*/ 1 w 877"/>
                <a:gd name="T59" fmla="*/ 1 h 822"/>
                <a:gd name="T60" fmla="*/ 1 w 877"/>
                <a:gd name="T61" fmla="*/ 1 h 822"/>
                <a:gd name="T62" fmla="*/ 1 w 877"/>
                <a:gd name="T63" fmla="*/ 1 h 822"/>
                <a:gd name="T64" fmla="*/ 1 w 877"/>
                <a:gd name="T65" fmla="*/ 1 h 822"/>
                <a:gd name="T66" fmla="*/ 1 w 877"/>
                <a:gd name="T67" fmla="*/ 1 h 822"/>
                <a:gd name="T68" fmla="*/ 1 w 877"/>
                <a:gd name="T69" fmla="*/ 1 h 822"/>
                <a:gd name="T70" fmla="*/ 1 w 877"/>
                <a:gd name="T71" fmla="*/ 1 h 822"/>
                <a:gd name="T72" fmla="*/ 1 w 877"/>
                <a:gd name="T73" fmla="*/ 1 h 822"/>
                <a:gd name="T74" fmla="*/ 1 w 877"/>
                <a:gd name="T75" fmla="*/ 1 h 822"/>
                <a:gd name="T76" fmla="*/ 1 w 877"/>
                <a:gd name="T77" fmla="*/ 1 h 822"/>
                <a:gd name="T78" fmla="*/ 1 w 877"/>
                <a:gd name="T79" fmla="*/ 1 h 822"/>
                <a:gd name="T80" fmla="*/ 1 w 877"/>
                <a:gd name="T81" fmla="*/ 1 h 822"/>
                <a:gd name="T82" fmla="*/ 1 w 877"/>
                <a:gd name="T83" fmla="*/ 1 h 822"/>
                <a:gd name="T84" fmla="*/ 1 w 877"/>
                <a:gd name="T85" fmla="*/ 1 h 822"/>
                <a:gd name="T86" fmla="*/ 1 w 877"/>
                <a:gd name="T87" fmla="*/ 1 h 822"/>
                <a:gd name="T88" fmla="*/ 1 w 877"/>
                <a:gd name="T89" fmla="*/ 1 h 822"/>
                <a:gd name="T90" fmla="*/ 1 w 877"/>
                <a:gd name="T91" fmla="*/ 1 h 822"/>
                <a:gd name="T92" fmla="*/ 1 w 877"/>
                <a:gd name="T93" fmla="*/ 1 h 822"/>
                <a:gd name="T94" fmla="*/ 1 w 877"/>
                <a:gd name="T95" fmla="*/ 1 h 822"/>
                <a:gd name="T96" fmla="*/ 1 w 877"/>
                <a:gd name="T97" fmla="*/ 1 h 822"/>
                <a:gd name="T98" fmla="*/ 1 w 877"/>
                <a:gd name="T99" fmla="*/ 1 h 822"/>
                <a:gd name="T100" fmla="*/ 1 w 877"/>
                <a:gd name="T101" fmla="*/ 1 h 822"/>
                <a:gd name="T102" fmla="*/ 1 w 877"/>
                <a:gd name="T103" fmla="*/ 1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 flipH="1">
              <a:off x="622" y="2571"/>
              <a:ext cx="420" cy="395"/>
            </a:xfrm>
            <a:custGeom>
              <a:avLst/>
              <a:gdLst>
                <a:gd name="T0" fmla="*/ 1 w 840"/>
                <a:gd name="T1" fmla="*/ 1 h 789"/>
                <a:gd name="T2" fmla="*/ 1 w 840"/>
                <a:gd name="T3" fmla="*/ 1 h 789"/>
                <a:gd name="T4" fmla="*/ 1 w 840"/>
                <a:gd name="T5" fmla="*/ 1 h 789"/>
                <a:gd name="T6" fmla="*/ 1 w 840"/>
                <a:gd name="T7" fmla="*/ 1 h 789"/>
                <a:gd name="T8" fmla="*/ 1 w 840"/>
                <a:gd name="T9" fmla="*/ 1 h 789"/>
                <a:gd name="T10" fmla="*/ 1 w 840"/>
                <a:gd name="T11" fmla="*/ 1 h 789"/>
                <a:gd name="T12" fmla="*/ 1 w 840"/>
                <a:gd name="T13" fmla="*/ 1 h 789"/>
                <a:gd name="T14" fmla="*/ 1 w 840"/>
                <a:gd name="T15" fmla="*/ 1 h 789"/>
                <a:gd name="T16" fmla="*/ 1 w 840"/>
                <a:gd name="T17" fmla="*/ 1 h 789"/>
                <a:gd name="T18" fmla="*/ 1 w 840"/>
                <a:gd name="T19" fmla="*/ 1 h 789"/>
                <a:gd name="T20" fmla="*/ 1 w 840"/>
                <a:gd name="T21" fmla="*/ 1 h 789"/>
                <a:gd name="T22" fmla="*/ 1 w 840"/>
                <a:gd name="T23" fmla="*/ 1 h 789"/>
                <a:gd name="T24" fmla="*/ 1 w 840"/>
                <a:gd name="T25" fmla="*/ 1 h 789"/>
                <a:gd name="T26" fmla="*/ 1 w 840"/>
                <a:gd name="T27" fmla="*/ 1 h 789"/>
                <a:gd name="T28" fmla="*/ 1 w 840"/>
                <a:gd name="T29" fmla="*/ 1 h 789"/>
                <a:gd name="T30" fmla="*/ 1 w 840"/>
                <a:gd name="T31" fmla="*/ 1 h 789"/>
                <a:gd name="T32" fmla="*/ 1 w 840"/>
                <a:gd name="T33" fmla="*/ 1 h 789"/>
                <a:gd name="T34" fmla="*/ 1 w 840"/>
                <a:gd name="T35" fmla="*/ 1 h 789"/>
                <a:gd name="T36" fmla="*/ 1 w 840"/>
                <a:gd name="T37" fmla="*/ 1 h 789"/>
                <a:gd name="T38" fmla="*/ 1 w 840"/>
                <a:gd name="T39" fmla="*/ 1 h 789"/>
                <a:gd name="T40" fmla="*/ 1 w 840"/>
                <a:gd name="T41" fmla="*/ 1 h 789"/>
                <a:gd name="T42" fmla="*/ 1 w 840"/>
                <a:gd name="T43" fmla="*/ 1 h 789"/>
                <a:gd name="T44" fmla="*/ 1 w 840"/>
                <a:gd name="T45" fmla="*/ 1 h 789"/>
                <a:gd name="T46" fmla="*/ 1 w 840"/>
                <a:gd name="T47" fmla="*/ 1 h 789"/>
                <a:gd name="T48" fmla="*/ 1 w 840"/>
                <a:gd name="T49" fmla="*/ 1 h 789"/>
                <a:gd name="T50" fmla="*/ 1 w 840"/>
                <a:gd name="T51" fmla="*/ 1 h 789"/>
                <a:gd name="T52" fmla="*/ 1 w 840"/>
                <a:gd name="T53" fmla="*/ 1 h 789"/>
                <a:gd name="T54" fmla="*/ 1 w 840"/>
                <a:gd name="T55" fmla="*/ 1 h 789"/>
                <a:gd name="T56" fmla="*/ 1 w 840"/>
                <a:gd name="T57" fmla="*/ 1 h 789"/>
                <a:gd name="T58" fmla="*/ 1 w 840"/>
                <a:gd name="T59" fmla="*/ 1 h 789"/>
                <a:gd name="T60" fmla="*/ 1 w 840"/>
                <a:gd name="T61" fmla="*/ 1 h 789"/>
                <a:gd name="T62" fmla="*/ 1 w 840"/>
                <a:gd name="T63" fmla="*/ 1 h 789"/>
                <a:gd name="T64" fmla="*/ 1 w 840"/>
                <a:gd name="T65" fmla="*/ 1 h 789"/>
                <a:gd name="T66" fmla="*/ 1 w 840"/>
                <a:gd name="T67" fmla="*/ 1 h 789"/>
                <a:gd name="T68" fmla="*/ 1 w 840"/>
                <a:gd name="T69" fmla="*/ 1 h 789"/>
                <a:gd name="T70" fmla="*/ 1 w 840"/>
                <a:gd name="T71" fmla="*/ 1 h 789"/>
                <a:gd name="T72" fmla="*/ 1 w 840"/>
                <a:gd name="T73" fmla="*/ 1 h 789"/>
                <a:gd name="T74" fmla="*/ 1 w 840"/>
                <a:gd name="T75" fmla="*/ 1 h 789"/>
                <a:gd name="T76" fmla="*/ 1 w 840"/>
                <a:gd name="T77" fmla="*/ 1 h 789"/>
                <a:gd name="T78" fmla="*/ 1 w 840"/>
                <a:gd name="T79" fmla="*/ 1 h 789"/>
                <a:gd name="T80" fmla="*/ 1 w 840"/>
                <a:gd name="T81" fmla="*/ 1 h 789"/>
                <a:gd name="T82" fmla="*/ 1 w 840"/>
                <a:gd name="T83" fmla="*/ 1 h 789"/>
                <a:gd name="T84" fmla="*/ 1 w 840"/>
                <a:gd name="T85" fmla="*/ 1 h 789"/>
                <a:gd name="T86" fmla="*/ 1 w 840"/>
                <a:gd name="T87" fmla="*/ 1 h 789"/>
                <a:gd name="T88" fmla="*/ 1 w 840"/>
                <a:gd name="T89" fmla="*/ 1 h 789"/>
                <a:gd name="T90" fmla="*/ 1 w 840"/>
                <a:gd name="T91" fmla="*/ 1 h 789"/>
                <a:gd name="T92" fmla="*/ 1 w 840"/>
                <a:gd name="T93" fmla="*/ 1 h 789"/>
                <a:gd name="T94" fmla="*/ 1 w 840"/>
                <a:gd name="T95" fmla="*/ 1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 flipH="1">
              <a:off x="632" y="2581"/>
              <a:ext cx="402" cy="379"/>
            </a:xfrm>
            <a:custGeom>
              <a:avLst/>
              <a:gdLst>
                <a:gd name="T0" fmla="*/ 1 w 804"/>
                <a:gd name="T1" fmla="*/ 1 h 757"/>
                <a:gd name="T2" fmla="*/ 1 w 804"/>
                <a:gd name="T3" fmla="*/ 1 h 757"/>
                <a:gd name="T4" fmla="*/ 1 w 804"/>
                <a:gd name="T5" fmla="*/ 1 h 757"/>
                <a:gd name="T6" fmla="*/ 1 w 804"/>
                <a:gd name="T7" fmla="*/ 1 h 757"/>
                <a:gd name="T8" fmla="*/ 1 w 804"/>
                <a:gd name="T9" fmla="*/ 1 h 757"/>
                <a:gd name="T10" fmla="*/ 1 w 804"/>
                <a:gd name="T11" fmla="*/ 1 h 757"/>
                <a:gd name="T12" fmla="*/ 1 w 804"/>
                <a:gd name="T13" fmla="*/ 1 h 757"/>
                <a:gd name="T14" fmla="*/ 1 w 804"/>
                <a:gd name="T15" fmla="*/ 1 h 757"/>
                <a:gd name="T16" fmla="*/ 1 w 804"/>
                <a:gd name="T17" fmla="*/ 1 h 757"/>
                <a:gd name="T18" fmla="*/ 1 w 804"/>
                <a:gd name="T19" fmla="*/ 1 h 757"/>
                <a:gd name="T20" fmla="*/ 1 w 804"/>
                <a:gd name="T21" fmla="*/ 1 h 757"/>
                <a:gd name="T22" fmla="*/ 1 w 804"/>
                <a:gd name="T23" fmla="*/ 1 h 757"/>
                <a:gd name="T24" fmla="*/ 1 w 804"/>
                <a:gd name="T25" fmla="*/ 1 h 757"/>
                <a:gd name="T26" fmla="*/ 1 w 804"/>
                <a:gd name="T27" fmla="*/ 1 h 757"/>
                <a:gd name="T28" fmla="*/ 1 w 804"/>
                <a:gd name="T29" fmla="*/ 1 h 757"/>
                <a:gd name="T30" fmla="*/ 1 w 804"/>
                <a:gd name="T31" fmla="*/ 1 h 757"/>
                <a:gd name="T32" fmla="*/ 1 w 804"/>
                <a:gd name="T33" fmla="*/ 1 h 757"/>
                <a:gd name="T34" fmla="*/ 1 w 804"/>
                <a:gd name="T35" fmla="*/ 1 h 757"/>
                <a:gd name="T36" fmla="*/ 1 w 804"/>
                <a:gd name="T37" fmla="*/ 1 h 757"/>
                <a:gd name="T38" fmla="*/ 1 w 804"/>
                <a:gd name="T39" fmla="*/ 1 h 757"/>
                <a:gd name="T40" fmla="*/ 1 w 804"/>
                <a:gd name="T41" fmla="*/ 1 h 757"/>
                <a:gd name="T42" fmla="*/ 1 w 804"/>
                <a:gd name="T43" fmla="*/ 1 h 757"/>
                <a:gd name="T44" fmla="*/ 1 w 804"/>
                <a:gd name="T45" fmla="*/ 1 h 757"/>
                <a:gd name="T46" fmla="*/ 1 w 804"/>
                <a:gd name="T47" fmla="*/ 1 h 757"/>
                <a:gd name="T48" fmla="*/ 1 w 804"/>
                <a:gd name="T49" fmla="*/ 1 h 757"/>
                <a:gd name="T50" fmla="*/ 1 w 804"/>
                <a:gd name="T51" fmla="*/ 1 h 757"/>
                <a:gd name="T52" fmla="*/ 1 w 804"/>
                <a:gd name="T53" fmla="*/ 1 h 757"/>
                <a:gd name="T54" fmla="*/ 1 w 804"/>
                <a:gd name="T55" fmla="*/ 1 h 757"/>
                <a:gd name="T56" fmla="*/ 1 w 804"/>
                <a:gd name="T57" fmla="*/ 1 h 757"/>
                <a:gd name="T58" fmla="*/ 1 w 804"/>
                <a:gd name="T59" fmla="*/ 1 h 757"/>
                <a:gd name="T60" fmla="*/ 1 w 804"/>
                <a:gd name="T61" fmla="*/ 1 h 757"/>
                <a:gd name="T62" fmla="*/ 1 w 804"/>
                <a:gd name="T63" fmla="*/ 1 h 757"/>
                <a:gd name="T64" fmla="*/ 1 w 804"/>
                <a:gd name="T65" fmla="*/ 1 h 757"/>
                <a:gd name="T66" fmla="*/ 1 w 804"/>
                <a:gd name="T67" fmla="*/ 1 h 757"/>
                <a:gd name="T68" fmla="*/ 1 w 804"/>
                <a:gd name="T69" fmla="*/ 1 h 757"/>
                <a:gd name="T70" fmla="*/ 1 w 804"/>
                <a:gd name="T71" fmla="*/ 1 h 757"/>
                <a:gd name="T72" fmla="*/ 1 w 804"/>
                <a:gd name="T73" fmla="*/ 1 h 757"/>
                <a:gd name="T74" fmla="*/ 1 w 804"/>
                <a:gd name="T75" fmla="*/ 1 h 757"/>
                <a:gd name="T76" fmla="*/ 1 w 804"/>
                <a:gd name="T77" fmla="*/ 1 h 757"/>
                <a:gd name="T78" fmla="*/ 1 w 804"/>
                <a:gd name="T79" fmla="*/ 1 h 757"/>
                <a:gd name="T80" fmla="*/ 1 w 804"/>
                <a:gd name="T81" fmla="*/ 1 h 757"/>
                <a:gd name="T82" fmla="*/ 1 w 804"/>
                <a:gd name="T83" fmla="*/ 1 h 757"/>
                <a:gd name="T84" fmla="*/ 1 w 804"/>
                <a:gd name="T85" fmla="*/ 1 h 757"/>
                <a:gd name="T86" fmla="*/ 1 w 804"/>
                <a:gd name="T87" fmla="*/ 1 h 757"/>
                <a:gd name="T88" fmla="*/ 1 w 804"/>
                <a:gd name="T89" fmla="*/ 1 h 757"/>
                <a:gd name="T90" fmla="*/ 1 w 804"/>
                <a:gd name="T91" fmla="*/ 1 h 757"/>
                <a:gd name="T92" fmla="*/ 1 w 804"/>
                <a:gd name="T93" fmla="*/ 1 h 757"/>
                <a:gd name="T94" fmla="*/ 1 w 804"/>
                <a:gd name="T95" fmla="*/ 1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 flipH="1">
              <a:off x="1058" y="2594"/>
              <a:ext cx="148" cy="209"/>
            </a:xfrm>
            <a:custGeom>
              <a:avLst/>
              <a:gdLst>
                <a:gd name="T0" fmla="*/ 1 w 295"/>
                <a:gd name="T1" fmla="*/ 1 h 417"/>
                <a:gd name="T2" fmla="*/ 1 w 295"/>
                <a:gd name="T3" fmla="*/ 1 h 417"/>
                <a:gd name="T4" fmla="*/ 1 w 295"/>
                <a:gd name="T5" fmla="*/ 1 h 417"/>
                <a:gd name="T6" fmla="*/ 1 w 295"/>
                <a:gd name="T7" fmla="*/ 1 h 417"/>
                <a:gd name="T8" fmla="*/ 1 w 295"/>
                <a:gd name="T9" fmla="*/ 1 h 417"/>
                <a:gd name="T10" fmla="*/ 1 w 295"/>
                <a:gd name="T11" fmla="*/ 1 h 417"/>
                <a:gd name="T12" fmla="*/ 1 w 295"/>
                <a:gd name="T13" fmla="*/ 1 h 417"/>
                <a:gd name="T14" fmla="*/ 1 w 295"/>
                <a:gd name="T15" fmla="*/ 1 h 417"/>
                <a:gd name="T16" fmla="*/ 1 w 295"/>
                <a:gd name="T17" fmla="*/ 1 h 417"/>
                <a:gd name="T18" fmla="*/ 1 w 295"/>
                <a:gd name="T19" fmla="*/ 1 h 417"/>
                <a:gd name="T20" fmla="*/ 1 w 295"/>
                <a:gd name="T21" fmla="*/ 1 h 417"/>
                <a:gd name="T22" fmla="*/ 1 w 295"/>
                <a:gd name="T23" fmla="*/ 1 h 417"/>
                <a:gd name="T24" fmla="*/ 1 w 295"/>
                <a:gd name="T25" fmla="*/ 1 h 417"/>
                <a:gd name="T26" fmla="*/ 1 w 295"/>
                <a:gd name="T27" fmla="*/ 1 h 417"/>
                <a:gd name="T28" fmla="*/ 1 w 295"/>
                <a:gd name="T29" fmla="*/ 1 h 417"/>
                <a:gd name="T30" fmla="*/ 1 w 295"/>
                <a:gd name="T31" fmla="*/ 1 h 417"/>
                <a:gd name="T32" fmla="*/ 1 w 295"/>
                <a:gd name="T33" fmla="*/ 1 h 417"/>
                <a:gd name="T34" fmla="*/ 1 w 295"/>
                <a:gd name="T35" fmla="*/ 1 h 417"/>
                <a:gd name="T36" fmla="*/ 1 w 295"/>
                <a:gd name="T37" fmla="*/ 1 h 417"/>
                <a:gd name="T38" fmla="*/ 1 w 295"/>
                <a:gd name="T39" fmla="*/ 1 h 417"/>
                <a:gd name="T40" fmla="*/ 1 w 295"/>
                <a:gd name="T41" fmla="*/ 1 h 417"/>
                <a:gd name="T42" fmla="*/ 1 w 295"/>
                <a:gd name="T43" fmla="*/ 0 h 417"/>
                <a:gd name="T44" fmla="*/ 1 w 295"/>
                <a:gd name="T45" fmla="*/ 1 h 417"/>
                <a:gd name="T46" fmla="*/ 1 w 295"/>
                <a:gd name="T47" fmla="*/ 1 h 417"/>
                <a:gd name="T48" fmla="*/ 1 w 295"/>
                <a:gd name="T49" fmla="*/ 1 h 417"/>
                <a:gd name="T50" fmla="*/ 1 w 295"/>
                <a:gd name="T51" fmla="*/ 1 h 417"/>
                <a:gd name="T52" fmla="*/ 1 w 295"/>
                <a:gd name="T53" fmla="*/ 1 h 417"/>
                <a:gd name="T54" fmla="*/ 1 w 295"/>
                <a:gd name="T55" fmla="*/ 1 h 417"/>
                <a:gd name="T56" fmla="*/ 1 w 295"/>
                <a:gd name="T57" fmla="*/ 1 h 417"/>
                <a:gd name="T58" fmla="*/ 1 w 295"/>
                <a:gd name="T59" fmla="*/ 1 h 417"/>
                <a:gd name="T60" fmla="*/ 1 w 295"/>
                <a:gd name="T61" fmla="*/ 1 h 417"/>
                <a:gd name="T62" fmla="*/ 1 w 295"/>
                <a:gd name="T63" fmla="*/ 1 h 417"/>
                <a:gd name="T64" fmla="*/ 0 w 295"/>
                <a:gd name="T65" fmla="*/ 1 h 417"/>
                <a:gd name="T66" fmla="*/ 1 w 295"/>
                <a:gd name="T67" fmla="*/ 1 h 417"/>
                <a:gd name="T68" fmla="*/ 1 w 295"/>
                <a:gd name="T69" fmla="*/ 1 h 417"/>
                <a:gd name="T70" fmla="*/ 1 w 295"/>
                <a:gd name="T71" fmla="*/ 1 h 417"/>
                <a:gd name="T72" fmla="*/ 1 w 295"/>
                <a:gd name="T73" fmla="*/ 1 h 417"/>
                <a:gd name="T74" fmla="*/ 1 w 295"/>
                <a:gd name="T75" fmla="*/ 1 h 417"/>
                <a:gd name="T76" fmla="*/ 1 w 295"/>
                <a:gd name="T77" fmla="*/ 1 h 417"/>
                <a:gd name="T78" fmla="*/ 1 w 295"/>
                <a:gd name="T79" fmla="*/ 1 h 417"/>
                <a:gd name="T80" fmla="*/ 1 w 295"/>
                <a:gd name="T81" fmla="*/ 1 h 417"/>
                <a:gd name="T82" fmla="*/ 1 w 295"/>
                <a:gd name="T83" fmla="*/ 1 h 417"/>
                <a:gd name="T84" fmla="*/ 1 w 295"/>
                <a:gd name="T85" fmla="*/ 1 h 417"/>
                <a:gd name="T86" fmla="*/ 1 w 295"/>
                <a:gd name="T87" fmla="*/ 1 h 417"/>
                <a:gd name="T88" fmla="*/ 1 w 295"/>
                <a:gd name="T89" fmla="*/ 1 h 417"/>
                <a:gd name="T90" fmla="*/ 1 w 295"/>
                <a:gd name="T91" fmla="*/ 1 h 417"/>
                <a:gd name="T92" fmla="*/ 1 w 295"/>
                <a:gd name="T93" fmla="*/ 1 h 417"/>
                <a:gd name="T94" fmla="*/ 1 w 295"/>
                <a:gd name="T95" fmla="*/ 1 h 417"/>
                <a:gd name="T96" fmla="*/ 1 w 295"/>
                <a:gd name="T97" fmla="*/ 1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 flipH="1">
              <a:off x="1061" y="2600"/>
              <a:ext cx="139" cy="200"/>
            </a:xfrm>
            <a:custGeom>
              <a:avLst/>
              <a:gdLst>
                <a:gd name="T0" fmla="*/ 0 w 278"/>
                <a:gd name="T1" fmla="*/ 1 h 400"/>
                <a:gd name="T2" fmla="*/ 1 w 278"/>
                <a:gd name="T3" fmla="*/ 1 h 400"/>
                <a:gd name="T4" fmla="*/ 1 w 278"/>
                <a:gd name="T5" fmla="*/ 1 h 400"/>
                <a:gd name="T6" fmla="*/ 1 w 278"/>
                <a:gd name="T7" fmla="*/ 1 h 400"/>
                <a:gd name="T8" fmla="*/ 1 w 278"/>
                <a:gd name="T9" fmla="*/ 1 h 400"/>
                <a:gd name="T10" fmla="*/ 1 w 278"/>
                <a:gd name="T11" fmla="*/ 1 h 400"/>
                <a:gd name="T12" fmla="*/ 1 w 278"/>
                <a:gd name="T13" fmla="*/ 1 h 400"/>
                <a:gd name="T14" fmla="*/ 1 w 278"/>
                <a:gd name="T15" fmla="*/ 1 h 400"/>
                <a:gd name="T16" fmla="*/ 1 w 278"/>
                <a:gd name="T17" fmla="*/ 1 h 400"/>
                <a:gd name="T18" fmla="*/ 1 w 278"/>
                <a:gd name="T19" fmla="*/ 1 h 400"/>
                <a:gd name="T20" fmla="*/ 1 w 278"/>
                <a:gd name="T21" fmla="*/ 1 h 400"/>
                <a:gd name="T22" fmla="*/ 1 w 278"/>
                <a:gd name="T23" fmla="*/ 1 h 400"/>
                <a:gd name="T24" fmla="*/ 1 w 278"/>
                <a:gd name="T25" fmla="*/ 1 h 400"/>
                <a:gd name="T26" fmla="*/ 1 w 278"/>
                <a:gd name="T27" fmla="*/ 1 h 400"/>
                <a:gd name="T28" fmla="*/ 1 w 278"/>
                <a:gd name="T29" fmla="*/ 1 h 400"/>
                <a:gd name="T30" fmla="*/ 1 w 278"/>
                <a:gd name="T31" fmla="*/ 1 h 400"/>
                <a:gd name="T32" fmla="*/ 1 w 278"/>
                <a:gd name="T33" fmla="*/ 1 h 400"/>
                <a:gd name="T34" fmla="*/ 1 w 278"/>
                <a:gd name="T35" fmla="*/ 1 h 400"/>
                <a:gd name="T36" fmla="*/ 1 w 278"/>
                <a:gd name="T37" fmla="*/ 1 h 400"/>
                <a:gd name="T38" fmla="*/ 1 w 278"/>
                <a:gd name="T39" fmla="*/ 1 h 400"/>
                <a:gd name="T40" fmla="*/ 1 w 278"/>
                <a:gd name="T41" fmla="*/ 1 h 400"/>
                <a:gd name="T42" fmla="*/ 1 w 278"/>
                <a:gd name="T43" fmla="*/ 1 h 400"/>
                <a:gd name="T44" fmla="*/ 1 w 278"/>
                <a:gd name="T45" fmla="*/ 1 h 400"/>
                <a:gd name="T46" fmla="*/ 1 w 278"/>
                <a:gd name="T47" fmla="*/ 1 h 400"/>
                <a:gd name="T48" fmla="*/ 1 w 278"/>
                <a:gd name="T49" fmla="*/ 1 h 400"/>
                <a:gd name="T50" fmla="*/ 1 w 278"/>
                <a:gd name="T51" fmla="*/ 1 h 400"/>
                <a:gd name="T52" fmla="*/ 1 w 278"/>
                <a:gd name="T53" fmla="*/ 1 h 400"/>
                <a:gd name="T54" fmla="*/ 1 w 278"/>
                <a:gd name="T55" fmla="*/ 1 h 400"/>
                <a:gd name="T56" fmla="*/ 1 w 278"/>
                <a:gd name="T57" fmla="*/ 1 h 400"/>
                <a:gd name="T58" fmla="*/ 1 w 278"/>
                <a:gd name="T59" fmla="*/ 1 h 400"/>
                <a:gd name="T60" fmla="*/ 1 w 278"/>
                <a:gd name="T61" fmla="*/ 1 h 400"/>
                <a:gd name="T62" fmla="*/ 1 w 278"/>
                <a:gd name="T63" fmla="*/ 1 h 400"/>
                <a:gd name="T64" fmla="*/ 1 w 278"/>
                <a:gd name="T65" fmla="*/ 1 h 400"/>
                <a:gd name="T66" fmla="*/ 1 w 278"/>
                <a:gd name="T67" fmla="*/ 1 h 400"/>
                <a:gd name="T68" fmla="*/ 1 w 278"/>
                <a:gd name="T69" fmla="*/ 1 h 400"/>
                <a:gd name="T70" fmla="*/ 1 w 278"/>
                <a:gd name="T71" fmla="*/ 1 h 400"/>
                <a:gd name="T72" fmla="*/ 1 w 278"/>
                <a:gd name="T73" fmla="*/ 1 h 400"/>
                <a:gd name="T74" fmla="*/ 1 w 278"/>
                <a:gd name="T75" fmla="*/ 0 h 400"/>
                <a:gd name="T76" fmla="*/ 1 w 278"/>
                <a:gd name="T77" fmla="*/ 1 h 400"/>
                <a:gd name="T78" fmla="*/ 1 w 278"/>
                <a:gd name="T79" fmla="*/ 1 h 400"/>
                <a:gd name="T80" fmla="*/ 1 w 278"/>
                <a:gd name="T81" fmla="*/ 1 h 400"/>
                <a:gd name="T82" fmla="*/ 1 w 278"/>
                <a:gd name="T83" fmla="*/ 1 h 400"/>
                <a:gd name="T84" fmla="*/ 1 w 278"/>
                <a:gd name="T85" fmla="*/ 1 h 400"/>
                <a:gd name="T86" fmla="*/ 1 w 278"/>
                <a:gd name="T87" fmla="*/ 1 h 400"/>
                <a:gd name="T88" fmla="*/ 1 w 278"/>
                <a:gd name="T89" fmla="*/ 1 h 400"/>
                <a:gd name="T90" fmla="*/ 1 w 278"/>
                <a:gd name="T91" fmla="*/ 1 h 400"/>
                <a:gd name="T92" fmla="*/ 1 w 278"/>
                <a:gd name="T93" fmla="*/ 1 h 400"/>
                <a:gd name="T94" fmla="*/ 1 w 278"/>
                <a:gd name="T95" fmla="*/ 1 h 400"/>
                <a:gd name="T96" fmla="*/ 0 w 278"/>
                <a:gd name="T97" fmla="*/ 1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 flipH="1">
              <a:off x="1064" y="2606"/>
              <a:ext cx="131" cy="191"/>
            </a:xfrm>
            <a:custGeom>
              <a:avLst/>
              <a:gdLst>
                <a:gd name="T0" fmla="*/ 0 w 261"/>
                <a:gd name="T1" fmla="*/ 1 h 381"/>
                <a:gd name="T2" fmla="*/ 1 w 261"/>
                <a:gd name="T3" fmla="*/ 1 h 381"/>
                <a:gd name="T4" fmla="*/ 1 w 261"/>
                <a:gd name="T5" fmla="*/ 1 h 381"/>
                <a:gd name="T6" fmla="*/ 1 w 261"/>
                <a:gd name="T7" fmla="*/ 1 h 381"/>
                <a:gd name="T8" fmla="*/ 1 w 261"/>
                <a:gd name="T9" fmla="*/ 1 h 381"/>
                <a:gd name="T10" fmla="*/ 1 w 261"/>
                <a:gd name="T11" fmla="*/ 1 h 381"/>
                <a:gd name="T12" fmla="*/ 1 w 261"/>
                <a:gd name="T13" fmla="*/ 1 h 381"/>
                <a:gd name="T14" fmla="*/ 1 w 261"/>
                <a:gd name="T15" fmla="*/ 1 h 381"/>
                <a:gd name="T16" fmla="*/ 1 w 261"/>
                <a:gd name="T17" fmla="*/ 1 h 381"/>
                <a:gd name="T18" fmla="*/ 1 w 261"/>
                <a:gd name="T19" fmla="*/ 1 h 381"/>
                <a:gd name="T20" fmla="*/ 1 w 261"/>
                <a:gd name="T21" fmla="*/ 1 h 381"/>
                <a:gd name="T22" fmla="*/ 1 w 261"/>
                <a:gd name="T23" fmla="*/ 1 h 381"/>
                <a:gd name="T24" fmla="*/ 1 w 261"/>
                <a:gd name="T25" fmla="*/ 1 h 381"/>
                <a:gd name="T26" fmla="*/ 1 w 261"/>
                <a:gd name="T27" fmla="*/ 1 h 381"/>
                <a:gd name="T28" fmla="*/ 1 w 261"/>
                <a:gd name="T29" fmla="*/ 1 h 381"/>
                <a:gd name="T30" fmla="*/ 1 w 261"/>
                <a:gd name="T31" fmla="*/ 1 h 381"/>
                <a:gd name="T32" fmla="*/ 1 w 261"/>
                <a:gd name="T33" fmla="*/ 1 h 381"/>
                <a:gd name="T34" fmla="*/ 1 w 261"/>
                <a:gd name="T35" fmla="*/ 1 h 381"/>
                <a:gd name="T36" fmla="*/ 1 w 261"/>
                <a:gd name="T37" fmla="*/ 1 h 381"/>
                <a:gd name="T38" fmla="*/ 1 w 261"/>
                <a:gd name="T39" fmla="*/ 1 h 381"/>
                <a:gd name="T40" fmla="*/ 1 w 261"/>
                <a:gd name="T41" fmla="*/ 1 h 381"/>
                <a:gd name="T42" fmla="*/ 1 w 261"/>
                <a:gd name="T43" fmla="*/ 1 h 381"/>
                <a:gd name="T44" fmla="*/ 1 w 261"/>
                <a:gd name="T45" fmla="*/ 1 h 381"/>
                <a:gd name="T46" fmla="*/ 1 w 261"/>
                <a:gd name="T47" fmla="*/ 1 h 381"/>
                <a:gd name="T48" fmla="*/ 1 w 261"/>
                <a:gd name="T49" fmla="*/ 1 h 381"/>
                <a:gd name="T50" fmla="*/ 1 w 261"/>
                <a:gd name="T51" fmla="*/ 1 h 381"/>
                <a:gd name="T52" fmla="*/ 1 w 261"/>
                <a:gd name="T53" fmla="*/ 1 h 381"/>
                <a:gd name="T54" fmla="*/ 1 w 261"/>
                <a:gd name="T55" fmla="*/ 1 h 381"/>
                <a:gd name="T56" fmla="*/ 1 w 261"/>
                <a:gd name="T57" fmla="*/ 1 h 381"/>
                <a:gd name="T58" fmla="*/ 1 w 261"/>
                <a:gd name="T59" fmla="*/ 1 h 381"/>
                <a:gd name="T60" fmla="*/ 1 w 261"/>
                <a:gd name="T61" fmla="*/ 1 h 381"/>
                <a:gd name="T62" fmla="*/ 1 w 261"/>
                <a:gd name="T63" fmla="*/ 1 h 381"/>
                <a:gd name="T64" fmla="*/ 1 w 261"/>
                <a:gd name="T65" fmla="*/ 1 h 381"/>
                <a:gd name="T66" fmla="*/ 1 w 261"/>
                <a:gd name="T67" fmla="*/ 1 h 381"/>
                <a:gd name="T68" fmla="*/ 1 w 261"/>
                <a:gd name="T69" fmla="*/ 1 h 381"/>
                <a:gd name="T70" fmla="*/ 1 w 261"/>
                <a:gd name="T71" fmla="*/ 1 h 381"/>
                <a:gd name="T72" fmla="*/ 1 w 261"/>
                <a:gd name="T73" fmla="*/ 1 h 381"/>
                <a:gd name="T74" fmla="*/ 1 w 261"/>
                <a:gd name="T75" fmla="*/ 0 h 381"/>
                <a:gd name="T76" fmla="*/ 1 w 261"/>
                <a:gd name="T77" fmla="*/ 1 h 381"/>
                <a:gd name="T78" fmla="*/ 1 w 261"/>
                <a:gd name="T79" fmla="*/ 1 h 381"/>
                <a:gd name="T80" fmla="*/ 1 w 261"/>
                <a:gd name="T81" fmla="*/ 1 h 381"/>
                <a:gd name="T82" fmla="*/ 1 w 261"/>
                <a:gd name="T83" fmla="*/ 1 h 381"/>
                <a:gd name="T84" fmla="*/ 1 w 261"/>
                <a:gd name="T85" fmla="*/ 1 h 381"/>
                <a:gd name="T86" fmla="*/ 1 w 261"/>
                <a:gd name="T87" fmla="*/ 1 h 381"/>
                <a:gd name="T88" fmla="*/ 1 w 261"/>
                <a:gd name="T89" fmla="*/ 1 h 381"/>
                <a:gd name="T90" fmla="*/ 1 w 261"/>
                <a:gd name="T91" fmla="*/ 1 h 381"/>
                <a:gd name="T92" fmla="*/ 1 w 261"/>
                <a:gd name="T93" fmla="*/ 1 h 381"/>
                <a:gd name="T94" fmla="*/ 1 w 261"/>
                <a:gd name="T95" fmla="*/ 1 h 381"/>
                <a:gd name="T96" fmla="*/ 0 w 261"/>
                <a:gd name="T97" fmla="*/ 1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 flipH="1">
              <a:off x="1067" y="2611"/>
              <a:ext cx="123" cy="183"/>
            </a:xfrm>
            <a:custGeom>
              <a:avLst/>
              <a:gdLst>
                <a:gd name="T0" fmla="*/ 0 w 246"/>
                <a:gd name="T1" fmla="*/ 1 h 365"/>
                <a:gd name="T2" fmla="*/ 1 w 246"/>
                <a:gd name="T3" fmla="*/ 1 h 365"/>
                <a:gd name="T4" fmla="*/ 1 w 246"/>
                <a:gd name="T5" fmla="*/ 1 h 365"/>
                <a:gd name="T6" fmla="*/ 1 w 246"/>
                <a:gd name="T7" fmla="*/ 1 h 365"/>
                <a:gd name="T8" fmla="*/ 1 w 246"/>
                <a:gd name="T9" fmla="*/ 1 h 365"/>
                <a:gd name="T10" fmla="*/ 1 w 246"/>
                <a:gd name="T11" fmla="*/ 1 h 365"/>
                <a:gd name="T12" fmla="*/ 1 w 246"/>
                <a:gd name="T13" fmla="*/ 1 h 365"/>
                <a:gd name="T14" fmla="*/ 1 w 246"/>
                <a:gd name="T15" fmla="*/ 1 h 365"/>
                <a:gd name="T16" fmla="*/ 1 w 246"/>
                <a:gd name="T17" fmla="*/ 1 h 365"/>
                <a:gd name="T18" fmla="*/ 1 w 246"/>
                <a:gd name="T19" fmla="*/ 1 h 365"/>
                <a:gd name="T20" fmla="*/ 1 w 246"/>
                <a:gd name="T21" fmla="*/ 1 h 365"/>
                <a:gd name="T22" fmla="*/ 1 w 246"/>
                <a:gd name="T23" fmla="*/ 1 h 365"/>
                <a:gd name="T24" fmla="*/ 1 w 246"/>
                <a:gd name="T25" fmla="*/ 1 h 365"/>
                <a:gd name="T26" fmla="*/ 1 w 246"/>
                <a:gd name="T27" fmla="*/ 1 h 365"/>
                <a:gd name="T28" fmla="*/ 1 w 246"/>
                <a:gd name="T29" fmla="*/ 1 h 365"/>
                <a:gd name="T30" fmla="*/ 1 w 246"/>
                <a:gd name="T31" fmla="*/ 1 h 365"/>
                <a:gd name="T32" fmla="*/ 1 w 246"/>
                <a:gd name="T33" fmla="*/ 1 h 365"/>
                <a:gd name="T34" fmla="*/ 1 w 246"/>
                <a:gd name="T35" fmla="*/ 1 h 365"/>
                <a:gd name="T36" fmla="*/ 1 w 246"/>
                <a:gd name="T37" fmla="*/ 1 h 365"/>
                <a:gd name="T38" fmla="*/ 1 w 246"/>
                <a:gd name="T39" fmla="*/ 1 h 365"/>
                <a:gd name="T40" fmla="*/ 1 w 246"/>
                <a:gd name="T41" fmla="*/ 1 h 365"/>
                <a:gd name="T42" fmla="*/ 1 w 246"/>
                <a:gd name="T43" fmla="*/ 1 h 365"/>
                <a:gd name="T44" fmla="*/ 1 w 246"/>
                <a:gd name="T45" fmla="*/ 1 h 365"/>
                <a:gd name="T46" fmla="*/ 1 w 246"/>
                <a:gd name="T47" fmla="*/ 1 h 365"/>
                <a:gd name="T48" fmla="*/ 1 w 246"/>
                <a:gd name="T49" fmla="*/ 1 h 365"/>
                <a:gd name="T50" fmla="*/ 1 w 246"/>
                <a:gd name="T51" fmla="*/ 1 h 365"/>
                <a:gd name="T52" fmla="*/ 1 w 246"/>
                <a:gd name="T53" fmla="*/ 1 h 365"/>
                <a:gd name="T54" fmla="*/ 1 w 246"/>
                <a:gd name="T55" fmla="*/ 1 h 365"/>
                <a:gd name="T56" fmla="*/ 1 w 246"/>
                <a:gd name="T57" fmla="*/ 1 h 365"/>
                <a:gd name="T58" fmla="*/ 1 w 246"/>
                <a:gd name="T59" fmla="*/ 1 h 365"/>
                <a:gd name="T60" fmla="*/ 1 w 246"/>
                <a:gd name="T61" fmla="*/ 1 h 365"/>
                <a:gd name="T62" fmla="*/ 1 w 246"/>
                <a:gd name="T63" fmla="*/ 1 h 365"/>
                <a:gd name="T64" fmla="*/ 1 w 246"/>
                <a:gd name="T65" fmla="*/ 1 h 365"/>
                <a:gd name="T66" fmla="*/ 1 w 246"/>
                <a:gd name="T67" fmla="*/ 1 h 365"/>
                <a:gd name="T68" fmla="*/ 1 w 246"/>
                <a:gd name="T69" fmla="*/ 1 h 365"/>
                <a:gd name="T70" fmla="*/ 1 w 246"/>
                <a:gd name="T71" fmla="*/ 1 h 365"/>
                <a:gd name="T72" fmla="*/ 1 w 246"/>
                <a:gd name="T73" fmla="*/ 1 h 365"/>
                <a:gd name="T74" fmla="*/ 1 w 246"/>
                <a:gd name="T75" fmla="*/ 0 h 365"/>
                <a:gd name="T76" fmla="*/ 1 w 246"/>
                <a:gd name="T77" fmla="*/ 1 h 365"/>
                <a:gd name="T78" fmla="*/ 1 w 246"/>
                <a:gd name="T79" fmla="*/ 1 h 365"/>
                <a:gd name="T80" fmla="*/ 1 w 246"/>
                <a:gd name="T81" fmla="*/ 1 h 365"/>
                <a:gd name="T82" fmla="*/ 1 w 246"/>
                <a:gd name="T83" fmla="*/ 1 h 365"/>
                <a:gd name="T84" fmla="*/ 1 w 246"/>
                <a:gd name="T85" fmla="*/ 1 h 365"/>
                <a:gd name="T86" fmla="*/ 1 w 246"/>
                <a:gd name="T87" fmla="*/ 1 h 365"/>
                <a:gd name="T88" fmla="*/ 1 w 246"/>
                <a:gd name="T89" fmla="*/ 1 h 365"/>
                <a:gd name="T90" fmla="*/ 1 w 246"/>
                <a:gd name="T91" fmla="*/ 1 h 365"/>
                <a:gd name="T92" fmla="*/ 1 w 246"/>
                <a:gd name="T93" fmla="*/ 1 h 365"/>
                <a:gd name="T94" fmla="*/ 1 w 246"/>
                <a:gd name="T95" fmla="*/ 1 h 365"/>
                <a:gd name="T96" fmla="*/ 0 w 246"/>
                <a:gd name="T97" fmla="*/ 1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 flipH="1">
              <a:off x="1071" y="2617"/>
              <a:ext cx="114" cy="173"/>
            </a:xfrm>
            <a:custGeom>
              <a:avLst/>
              <a:gdLst>
                <a:gd name="T0" fmla="*/ 0 w 229"/>
                <a:gd name="T1" fmla="*/ 1 h 346"/>
                <a:gd name="T2" fmla="*/ 0 w 229"/>
                <a:gd name="T3" fmla="*/ 1 h 346"/>
                <a:gd name="T4" fmla="*/ 0 w 229"/>
                <a:gd name="T5" fmla="*/ 1 h 346"/>
                <a:gd name="T6" fmla="*/ 0 w 229"/>
                <a:gd name="T7" fmla="*/ 1 h 346"/>
                <a:gd name="T8" fmla="*/ 0 w 229"/>
                <a:gd name="T9" fmla="*/ 1 h 346"/>
                <a:gd name="T10" fmla="*/ 0 w 229"/>
                <a:gd name="T11" fmla="*/ 1 h 346"/>
                <a:gd name="T12" fmla="*/ 0 w 229"/>
                <a:gd name="T13" fmla="*/ 1 h 346"/>
                <a:gd name="T14" fmla="*/ 0 w 229"/>
                <a:gd name="T15" fmla="*/ 1 h 346"/>
                <a:gd name="T16" fmla="*/ 0 w 229"/>
                <a:gd name="T17" fmla="*/ 1 h 346"/>
                <a:gd name="T18" fmla="*/ 0 w 229"/>
                <a:gd name="T19" fmla="*/ 1 h 346"/>
                <a:gd name="T20" fmla="*/ 0 w 229"/>
                <a:gd name="T21" fmla="*/ 1 h 346"/>
                <a:gd name="T22" fmla="*/ 0 w 229"/>
                <a:gd name="T23" fmla="*/ 1 h 346"/>
                <a:gd name="T24" fmla="*/ 0 w 229"/>
                <a:gd name="T25" fmla="*/ 1 h 346"/>
                <a:gd name="T26" fmla="*/ 0 w 229"/>
                <a:gd name="T27" fmla="*/ 1 h 346"/>
                <a:gd name="T28" fmla="*/ 0 w 229"/>
                <a:gd name="T29" fmla="*/ 1 h 346"/>
                <a:gd name="T30" fmla="*/ 0 w 229"/>
                <a:gd name="T31" fmla="*/ 1 h 346"/>
                <a:gd name="T32" fmla="*/ 0 w 229"/>
                <a:gd name="T33" fmla="*/ 1 h 346"/>
                <a:gd name="T34" fmla="*/ 0 w 229"/>
                <a:gd name="T35" fmla="*/ 1 h 346"/>
                <a:gd name="T36" fmla="*/ 0 w 229"/>
                <a:gd name="T37" fmla="*/ 1 h 346"/>
                <a:gd name="T38" fmla="*/ 0 w 229"/>
                <a:gd name="T39" fmla="*/ 1 h 346"/>
                <a:gd name="T40" fmla="*/ 0 w 229"/>
                <a:gd name="T41" fmla="*/ 1 h 346"/>
                <a:gd name="T42" fmla="*/ 0 w 229"/>
                <a:gd name="T43" fmla="*/ 1 h 346"/>
                <a:gd name="T44" fmla="*/ 0 w 229"/>
                <a:gd name="T45" fmla="*/ 1 h 346"/>
                <a:gd name="T46" fmla="*/ 0 w 229"/>
                <a:gd name="T47" fmla="*/ 1 h 346"/>
                <a:gd name="T48" fmla="*/ 0 w 229"/>
                <a:gd name="T49" fmla="*/ 1 h 346"/>
                <a:gd name="T50" fmla="*/ 0 w 229"/>
                <a:gd name="T51" fmla="*/ 1 h 346"/>
                <a:gd name="T52" fmla="*/ 0 w 229"/>
                <a:gd name="T53" fmla="*/ 1 h 346"/>
                <a:gd name="T54" fmla="*/ 0 w 229"/>
                <a:gd name="T55" fmla="*/ 1 h 346"/>
                <a:gd name="T56" fmla="*/ 0 w 229"/>
                <a:gd name="T57" fmla="*/ 1 h 346"/>
                <a:gd name="T58" fmla="*/ 0 w 229"/>
                <a:gd name="T59" fmla="*/ 1 h 346"/>
                <a:gd name="T60" fmla="*/ 0 w 229"/>
                <a:gd name="T61" fmla="*/ 1 h 346"/>
                <a:gd name="T62" fmla="*/ 0 w 229"/>
                <a:gd name="T63" fmla="*/ 1 h 346"/>
                <a:gd name="T64" fmla="*/ 0 w 229"/>
                <a:gd name="T65" fmla="*/ 1 h 346"/>
                <a:gd name="T66" fmla="*/ 0 w 229"/>
                <a:gd name="T67" fmla="*/ 1 h 346"/>
                <a:gd name="T68" fmla="*/ 0 w 229"/>
                <a:gd name="T69" fmla="*/ 1 h 346"/>
                <a:gd name="T70" fmla="*/ 0 w 229"/>
                <a:gd name="T71" fmla="*/ 1 h 346"/>
                <a:gd name="T72" fmla="*/ 0 w 229"/>
                <a:gd name="T73" fmla="*/ 1 h 346"/>
                <a:gd name="T74" fmla="*/ 0 w 229"/>
                <a:gd name="T75" fmla="*/ 0 h 346"/>
                <a:gd name="T76" fmla="*/ 0 w 229"/>
                <a:gd name="T77" fmla="*/ 1 h 346"/>
                <a:gd name="T78" fmla="*/ 0 w 229"/>
                <a:gd name="T79" fmla="*/ 1 h 346"/>
                <a:gd name="T80" fmla="*/ 0 w 229"/>
                <a:gd name="T81" fmla="*/ 1 h 346"/>
                <a:gd name="T82" fmla="*/ 0 w 229"/>
                <a:gd name="T83" fmla="*/ 1 h 346"/>
                <a:gd name="T84" fmla="*/ 0 w 229"/>
                <a:gd name="T85" fmla="*/ 1 h 346"/>
                <a:gd name="T86" fmla="*/ 0 w 229"/>
                <a:gd name="T87" fmla="*/ 1 h 346"/>
                <a:gd name="T88" fmla="*/ 0 w 229"/>
                <a:gd name="T89" fmla="*/ 1 h 346"/>
                <a:gd name="T90" fmla="*/ 0 w 229"/>
                <a:gd name="T91" fmla="*/ 1 h 346"/>
                <a:gd name="T92" fmla="*/ 0 w 229"/>
                <a:gd name="T93" fmla="*/ 1 h 346"/>
                <a:gd name="T94" fmla="*/ 0 w 229"/>
                <a:gd name="T95" fmla="*/ 1 h 346"/>
                <a:gd name="T96" fmla="*/ 0 w 229"/>
                <a:gd name="T97" fmla="*/ 1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 flipH="1">
              <a:off x="1074" y="2623"/>
              <a:ext cx="106" cy="164"/>
            </a:xfrm>
            <a:custGeom>
              <a:avLst/>
              <a:gdLst>
                <a:gd name="T0" fmla="*/ 0 w 212"/>
                <a:gd name="T1" fmla="*/ 0 h 330"/>
                <a:gd name="T2" fmla="*/ 1 w 212"/>
                <a:gd name="T3" fmla="*/ 0 h 330"/>
                <a:gd name="T4" fmla="*/ 1 w 212"/>
                <a:gd name="T5" fmla="*/ 0 h 330"/>
                <a:gd name="T6" fmla="*/ 1 w 212"/>
                <a:gd name="T7" fmla="*/ 0 h 330"/>
                <a:gd name="T8" fmla="*/ 1 w 212"/>
                <a:gd name="T9" fmla="*/ 0 h 330"/>
                <a:gd name="T10" fmla="*/ 1 w 212"/>
                <a:gd name="T11" fmla="*/ 0 h 330"/>
                <a:gd name="T12" fmla="*/ 1 w 212"/>
                <a:gd name="T13" fmla="*/ 0 h 330"/>
                <a:gd name="T14" fmla="*/ 1 w 212"/>
                <a:gd name="T15" fmla="*/ 0 h 330"/>
                <a:gd name="T16" fmla="*/ 1 w 212"/>
                <a:gd name="T17" fmla="*/ 0 h 330"/>
                <a:gd name="T18" fmla="*/ 1 w 212"/>
                <a:gd name="T19" fmla="*/ 0 h 330"/>
                <a:gd name="T20" fmla="*/ 1 w 212"/>
                <a:gd name="T21" fmla="*/ 0 h 330"/>
                <a:gd name="T22" fmla="*/ 1 w 212"/>
                <a:gd name="T23" fmla="*/ 0 h 330"/>
                <a:gd name="T24" fmla="*/ 1 w 212"/>
                <a:gd name="T25" fmla="*/ 0 h 330"/>
                <a:gd name="T26" fmla="*/ 1 w 212"/>
                <a:gd name="T27" fmla="*/ 0 h 330"/>
                <a:gd name="T28" fmla="*/ 1 w 212"/>
                <a:gd name="T29" fmla="*/ 0 h 330"/>
                <a:gd name="T30" fmla="*/ 1 w 212"/>
                <a:gd name="T31" fmla="*/ 0 h 330"/>
                <a:gd name="T32" fmla="*/ 1 w 212"/>
                <a:gd name="T33" fmla="*/ 0 h 330"/>
                <a:gd name="T34" fmla="*/ 1 w 212"/>
                <a:gd name="T35" fmla="*/ 0 h 330"/>
                <a:gd name="T36" fmla="*/ 1 w 212"/>
                <a:gd name="T37" fmla="*/ 0 h 330"/>
                <a:gd name="T38" fmla="*/ 1 w 212"/>
                <a:gd name="T39" fmla="*/ 0 h 330"/>
                <a:gd name="T40" fmla="*/ 1 w 212"/>
                <a:gd name="T41" fmla="*/ 0 h 330"/>
                <a:gd name="T42" fmla="*/ 1 w 212"/>
                <a:gd name="T43" fmla="*/ 0 h 330"/>
                <a:gd name="T44" fmla="*/ 1 w 212"/>
                <a:gd name="T45" fmla="*/ 0 h 330"/>
                <a:gd name="T46" fmla="*/ 1 w 212"/>
                <a:gd name="T47" fmla="*/ 0 h 330"/>
                <a:gd name="T48" fmla="*/ 1 w 212"/>
                <a:gd name="T49" fmla="*/ 0 h 330"/>
                <a:gd name="T50" fmla="*/ 1 w 212"/>
                <a:gd name="T51" fmla="*/ 0 h 330"/>
                <a:gd name="T52" fmla="*/ 1 w 212"/>
                <a:gd name="T53" fmla="*/ 0 h 330"/>
                <a:gd name="T54" fmla="*/ 1 w 212"/>
                <a:gd name="T55" fmla="*/ 0 h 330"/>
                <a:gd name="T56" fmla="*/ 1 w 212"/>
                <a:gd name="T57" fmla="*/ 0 h 330"/>
                <a:gd name="T58" fmla="*/ 1 w 212"/>
                <a:gd name="T59" fmla="*/ 0 h 330"/>
                <a:gd name="T60" fmla="*/ 1 w 212"/>
                <a:gd name="T61" fmla="*/ 0 h 330"/>
                <a:gd name="T62" fmla="*/ 1 w 212"/>
                <a:gd name="T63" fmla="*/ 0 h 330"/>
                <a:gd name="T64" fmla="*/ 1 w 212"/>
                <a:gd name="T65" fmla="*/ 0 h 330"/>
                <a:gd name="T66" fmla="*/ 1 w 212"/>
                <a:gd name="T67" fmla="*/ 0 h 330"/>
                <a:gd name="T68" fmla="*/ 1 w 212"/>
                <a:gd name="T69" fmla="*/ 0 h 330"/>
                <a:gd name="T70" fmla="*/ 1 w 212"/>
                <a:gd name="T71" fmla="*/ 0 h 330"/>
                <a:gd name="T72" fmla="*/ 1 w 212"/>
                <a:gd name="T73" fmla="*/ 0 h 330"/>
                <a:gd name="T74" fmla="*/ 1 w 212"/>
                <a:gd name="T75" fmla="*/ 0 h 330"/>
                <a:gd name="T76" fmla="*/ 1 w 212"/>
                <a:gd name="T77" fmla="*/ 0 h 330"/>
                <a:gd name="T78" fmla="*/ 1 w 212"/>
                <a:gd name="T79" fmla="*/ 0 h 330"/>
                <a:gd name="T80" fmla="*/ 1 w 212"/>
                <a:gd name="T81" fmla="*/ 0 h 330"/>
                <a:gd name="T82" fmla="*/ 1 w 212"/>
                <a:gd name="T83" fmla="*/ 0 h 330"/>
                <a:gd name="T84" fmla="*/ 1 w 212"/>
                <a:gd name="T85" fmla="*/ 0 h 330"/>
                <a:gd name="T86" fmla="*/ 1 w 212"/>
                <a:gd name="T87" fmla="*/ 0 h 330"/>
                <a:gd name="T88" fmla="*/ 1 w 212"/>
                <a:gd name="T89" fmla="*/ 0 h 330"/>
                <a:gd name="T90" fmla="*/ 1 w 212"/>
                <a:gd name="T91" fmla="*/ 0 h 330"/>
                <a:gd name="T92" fmla="*/ 1 w 212"/>
                <a:gd name="T93" fmla="*/ 0 h 330"/>
                <a:gd name="T94" fmla="*/ 1 w 212"/>
                <a:gd name="T95" fmla="*/ 0 h 330"/>
                <a:gd name="T96" fmla="*/ 0 w 212"/>
                <a:gd name="T97" fmla="*/ 0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 flipH="1">
              <a:off x="1076" y="2628"/>
              <a:ext cx="98" cy="156"/>
            </a:xfrm>
            <a:custGeom>
              <a:avLst/>
              <a:gdLst>
                <a:gd name="T0" fmla="*/ 0 w 196"/>
                <a:gd name="T1" fmla="*/ 1 h 312"/>
                <a:gd name="T2" fmla="*/ 1 w 196"/>
                <a:gd name="T3" fmla="*/ 1 h 312"/>
                <a:gd name="T4" fmla="*/ 1 w 196"/>
                <a:gd name="T5" fmla="*/ 1 h 312"/>
                <a:gd name="T6" fmla="*/ 1 w 196"/>
                <a:gd name="T7" fmla="*/ 1 h 312"/>
                <a:gd name="T8" fmla="*/ 1 w 196"/>
                <a:gd name="T9" fmla="*/ 1 h 312"/>
                <a:gd name="T10" fmla="*/ 1 w 196"/>
                <a:gd name="T11" fmla="*/ 1 h 312"/>
                <a:gd name="T12" fmla="*/ 1 w 196"/>
                <a:gd name="T13" fmla="*/ 1 h 312"/>
                <a:gd name="T14" fmla="*/ 1 w 196"/>
                <a:gd name="T15" fmla="*/ 1 h 312"/>
                <a:gd name="T16" fmla="*/ 1 w 196"/>
                <a:gd name="T17" fmla="*/ 1 h 312"/>
                <a:gd name="T18" fmla="*/ 1 w 196"/>
                <a:gd name="T19" fmla="*/ 1 h 312"/>
                <a:gd name="T20" fmla="*/ 1 w 196"/>
                <a:gd name="T21" fmla="*/ 1 h 312"/>
                <a:gd name="T22" fmla="*/ 1 w 196"/>
                <a:gd name="T23" fmla="*/ 1 h 312"/>
                <a:gd name="T24" fmla="*/ 1 w 196"/>
                <a:gd name="T25" fmla="*/ 1 h 312"/>
                <a:gd name="T26" fmla="*/ 1 w 196"/>
                <a:gd name="T27" fmla="*/ 1 h 312"/>
                <a:gd name="T28" fmla="*/ 1 w 196"/>
                <a:gd name="T29" fmla="*/ 1 h 312"/>
                <a:gd name="T30" fmla="*/ 1 w 196"/>
                <a:gd name="T31" fmla="*/ 1 h 312"/>
                <a:gd name="T32" fmla="*/ 1 w 196"/>
                <a:gd name="T33" fmla="*/ 1 h 312"/>
                <a:gd name="T34" fmla="*/ 1 w 196"/>
                <a:gd name="T35" fmla="*/ 1 h 312"/>
                <a:gd name="T36" fmla="*/ 1 w 196"/>
                <a:gd name="T37" fmla="*/ 1 h 312"/>
                <a:gd name="T38" fmla="*/ 1 w 196"/>
                <a:gd name="T39" fmla="*/ 1 h 312"/>
                <a:gd name="T40" fmla="*/ 1 w 196"/>
                <a:gd name="T41" fmla="*/ 1 h 312"/>
                <a:gd name="T42" fmla="*/ 1 w 196"/>
                <a:gd name="T43" fmla="*/ 1 h 312"/>
                <a:gd name="T44" fmla="*/ 1 w 196"/>
                <a:gd name="T45" fmla="*/ 1 h 312"/>
                <a:gd name="T46" fmla="*/ 1 w 196"/>
                <a:gd name="T47" fmla="*/ 1 h 312"/>
                <a:gd name="T48" fmla="*/ 1 w 196"/>
                <a:gd name="T49" fmla="*/ 1 h 312"/>
                <a:gd name="T50" fmla="*/ 1 w 196"/>
                <a:gd name="T51" fmla="*/ 1 h 312"/>
                <a:gd name="T52" fmla="*/ 1 w 196"/>
                <a:gd name="T53" fmla="*/ 1 h 312"/>
                <a:gd name="T54" fmla="*/ 1 w 196"/>
                <a:gd name="T55" fmla="*/ 1 h 312"/>
                <a:gd name="T56" fmla="*/ 1 w 196"/>
                <a:gd name="T57" fmla="*/ 1 h 312"/>
                <a:gd name="T58" fmla="*/ 1 w 196"/>
                <a:gd name="T59" fmla="*/ 1 h 312"/>
                <a:gd name="T60" fmla="*/ 1 w 196"/>
                <a:gd name="T61" fmla="*/ 0 h 312"/>
                <a:gd name="T62" fmla="*/ 1 w 196"/>
                <a:gd name="T63" fmla="*/ 0 h 312"/>
                <a:gd name="T64" fmla="*/ 1 w 196"/>
                <a:gd name="T65" fmla="*/ 1 h 312"/>
                <a:gd name="T66" fmla="*/ 1 w 196"/>
                <a:gd name="T67" fmla="*/ 1 h 312"/>
                <a:gd name="T68" fmla="*/ 1 w 196"/>
                <a:gd name="T69" fmla="*/ 1 h 312"/>
                <a:gd name="T70" fmla="*/ 1 w 196"/>
                <a:gd name="T71" fmla="*/ 1 h 312"/>
                <a:gd name="T72" fmla="*/ 1 w 196"/>
                <a:gd name="T73" fmla="*/ 1 h 312"/>
                <a:gd name="T74" fmla="*/ 1 w 196"/>
                <a:gd name="T75" fmla="*/ 1 h 312"/>
                <a:gd name="T76" fmla="*/ 1 w 196"/>
                <a:gd name="T77" fmla="*/ 1 h 312"/>
                <a:gd name="T78" fmla="*/ 1 w 196"/>
                <a:gd name="T79" fmla="*/ 1 h 312"/>
                <a:gd name="T80" fmla="*/ 0 w 196"/>
                <a:gd name="T81" fmla="*/ 1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 flipH="1">
              <a:off x="1080" y="2634"/>
              <a:ext cx="90" cy="147"/>
            </a:xfrm>
            <a:custGeom>
              <a:avLst/>
              <a:gdLst>
                <a:gd name="T0" fmla="*/ 1 w 180"/>
                <a:gd name="T1" fmla="*/ 1 h 294"/>
                <a:gd name="T2" fmla="*/ 1 w 180"/>
                <a:gd name="T3" fmla="*/ 1 h 294"/>
                <a:gd name="T4" fmla="*/ 1 w 180"/>
                <a:gd name="T5" fmla="*/ 1 h 294"/>
                <a:gd name="T6" fmla="*/ 1 w 180"/>
                <a:gd name="T7" fmla="*/ 1 h 294"/>
                <a:gd name="T8" fmla="*/ 1 w 180"/>
                <a:gd name="T9" fmla="*/ 1 h 294"/>
                <a:gd name="T10" fmla="*/ 1 w 180"/>
                <a:gd name="T11" fmla="*/ 1 h 294"/>
                <a:gd name="T12" fmla="*/ 1 w 180"/>
                <a:gd name="T13" fmla="*/ 1 h 294"/>
                <a:gd name="T14" fmla="*/ 1 w 180"/>
                <a:gd name="T15" fmla="*/ 1 h 294"/>
                <a:gd name="T16" fmla="*/ 1 w 180"/>
                <a:gd name="T17" fmla="*/ 1 h 294"/>
                <a:gd name="T18" fmla="*/ 1 w 180"/>
                <a:gd name="T19" fmla="*/ 1 h 294"/>
                <a:gd name="T20" fmla="*/ 1 w 180"/>
                <a:gd name="T21" fmla="*/ 1 h 294"/>
                <a:gd name="T22" fmla="*/ 1 w 180"/>
                <a:gd name="T23" fmla="*/ 1 h 294"/>
                <a:gd name="T24" fmla="*/ 1 w 180"/>
                <a:gd name="T25" fmla="*/ 1 h 294"/>
                <a:gd name="T26" fmla="*/ 1 w 180"/>
                <a:gd name="T27" fmla="*/ 1 h 294"/>
                <a:gd name="T28" fmla="*/ 1 w 180"/>
                <a:gd name="T29" fmla="*/ 0 h 294"/>
                <a:gd name="T30" fmla="*/ 1 w 180"/>
                <a:gd name="T31" fmla="*/ 0 h 294"/>
                <a:gd name="T32" fmla="*/ 1 w 180"/>
                <a:gd name="T33" fmla="*/ 1 h 294"/>
                <a:gd name="T34" fmla="*/ 1 w 180"/>
                <a:gd name="T35" fmla="*/ 1 h 294"/>
                <a:gd name="T36" fmla="*/ 1 w 180"/>
                <a:gd name="T37" fmla="*/ 1 h 294"/>
                <a:gd name="T38" fmla="*/ 1 w 180"/>
                <a:gd name="T39" fmla="*/ 1 h 294"/>
                <a:gd name="T40" fmla="*/ 0 w 180"/>
                <a:gd name="T41" fmla="*/ 1 h 294"/>
                <a:gd name="T42" fmla="*/ 1 w 180"/>
                <a:gd name="T43" fmla="*/ 1 h 294"/>
                <a:gd name="T44" fmla="*/ 1 w 180"/>
                <a:gd name="T45" fmla="*/ 1 h 294"/>
                <a:gd name="T46" fmla="*/ 1 w 180"/>
                <a:gd name="T47" fmla="*/ 1 h 294"/>
                <a:gd name="T48" fmla="*/ 1 w 180"/>
                <a:gd name="T49" fmla="*/ 1 h 294"/>
                <a:gd name="T50" fmla="*/ 1 w 180"/>
                <a:gd name="T51" fmla="*/ 1 h 294"/>
                <a:gd name="T52" fmla="*/ 1 w 180"/>
                <a:gd name="T53" fmla="*/ 1 h 294"/>
                <a:gd name="T54" fmla="*/ 1 w 180"/>
                <a:gd name="T55" fmla="*/ 1 h 294"/>
                <a:gd name="T56" fmla="*/ 1 w 180"/>
                <a:gd name="T57" fmla="*/ 1 h 294"/>
                <a:gd name="T58" fmla="*/ 1 w 180"/>
                <a:gd name="T59" fmla="*/ 1 h 294"/>
                <a:gd name="T60" fmla="*/ 1 w 180"/>
                <a:gd name="T61" fmla="*/ 1 h 294"/>
                <a:gd name="T62" fmla="*/ 1 w 180"/>
                <a:gd name="T63" fmla="*/ 1 h 294"/>
                <a:gd name="T64" fmla="*/ 1 w 180"/>
                <a:gd name="T65" fmla="*/ 1 h 294"/>
                <a:gd name="T66" fmla="*/ 1 w 180"/>
                <a:gd name="T67" fmla="*/ 1 h 294"/>
                <a:gd name="T68" fmla="*/ 1 w 180"/>
                <a:gd name="T69" fmla="*/ 1 h 294"/>
                <a:gd name="T70" fmla="*/ 1 w 180"/>
                <a:gd name="T71" fmla="*/ 1 h 294"/>
                <a:gd name="T72" fmla="*/ 1 w 180"/>
                <a:gd name="T73" fmla="*/ 1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 flipH="1">
              <a:off x="745" y="2181"/>
              <a:ext cx="199" cy="336"/>
            </a:xfrm>
            <a:custGeom>
              <a:avLst/>
              <a:gdLst>
                <a:gd name="T0" fmla="*/ 1 w 398"/>
                <a:gd name="T1" fmla="*/ 1 h 672"/>
                <a:gd name="T2" fmla="*/ 1 w 398"/>
                <a:gd name="T3" fmla="*/ 0 h 672"/>
                <a:gd name="T4" fmla="*/ 1 w 398"/>
                <a:gd name="T5" fmla="*/ 1 h 672"/>
                <a:gd name="T6" fmla="*/ 1 w 398"/>
                <a:gd name="T7" fmla="*/ 1 h 672"/>
                <a:gd name="T8" fmla="*/ 1 w 398"/>
                <a:gd name="T9" fmla="*/ 1 h 672"/>
                <a:gd name="T10" fmla="*/ 1 w 398"/>
                <a:gd name="T11" fmla="*/ 1 h 672"/>
                <a:gd name="T12" fmla="*/ 1 w 398"/>
                <a:gd name="T13" fmla="*/ 1 h 672"/>
                <a:gd name="T14" fmla="*/ 1 w 398"/>
                <a:gd name="T15" fmla="*/ 1 h 672"/>
                <a:gd name="T16" fmla="*/ 1 w 398"/>
                <a:gd name="T17" fmla="*/ 1 h 672"/>
                <a:gd name="T18" fmla="*/ 1 w 398"/>
                <a:gd name="T19" fmla="*/ 1 h 672"/>
                <a:gd name="T20" fmla="*/ 1 w 398"/>
                <a:gd name="T21" fmla="*/ 1 h 672"/>
                <a:gd name="T22" fmla="*/ 1 w 398"/>
                <a:gd name="T23" fmla="*/ 1 h 672"/>
                <a:gd name="T24" fmla="*/ 1 w 398"/>
                <a:gd name="T25" fmla="*/ 1 h 672"/>
                <a:gd name="T26" fmla="*/ 1 w 398"/>
                <a:gd name="T27" fmla="*/ 1 h 672"/>
                <a:gd name="T28" fmla="*/ 1 w 398"/>
                <a:gd name="T29" fmla="*/ 1 h 672"/>
                <a:gd name="T30" fmla="*/ 1 w 398"/>
                <a:gd name="T31" fmla="*/ 1 h 672"/>
                <a:gd name="T32" fmla="*/ 1 w 398"/>
                <a:gd name="T33" fmla="*/ 1 h 672"/>
                <a:gd name="T34" fmla="*/ 1 w 398"/>
                <a:gd name="T35" fmla="*/ 1 h 672"/>
                <a:gd name="T36" fmla="*/ 1 w 398"/>
                <a:gd name="T37" fmla="*/ 1 h 672"/>
                <a:gd name="T38" fmla="*/ 1 w 398"/>
                <a:gd name="T39" fmla="*/ 1 h 672"/>
                <a:gd name="T40" fmla="*/ 1 w 398"/>
                <a:gd name="T41" fmla="*/ 1 h 672"/>
                <a:gd name="T42" fmla="*/ 1 w 398"/>
                <a:gd name="T43" fmla="*/ 1 h 672"/>
                <a:gd name="T44" fmla="*/ 1 w 398"/>
                <a:gd name="T45" fmla="*/ 1 h 672"/>
                <a:gd name="T46" fmla="*/ 1 w 398"/>
                <a:gd name="T47" fmla="*/ 1 h 672"/>
                <a:gd name="T48" fmla="*/ 1 w 398"/>
                <a:gd name="T49" fmla="*/ 1 h 672"/>
                <a:gd name="T50" fmla="*/ 1 w 398"/>
                <a:gd name="T51" fmla="*/ 1 h 672"/>
                <a:gd name="T52" fmla="*/ 1 w 398"/>
                <a:gd name="T53" fmla="*/ 1 h 672"/>
                <a:gd name="T54" fmla="*/ 1 w 398"/>
                <a:gd name="T55" fmla="*/ 1 h 672"/>
                <a:gd name="T56" fmla="*/ 1 w 398"/>
                <a:gd name="T57" fmla="*/ 1 h 672"/>
                <a:gd name="T58" fmla="*/ 1 w 398"/>
                <a:gd name="T59" fmla="*/ 1 h 672"/>
                <a:gd name="T60" fmla="*/ 1 w 398"/>
                <a:gd name="T61" fmla="*/ 1 h 672"/>
                <a:gd name="T62" fmla="*/ 1 w 398"/>
                <a:gd name="T63" fmla="*/ 1 h 672"/>
                <a:gd name="T64" fmla="*/ 1 w 398"/>
                <a:gd name="T65" fmla="*/ 1 h 672"/>
                <a:gd name="T66" fmla="*/ 1 w 398"/>
                <a:gd name="T67" fmla="*/ 1 h 672"/>
                <a:gd name="T68" fmla="*/ 1 w 398"/>
                <a:gd name="T69" fmla="*/ 1 h 672"/>
                <a:gd name="T70" fmla="*/ 1 w 398"/>
                <a:gd name="T71" fmla="*/ 1 h 672"/>
                <a:gd name="T72" fmla="*/ 1 w 398"/>
                <a:gd name="T73" fmla="*/ 1 h 672"/>
                <a:gd name="T74" fmla="*/ 1 w 398"/>
                <a:gd name="T75" fmla="*/ 1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 flipH="1">
              <a:off x="750" y="2183"/>
              <a:ext cx="191" cy="328"/>
            </a:xfrm>
            <a:custGeom>
              <a:avLst/>
              <a:gdLst>
                <a:gd name="T0" fmla="*/ 1 w 382"/>
                <a:gd name="T1" fmla="*/ 1 h 656"/>
                <a:gd name="T2" fmla="*/ 1 w 382"/>
                <a:gd name="T3" fmla="*/ 1 h 656"/>
                <a:gd name="T4" fmla="*/ 1 w 382"/>
                <a:gd name="T5" fmla="*/ 1 h 656"/>
                <a:gd name="T6" fmla="*/ 1 w 382"/>
                <a:gd name="T7" fmla="*/ 1 h 656"/>
                <a:gd name="T8" fmla="*/ 1 w 382"/>
                <a:gd name="T9" fmla="*/ 1 h 656"/>
                <a:gd name="T10" fmla="*/ 1 w 382"/>
                <a:gd name="T11" fmla="*/ 1 h 656"/>
                <a:gd name="T12" fmla="*/ 1 w 382"/>
                <a:gd name="T13" fmla="*/ 1 h 656"/>
                <a:gd name="T14" fmla="*/ 1 w 382"/>
                <a:gd name="T15" fmla="*/ 1 h 656"/>
                <a:gd name="T16" fmla="*/ 1 w 382"/>
                <a:gd name="T17" fmla="*/ 1 h 656"/>
                <a:gd name="T18" fmla="*/ 1 w 382"/>
                <a:gd name="T19" fmla="*/ 1 h 656"/>
                <a:gd name="T20" fmla="*/ 1 w 382"/>
                <a:gd name="T21" fmla="*/ 1 h 656"/>
                <a:gd name="T22" fmla="*/ 1 w 382"/>
                <a:gd name="T23" fmla="*/ 1 h 656"/>
                <a:gd name="T24" fmla="*/ 1 w 382"/>
                <a:gd name="T25" fmla="*/ 1 h 656"/>
                <a:gd name="T26" fmla="*/ 1 w 382"/>
                <a:gd name="T27" fmla="*/ 1 h 656"/>
                <a:gd name="T28" fmla="*/ 1 w 382"/>
                <a:gd name="T29" fmla="*/ 1 h 656"/>
                <a:gd name="T30" fmla="*/ 1 w 382"/>
                <a:gd name="T31" fmla="*/ 1 h 656"/>
                <a:gd name="T32" fmla="*/ 1 w 382"/>
                <a:gd name="T33" fmla="*/ 1 h 656"/>
                <a:gd name="T34" fmla="*/ 1 w 382"/>
                <a:gd name="T35" fmla="*/ 1 h 656"/>
                <a:gd name="T36" fmla="*/ 1 w 382"/>
                <a:gd name="T37" fmla="*/ 1 h 656"/>
                <a:gd name="T38" fmla="*/ 1 w 382"/>
                <a:gd name="T39" fmla="*/ 1 h 656"/>
                <a:gd name="T40" fmla="*/ 1 w 382"/>
                <a:gd name="T41" fmla="*/ 1 h 656"/>
                <a:gd name="T42" fmla="*/ 1 w 382"/>
                <a:gd name="T43" fmla="*/ 1 h 656"/>
                <a:gd name="T44" fmla="*/ 1 w 382"/>
                <a:gd name="T45" fmla="*/ 1 h 656"/>
                <a:gd name="T46" fmla="*/ 1 w 382"/>
                <a:gd name="T47" fmla="*/ 1 h 656"/>
                <a:gd name="T48" fmla="*/ 1 w 382"/>
                <a:gd name="T49" fmla="*/ 1 h 656"/>
                <a:gd name="T50" fmla="*/ 1 w 382"/>
                <a:gd name="T51" fmla="*/ 1 h 656"/>
                <a:gd name="T52" fmla="*/ 1 w 382"/>
                <a:gd name="T53" fmla="*/ 1 h 656"/>
                <a:gd name="T54" fmla="*/ 1 w 382"/>
                <a:gd name="T55" fmla="*/ 1 h 656"/>
                <a:gd name="T56" fmla="*/ 1 w 382"/>
                <a:gd name="T57" fmla="*/ 1 h 656"/>
                <a:gd name="T58" fmla="*/ 1 w 382"/>
                <a:gd name="T59" fmla="*/ 0 h 656"/>
                <a:gd name="T60" fmla="*/ 1 w 382"/>
                <a:gd name="T61" fmla="*/ 1 h 656"/>
                <a:gd name="T62" fmla="*/ 1 w 382"/>
                <a:gd name="T63" fmla="*/ 1 h 656"/>
                <a:gd name="T64" fmla="*/ 1 w 382"/>
                <a:gd name="T65" fmla="*/ 1 h 656"/>
                <a:gd name="T66" fmla="*/ 1 w 382"/>
                <a:gd name="T67" fmla="*/ 1 h 656"/>
                <a:gd name="T68" fmla="*/ 1 w 382"/>
                <a:gd name="T69" fmla="*/ 1 h 656"/>
                <a:gd name="T70" fmla="*/ 1 w 382"/>
                <a:gd name="T71" fmla="*/ 1 h 656"/>
                <a:gd name="T72" fmla="*/ 1 w 382"/>
                <a:gd name="T73" fmla="*/ 1 h 656"/>
                <a:gd name="T74" fmla="*/ 1 w 382"/>
                <a:gd name="T75" fmla="*/ 1 h 656"/>
                <a:gd name="T76" fmla="*/ 1 w 382"/>
                <a:gd name="T77" fmla="*/ 1 h 656"/>
                <a:gd name="T78" fmla="*/ 1 w 382"/>
                <a:gd name="T79" fmla="*/ 1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 flipH="1">
              <a:off x="754" y="2186"/>
              <a:ext cx="184" cy="319"/>
            </a:xfrm>
            <a:custGeom>
              <a:avLst/>
              <a:gdLst>
                <a:gd name="T0" fmla="*/ 1 w 367"/>
                <a:gd name="T1" fmla="*/ 1 h 638"/>
                <a:gd name="T2" fmla="*/ 1 w 367"/>
                <a:gd name="T3" fmla="*/ 1 h 638"/>
                <a:gd name="T4" fmla="*/ 1 w 367"/>
                <a:gd name="T5" fmla="*/ 1 h 638"/>
                <a:gd name="T6" fmla="*/ 1 w 367"/>
                <a:gd name="T7" fmla="*/ 1 h 638"/>
                <a:gd name="T8" fmla="*/ 1 w 367"/>
                <a:gd name="T9" fmla="*/ 1 h 638"/>
                <a:gd name="T10" fmla="*/ 1 w 367"/>
                <a:gd name="T11" fmla="*/ 1 h 638"/>
                <a:gd name="T12" fmla="*/ 1 w 367"/>
                <a:gd name="T13" fmla="*/ 1 h 638"/>
                <a:gd name="T14" fmla="*/ 1 w 367"/>
                <a:gd name="T15" fmla="*/ 1 h 638"/>
                <a:gd name="T16" fmla="*/ 1 w 367"/>
                <a:gd name="T17" fmla="*/ 1 h 638"/>
                <a:gd name="T18" fmla="*/ 1 w 367"/>
                <a:gd name="T19" fmla="*/ 1 h 638"/>
                <a:gd name="T20" fmla="*/ 1 w 367"/>
                <a:gd name="T21" fmla="*/ 1 h 638"/>
                <a:gd name="T22" fmla="*/ 1 w 367"/>
                <a:gd name="T23" fmla="*/ 1 h 638"/>
                <a:gd name="T24" fmla="*/ 1 w 367"/>
                <a:gd name="T25" fmla="*/ 1 h 638"/>
                <a:gd name="T26" fmla="*/ 1 w 367"/>
                <a:gd name="T27" fmla="*/ 1 h 638"/>
                <a:gd name="T28" fmla="*/ 1 w 367"/>
                <a:gd name="T29" fmla="*/ 1 h 638"/>
                <a:gd name="T30" fmla="*/ 1 w 367"/>
                <a:gd name="T31" fmla="*/ 1 h 638"/>
                <a:gd name="T32" fmla="*/ 1 w 367"/>
                <a:gd name="T33" fmla="*/ 1 h 638"/>
                <a:gd name="T34" fmla="*/ 1 w 367"/>
                <a:gd name="T35" fmla="*/ 1 h 638"/>
                <a:gd name="T36" fmla="*/ 1 w 367"/>
                <a:gd name="T37" fmla="*/ 1 h 638"/>
                <a:gd name="T38" fmla="*/ 1 w 367"/>
                <a:gd name="T39" fmla="*/ 1 h 638"/>
                <a:gd name="T40" fmla="*/ 1 w 367"/>
                <a:gd name="T41" fmla="*/ 1 h 638"/>
                <a:gd name="T42" fmla="*/ 1 w 367"/>
                <a:gd name="T43" fmla="*/ 1 h 638"/>
                <a:gd name="T44" fmla="*/ 1 w 367"/>
                <a:gd name="T45" fmla="*/ 1 h 638"/>
                <a:gd name="T46" fmla="*/ 1 w 367"/>
                <a:gd name="T47" fmla="*/ 1 h 638"/>
                <a:gd name="T48" fmla="*/ 1 w 367"/>
                <a:gd name="T49" fmla="*/ 1 h 638"/>
                <a:gd name="T50" fmla="*/ 1 w 367"/>
                <a:gd name="T51" fmla="*/ 1 h 638"/>
                <a:gd name="T52" fmla="*/ 1 w 367"/>
                <a:gd name="T53" fmla="*/ 1 h 638"/>
                <a:gd name="T54" fmla="*/ 1 w 367"/>
                <a:gd name="T55" fmla="*/ 1 h 638"/>
                <a:gd name="T56" fmla="*/ 1 w 367"/>
                <a:gd name="T57" fmla="*/ 0 h 638"/>
                <a:gd name="T58" fmla="*/ 1 w 367"/>
                <a:gd name="T59" fmla="*/ 1 h 638"/>
                <a:gd name="T60" fmla="*/ 1 w 367"/>
                <a:gd name="T61" fmla="*/ 1 h 638"/>
                <a:gd name="T62" fmla="*/ 1 w 367"/>
                <a:gd name="T63" fmla="*/ 1 h 638"/>
                <a:gd name="T64" fmla="*/ 1 w 367"/>
                <a:gd name="T65" fmla="*/ 1 h 638"/>
                <a:gd name="T66" fmla="*/ 1 w 367"/>
                <a:gd name="T67" fmla="*/ 1 h 638"/>
                <a:gd name="T68" fmla="*/ 1 w 367"/>
                <a:gd name="T69" fmla="*/ 1 h 638"/>
                <a:gd name="T70" fmla="*/ 1 w 367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 flipH="1">
              <a:off x="761" y="2190"/>
              <a:ext cx="176" cy="309"/>
            </a:xfrm>
            <a:custGeom>
              <a:avLst/>
              <a:gdLst>
                <a:gd name="T0" fmla="*/ 1 w 351"/>
                <a:gd name="T1" fmla="*/ 0 h 620"/>
                <a:gd name="T2" fmla="*/ 1 w 351"/>
                <a:gd name="T3" fmla="*/ 0 h 620"/>
                <a:gd name="T4" fmla="*/ 1 w 351"/>
                <a:gd name="T5" fmla="*/ 0 h 620"/>
                <a:gd name="T6" fmla="*/ 1 w 351"/>
                <a:gd name="T7" fmla="*/ 0 h 620"/>
                <a:gd name="T8" fmla="*/ 1 w 351"/>
                <a:gd name="T9" fmla="*/ 0 h 620"/>
                <a:gd name="T10" fmla="*/ 1 w 351"/>
                <a:gd name="T11" fmla="*/ 0 h 620"/>
                <a:gd name="T12" fmla="*/ 1 w 351"/>
                <a:gd name="T13" fmla="*/ 0 h 620"/>
                <a:gd name="T14" fmla="*/ 1 w 351"/>
                <a:gd name="T15" fmla="*/ 0 h 620"/>
                <a:gd name="T16" fmla="*/ 1 w 351"/>
                <a:gd name="T17" fmla="*/ 0 h 620"/>
                <a:gd name="T18" fmla="*/ 1 w 351"/>
                <a:gd name="T19" fmla="*/ 0 h 620"/>
                <a:gd name="T20" fmla="*/ 1 w 351"/>
                <a:gd name="T21" fmla="*/ 0 h 620"/>
                <a:gd name="T22" fmla="*/ 1 w 351"/>
                <a:gd name="T23" fmla="*/ 0 h 620"/>
                <a:gd name="T24" fmla="*/ 1 w 351"/>
                <a:gd name="T25" fmla="*/ 0 h 620"/>
                <a:gd name="T26" fmla="*/ 1 w 351"/>
                <a:gd name="T27" fmla="*/ 0 h 620"/>
                <a:gd name="T28" fmla="*/ 1 w 351"/>
                <a:gd name="T29" fmla="*/ 0 h 620"/>
                <a:gd name="T30" fmla="*/ 1 w 351"/>
                <a:gd name="T31" fmla="*/ 0 h 620"/>
                <a:gd name="T32" fmla="*/ 1 w 351"/>
                <a:gd name="T33" fmla="*/ 0 h 620"/>
                <a:gd name="T34" fmla="*/ 1 w 351"/>
                <a:gd name="T35" fmla="*/ 0 h 620"/>
                <a:gd name="T36" fmla="*/ 1 w 351"/>
                <a:gd name="T37" fmla="*/ 0 h 620"/>
                <a:gd name="T38" fmla="*/ 1 w 351"/>
                <a:gd name="T39" fmla="*/ 0 h 620"/>
                <a:gd name="T40" fmla="*/ 1 w 351"/>
                <a:gd name="T41" fmla="*/ 0 h 620"/>
                <a:gd name="T42" fmla="*/ 1 w 351"/>
                <a:gd name="T43" fmla="*/ 0 h 620"/>
                <a:gd name="T44" fmla="*/ 1 w 351"/>
                <a:gd name="T45" fmla="*/ 0 h 620"/>
                <a:gd name="T46" fmla="*/ 1 w 351"/>
                <a:gd name="T47" fmla="*/ 0 h 620"/>
                <a:gd name="T48" fmla="*/ 1 w 351"/>
                <a:gd name="T49" fmla="*/ 0 h 620"/>
                <a:gd name="T50" fmla="*/ 1 w 351"/>
                <a:gd name="T51" fmla="*/ 0 h 620"/>
                <a:gd name="T52" fmla="*/ 1 w 351"/>
                <a:gd name="T53" fmla="*/ 0 h 620"/>
                <a:gd name="T54" fmla="*/ 1 w 351"/>
                <a:gd name="T55" fmla="*/ 0 h 620"/>
                <a:gd name="T56" fmla="*/ 1 w 351"/>
                <a:gd name="T57" fmla="*/ 0 h 620"/>
                <a:gd name="T58" fmla="*/ 1 w 351"/>
                <a:gd name="T59" fmla="*/ 0 h 620"/>
                <a:gd name="T60" fmla="*/ 1 w 351"/>
                <a:gd name="T61" fmla="*/ 0 h 620"/>
                <a:gd name="T62" fmla="*/ 1 w 351"/>
                <a:gd name="T63" fmla="*/ 0 h 620"/>
                <a:gd name="T64" fmla="*/ 1 w 351"/>
                <a:gd name="T65" fmla="*/ 0 h 620"/>
                <a:gd name="T66" fmla="*/ 1 w 351"/>
                <a:gd name="T67" fmla="*/ 0 h 620"/>
                <a:gd name="T68" fmla="*/ 1 w 351"/>
                <a:gd name="T69" fmla="*/ 0 h 620"/>
                <a:gd name="T70" fmla="*/ 1 w 351"/>
                <a:gd name="T71" fmla="*/ 0 h 620"/>
                <a:gd name="T72" fmla="*/ 1 w 351"/>
                <a:gd name="T73" fmla="*/ 0 h 620"/>
                <a:gd name="T74" fmla="*/ 1 w 351"/>
                <a:gd name="T75" fmla="*/ 0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 flipH="1">
              <a:off x="765" y="2192"/>
              <a:ext cx="169" cy="302"/>
            </a:xfrm>
            <a:custGeom>
              <a:avLst/>
              <a:gdLst>
                <a:gd name="T0" fmla="*/ 1 w 338"/>
                <a:gd name="T1" fmla="*/ 1 h 603"/>
                <a:gd name="T2" fmla="*/ 1 w 338"/>
                <a:gd name="T3" fmla="*/ 1 h 603"/>
                <a:gd name="T4" fmla="*/ 1 w 338"/>
                <a:gd name="T5" fmla="*/ 1 h 603"/>
                <a:gd name="T6" fmla="*/ 1 w 338"/>
                <a:gd name="T7" fmla="*/ 1 h 603"/>
                <a:gd name="T8" fmla="*/ 1 w 338"/>
                <a:gd name="T9" fmla="*/ 1 h 603"/>
                <a:gd name="T10" fmla="*/ 1 w 338"/>
                <a:gd name="T11" fmla="*/ 1 h 603"/>
                <a:gd name="T12" fmla="*/ 1 w 338"/>
                <a:gd name="T13" fmla="*/ 1 h 603"/>
                <a:gd name="T14" fmla="*/ 1 w 338"/>
                <a:gd name="T15" fmla="*/ 1 h 603"/>
                <a:gd name="T16" fmla="*/ 1 w 338"/>
                <a:gd name="T17" fmla="*/ 1 h 603"/>
                <a:gd name="T18" fmla="*/ 1 w 338"/>
                <a:gd name="T19" fmla="*/ 1 h 603"/>
                <a:gd name="T20" fmla="*/ 1 w 338"/>
                <a:gd name="T21" fmla="*/ 1 h 603"/>
                <a:gd name="T22" fmla="*/ 1 w 338"/>
                <a:gd name="T23" fmla="*/ 1 h 603"/>
                <a:gd name="T24" fmla="*/ 1 w 338"/>
                <a:gd name="T25" fmla="*/ 1 h 603"/>
                <a:gd name="T26" fmla="*/ 1 w 338"/>
                <a:gd name="T27" fmla="*/ 1 h 603"/>
                <a:gd name="T28" fmla="*/ 1 w 338"/>
                <a:gd name="T29" fmla="*/ 1 h 603"/>
                <a:gd name="T30" fmla="*/ 1 w 338"/>
                <a:gd name="T31" fmla="*/ 1 h 603"/>
                <a:gd name="T32" fmla="*/ 1 w 338"/>
                <a:gd name="T33" fmla="*/ 1 h 603"/>
                <a:gd name="T34" fmla="*/ 1 w 338"/>
                <a:gd name="T35" fmla="*/ 1 h 603"/>
                <a:gd name="T36" fmla="*/ 1 w 338"/>
                <a:gd name="T37" fmla="*/ 1 h 603"/>
                <a:gd name="T38" fmla="*/ 1 w 338"/>
                <a:gd name="T39" fmla="*/ 1 h 603"/>
                <a:gd name="T40" fmla="*/ 1 w 338"/>
                <a:gd name="T41" fmla="*/ 1 h 603"/>
                <a:gd name="T42" fmla="*/ 1 w 338"/>
                <a:gd name="T43" fmla="*/ 1 h 603"/>
                <a:gd name="T44" fmla="*/ 1 w 338"/>
                <a:gd name="T45" fmla="*/ 1 h 603"/>
                <a:gd name="T46" fmla="*/ 1 w 338"/>
                <a:gd name="T47" fmla="*/ 1 h 603"/>
                <a:gd name="T48" fmla="*/ 1 w 338"/>
                <a:gd name="T49" fmla="*/ 1 h 603"/>
                <a:gd name="T50" fmla="*/ 1 w 338"/>
                <a:gd name="T51" fmla="*/ 1 h 603"/>
                <a:gd name="T52" fmla="*/ 1 w 338"/>
                <a:gd name="T53" fmla="*/ 1 h 603"/>
                <a:gd name="T54" fmla="*/ 1 w 338"/>
                <a:gd name="T55" fmla="*/ 1 h 603"/>
                <a:gd name="T56" fmla="*/ 1 w 338"/>
                <a:gd name="T57" fmla="*/ 1 h 603"/>
                <a:gd name="T58" fmla="*/ 1 w 338"/>
                <a:gd name="T59" fmla="*/ 1 h 603"/>
                <a:gd name="T60" fmla="*/ 1 w 338"/>
                <a:gd name="T61" fmla="*/ 0 h 603"/>
                <a:gd name="T62" fmla="*/ 1 w 338"/>
                <a:gd name="T63" fmla="*/ 1 h 603"/>
                <a:gd name="T64" fmla="*/ 1 w 338"/>
                <a:gd name="T65" fmla="*/ 1 h 603"/>
                <a:gd name="T66" fmla="*/ 1 w 338"/>
                <a:gd name="T67" fmla="*/ 1 h 603"/>
                <a:gd name="T68" fmla="*/ 1 w 338"/>
                <a:gd name="T69" fmla="*/ 1 h 603"/>
                <a:gd name="T70" fmla="*/ 1 w 338"/>
                <a:gd name="T71" fmla="*/ 1 h 603"/>
                <a:gd name="T72" fmla="*/ 1 w 338"/>
                <a:gd name="T73" fmla="*/ 1 h 603"/>
                <a:gd name="T74" fmla="*/ 1 w 338"/>
                <a:gd name="T75" fmla="*/ 1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 flipH="1">
              <a:off x="769" y="2196"/>
              <a:ext cx="161" cy="293"/>
            </a:xfrm>
            <a:custGeom>
              <a:avLst/>
              <a:gdLst>
                <a:gd name="T0" fmla="*/ 1 w 322"/>
                <a:gd name="T1" fmla="*/ 1 h 586"/>
                <a:gd name="T2" fmla="*/ 1 w 322"/>
                <a:gd name="T3" fmla="*/ 1 h 586"/>
                <a:gd name="T4" fmla="*/ 1 w 322"/>
                <a:gd name="T5" fmla="*/ 1 h 586"/>
                <a:gd name="T6" fmla="*/ 1 w 322"/>
                <a:gd name="T7" fmla="*/ 1 h 586"/>
                <a:gd name="T8" fmla="*/ 1 w 322"/>
                <a:gd name="T9" fmla="*/ 1 h 586"/>
                <a:gd name="T10" fmla="*/ 1 w 322"/>
                <a:gd name="T11" fmla="*/ 1 h 586"/>
                <a:gd name="T12" fmla="*/ 1 w 322"/>
                <a:gd name="T13" fmla="*/ 1 h 586"/>
                <a:gd name="T14" fmla="*/ 1 w 322"/>
                <a:gd name="T15" fmla="*/ 1 h 586"/>
                <a:gd name="T16" fmla="*/ 1 w 322"/>
                <a:gd name="T17" fmla="*/ 1 h 586"/>
                <a:gd name="T18" fmla="*/ 1 w 322"/>
                <a:gd name="T19" fmla="*/ 1 h 586"/>
                <a:gd name="T20" fmla="*/ 1 w 322"/>
                <a:gd name="T21" fmla="*/ 1 h 586"/>
                <a:gd name="T22" fmla="*/ 1 w 322"/>
                <a:gd name="T23" fmla="*/ 1 h 586"/>
                <a:gd name="T24" fmla="*/ 1 w 322"/>
                <a:gd name="T25" fmla="*/ 1 h 586"/>
                <a:gd name="T26" fmla="*/ 1 w 322"/>
                <a:gd name="T27" fmla="*/ 1 h 586"/>
                <a:gd name="T28" fmla="*/ 1 w 322"/>
                <a:gd name="T29" fmla="*/ 1 h 586"/>
                <a:gd name="T30" fmla="*/ 1 w 322"/>
                <a:gd name="T31" fmla="*/ 1 h 586"/>
                <a:gd name="T32" fmla="*/ 1 w 322"/>
                <a:gd name="T33" fmla="*/ 1 h 586"/>
                <a:gd name="T34" fmla="*/ 1 w 322"/>
                <a:gd name="T35" fmla="*/ 1 h 586"/>
                <a:gd name="T36" fmla="*/ 1 w 322"/>
                <a:gd name="T37" fmla="*/ 1 h 586"/>
                <a:gd name="T38" fmla="*/ 1 w 322"/>
                <a:gd name="T39" fmla="*/ 1 h 586"/>
                <a:gd name="T40" fmla="*/ 1 w 322"/>
                <a:gd name="T41" fmla="*/ 1 h 586"/>
                <a:gd name="T42" fmla="*/ 1 w 322"/>
                <a:gd name="T43" fmla="*/ 1 h 586"/>
                <a:gd name="T44" fmla="*/ 1 w 322"/>
                <a:gd name="T45" fmla="*/ 1 h 586"/>
                <a:gd name="T46" fmla="*/ 1 w 322"/>
                <a:gd name="T47" fmla="*/ 1 h 586"/>
                <a:gd name="T48" fmla="*/ 1 w 322"/>
                <a:gd name="T49" fmla="*/ 1 h 586"/>
                <a:gd name="T50" fmla="*/ 1 w 322"/>
                <a:gd name="T51" fmla="*/ 1 h 586"/>
                <a:gd name="T52" fmla="*/ 1 w 322"/>
                <a:gd name="T53" fmla="*/ 1 h 586"/>
                <a:gd name="T54" fmla="*/ 1 w 322"/>
                <a:gd name="T55" fmla="*/ 1 h 586"/>
                <a:gd name="T56" fmla="*/ 1 w 322"/>
                <a:gd name="T57" fmla="*/ 1 h 586"/>
                <a:gd name="T58" fmla="*/ 1 w 322"/>
                <a:gd name="T59" fmla="*/ 1 h 586"/>
                <a:gd name="T60" fmla="*/ 1 w 322"/>
                <a:gd name="T61" fmla="*/ 0 h 586"/>
                <a:gd name="T62" fmla="*/ 1 w 322"/>
                <a:gd name="T63" fmla="*/ 1 h 586"/>
                <a:gd name="T64" fmla="*/ 1 w 322"/>
                <a:gd name="T65" fmla="*/ 1 h 586"/>
                <a:gd name="T66" fmla="*/ 1 w 322"/>
                <a:gd name="T67" fmla="*/ 1 h 586"/>
                <a:gd name="T68" fmla="*/ 1 w 322"/>
                <a:gd name="T69" fmla="*/ 1 h 586"/>
                <a:gd name="T70" fmla="*/ 1 w 322"/>
                <a:gd name="T71" fmla="*/ 1 h 586"/>
                <a:gd name="T72" fmla="*/ 1 w 322"/>
                <a:gd name="T73" fmla="*/ 1 h 586"/>
                <a:gd name="T74" fmla="*/ 1 w 322"/>
                <a:gd name="T75" fmla="*/ 1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 flipH="1">
              <a:off x="773" y="2199"/>
              <a:ext cx="154" cy="284"/>
            </a:xfrm>
            <a:custGeom>
              <a:avLst/>
              <a:gdLst>
                <a:gd name="T0" fmla="*/ 1 w 307"/>
                <a:gd name="T1" fmla="*/ 0 h 570"/>
                <a:gd name="T2" fmla="*/ 1 w 307"/>
                <a:gd name="T3" fmla="*/ 0 h 570"/>
                <a:gd name="T4" fmla="*/ 1 w 307"/>
                <a:gd name="T5" fmla="*/ 0 h 570"/>
                <a:gd name="T6" fmla="*/ 1 w 307"/>
                <a:gd name="T7" fmla="*/ 0 h 570"/>
                <a:gd name="T8" fmla="*/ 1 w 307"/>
                <a:gd name="T9" fmla="*/ 0 h 570"/>
                <a:gd name="T10" fmla="*/ 1 w 307"/>
                <a:gd name="T11" fmla="*/ 0 h 570"/>
                <a:gd name="T12" fmla="*/ 1 w 307"/>
                <a:gd name="T13" fmla="*/ 0 h 570"/>
                <a:gd name="T14" fmla="*/ 1 w 307"/>
                <a:gd name="T15" fmla="*/ 0 h 570"/>
                <a:gd name="T16" fmla="*/ 1 w 307"/>
                <a:gd name="T17" fmla="*/ 0 h 570"/>
                <a:gd name="T18" fmla="*/ 1 w 307"/>
                <a:gd name="T19" fmla="*/ 0 h 570"/>
                <a:gd name="T20" fmla="*/ 1 w 307"/>
                <a:gd name="T21" fmla="*/ 0 h 570"/>
                <a:gd name="T22" fmla="*/ 1 w 307"/>
                <a:gd name="T23" fmla="*/ 0 h 570"/>
                <a:gd name="T24" fmla="*/ 1 w 307"/>
                <a:gd name="T25" fmla="*/ 0 h 570"/>
                <a:gd name="T26" fmla="*/ 1 w 307"/>
                <a:gd name="T27" fmla="*/ 0 h 570"/>
                <a:gd name="T28" fmla="*/ 1 w 307"/>
                <a:gd name="T29" fmla="*/ 0 h 570"/>
                <a:gd name="T30" fmla="*/ 1 w 307"/>
                <a:gd name="T31" fmla="*/ 0 h 570"/>
                <a:gd name="T32" fmla="*/ 1 w 307"/>
                <a:gd name="T33" fmla="*/ 0 h 570"/>
                <a:gd name="T34" fmla="*/ 1 w 307"/>
                <a:gd name="T35" fmla="*/ 0 h 570"/>
                <a:gd name="T36" fmla="*/ 1 w 307"/>
                <a:gd name="T37" fmla="*/ 0 h 570"/>
                <a:gd name="T38" fmla="*/ 1 w 307"/>
                <a:gd name="T39" fmla="*/ 0 h 570"/>
                <a:gd name="T40" fmla="*/ 1 w 307"/>
                <a:gd name="T41" fmla="*/ 0 h 570"/>
                <a:gd name="T42" fmla="*/ 1 w 307"/>
                <a:gd name="T43" fmla="*/ 0 h 570"/>
                <a:gd name="T44" fmla="*/ 1 w 307"/>
                <a:gd name="T45" fmla="*/ 0 h 570"/>
                <a:gd name="T46" fmla="*/ 1 w 307"/>
                <a:gd name="T47" fmla="*/ 0 h 570"/>
                <a:gd name="T48" fmla="*/ 1 w 307"/>
                <a:gd name="T49" fmla="*/ 0 h 570"/>
                <a:gd name="T50" fmla="*/ 1 w 307"/>
                <a:gd name="T51" fmla="*/ 0 h 570"/>
                <a:gd name="T52" fmla="*/ 1 w 307"/>
                <a:gd name="T53" fmla="*/ 0 h 570"/>
                <a:gd name="T54" fmla="*/ 1 w 307"/>
                <a:gd name="T55" fmla="*/ 0 h 570"/>
                <a:gd name="T56" fmla="*/ 1 w 307"/>
                <a:gd name="T57" fmla="*/ 0 h 570"/>
                <a:gd name="T58" fmla="*/ 1 w 307"/>
                <a:gd name="T59" fmla="*/ 0 h 570"/>
                <a:gd name="T60" fmla="*/ 1 w 307"/>
                <a:gd name="T61" fmla="*/ 0 h 570"/>
                <a:gd name="T62" fmla="*/ 1 w 307"/>
                <a:gd name="T63" fmla="*/ 0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/>
            <p:nvPr/>
          </p:nvSpPr>
          <p:spPr bwMode="auto">
            <a:xfrm flipH="1">
              <a:off x="715" y="2171"/>
              <a:ext cx="114" cy="141"/>
            </a:xfrm>
            <a:custGeom>
              <a:avLst/>
              <a:gdLst>
                <a:gd name="T0" fmla="*/ 0 w 229"/>
                <a:gd name="T1" fmla="*/ 1 h 282"/>
                <a:gd name="T2" fmla="*/ 0 w 229"/>
                <a:gd name="T3" fmla="*/ 1 h 282"/>
                <a:gd name="T4" fmla="*/ 0 w 229"/>
                <a:gd name="T5" fmla="*/ 1 h 282"/>
                <a:gd name="T6" fmla="*/ 0 w 229"/>
                <a:gd name="T7" fmla="*/ 1 h 282"/>
                <a:gd name="T8" fmla="*/ 0 w 229"/>
                <a:gd name="T9" fmla="*/ 1 h 282"/>
                <a:gd name="T10" fmla="*/ 0 w 229"/>
                <a:gd name="T11" fmla="*/ 1 h 282"/>
                <a:gd name="T12" fmla="*/ 0 w 229"/>
                <a:gd name="T13" fmla="*/ 1 h 282"/>
                <a:gd name="T14" fmla="*/ 0 w 229"/>
                <a:gd name="T15" fmla="*/ 1 h 282"/>
                <a:gd name="T16" fmla="*/ 0 w 229"/>
                <a:gd name="T17" fmla="*/ 1 h 282"/>
                <a:gd name="T18" fmla="*/ 0 w 229"/>
                <a:gd name="T19" fmla="*/ 0 h 282"/>
                <a:gd name="T20" fmla="*/ 0 w 229"/>
                <a:gd name="T21" fmla="*/ 1 h 282"/>
                <a:gd name="T22" fmla="*/ 0 w 229"/>
                <a:gd name="T23" fmla="*/ 1 h 282"/>
                <a:gd name="T24" fmla="*/ 0 w 229"/>
                <a:gd name="T25" fmla="*/ 1 h 282"/>
                <a:gd name="T26" fmla="*/ 0 w 229"/>
                <a:gd name="T27" fmla="*/ 1 h 282"/>
                <a:gd name="T28" fmla="*/ 0 w 229"/>
                <a:gd name="T29" fmla="*/ 1 h 282"/>
                <a:gd name="T30" fmla="*/ 0 w 229"/>
                <a:gd name="T31" fmla="*/ 1 h 282"/>
                <a:gd name="T32" fmla="*/ 0 w 229"/>
                <a:gd name="T33" fmla="*/ 1 h 282"/>
                <a:gd name="T34" fmla="*/ 0 w 229"/>
                <a:gd name="T35" fmla="*/ 1 h 282"/>
                <a:gd name="T36" fmla="*/ 0 w 229"/>
                <a:gd name="T37" fmla="*/ 1 h 282"/>
                <a:gd name="T38" fmla="*/ 0 w 229"/>
                <a:gd name="T39" fmla="*/ 1 h 282"/>
                <a:gd name="T40" fmla="*/ 0 w 229"/>
                <a:gd name="T41" fmla="*/ 1 h 282"/>
                <a:gd name="T42" fmla="*/ 0 w 229"/>
                <a:gd name="T43" fmla="*/ 1 h 282"/>
                <a:gd name="T44" fmla="*/ 0 w 229"/>
                <a:gd name="T45" fmla="*/ 1 h 282"/>
                <a:gd name="T46" fmla="*/ 0 w 229"/>
                <a:gd name="T47" fmla="*/ 1 h 282"/>
                <a:gd name="T48" fmla="*/ 0 w 229"/>
                <a:gd name="T49" fmla="*/ 1 h 282"/>
                <a:gd name="T50" fmla="*/ 0 w 229"/>
                <a:gd name="T51" fmla="*/ 1 h 282"/>
                <a:gd name="T52" fmla="*/ 0 w 229"/>
                <a:gd name="T53" fmla="*/ 1 h 282"/>
                <a:gd name="T54" fmla="*/ 0 w 229"/>
                <a:gd name="T55" fmla="*/ 1 h 282"/>
                <a:gd name="T56" fmla="*/ 0 w 229"/>
                <a:gd name="T57" fmla="*/ 1 h 282"/>
                <a:gd name="T58" fmla="*/ 0 w 229"/>
                <a:gd name="T59" fmla="*/ 1 h 282"/>
                <a:gd name="T60" fmla="*/ 0 w 229"/>
                <a:gd name="T61" fmla="*/ 1 h 282"/>
                <a:gd name="T62" fmla="*/ 0 w 229"/>
                <a:gd name="T63" fmla="*/ 1 h 282"/>
                <a:gd name="T64" fmla="*/ 0 w 229"/>
                <a:gd name="T65" fmla="*/ 1 h 282"/>
                <a:gd name="T66" fmla="*/ 0 w 229"/>
                <a:gd name="T67" fmla="*/ 1 h 282"/>
                <a:gd name="T68" fmla="*/ 0 w 229"/>
                <a:gd name="T69" fmla="*/ 1 h 282"/>
                <a:gd name="T70" fmla="*/ 0 w 229"/>
                <a:gd name="T71" fmla="*/ 1 h 282"/>
                <a:gd name="T72" fmla="*/ 0 w 229"/>
                <a:gd name="T73" fmla="*/ 1 h 282"/>
                <a:gd name="T74" fmla="*/ 0 w 229"/>
                <a:gd name="T75" fmla="*/ 1 h 282"/>
                <a:gd name="T76" fmla="*/ 0 w 229"/>
                <a:gd name="T77" fmla="*/ 1 h 282"/>
                <a:gd name="T78" fmla="*/ 0 w 229"/>
                <a:gd name="T79" fmla="*/ 1 h 282"/>
                <a:gd name="T80" fmla="*/ 0 w 229"/>
                <a:gd name="T81" fmla="*/ 1 h 282"/>
                <a:gd name="T82" fmla="*/ 0 w 229"/>
                <a:gd name="T83" fmla="*/ 1 h 282"/>
                <a:gd name="T84" fmla="*/ 0 w 229"/>
                <a:gd name="T85" fmla="*/ 1 h 282"/>
                <a:gd name="T86" fmla="*/ 0 w 229"/>
                <a:gd name="T87" fmla="*/ 1 h 282"/>
                <a:gd name="T88" fmla="*/ 0 w 229"/>
                <a:gd name="T89" fmla="*/ 1 h 282"/>
                <a:gd name="T90" fmla="*/ 0 w 229"/>
                <a:gd name="T91" fmla="*/ 1 h 282"/>
                <a:gd name="T92" fmla="*/ 0 w 229"/>
                <a:gd name="T93" fmla="*/ 1 h 282"/>
                <a:gd name="T94" fmla="*/ 0 w 229"/>
                <a:gd name="T95" fmla="*/ 1 h 282"/>
                <a:gd name="T96" fmla="*/ 0 w 229"/>
                <a:gd name="T97" fmla="*/ 1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/>
            <p:nvPr/>
          </p:nvSpPr>
          <p:spPr bwMode="auto">
            <a:xfrm flipH="1">
              <a:off x="717" y="2172"/>
              <a:ext cx="108" cy="137"/>
            </a:xfrm>
            <a:custGeom>
              <a:avLst/>
              <a:gdLst>
                <a:gd name="T0" fmla="*/ 1 w 214"/>
                <a:gd name="T1" fmla="*/ 1 h 274"/>
                <a:gd name="T2" fmla="*/ 1 w 214"/>
                <a:gd name="T3" fmla="*/ 0 h 274"/>
                <a:gd name="T4" fmla="*/ 1 w 214"/>
                <a:gd name="T5" fmla="*/ 1 h 274"/>
                <a:gd name="T6" fmla="*/ 1 w 214"/>
                <a:gd name="T7" fmla="*/ 1 h 274"/>
                <a:gd name="T8" fmla="*/ 1 w 214"/>
                <a:gd name="T9" fmla="*/ 1 h 274"/>
                <a:gd name="T10" fmla="*/ 1 w 214"/>
                <a:gd name="T11" fmla="*/ 1 h 274"/>
                <a:gd name="T12" fmla="*/ 1 w 214"/>
                <a:gd name="T13" fmla="*/ 1 h 274"/>
                <a:gd name="T14" fmla="*/ 1 w 214"/>
                <a:gd name="T15" fmla="*/ 1 h 274"/>
                <a:gd name="T16" fmla="*/ 1 w 214"/>
                <a:gd name="T17" fmla="*/ 1 h 274"/>
                <a:gd name="T18" fmla="*/ 1 w 214"/>
                <a:gd name="T19" fmla="*/ 1 h 274"/>
                <a:gd name="T20" fmla="*/ 1 w 214"/>
                <a:gd name="T21" fmla="*/ 1 h 274"/>
                <a:gd name="T22" fmla="*/ 1 w 214"/>
                <a:gd name="T23" fmla="*/ 1 h 274"/>
                <a:gd name="T24" fmla="*/ 1 w 214"/>
                <a:gd name="T25" fmla="*/ 1 h 274"/>
                <a:gd name="T26" fmla="*/ 1 w 214"/>
                <a:gd name="T27" fmla="*/ 1 h 274"/>
                <a:gd name="T28" fmla="*/ 1 w 214"/>
                <a:gd name="T29" fmla="*/ 1 h 274"/>
                <a:gd name="T30" fmla="*/ 1 w 214"/>
                <a:gd name="T31" fmla="*/ 1 h 274"/>
                <a:gd name="T32" fmla="*/ 1 w 214"/>
                <a:gd name="T33" fmla="*/ 1 h 274"/>
                <a:gd name="T34" fmla="*/ 1 w 214"/>
                <a:gd name="T35" fmla="*/ 1 h 274"/>
                <a:gd name="T36" fmla="*/ 1 w 214"/>
                <a:gd name="T37" fmla="*/ 1 h 274"/>
                <a:gd name="T38" fmla="*/ 1 w 214"/>
                <a:gd name="T39" fmla="*/ 1 h 274"/>
                <a:gd name="T40" fmla="*/ 1 w 214"/>
                <a:gd name="T41" fmla="*/ 1 h 274"/>
                <a:gd name="T42" fmla="*/ 1 w 214"/>
                <a:gd name="T43" fmla="*/ 1 h 274"/>
                <a:gd name="T44" fmla="*/ 1 w 214"/>
                <a:gd name="T45" fmla="*/ 1 h 274"/>
                <a:gd name="T46" fmla="*/ 1 w 214"/>
                <a:gd name="T47" fmla="*/ 1 h 274"/>
                <a:gd name="T48" fmla="*/ 1 w 214"/>
                <a:gd name="T49" fmla="*/ 1 h 274"/>
                <a:gd name="T50" fmla="*/ 1 w 214"/>
                <a:gd name="T51" fmla="*/ 1 h 274"/>
                <a:gd name="T52" fmla="*/ 1 w 214"/>
                <a:gd name="T53" fmla="*/ 1 h 274"/>
                <a:gd name="T54" fmla="*/ 1 w 214"/>
                <a:gd name="T55" fmla="*/ 1 h 274"/>
                <a:gd name="T56" fmla="*/ 1 w 214"/>
                <a:gd name="T57" fmla="*/ 1 h 274"/>
                <a:gd name="T58" fmla="*/ 1 w 214"/>
                <a:gd name="T59" fmla="*/ 1 h 274"/>
                <a:gd name="T60" fmla="*/ 1 w 214"/>
                <a:gd name="T61" fmla="*/ 1 h 274"/>
                <a:gd name="T62" fmla="*/ 1 w 214"/>
                <a:gd name="T63" fmla="*/ 1 h 274"/>
                <a:gd name="T64" fmla="*/ 1 w 214"/>
                <a:gd name="T65" fmla="*/ 1 h 274"/>
                <a:gd name="T66" fmla="*/ 1 w 214"/>
                <a:gd name="T67" fmla="*/ 1 h 274"/>
                <a:gd name="T68" fmla="*/ 1 w 214"/>
                <a:gd name="T69" fmla="*/ 1 h 274"/>
                <a:gd name="T70" fmla="*/ 1 w 214"/>
                <a:gd name="T71" fmla="*/ 1 h 274"/>
                <a:gd name="T72" fmla="*/ 1 w 214"/>
                <a:gd name="T73" fmla="*/ 1 h 274"/>
                <a:gd name="T74" fmla="*/ 1 w 214"/>
                <a:gd name="T75" fmla="*/ 1 h 274"/>
                <a:gd name="T76" fmla="*/ 1 w 214"/>
                <a:gd name="T77" fmla="*/ 1 h 274"/>
                <a:gd name="T78" fmla="*/ 1 w 214"/>
                <a:gd name="T79" fmla="*/ 1 h 274"/>
                <a:gd name="T80" fmla="*/ 1 w 214"/>
                <a:gd name="T81" fmla="*/ 1 h 274"/>
                <a:gd name="T82" fmla="*/ 1 w 214"/>
                <a:gd name="T83" fmla="*/ 1 h 274"/>
                <a:gd name="T84" fmla="*/ 1 w 214"/>
                <a:gd name="T85" fmla="*/ 1 h 274"/>
                <a:gd name="T86" fmla="*/ 1 w 214"/>
                <a:gd name="T87" fmla="*/ 1 h 274"/>
                <a:gd name="T88" fmla="*/ 1 w 214"/>
                <a:gd name="T89" fmla="*/ 1 h 274"/>
                <a:gd name="T90" fmla="*/ 1 w 214"/>
                <a:gd name="T91" fmla="*/ 1 h 274"/>
                <a:gd name="T92" fmla="*/ 1 w 214"/>
                <a:gd name="T93" fmla="*/ 1 h 274"/>
                <a:gd name="T94" fmla="*/ 1 w 214"/>
                <a:gd name="T95" fmla="*/ 1 h 274"/>
                <a:gd name="T96" fmla="*/ 1 w 214"/>
                <a:gd name="T97" fmla="*/ 1 h 274"/>
                <a:gd name="T98" fmla="*/ 1 w 214"/>
                <a:gd name="T99" fmla="*/ 1 h 274"/>
                <a:gd name="T100" fmla="*/ 1 w 214"/>
                <a:gd name="T101" fmla="*/ 1 h 274"/>
                <a:gd name="T102" fmla="*/ 1 w 214"/>
                <a:gd name="T103" fmla="*/ 1 h 274"/>
                <a:gd name="T104" fmla="*/ 1 w 214"/>
                <a:gd name="T105" fmla="*/ 1 h 274"/>
                <a:gd name="T106" fmla="*/ 0 w 214"/>
                <a:gd name="T107" fmla="*/ 1 h 274"/>
                <a:gd name="T108" fmla="*/ 1 w 214"/>
                <a:gd name="T109" fmla="*/ 1 h 274"/>
                <a:gd name="T110" fmla="*/ 1 w 214"/>
                <a:gd name="T111" fmla="*/ 1 h 274"/>
                <a:gd name="T112" fmla="*/ 1 w 214"/>
                <a:gd name="T113" fmla="*/ 1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/>
            <p:nvPr/>
          </p:nvSpPr>
          <p:spPr bwMode="auto">
            <a:xfrm flipH="1">
              <a:off x="719" y="2174"/>
              <a:ext cx="99" cy="134"/>
            </a:xfrm>
            <a:custGeom>
              <a:avLst/>
              <a:gdLst>
                <a:gd name="T0" fmla="*/ 0 w 200"/>
                <a:gd name="T1" fmla="*/ 1 h 267"/>
                <a:gd name="T2" fmla="*/ 0 w 200"/>
                <a:gd name="T3" fmla="*/ 0 h 267"/>
                <a:gd name="T4" fmla="*/ 0 w 200"/>
                <a:gd name="T5" fmla="*/ 1 h 267"/>
                <a:gd name="T6" fmla="*/ 0 w 200"/>
                <a:gd name="T7" fmla="*/ 1 h 267"/>
                <a:gd name="T8" fmla="*/ 0 w 200"/>
                <a:gd name="T9" fmla="*/ 1 h 267"/>
                <a:gd name="T10" fmla="*/ 0 w 200"/>
                <a:gd name="T11" fmla="*/ 1 h 267"/>
                <a:gd name="T12" fmla="*/ 0 w 200"/>
                <a:gd name="T13" fmla="*/ 1 h 267"/>
                <a:gd name="T14" fmla="*/ 0 w 200"/>
                <a:gd name="T15" fmla="*/ 1 h 267"/>
                <a:gd name="T16" fmla="*/ 0 w 200"/>
                <a:gd name="T17" fmla="*/ 1 h 267"/>
                <a:gd name="T18" fmla="*/ 0 w 200"/>
                <a:gd name="T19" fmla="*/ 1 h 267"/>
                <a:gd name="T20" fmla="*/ 0 w 200"/>
                <a:gd name="T21" fmla="*/ 1 h 267"/>
                <a:gd name="T22" fmla="*/ 0 w 200"/>
                <a:gd name="T23" fmla="*/ 1 h 267"/>
                <a:gd name="T24" fmla="*/ 0 w 200"/>
                <a:gd name="T25" fmla="*/ 1 h 267"/>
                <a:gd name="T26" fmla="*/ 0 w 200"/>
                <a:gd name="T27" fmla="*/ 1 h 267"/>
                <a:gd name="T28" fmla="*/ 0 w 200"/>
                <a:gd name="T29" fmla="*/ 1 h 267"/>
                <a:gd name="T30" fmla="*/ 0 w 200"/>
                <a:gd name="T31" fmla="*/ 1 h 267"/>
                <a:gd name="T32" fmla="*/ 0 w 200"/>
                <a:gd name="T33" fmla="*/ 1 h 267"/>
                <a:gd name="T34" fmla="*/ 0 w 200"/>
                <a:gd name="T35" fmla="*/ 1 h 267"/>
                <a:gd name="T36" fmla="*/ 0 w 200"/>
                <a:gd name="T37" fmla="*/ 1 h 267"/>
                <a:gd name="T38" fmla="*/ 0 w 200"/>
                <a:gd name="T39" fmla="*/ 1 h 267"/>
                <a:gd name="T40" fmla="*/ 0 w 200"/>
                <a:gd name="T41" fmla="*/ 1 h 267"/>
                <a:gd name="T42" fmla="*/ 0 w 200"/>
                <a:gd name="T43" fmla="*/ 1 h 267"/>
                <a:gd name="T44" fmla="*/ 0 w 200"/>
                <a:gd name="T45" fmla="*/ 1 h 267"/>
                <a:gd name="T46" fmla="*/ 0 w 200"/>
                <a:gd name="T47" fmla="*/ 1 h 267"/>
                <a:gd name="T48" fmla="*/ 0 w 200"/>
                <a:gd name="T49" fmla="*/ 1 h 267"/>
                <a:gd name="T50" fmla="*/ 0 w 200"/>
                <a:gd name="T51" fmla="*/ 1 h 267"/>
                <a:gd name="T52" fmla="*/ 0 w 200"/>
                <a:gd name="T53" fmla="*/ 1 h 267"/>
                <a:gd name="T54" fmla="*/ 0 w 200"/>
                <a:gd name="T55" fmla="*/ 1 h 267"/>
                <a:gd name="T56" fmla="*/ 0 w 200"/>
                <a:gd name="T57" fmla="*/ 1 h 267"/>
                <a:gd name="T58" fmla="*/ 0 w 200"/>
                <a:gd name="T59" fmla="*/ 1 h 267"/>
                <a:gd name="T60" fmla="*/ 0 w 200"/>
                <a:gd name="T61" fmla="*/ 1 h 267"/>
                <a:gd name="T62" fmla="*/ 0 w 200"/>
                <a:gd name="T63" fmla="*/ 1 h 267"/>
                <a:gd name="T64" fmla="*/ 0 w 200"/>
                <a:gd name="T65" fmla="*/ 1 h 267"/>
                <a:gd name="T66" fmla="*/ 0 w 200"/>
                <a:gd name="T67" fmla="*/ 1 h 267"/>
                <a:gd name="T68" fmla="*/ 0 w 200"/>
                <a:gd name="T69" fmla="*/ 1 h 267"/>
                <a:gd name="T70" fmla="*/ 0 w 200"/>
                <a:gd name="T71" fmla="*/ 1 h 267"/>
                <a:gd name="T72" fmla="*/ 0 w 200"/>
                <a:gd name="T73" fmla="*/ 1 h 267"/>
                <a:gd name="T74" fmla="*/ 0 w 200"/>
                <a:gd name="T75" fmla="*/ 1 h 267"/>
                <a:gd name="T76" fmla="*/ 0 w 200"/>
                <a:gd name="T77" fmla="*/ 1 h 267"/>
                <a:gd name="T78" fmla="*/ 0 w 200"/>
                <a:gd name="T79" fmla="*/ 1 h 267"/>
                <a:gd name="T80" fmla="*/ 0 w 200"/>
                <a:gd name="T81" fmla="*/ 1 h 267"/>
                <a:gd name="T82" fmla="*/ 0 w 200"/>
                <a:gd name="T83" fmla="*/ 1 h 267"/>
                <a:gd name="T84" fmla="*/ 0 w 200"/>
                <a:gd name="T85" fmla="*/ 1 h 267"/>
                <a:gd name="T86" fmla="*/ 0 w 200"/>
                <a:gd name="T87" fmla="*/ 1 h 267"/>
                <a:gd name="T88" fmla="*/ 0 w 200"/>
                <a:gd name="T89" fmla="*/ 1 h 267"/>
                <a:gd name="T90" fmla="*/ 0 w 200"/>
                <a:gd name="T91" fmla="*/ 1 h 267"/>
                <a:gd name="T92" fmla="*/ 0 w 200"/>
                <a:gd name="T93" fmla="*/ 1 h 267"/>
                <a:gd name="T94" fmla="*/ 0 w 200"/>
                <a:gd name="T95" fmla="*/ 1 h 267"/>
                <a:gd name="T96" fmla="*/ 0 w 200"/>
                <a:gd name="T97" fmla="*/ 1 h 267"/>
                <a:gd name="T98" fmla="*/ 0 w 200"/>
                <a:gd name="T99" fmla="*/ 1 h 267"/>
                <a:gd name="T100" fmla="*/ 0 w 200"/>
                <a:gd name="T101" fmla="*/ 1 h 267"/>
                <a:gd name="T102" fmla="*/ 0 w 200"/>
                <a:gd name="T103" fmla="*/ 1 h 267"/>
                <a:gd name="T104" fmla="*/ 0 w 200"/>
                <a:gd name="T105" fmla="*/ 1 h 267"/>
                <a:gd name="T106" fmla="*/ 0 w 200"/>
                <a:gd name="T107" fmla="*/ 1 h 267"/>
                <a:gd name="T108" fmla="*/ 0 w 200"/>
                <a:gd name="T109" fmla="*/ 1 h 267"/>
                <a:gd name="T110" fmla="*/ 0 w 200"/>
                <a:gd name="T111" fmla="*/ 1 h 267"/>
                <a:gd name="T112" fmla="*/ 0 w 200"/>
                <a:gd name="T113" fmla="*/ 1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 flipH="1">
              <a:off x="720" y="2176"/>
              <a:ext cx="92" cy="129"/>
            </a:xfrm>
            <a:custGeom>
              <a:avLst/>
              <a:gdLst>
                <a:gd name="T0" fmla="*/ 1 w 183"/>
                <a:gd name="T1" fmla="*/ 0 h 260"/>
                <a:gd name="T2" fmla="*/ 1 w 183"/>
                <a:gd name="T3" fmla="*/ 0 h 260"/>
                <a:gd name="T4" fmla="*/ 1 w 183"/>
                <a:gd name="T5" fmla="*/ 0 h 260"/>
                <a:gd name="T6" fmla="*/ 1 w 183"/>
                <a:gd name="T7" fmla="*/ 0 h 260"/>
                <a:gd name="T8" fmla="*/ 1 w 183"/>
                <a:gd name="T9" fmla="*/ 0 h 260"/>
                <a:gd name="T10" fmla="*/ 1 w 183"/>
                <a:gd name="T11" fmla="*/ 0 h 260"/>
                <a:gd name="T12" fmla="*/ 1 w 183"/>
                <a:gd name="T13" fmla="*/ 0 h 260"/>
                <a:gd name="T14" fmla="*/ 1 w 183"/>
                <a:gd name="T15" fmla="*/ 0 h 260"/>
                <a:gd name="T16" fmla="*/ 1 w 183"/>
                <a:gd name="T17" fmla="*/ 0 h 260"/>
                <a:gd name="T18" fmla="*/ 1 w 183"/>
                <a:gd name="T19" fmla="*/ 0 h 260"/>
                <a:gd name="T20" fmla="*/ 1 w 183"/>
                <a:gd name="T21" fmla="*/ 0 h 260"/>
                <a:gd name="T22" fmla="*/ 1 w 183"/>
                <a:gd name="T23" fmla="*/ 0 h 260"/>
                <a:gd name="T24" fmla="*/ 1 w 183"/>
                <a:gd name="T25" fmla="*/ 0 h 260"/>
                <a:gd name="T26" fmla="*/ 1 w 183"/>
                <a:gd name="T27" fmla="*/ 0 h 260"/>
                <a:gd name="T28" fmla="*/ 1 w 183"/>
                <a:gd name="T29" fmla="*/ 0 h 260"/>
                <a:gd name="T30" fmla="*/ 1 w 183"/>
                <a:gd name="T31" fmla="*/ 0 h 260"/>
                <a:gd name="T32" fmla="*/ 1 w 183"/>
                <a:gd name="T33" fmla="*/ 0 h 260"/>
                <a:gd name="T34" fmla="*/ 1 w 183"/>
                <a:gd name="T35" fmla="*/ 0 h 260"/>
                <a:gd name="T36" fmla="*/ 1 w 183"/>
                <a:gd name="T37" fmla="*/ 0 h 260"/>
                <a:gd name="T38" fmla="*/ 1 w 183"/>
                <a:gd name="T39" fmla="*/ 0 h 260"/>
                <a:gd name="T40" fmla="*/ 1 w 183"/>
                <a:gd name="T41" fmla="*/ 0 h 260"/>
                <a:gd name="T42" fmla="*/ 1 w 183"/>
                <a:gd name="T43" fmla="*/ 0 h 260"/>
                <a:gd name="T44" fmla="*/ 1 w 183"/>
                <a:gd name="T45" fmla="*/ 0 h 260"/>
                <a:gd name="T46" fmla="*/ 1 w 183"/>
                <a:gd name="T47" fmla="*/ 0 h 260"/>
                <a:gd name="T48" fmla="*/ 1 w 183"/>
                <a:gd name="T49" fmla="*/ 0 h 260"/>
                <a:gd name="T50" fmla="*/ 1 w 183"/>
                <a:gd name="T51" fmla="*/ 0 h 260"/>
                <a:gd name="T52" fmla="*/ 1 w 183"/>
                <a:gd name="T53" fmla="*/ 0 h 260"/>
                <a:gd name="T54" fmla="*/ 1 w 183"/>
                <a:gd name="T55" fmla="*/ 0 h 260"/>
                <a:gd name="T56" fmla="*/ 1 w 183"/>
                <a:gd name="T57" fmla="*/ 0 h 260"/>
                <a:gd name="T58" fmla="*/ 1 w 183"/>
                <a:gd name="T59" fmla="*/ 0 h 260"/>
                <a:gd name="T60" fmla="*/ 1 w 183"/>
                <a:gd name="T61" fmla="*/ 0 h 260"/>
                <a:gd name="T62" fmla="*/ 1 w 183"/>
                <a:gd name="T63" fmla="*/ 0 h 260"/>
                <a:gd name="T64" fmla="*/ 1 w 183"/>
                <a:gd name="T65" fmla="*/ 0 h 260"/>
                <a:gd name="T66" fmla="*/ 1 w 183"/>
                <a:gd name="T67" fmla="*/ 0 h 260"/>
                <a:gd name="T68" fmla="*/ 1 w 183"/>
                <a:gd name="T69" fmla="*/ 0 h 260"/>
                <a:gd name="T70" fmla="*/ 1 w 183"/>
                <a:gd name="T71" fmla="*/ 0 h 260"/>
                <a:gd name="T72" fmla="*/ 1 w 183"/>
                <a:gd name="T73" fmla="*/ 0 h 260"/>
                <a:gd name="T74" fmla="*/ 1 w 183"/>
                <a:gd name="T75" fmla="*/ 0 h 260"/>
                <a:gd name="T76" fmla="*/ 1 w 183"/>
                <a:gd name="T77" fmla="*/ 0 h 260"/>
                <a:gd name="T78" fmla="*/ 1 w 183"/>
                <a:gd name="T79" fmla="*/ 0 h 260"/>
                <a:gd name="T80" fmla="*/ 1 w 183"/>
                <a:gd name="T81" fmla="*/ 0 h 260"/>
                <a:gd name="T82" fmla="*/ 1 w 183"/>
                <a:gd name="T83" fmla="*/ 0 h 260"/>
                <a:gd name="T84" fmla="*/ 1 w 183"/>
                <a:gd name="T85" fmla="*/ 0 h 260"/>
                <a:gd name="T86" fmla="*/ 1 w 183"/>
                <a:gd name="T87" fmla="*/ 0 h 260"/>
                <a:gd name="T88" fmla="*/ 1 w 183"/>
                <a:gd name="T89" fmla="*/ 0 h 260"/>
                <a:gd name="T90" fmla="*/ 0 w 183"/>
                <a:gd name="T91" fmla="*/ 0 h 260"/>
                <a:gd name="T92" fmla="*/ 0 w 183"/>
                <a:gd name="T93" fmla="*/ 0 h 260"/>
                <a:gd name="T94" fmla="*/ 1 w 183"/>
                <a:gd name="T95" fmla="*/ 0 h 260"/>
                <a:gd name="T96" fmla="*/ 1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 flipH="1">
              <a:off x="722" y="2177"/>
              <a:ext cx="85" cy="127"/>
            </a:xfrm>
            <a:custGeom>
              <a:avLst/>
              <a:gdLst>
                <a:gd name="T0" fmla="*/ 1 w 170"/>
                <a:gd name="T1" fmla="*/ 0 h 252"/>
                <a:gd name="T2" fmla="*/ 1 w 170"/>
                <a:gd name="T3" fmla="*/ 1 h 252"/>
                <a:gd name="T4" fmla="*/ 1 w 170"/>
                <a:gd name="T5" fmla="*/ 1 h 252"/>
                <a:gd name="T6" fmla="*/ 1 w 170"/>
                <a:gd name="T7" fmla="*/ 1 h 252"/>
                <a:gd name="T8" fmla="*/ 1 w 170"/>
                <a:gd name="T9" fmla="*/ 1 h 252"/>
                <a:gd name="T10" fmla="*/ 1 w 170"/>
                <a:gd name="T11" fmla="*/ 1 h 252"/>
                <a:gd name="T12" fmla="*/ 1 w 170"/>
                <a:gd name="T13" fmla="*/ 1 h 252"/>
                <a:gd name="T14" fmla="*/ 1 w 170"/>
                <a:gd name="T15" fmla="*/ 1 h 252"/>
                <a:gd name="T16" fmla="*/ 1 w 170"/>
                <a:gd name="T17" fmla="*/ 1 h 252"/>
                <a:gd name="T18" fmla="*/ 1 w 170"/>
                <a:gd name="T19" fmla="*/ 1 h 252"/>
                <a:gd name="T20" fmla="*/ 1 w 170"/>
                <a:gd name="T21" fmla="*/ 1 h 252"/>
                <a:gd name="T22" fmla="*/ 1 w 170"/>
                <a:gd name="T23" fmla="*/ 1 h 252"/>
                <a:gd name="T24" fmla="*/ 1 w 170"/>
                <a:gd name="T25" fmla="*/ 1 h 252"/>
                <a:gd name="T26" fmla="*/ 1 w 170"/>
                <a:gd name="T27" fmla="*/ 1 h 252"/>
                <a:gd name="T28" fmla="*/ 1 w 170"/>
                <a:gd name="T29" fmla="*/ 1 h 252"/>
                <a:gd name="T30" fmla="*/ 1 w 170"/>
                <a:gd name="T31" fmla="*/ 1 h 252"/>
                <a:gd name="T32" fmla="*/ 1 w 170"/>
                <a:gd name="T33" fmla="*/ 1 h 252"/>
                <a:gd name="T34" fmla="*/ 1 w 170"/>
                <a:gd name="T35" fmla="*/ 1 h 252"/>
                <a:gd name="T36" fmla="*/ 1 w 170"/>
                <a:gd name="T37" fmla="*/ 1 h 252"/>
                <a:gd name="T38" fmla="*/ 1 w 170"/>
                <a:gd name="T39" fmla="*/ 1 h 252"/>
                <a:gd name="T40" fmla="*/ 1 w 170"/>
                <a:gd name="T41" fmla="*/ 1 h 252"/>
                <a:gd name="T42" fmla="*/ 1 w 170"/>
                <a:gd name="T43" fmla="*/ 1 h 252"/>
                <a:gd name="T44" fmla="*/ 1 w 170"/>
                <a:gd name="T45" fmla="*/ 1 h 252"/>
                <a:gd name="T46" fmla="*/ 1 w 170"/>
                <a:gd name="T47" fmla="*/ 1 h 252"/>
                <a:gd name="T48" fmla="*/ 1 w 170"/>
                <a:gd name="T49" fmla="*/ 1 h 252"/>
                <a:gd name="T50" fmla="*/ 1 w 170"/>
                <a:gd name="T51" fmla="*/ 1 h 252"/>
                <a:gd name="T52" fmla="*/ 1 w 170"/>
                <a:gd name="T53" fmla="*/ 1 h 252"/>
                <a:gd name="T54" fmla="*/ 1 w 170"/>
                <a:gd name="T55" fmla="*/ 1 h 252"/>
                <a:gd name="T56" fmla="*/ 1 w 170"/>
                <a:gd name="T57" fmla="*/ 1 h 252"/>
                <a:gd name="T58" fmla="*/ 1 w 170"/>
                <a:gd name="T59" fmla="*/ 1 h 252"/>
                <a:gd name="T60" fmla="*/ 1 w 170"/>
                <a:gd name="T61" fmla="*/ 1 h 252"/>
                <a:gd name="T62" fmla="*/ 1 w 170"/>
                <a:gd name="T63" fmla="*/ 1 h 252"/>
                <a:gd name="T64" fmla="*/ 1 w 170"/>
                <a:gd name="T65" fmla="*/ 1 h 252"/>
                <a:gd name="T66" fmla="*/ 1 w 170"/>
                <a:gd name="T67" fmla="*/ 1 h 252"/>
                <a:gd name="T68" fmla="*/ 1 w 170"/>
                <a:gd name="T69" fmla="*/ 1 h 252"/>
                <a:gd name="T70" fmla="*/ 1 w 170"/>
                <a:gd name="T71" fmla="*/ 1 h 252"/>
                <a:gd name="T72" fmla="*/ 1 w 170"/>
                <a:gd name="T73" fmla="*/ 1 h 252"/>
                <a:gd name="T74" fmla="*/ 1 w 170"/>
                <a:gd name="T75" fmla="*/ 1 h 252"/>
                <a:gd name="T76" fmla="*/ 1 w 170"/>
                <a:gd name="T77" fmla="*/ 1 h 252"/>
                <a:gd name="T78" fmla="*/ 1 w 170"/>
                <a:gd name="T79" fmla="*/ 1 h 252"/>
                <a:gd name="T80" fmla="*/ 1 w 170"/>
                <a:gd name="T81" fmla="*/ 1 h 252"/>
                <a:gd name="T82" fmla="*/ 1 w 170"/>
                <a:gd name="T83" fmla="*/ 1 h 252"/>
                <a:gd name="T84" fmla="*/ 1 w 170"/>
                <a:gd name="T85" fmla="*/ 1 h 252"/>
                <a:gd name="T86" fmla="*/ 1 w 170"/>
                <a:gd name="T87" fmla="*/ 1 h 252"/>
                <a:gd name="T88" fmla="*/ 1 w 170"/>
                <a:gd name="T89" fmla="*/ 1 h 252"/>
                <a:gd name="T90" fmla="*/ 1 w 170"/>
                <a:gd name="T91" fmla="*/ 1 h 252"/>
                <a:gd name="T92" fmla="*/ 0 w 170"/>
                <a:gd name="T93" fmla="*/ 1 h 252"/>
                <a:gd name="T94" fmla="*/ 1 w 170"/>
                <a:gd name="T95" fmla="*/ 1 h 252"/>
                <a:gd name="T96" fmla="*/ 1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 flipH="1">
              <a:off x="724" y="2179"/>
              <a:ext cx="77" cy="122"/>
            </a:xfrm>
            <a:custGeom>
              <a:avLst/>
              <a:gdLst>
                <a:gd name="T0" fmla="*/ 1 w 154"/>
                <a:gd name="T1" fmla="*/ 0 h 245"/>
                <a:gd name="T2" fmla="*/ 1 w 154"/>
                <a:gd name="T3" fmla="*/ 0 h 245"/>
                <a:gd name="T4" fmla="*/ 1 w 154"/>
                <a:gd name="T5" fmla="*/ 0 h 245"/>
                <a:gd name="T6" fmla="*/ 1 w 154"/>
                <a:gd name="T7" fmla="*/ 0 h 245"/>
                <a:gd name="T8" fmla="*/ 1 w 154"/>
                <a:gd name="T9" fmla="*/ 0 h 245"/>
                <a:gd name="T10" fmla="*/ 1 w 154"/>
                <a:gd name="T11" fmla="*/ 0 h 245"/>
                <a:gd name="T12" fmla="*/ 1 w 154"/>
                <a:gd name="T13" fmla="*/ 0 h 245"/>
                <a:gd name="T14" fmla="*/ 1 w 154"/>
                <a:gd name="T15" fmla="*/ 0 h 245"/>
                <a:gd name="T16" fmla="*/ 1 w 154"/>
                <a:gd name="T17" fmla="*/ 0 h 245"/>
                <a:gd name="T18" fmla="*/ 1 w 154"/>
                <a:gd name="T19" fmla="*/ 0 h 245"/>
                <a:gd name="T20" fmla="*/ 1 w 154"/>
                <a:gd name="T21" fmla="*/ 0 h 245"/>
                <a:gd name="T22" fmla="*/ 1 w 154"/>
                <a:gd name="T23" fmla="*/ 0 h 245"/>
                <a:gd name="T24" fmla="*/ 1 w 154"/>
                <a:gd name="T25" fmla="*/ 0 h 245"/>
                <a:gd name="T26" fmla="*/ 1 w 154"/>
                <a:gd name="T27" fmla="*/ 0 h 245"/>
                <a:gd name="T28" fmla="*/ 1 w 154"/>
                <a:gd name="T29" fmla="*/ 0 h 245"/>
                <a:gd name="T30" fmla="*/ 1 w 154"/>
                <a:gd name="T31" fmla="*/ 0 h 245"/>
                <a:gd name="T32" fmla="*/ 1 w 154"/>
                <a:gd name="T33" fmla="*/ 0 h 245"/>
                <a:gd name="T34" fmla="*/ 1 w 154"/>
                <a:gd name="T35" fmla="*/ 0 h 245"/>
                <a:gd name="T36" fmla="*/ 1 w 154"/>
                <a:gd name="T37" fmla="*/ 0 h 245"/>
                <a:gd name="T38" fmla="*/ 1 w 154"/>
                <a:gd name="T39" fmla="*/ 0 h 245"/>
                <a:gd name="T40" fmla="*/ 1 w 154"/>
                <a:gd name="T41" fmla="*/ 0 h 245"/>
                <a:gd name="T42" fmla="*/ 1 w 154"/>
                <a:gd name="T43" fmla="*/ 0 h 245"/>
                <a:gd name="T44" fmla="*/ 1 w 154"/>
                <a:gd name="T45" fmla="*/ 0 h 245"/>
                <a:gd name="T46" fmla="*/ 1 w 154"/>
                <a:gd name="T47" fmla="*/ 0 h 245"/>
                <a:gd name="T48" fmla="*/ 1 w 154"/>
                <a:gd name="T49" fmla="*/ 0 h 245"/>
                <a:gd name="T50" fmla="*/ 1 w 154"/>
                <a:gd name="T51" fmla="*/ 0 h 245"/>
                <a:gd name="T52" fmla="*/ 1 w 154"/>
                <a:gd name="T53" fmla="*/ 0 h 245"/>
                <a:gd name="T54" fmla="*/ 1 w 154"/>
                <a:gd name="T55" fmla="*/ 0 h 245"/>
                <a:gd name="T56" fmla="*/ 1 w 154"/>
                <a:gd name="T57" fmla="*/ 0 h 245"/>
                <a:gd name="T58" fmla="*/ 1 w 154"/>
                <a:gd name="T59" fmla="*/ 0 h 245"/>
                <a:gd name="T60" fmla="*/ 1 w 154"/>
                <a:gd name="T61" fmla="*/ 0 h 245"/>
                <a:gd name="T62" fmla="*/ 1 w 154"/>
                <a:gd name="T63" fmla="*/ 0 h 245"/>
                <a:gd name="T64" fmla="*/ 1 w 154"/>
                <a:gd name="T65" fmla="*/ 0 h 245"/>
                <a:gd name="T66" fmla="*/ 1 w 154"/>
                <a:gd name="T67" fmla="*/ 0 h 245"/>
                <a:gd name="T68" fmla="*/ 1 w 154"/>
                <a:gd name="T69" fmla="*/ 0 h 245"/>
                <a:gd name="T70" fmla="*/ 1 w 154"/>
                <a:gd name="T71" fmla="*/ 0 h 245"/>
                <a:gd name="T72" fmla="*/ 1 w 154"/>
                <a:gd name="T73" fmla="*/ 0 h 245"/>
                <a:gd name="T74" fmla="*/ 1 w 154"/>
                <a:gd name="T75" fmla="*/ 0 h 245"/>
                <a:gd name="T76" fmla="*/ 1 w 154"/>
                <a:gd name="T77" fmla="*/ 0 h 245"/>
                <a:gd name="T78" fmla="*/ 1 w 154"/>
                <a:gd name="T79" fmla="*/ 0 h 245"/>
                <a:gd name="T80" fmla="*/ 1 w 154"/>
                <a:gd name="T81" fmla="*/ 0 h 245"/>
                <a:gd name="T82" fmla="*/ 1 w 154"/>
                <a:gd name="T83" fmla="*/ 0 h 245"/>
                <a:gd name="T84" fmla="*/ 1 w 154"/>
                <a:gd name="T85" fmla="*/ 0 h 245"/>
                <a:gd name="T86" fmla="*/ 1 w 154"/>
                <a:gd name="T87" fmla="*/ 0 h 245"/>
                <a:gd name="T88" fmla="*/ 1 w 154"/>
                <a:gd name="T89" fmla="*/ 0 h 245"/>
                <a:gd name="T90" fmla="*/ 1 w 154"/>
                <a:gd name="T91" fmla="*/ 0 h 245"/>
                <a:gd name="T92" fmla="*/ 0 w 154"/>
                <a:gd name="T93" fmla="*/ 0 h 245"/>
                <a:gd name="T94" fmla="*/ 1 w 154"/>
                <a:gd name="T95" fmla="*/ 0 h 245"/>
                <a:gd name="T96" fmla="*/ 1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 flipH="1">
              <a:off x="726" y="2180"/>
              <a:ext cx="69" cy="120"/>
            </a:xfrm>
            <a:custGeom>
              <a:avLst/>
              <a:gdLst>
                <a:gd name="T0" fmla="*/ 0 w 140"/>
                <a:gd name="T1" fmla="*/ 0 h 238"/>
                <a:gd name="T2" fmla="*/ 0 w 140"/>
                <a:gd name="T3" fmla="*/ 1 h 238"/>
                <a:gd name="T4" fmla="*/ 0 w 140"/>
                <a:gd name="T5" fmla="*/ 1 h 238"/>
                <a:gd name="T6" fmla="*/ 0 w 140"/>
                <a:gd name="T7" fmla="*/ 1 h 238"/>
                <a:gd name="T8" fmla="*/ 0 w 140"/>
                <a:gd name="T9" fmla="*/ 1 h 238"/>
                <a:gd name="T10" fmla="*/ 0 w 140"/>
                <a:gd name="T11" fmla="*/ 1 h 238"/>
                <a:gd name="T12" fmla="*/ 0 w 140"/>
                <a:gd name="T13" fmla="*/ 1 h 238"/>
                <a:gd name="T14" fmla="*/ 0 w 140"/>
                <a:gd name="T15" fmla="*/ 1 h 238"/>
                <a:gd name="T16" fmla="*/ 0 w 140"/>
                <a:gd name="T17" fmla="*/ 1 h 238"/>
                <a:gd name="T18" fmla="*/ 0 w 140"/>
                <a:gd name="T19" fmla="*/ 1 h 238"/>
                <a:gd name="T20" fmla="*/ 0 w 140"/>
                <a:gd name="T21" fmla="*/ 1 h 238"/>
                <a:gd name="T22" fmla="*/ 0 w 140"/>
                <a:gd name="T23" fmla="*/ 1 h 238"/>
                <a:gd name="T24" fmla="*/ 0 w 140"/>
                <a:gd name="T25" fmla="*/ 1 h 238"/>
                <a:gd name="T26" fmla="*/ 0 w 140"/>
                <a:gd name="T27" fmla="*/ 1 h 238"/>
                <a:gd name="T28" fmla="*/ 0 w 140"/>
                <a:gd name="T29" fmla="*/ 1 h 238"/>
                <a:gd name="T30" fmla="*/ 0 w 140"/>
                <a:gd name="T31" fmla="*/ 1 h 238"/>
                <a:gd name="T32" fmla="*/ 0 w 140"/>
                <a:gd name="T33" fmla="*/ 1 h 238"/>
                <a:gd name="T34" fmla="*/ 0 w 140"/>
                <a:gd name="T35" fmla="*/ 1 h 238"/>
                <a:gd name="T36" fmla="*/ 0 w 140"/>
                <a:gd name="T37" fmla="*/ 1 h 238"/>
                <a:gd name="T38" fmla="*/ 0 w 140"/>
                <a:gd name="T39" fmla="*/ 1 h 238"/>
                <a:gd name="T40" fmla="*/ 0 w 140"/>
                <a:gd name="T41" fmla="*/ 1 h 238"/>
                <a:gd name="T42" fmla="*/ 0 w 140"/>
                <a:gd name="T43" fmla="*/ 1 h 238"/>
                <a:gd name="T44" fmla="*/ 0 w 140"/>
                <a:gd name="T45" fmla="*/ 1 h 238"/>
                <a:gd name="T46" fmla="*/ 0 w 140"/>
                <a:gd name="T47" fmla="*/ 1 h 238"/>
                <a:gd name="T48" fmla="*/ 0 w 140"/>
                <a:gd name="T49" fmla="*/ 1 h 238"/>
                <a:gd name="T50" fmla="*/ 0 w 140"/>
                <a:gd name="T51" fmla="*/ 1 h 238"/>
                <a:gd name="T52" fmla="*/ 0 w 140"/>
                <a:gd name="T53" fmla="*/ 1 h 238"/>
                <a:gd name="T54" fmla="*/ 0 w 140"/>
                <a:gd name="T55" fmla="*/ 1 h 238"/>
                <a:gd name="T56" fmla="*/ 0 w 140"/>
                <a:gd name="T57" fmla="*/ 1 h 238"/>
                <a:gd name="T58" fmla="*/ 0 w 140"/>
                <a:gd name="T59" fmla="*/ 1 h 238"/>
                <a:gd name="T60" fmla="*/ 0 w 140"/>
                <a:gd name="T61" fmla="*/ 1 h 238"/>
                <a:gd name="T62" fmla="*/ 0 w 140"/>
                <a:gd name="T63" fmla="*/ 1 h 238"/>
                <a:gd name="T64" fmla="*/ 0 w 140"/>
                <a:gd name="T65" fmla="*/ 1 h 238"/>
                <a:gd name="T66" fmla="*/ 0 w 140"/>
                <a:gd name="T67" fmla="*/ 1 h 238"/>
                <a:gd name="T68" fmla="*/ 0 w 140"/>
                <a:gd name="T69" fmla="*/ 1 h 238"/>
                <a:gd name="T70" fmla="*/ 0 w 140"/>
                <a:gd name="T71" fmla="*/ 1 h 238"/>
                <a:gd name="T72" fmla="*/ 0 w 140"/>
                <a:gd name="T73" fmla="*/ 1 h 238"/>
                <a:gd name="T74" fmla="*/ 0 w 140"/>
                <a:gd name="T75" fmla="*/ 1 h 238"/>
                <a:gd name="T76" fmla="*/ 0 w 140"/>
                <a:gd name="T77" fmla="*/ 1 h 238"/>
                <a:gd name="T78" fmla="*/ 0 w 140"/>
                <a:gd name="T79" fmla="*/ 1 h 238"/>
                <a:gd name="T80" fmla="*/ 0 w 140"/>
                <a:gd name="T81" fmla="*/ 1 h 238"/>
                <a:gd name="T82" fmla="*/ 0 w 140"/>
                <a:gd name="T83" fmla="*/ 1 h 238"/>
                <a:gd name="T84" fmla="*/ 0 w 140"/>
                <a:gd name="T85" fmla="*/ 1 h 238"/>
                <a:gd name="T86" fmla="*/ 0 w 140"/>
                <a:gd name="T87" fmla="*/ 1 h 238"/>
                <a:gd name="T88" fmla="*/ 0 w 140"/>
                <a:gd name="T89" fmla="*/ 1 h 238"/>
                <a:gd name="T90" fmla="*/ 0 w 140"/>
                <a:gd name="T91" fmla="*/ 1 h 238"/>
                <a:gd name="T92" fmla="*/ 0 w 140"/>
                <a:gd name="T93" fmla="*/ 1 h 238"/>
                <a:gd name="T94" fmla="*/ 0 w 140"/>
                <a:gd name="T95" fmla="*/ 1 h 238"/>
                <a:gd name="T96" fmla="*/ 0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 flipH="1">
              <a:off x="727" y="2182"/>
              <a:ext cx="63" cy="115"/>
            </a:xfrm>
            <a:custGeom>
              <a:avLst/>
              <a:gdLst>
                <a:gd name="T0" fmla="*/ 1 w 124"/>
                <a:gd name="T1" fmla="*/ 1 h 230"/>
                <a:gd name="T2" fmla="*/ 1 w 124"/>
                <a:gd name="T3" fmla="*/ 1 h 230"/>
                <a:gd name="T4" fmla="*/ 1 w 124"/>
                <a:gd name="T5" fmla="*/ 1 h 230"/>
                <a:gd name="T6" fmla="*/ 1 w 124"/>
                <a:gd name="T7" fmla="*/ 1 h 230"/>
                <a:gd name="T8" fmla="*/ 1 w 124"/>
                <a:gd name="T9" fmla="*/ 1 h 230"/>
                <a:gd name="T10" fmla="*/ 1 w 124"/>
                <a:gd name="T11" fmla="*/ 1 h 230"/>
                <a:gd name="T12" fmla="*/ 0 w 124"/>
                <a:gd name="T13" fmla="*/ 1 h 230"/>
                <a:gd name="T14" fmla="*/ 1 w 124"/>
                <a:gd name="T15" fmla="*/ 1 h 230"/>
                <a:gd name="T16" fmla="*/ 1 w 124"/>
                <a:gd name="T17" fmla="*/ 0 h 230"/>
                <a:gd name="T18" fmla="*/ 1 w 124"/>
                <a:gd name="T19" fmla="*/ 1 h 230"/>
                <a:gd name="T20" fmla="*/ 1 w 124"/>
                <a:gd name="T21" fmla="*/ 1 h 230"/>
                <a:gd name="T22" fmla="*/ 1 w 124"/>
                <a:gd name="T23" fmla="*/ 1 h 230"/>
                <a:gd name="T24" fmla="*/ 1 w 124"/>
                <a:gd name="T25" fmla="*/ 1 h 230"/>
                <a:gd name="T26" fmla="*/ 1 w 124"/>
                <a:gd name="T27" fmla="*/ 1 h 230"/>
                <a:gd name="T28" fmla="*/ 1 w 124"/>
                <a:gd name="T29" fmla="*/ 1 h 230"/>
                <a:gd name="T30" fmla="*/ 1 w 124"/>
                <a:gd name="T31" fmla="*/ 1 h 230"/>
                <a:gd name="T32" fmla="*/ 1 w 124"/>
                <a:gd name="T33" fmla="*/ 1 h 230"/>
                <a:gd name="T34" fmla="*/ 1 w 124"/>
                <a:gd name="T35" fmla="*/ 1 h 230"/>
                <a:gd name="T36" fmla="*/ 1 w 124"/>
                <a:gd name="T37" fmla="*/ 1 h 230"/>
                <a:gd name="T38" fmla="*/ 1 w 124"/>
                <a:gd name="T39" fmla="*/ 1 h 230"/>
                <a:gd name="T40" fmla="*/ 1 w 124"/>
                <a:gd name="T41" fmla="*/ 1 h 230"/>
                <a:gd name="T42" fmla="*/ 1 w 124"/>
                <a:gd name="T43" fmla="*/ 1 h 230"/>
                <a:gd name="T44" fmla="*/ 1 w 124"/>
                <a:gd name="T45" fmla="*/ 1 h 230"/>
                <a:gd name="T46" fmla="*/ 1 w 124"/>
                <a:gd name="T47" fmla="*/ 1 h 230"/>
                <a:gd name="T48" fmla="*/ 1 w 124"/>
                <a:gd name="T49" fmla="*/ 1 h 230"/>
                <a:gd name="T50" fmla="*/ 1 w 124"/>
                <a:gd name="T51" fmla="*/ 1 h 230"/>
                <a:gd name="T52" fmla="*/ 1 w 124"/>
                <a:gd name="T53" fmla="*/ 1 h 230"/>
                <a:gd name="T54" fmla="*/ 1 w 124"/>
                <a:gd name="T55" fmla="*/ 1 h 230"/>
                <a:gd name="T56" fmla="*/ 1 w 124"/>
                <a:gd name="T57" fmla="*/ 1 h 230"/>
                <a:gd name="T58" fmla="*/ 1 w 124"/>
                <a:gd name="T59" fmla="*/ 1 h 230"/>
                <a:gd name="T60" fmla="*/ 1 w 124"/>
                <a:gd name="T61" fmla="*/ 1 h 230"/>
                <a:gd name="T62" fmla="*/ 1 w 124"/>
                <a:gd name="T63" fmla="*/ 1 h 230"/>
                <a:gd name="T64" fmla="*/ 1 w 124"/>
                <a:gd name="T65" fmla="*/ 1 h 230"/>
                <a:gd name="T66" fmla="*/ 1 w 124"/>
                <a:gd name="T67" fmla="*/ 1 h 230"/>
                <a:gd name="T68" fmla="*/ 1 w 124"/>
                <a:gd name="T69" fmla="*/ 1 h 230"/>
                <a:gd name="T70" fmla="*/ 1 w 124"/>
                <a:gd name="T71" fmla="*/ 1 h 230"/>
                <a:gd name="T72" fmla="*/ 1 w 124"/>
                <a:gd name="T73" fmla="*/ 1 h 230"/>
                <a:gd name="T74" fmla="*/ 1 w 124"/>
                <a:gd name="T75" fmla="*/ 1 h 230"/>
                <a:gd name="T76" fmla="*/ 1 w 124"/>
                <a:gd name="T77" fmla="*/ 1 h 230"/>
                <a:gd name="T78" fmla="*/ 1 w 124"/>
                <a:gd name="T79" fmla="*/ 1 h 230"/>
                <a:gd name="T80" fmla="*/ 1 w 124"/>
                <a:gd name="T81" fmla="*/ 1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 flipH="1">
              <a:off x="1029" y="2749"/>
              <a:ext cx="76" cy="106"/>
            </a:xfrm>
            <a:custGeom>
              <a:avLst/>
              <a:gdLst>
                <a:gd name="T0" fmla="*/ 0 w 154"/>
                <a:gd name="T1" fmla="*/ 0 h 210"/>
                <a:gd name="T2" fmla="*/ 0 w 154"/>
                <a:gd name="T3" fmla="*/ 1 h 210"/>
                <a:gd name="T4" fmla="*/ 0 w 154"/>
                <a:gd name="T5" fmla="*/ 1 h 210"/>
                <a:gd name="T6" fmla="*/ 0 w 154"/>
                <a:gd name="T7" fmla="*/ 1 h 210"/>
                <a:gd name="T8" fmla="*/ 0 w 154"/>
                <a:gd name="T9" fmla="*/ 1 h 210"/>
                <a:gd name="T10" fmla="*/ 0 w 154"/>
                <a:gd name="T11" fmla="*/ 1 h 210"/>
                <a:gd name="T12" fmla="*/ 0 w 154"/>
                <a:gd name="T13" fmla="*/ 1 h 210"/>
                <a:gd name="T14" fmla="*/ 0 w 154"/>
                <a:gd name="T15" fmla="*/ 1 h 210"/>
                <a:gd name="T16" fmla="*/ 0 w 154"/>
                <a:gd name="T17" fmla="*/ 1 h 210"/>
                <a:gd name="T18" fmla="*/ 0 w 154"/>
                <a:gd name="T19" fmla="*/ 1 h 210"/>
                <a:gd name="T20" fmla="*/ 0 w 154"/>
                <a:gd name="T21" fmla="*/ 1 h 210"/>
                <a:gd name="T22" fmla="*/ 0 w 154"/>
                <a:gd name="T23" fmla="*/ 1 h 210"/>
                <a:gd name="T24" fmla="*/ 0 w 154"/>
                <a:gd name="T25" fmla="*/ 1 h 210"/>
                <a:gd name="T26" fmla="*/ 0 w 154"/>
                <a:gd name="T27" fmla="*/ 1 h 210"/>
                <a:gd name="T28" fmla="*/ 0 w 154"/>
                <a:gd name="T29" fmla="*/ 1 h 210"/>
                <a:gd name="T30" fmla="*/ 0 w 154"/>
                <a:gd name="T31" fmla="*/ 1 h 210"/>
                <a:gd name="T32" fmla="*/ 0 w 154"/>
                <a:gd name="T33" fmla="*/ 1 h 210"/>
                <a:gd name="T34" fmla="*/ 0 w 154"/>
                <a:gd name="T35" fmla="*/ 1 h 210"/>
                <a:gd name="T36" fmla="*/ 0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/>
            <p:nvPr/>
          </p:nvSpPr>
          <p:spPr bwMode="auto">
            <a:xfrm flipH="1">
              <a:off x="762" y="2453"/>
              <a:ext cx="238" cy="338"/>
            </a:xfrm>
            <a:custGeom>
              <a:avLst/>
              <a:gdLst>
                <a:gd name="T0" fmla="*/ 1 w 476"/>
                <a:gd name="T1" fmla="*/ 0 h 677"/>
                <a:gd name="T2" fmla="*/ 1 w 476"/>
                <a:gd name="T3" fmla="*/ 0 h 677"/>
                <a:gd name="T4" fmla="*/ 1 w 476"/>
                <a:gd name="T5" fmla="*/ 0 h 677"/>
                <a:gd name="T6" fmla="*/ 1 w 476"/>
                <a:gd name="T7" fmla="*/ 0 h 677"/>
                <a:gd name="T8" fmla="*/ 1 w 476"/>
                <a:gd name="T9" fmla="*/ 0 h 677"/>
                <a:gd name="T10" fmla="*/ 1 w 476"/>
                <a:gd name="T11" fmla="*/ 0 h 677"/>
                <a:gd name="T12" fmla="*/ 1 w 476"/>
                <a:gd name="T13" fmla="*/ 0 h 677"/>
                <a:gd name="T14" fmla="*/ 1 w 476"/>
                <a:gd name="T15" fmla="*/ 0 h 677"/>
                <a:gd name="T16" fmla="*/ 1 w 476"/>
                <a:gd name="T17" fmla="*/ 0 h 677"/>
                <a:gd name="T18" fmla="*/ 1 w 476"/>
                <a:gd name="T19" fmla="*/ 0 h 677"/>
                <a:gd name="T20" fmla="*/ 1 w 476"/>
                <a:gd name="T21" fmla="*/ 0 h 677"/>
                <a:gd name="T22" fmla="*/ 1 w 476"/>
                <a:gd name="T23" fmla="*/ 0 h 677"/>
                <a:gd name="T24" fmla="*/ 1 w 476"/>
                <a:gd name="T25" fmla="*/ 0 h 677"/>
                <a:gd name="T26" fmla="*/ 1 w 476"/>
                <a:gd name="T27" fmla="*/ 0 h 677"/>
                <a:gd name="T28" fmla="*/ 1 w 476"/>
                <a:gd name="T29" fmla="*/ 0 h 677"/>
                <a:gd name="T30" fmla="*/ 1 w 476"/>
                <a:gd name="T31" fmla="*/ 0 h 677"/>
                <a:gd name="T32" fmla="*/ 1 w 476"/>
                <a:gd name="T33" fmla="*/ 0 h 677"/>
                <a:gd name="T34" fmla="*/ 0 w 476"/>
                <a:gd name="T35" fmla="*/ 0 h 677"/>
                <a:gd name="T36" fmla="*/ 0 w 476"/>
                <a:gd name="T37" fmla="*/ 0 h 677"/>
                <a:gd name="T38" fmla="*/ 0 w 476"/>
                <a:gd name="T39" fmla="*/ 0 h 677"/>
                <a:gd name="T40" fmla="*/ 0 w 476"/>
                <a:gd name="T41" fmla="*/ 0 h 677"/>
                <a:gd name="T42" fmla="*/ 1 w 476"/>
                <a:gd name="T43" fmla="*/ 0 h 677"/>
                <a:gd name="T44" fmla="*/ 1 w 476"/>
                <a:gd name="T45" fmla="*/ 0 h 677"/>
                <a:gd name="T46" fmla="*/ 1 w 476"/>
                <a:gd name="T47" fmla="*/ 0 h 677"/>
                <a:gd name="T48" fmla="*/ 1 w 476"/>
                <a:gd name="T49" fmla="*/ 0 h 677"/>
                <a:gd name="T50" fmla="*/ 1 w 476"/>
                <a:gd name="T51" fmla="*/ 0 h 677"/>
                <a:gd name="T52" fmla="*/ 1 w 476"/>
                <a:gd name="T53" fmla="*/ 0 h 677"/>
                <a:gd name="T54" fmla="*/ 1 w 476"/>
                <a:gd name="T55" fmla="*/ 0 h 677"/>
                <a:gd name="T56" fmla="*/ 1 w 476"/>
                <a:gd name="T57" fmla="*/ 0 h 677"/>
                <a:gd name="T58" fmla="*/ 1 w 476"/>
                <a:gd name="T59" fmla="*/ 0 h 677"/>
                <a:gd name="T60" fmla="*/ 1 w 476"/>
                <a:gd name="T61" fmla="*/ 0 h 677"/>
                <a:gd name="T62" fmla="*/ 1 w 476"/>
                <a:gd name="T63" fmla="*/ 0 h 677"/>
                <a:gd name="T64" fmla="*/ 1 w 476"/>
                <a:gd name="T65" fmla="*/ 0 h 677"/>
                <a:gd name="T66" fmla="*/ 1 w 476"/>
                <a:gd name="T67" fmla="*/ 0 h 677"/>
                <a:gd name="T68" fmla="*/ 1 w 476"/>
                <a:gd name="T69" fmla="*/ 0 h 677"/>
                <a:gd name="T70" fmla="*/ 1 w 476"/>
                <a:gd name="T71" fmla="*/ 0 h 677"/>
                <a:gd name="T72" fmla="*/ 1 w 476"/>
                <a:gd name="T73" fmla="*/ 0 h 677"/>
                <a:gd name="T74" fmla="*/ 1 w 476"/>
                <a:gd name="T75" fmla="*/ 0 h 677"/>
                <a:gd name="T76" fmla="*/ 1 w 476"/>
                <a:gd name="T77" fmla="*/ 0 h 677"/>
                <a:gd name="T78" fmla="*/ 1 w 476"/>
                <a:gd name="T79" fmla="*/ 0 h 677"/>
                <a:gd name="T80" fmla="*/ 1 w 476"/>
                <a:gd name="T81" fmla="*/ 0 h 677"/>
                <a:gd name="T82" fmla="*/ 1 w 476"/>
                <a:gd name="T83" fmla="*/ 0 h 677"/>
                <a:gd name="T84" fmla="*/ 1 w 476"/>
                <a:gd name="T85" fmla="*/ 0 h 677"/>
                <a:gd name="T86" fmla="*/ 1 w 476"/>
                <a:gd name="T87" fmla="*/ 0 h 677"/>
                <a:gd name="T88" fmla="*/ 1 w 476"/>
                <a:gd name="T89" fmla="*/ 0 h 677"/>
                <a:gd name="T90" fmla="*/ 1 w 476"/>
                <a:gd name="T91" fmla="*/ 0 h 677"/>
                <a:gd name="T92" fmla="*/ 1 w 476"/>
                <a:gd name="T93" fmla="*/ 0 h 677"/>
                <a:gd name="T94" fmla="*/ 1 w 476"/>
                <a:gd name="T95" fmla="*/ 0 h 677"/>
                <a:gd name="T96" fmla="*/ 1 w 476"/>
                <a:gd name="T97" fmla="*/ 0 h 677"/>
                <a:gd name="T98" fmla="*/ 1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 flipH="1">
              <a:off x="923" y="2275"/>
              <a:ext cx="32" cy="166"/>
            </a:xfrm>
            <a:custGeom>
              <a:avLst/>
              <a:gdLst>
                <a:gd name="T0" fmla="*/ 0 w 65"/>
                <a:gd name="T1" fmla="*/ 0 h 332"/>
                <a:gd name="T2" fmla="*/ 0 w 65"/>
                <a:gd name="T3" fmla="*/ 1 h 332"/>
                <a:gd name="T4" fmla="*/ 0 w 65"/>
                <a:gd name="T5" fmla="*/ 1 h 332"/>
                <a:gd name="T6" fmla="*/ 0 w 65"/>
                <a:gd name="T7" fmla="*/ 1 h 332"/>
                <a:gd name="T8" fmla="*/ 0 w 65"/>
                <a:gd name="T9" fmla="*/ 1 h 332"/>
                <a:gd name="T10" fmla="*/ 0 w 65"/>
                <a:gd name="T11" fmla="*/ 1 h 332"/>
                <a:gd name="T12" fmla="*/ 0 w 65"/>
                <a:gd name="T13" fmla="*/ 1 h 332"/>
                <a:gd name="T14" fmla="*/ 0 w 65"/>
                <a:gd name="T15" fmla="*/ 1 h 332"/>
                <a:gd name="T16" fmla="*/ 0 w 65"/>
                <a:gd name="T17" fmla="*/ 1 h 332"/>
                <a:gd name="T18" fmla="*/ 0 w 65"/>
                <a:gd name="T19" fmla="*/ 1 h 332"/>
                <a:gd name="T20" fmla="*/ 0 w 65"/>
                <a:gd name="T21" fmla="*/ 1 h 332"/>
                <a:gd name="T22" fmla="*/ 0 w 65"/>
                <a:gd name="T23" fmla="*/ 1 h 332"/>
                <a:gd name="T24" fmla="*/ 0 w 65"/>
                <a:gd name="T25" fmla="*/ 1 h 332"/>
                <a:gd name="T26" fmla="*/ 0 w 65"/>
                <a:gd name="T27" fmla="*/ 1 h 332"/>
                <a:gd name="T28" fmla="*/ 0 w 65"/>
                <a:gd name="T29" fmla="*/ 1 h 332"/>
                <a:gd name="T30" fmla="*/ 0 w 65"/>
                <a:gd name="T31" fmla="*/ 1 h 332"/>
                <a:gd name="T32" fmla="*/ 0 w 65"/>
                <a:gd name="T33" fmla="*/ 1 h 332"/>
                <a:gd name="T34" fmla="*/ 0 w 65"/>
                <a:gd name="T35" fmla="*/ 1 h 332"/>
                <a:gd name="T36" fmla="*/ 0 w 65"/>
                <a:gd name="T37" fmla="*/ 1 h 332"/>
                <a:gd name="T38" fmla="*/ 0 w 65"/>
                <a:gd name="T39" fmla="*/ 1 h 332"/>
                <a:gd name="T40" fmla="*/ 0 w 65"/>
                <a:gd name="T41" fmla="*/ 1 h 332"/>
                <a:gd name="T42" fmla="*/ 0 w 65"/>
                <a:gd name="T43" fmla="*/ 1 h 332"/>
                <a:gd name="T44" fmla="*/ 0 w 65"/>
                <a:gd name="T45" fmla="*/ 1 h 332"/>
                <a:gd name="T46" fmla="*/ 0 w 65"/>
                <a:gd name="T47" fmla="*/ 1 h 332"/>
                <a:gd name="T48" fmla="*/ 0 w 65"/>
                <a:gd name="T49" fmla="*/ 1 h 332"/>
                <a:gd name="T50" fmla="*/ 0 w 65"/>
                <a:gd name="T51" fmla="*/ 1 h 332"/>
                <a:gd name="T52" fmla="*/ 0 w 65"/>
                <a:gd name="T53" fmla="*/ 1 h 332"/>
                <a:gd name="T54" fmla="*/ 0 w 65"/>
                <a:gd name="T55" fmla="*/ 1 h 332"/>
                <a:gd name="T56" fmla="*/ 0 w 65"/>
                <a:gd name="T57" fmla="*/ 1 h 332"/>
                <a:gd name="T58" fmla="*/ 0 w 65"/>
                <a:gd name="T59" fmla="*/ 1 h 332"/>
                <a:gd name="T60" fmla="*/ 0 w 65"/>
                <a:gd name="T61" fmla="*/ 1 h 332"/>
                <a:gd name="T62" fmla="*/ 0 w 65"/>
                <a:gd name="T63" fmla="*/ 1 h 332"/>
                <a:gd name="T64" fmla="*/ 0 w 65"/>
                <a:gd name="T65" fmla="*/ 1 h 332"/>
                <a:gd name="T66" fmla="*/ 0 w 65"/>
                <a:gd name="T67" fmla="*/ 1 h 332"/>
                <a:gd name="T68" fmla="*/ 0 w 65"/>
                <a:gd name="T69" fmla="*/ 1 h 332"/>
                <a:gd name="T70" fmla="*/ 0 w 65"/>
                <a:gd name="T71" fmla="*/ 1 h 332"/>
                <a:gd name="T72" fmla="*/ 0 w 65"/>
                <a:gd name="T73" fmla="*/ 1 h 332"/>
                <a:gd name="T74" fmla="*/ 0 w 65"/>
                <a:gd name="T75" fmla="*/ 1 h 332"/>
                <a:gd name="T76" fmla="*/ 0 w 65"/>
                <a:gd name="T77" fmla="*/ 1 h 332"/>
                <a:gd name="T78" fmla="*/ 0 w 65"/>
                <a:gd name="T79" fmla="*/ 1 h 332"/>
                <a:gd name="T80" fmla="*/ 0 w 65"/>
                <a:gd name="T81" fmla="*/ 1 h 332"/>
                <a:gd name="T82" fmla="*/ 0 w 65"/>
                <a:gd name="T83" fmla="*/ 1 h 332"/>
                <a:gd name="T84" fmla="*/ 0 w 65"/>
                <a:gd name="T85" fmla="*/ 1 h 332"/>
                <a:gd name="T86" fmla="*/ 0 w 65"/>
                <a:gd name="T87" fmla="*/ 1 h 332"/>
                <a:gd name="T88" fmla="*/ 0 w 65"/>
                <a:gd name="T89" fmla="*/ 1 h 332"/>
                <a:gd name="T90" fmla="*/ 0 w 65"/>
                <a:gd name="T91" fmla="*/ 1 h 332"/>
                <a:gd name="T92" fmla="*/ 0 w 65"/>
                <a:gd name="T93" fmla="*/ 1 h 332"/>
                <a:gd name="T94" fmla="*/ 0 w 65"/>
                <a:gd name="T95" fmla="*/ 1 h 332"/>
                <a:gd name="T96" fmla="*/ 0 w 65"/>
                <a:gd name="T97" fmla="*/ 0 h 332"/>
                <a:gd name="T98" fmla="*/ 0 w 65"/>
                <a:gd name="T99" fmla="*/ 0 h 332"/>
                <a:gd name="T100" fmla="*/ 0 w 65"/>
                <a:gd name="T101" fmla="*/ 0 h 332"/>
                <a:gd name="T102" fmla="*/ 0 w 65"/>
                <a:gd name="T103" fmla="*/ 0 h 332"/>
                <a:gd name="T104" fmla="*/ 0 w 65"/>
                <a:gd name="T105" fmla="*/ 0 h 332"/>
                <a:gd name="T106" fmla="*/ 0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 flipH="1">
              <a:off x="790" y="2375"/>
              <a:ext cx="133" cy="78"/>
            </a:xfrm>
            <a:custGeom>
              <a:avLst/>
              <a:gdLst>
                <a:gd name="T0" fmla="*/ 0 w 267"/>
                <a:gd name="T1" fmla="*/ 0 h 157"/>
                <a:gd name="T2" fmla="*/ 0 w 267"/>
                <a:gd name="T3" fmla="*/ 0 h 157"/>
                <a:gd name="T4" fmla="*/ 0 w 267"/>
                <a:gd name="T5" fmla="*/ 0 h 157"/>
                <a:gd name="T6" fmla="*/ 0 w 267"/>
                <a:gd name="T7" fmla="*/ 0 h 157"/>
                <a:gd name="T8" fmla="*/ 0 w 267"/>
                <a:gd name="T9" fmla="*/ 0 h 157"/>
                <a:gd name="T10" fmla="*/ 0 w 267"/>
                <a:gd name="T11" fmla="*/ 0 h 157"/>
                <a:gd name="T12" fmla="*/ 0 w 267"/>
                <a:gd name="T13" fmla="*/ 0 h 157"/>
                <a:gd name="T14" fmla="*/ 0 w 267"/>
                <a:gd name="T15" fmla="*/ 0 h 157"/>
                <a:gd name="T16" fmla="*/ 0 w 267"/>
                <a:gd name="T17" fmla="*/ 0 h 157"/>
                <a:gd name="T18" fmla="*/ 0 w 267"/>
                <a:gd name="T19" fmla="*/ 0 h 157"/>
                <a:gd name="T20" fmla="*/ 0 w 267"/>
                <a:gd name="T21" fmla="*/ 0 h 157"/>
                <a:gd name="T22" fmla="*/ 0 w 267"/>
                <a:gd name="T23" fmla="*/ 0 h 157"/>
                <a:gd name="T24" fmla="*/ 0 w 267"/>
                <a:gd name="T25" fmla="*/ 0 h 157"/>
                <a:gd name="T26" fmla="*/ 0 w 267"/>
                <a:gd name="T27" fmla="*/ 0 h 157"/>
                <a:gd name="T28" fmla="*/ 0 w 267"/>
                <a:gd name="T29" fmla="*/ 0 h 157"/>
                <a:gd name="T30" fmla="*/ 0 w 267"/>
                <a:gd name="T31" fmla="*/ 0 h 157"/>
                <a:gd name="T32" fmla="*/ 0 w 267"/>
                <a:gd name="T33" fmla="*/ 0 h 157"/>
                <a:gd name="T34" fmla="*/ 0 w 267"/>
                <a:gd name="T35" fmla="*/ 0 h 157"/>
                <a:gd name="T36" fmla="*/ 0 w 267"/>
                <a:gd name="T37" fmla="*/ 0 h 157"/>
                <a:gd name="T38" fmla="*/ 0 w 267"/>
                <a:gd name="T39" fmla="*/ 0 h 157"/>
                <a:gd name="T40" fmla="*/ 0 w 267"/>
                <a:gd name="T41" fmla="*/ 0 h 157"/>
                <a:gd name="T42" fmla="*/ 0 w 267"/>
                <a:gd name="T43" fmla="*/ 0 h 157"/>
                <a:gd name="T44" fmla="*/ 0 w 267"/>
                <a:gd name="T45" fmla="*/ 0 h 157"/>
                <a:gd name="T46" fmla="*/ 0 w 267"/>
                <a:gd name="T47" fmla="*/ 0 h 157"/>
                <a:gd name="T48" fmla="*/ 0 w 267"/>
                <a:gd name="T49" fmla="*/ 0 h 157"/>
                <a:gd name="T50" fmla="*/ 0 w 267"/>
                <a:gd name="T51" fmla="*/ 0 h 157"/>
                <a:gd name="T52" fmla="*/ 0 w 267"/>
                <a:gd name="T53" fmla="*/ 0 h 157"/>
                <a:gd name="T54" fmla="*/ 0 w 267"/>
                <a:gd name="T55" fmla="*/ 0 h 157"/>
                <a:gd name="T56" fmla="*/ 0 w 267"/>
                <a:gd name="T57" fmla="*/ 0 h 157"/>
                <a:gd name="T58" fmla="*/ 0 w 267"/>
                <a:gd name="T59" fmla="*/ 0 h 157"/>
                <a:gd name="T60" fmla="*/ 0 w 267"/>
                <a:gd name="T61" fmla="*/ 0 h 157"/>
                <a:gd name="T62" fmla="*/ 0 w 267"/>
                <a:gd name="T63" fmla="*/ 0 h 157"/>
                <a:gd name="T64" fmla="*/ 0 w 267"/>
                <a:gd name="T65" fmla="*/ 0 h 157"/>
                <a:gd name="T66" fmla="*/ 0 w 267"/>
                <a:gd name="T67" fmla="*/ 0 h 157"/>
                <a:gd name="T68" fmla="*/ 0 w 267"/>
                <a:gd name="T69" fmla="*/ 0 h 157"/>
                <a:gd name="T70" fmla="*/ 0 w 267"/>
                <a:gd name="T71" fmla="*/ 0 h 157"/>
                <a:gd name="T72" fmla="*/ 0 w 267"/>
                <a:gd name="T73" fmla="*/ 0 h 157"/>
                <a:gd name="T74" fmla="*/ 0 w 267"/>
                <a:gd name="T75" fmla="*/ 0 h 157"/>
                <a:gd name="T76" fmla="*/ 0 w 267"/>
                <a:gd name="T77" fmla="*/ 0 h 157"/>
                <a:gd name="T78" fmla="*/ 0 w 267"/>
                <a:gd name="T79" fmla="*/ 0 h 157"/>
                <a:gd name="T80" fmla="*/ 0 w 267"/>
                <a:gd name="T81" fmla="*/ 0 h 157"/>
                <a:gd name="T82" fmla="*/ 0 w 267"/>
                <a:gd name="T83" fmla="*/ 0 h 157"/>
                <a:gd name="T84" fmla="*/ 0 w 267"/>
                <a:gd name="T85" fmla="*/ 0 h 157"/>
                <a:gd name="T86" fmla="*/ 0 w 267"/>
                <a:gd name="T87" fmla="*/ 0 h 157"/>
                <a:gd name="T88" fmla="*/ 0 w 267"/>
                <a:gd name="T89" fmla="*/ 0 h 157"/>
                <a:gd name="T90" fmla="*/ 0 w 267"/>
                <a:gd name="T91" fmla="*/ 0 h 157"/>
                <a:gd name="T92" fmla="*/ 0 w 267"/>
                <a:gd name="T93" fmla="*/ 0 h 157"/>
                <a:gd name="T94" fmla="*/ 0 w 267"/>
                <a:gd name="T95" fmla="*/ 0 h 157"/>
                <a:gd name="T96" fmla="*/ 0 w 267"/>
                <a:gd name="T97" fmla="*/ 0 h 157"/>
                <a:gd name="T98" fmla="*/ 0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 flipH="1">
              <a:off x="915" y="2238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 w 64"/>
                <a:gd name="T3" fmla="*/ 1 h 267"/>
                <a:gd name="T4" fmla="*/ 1 w 64"/>
                <a:gd name="T5" fmla="*/ 1 h 267"/>
                <a:gd name="T6" fmla="*/ 1 w 64"/>
                <a:gd name="T7" fmla="*/ 1 h 267"/>
                <a:gd name="T8" fmla="*/ 1 w 64"/>
                <a:gd name="T9" fmla="*/ 1 h 267"/>
                <a:gd name="T10" fmla="*/ 1 w 64"/>
                <a:gd name="T11" fmla="*/ 1 h 267"/>
                <a:gd name="T12" fmla="*/ 1 w 64"/>
                <a:gd name="T13" fmla="*/ 1 h 267"/>
                <a:gd name="T14" fmla="*/ 1 w 64"/>
                <a:gd name="T15" fmla="*/ 1 h 267"/>
                <a:gd name="T16" fmla="*/ 1 w 64"/>
                <a:gd name="T17" fmla="*/ 1 h 267"/>
                <a:gd name="T18" fmla="*/ 1 w 64"/>
                <a:gd name="T19" fmla="*/ 1 h 267"/>
                <a:gd name="T20" fmla="*/ 1 w 64"/>
                <a:gd name="T21" fmla="*/ 1 h 267"/>
                <a:gd name="T22" fmla="*/ 1 w 64"/>
                <a:gd name="T23" fmla="*/ 1 h 267"/>
                <a:gd name="T24" fmla="*/ 1 w 64"/>
                <a:gd name="T25" fmla="*/ 1 h 267"/>
                <a:gd name="T26" fmla="*/ 1 w 64"/>
                <a:gd name="T27" fmla="*/ 1 h 267"/>
                <a:gd name="T28" fmla="*/ 1 w 64"/>
                <a:gd name="T29" fmla="*/ 1 h 267"/>
                <a:gd name="T30" fmla="*/ 1 w 64"/>
                <a:gd name="T31" fmla="*/ 1 h 267"/>
                <a:gd name="T32" fmla="*/ 1 w 64"/>
                <a:gd name="T33" fmla="*/ 1 h 267"/>
                <a:gd name="T34" fmla="*/ 1 w 64"/>
                <a:gd name="T35" fmla="*/ 1 h 267"/>
                <a:gd name="T36" fmla="*/ 1 w 64"/>
                <a:gd name="T37" fmla="*/ 1 h 267"/>
                <a:gd name="T38" fmla="*/ 1 w 64"/>
                <a:gd name="T39" fmla="*/ 1 h 267"/>
                <a:gd name="T40" fmla="*/ 1 w 64"/>
                <a:gd name="T41" fmla="*/ 1 h 267"/>
                <a:gd name="T42" fmla="*/ 1 w 64"/>
                <a:gd name="T43" fmla="*/ 1 h 267"/>
                <a:gd name="T44" fmla="*/ 1 w 64"/>
                <a:gd name="T45" fmla="*/ 1 h 267"/>
                <a:gd name="T46" fmla="*/ 1 w 64"/>
                <a:gd name="T47" fmla="*/ 1 h 267"/>
                <a:gd name="T48" fmla="*/ 1 w 64"/>
                <a:gd name="T49" fmla="*/ 1 h 267"/>
                <a:gd name="T50" fmla="*/ 1 w 64"/>
                <a:gd name="T51" fmla="*/ 1 h 267"/>
                <a:gd name="T52" fmla="*/ 1 w 64"/>
                <a:gd name="T53" fmla="*/ 1 h 267"/>
                <a:gd name="T54" fmla="*/ 1 w 64"/>
                <a:gd name="T55" fmla="*/ 1 h 267"/>
                <a:gd name="T56" fmla="*/ 1 w 64"/>
                <a:gd name="T57" fmla="*/ 1 h 267"/>
                <a:gd name="T58" fmla="*/ 1 w 64"/>
                <a:gd name="T59" fmla="*/ 1 h 267"/>
                <a:gd name="T60" fmla="*/ 1 w 64"/>
                <a:gd name="T61" fmla="*/ 1 h 267"/>
                <a:gd name="T62" fmla="*/ 1 w 64"/>
                <a:gd name="T63" fmla="*/ 1 h 267"/>
                <a:gd name="T64" fmla="*/ 1 w 64"/>
                <a:gd name="T65" fmla="*/ 1 h 267"/>
                <a:gd name="T66" fmla="*/ 1 w 64"/>
                <a:gd name="T67" fmla="*/ 1 h 267"/>
                <a:gd name="T68" fmla="*/ 1 w 64"/>
                <a:gd name="T69" fmla="*/ 1 h 267"/>
                <a:gd name="T70" fmla="*/ 1 w 64"/>
                <a:gd name="T71" fmla="*/ 1 h 267"/>
                <a:gd name="T72" fmla="*/ 1 w 64"/>
                <a:gd name="T73" fmla="*/ 0 h 267"/>
                <a:gd name="T74" fmla="*/ 1 w 64"/>
                <a:gd name="T75" fmla="*/ 0 h 267"/>
                <a:gd name="T76" fmla="*/ 1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 flipH="1">
              <a:off x="916" y="2274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0 h 27"/>
                <a:gd name="T4" fmla="*/ 0 w 41"/>
                <a:gd name="T5" fmla="*/ 0 h 27"/>
                <a:gd name="T6" fmla="*/ 0 w 41"/>
                <a:gd name="T7" fmla="*/ 0 h 27"/>
                <a:gd name="T8" fmla="*/ 0 w 41"/>
                <a:gd name="T9" fmla="*/ 0 h 27"/>
                <a:gd name="T10" fmla="*/ 0 w 41"/>
                <a:gd name="T11" fmla="*/ 0 h 27"/>
                <a:gd name="T12" fmla="*/ 0 w 41"/>
                <a:gd name="T13" fmla="*/ 0 h 27"/>
                <a:gd name="T14" fmla="*/ 0 w 41"/>
                <a:gd name="T15" fmla="*/ 0 h 27"/>
                <a:gd name="T16" fmla="*/ 0 w 41"/>
                <a:gd name="T17" fmla="*/ 0 h 27"/>
                <a:gd name="T18" fmla="*/ 0 w 41"/>
                <a:gd name="T19" fmla="*/ 0 h 27"/>
                <a:gd name="T20" fmla="*/ 0 w 41"/>
                <a:gd name="T21" fmla="*/ 0 h 27"/>
                <a:gd name="T22" fmla="*/ 0 w 41"/>
                <a:gd name="T23" fmla="*/ 0 h 27"/>
                <a:gd name="T24" fmla="*/ 0 w 41"/>
                <a:gd name="T25" fmla="*/ 0 h 27"/>
                <a:gd name="T26" fmla="*/ 0 w 41"/>
                <a:gd name="T27" fmla="*/ 0 h 27"/>
                <a:gd name="T28" fmla="*/ 0 w 41"/>
                <a:gd name="T29" fmla="*/ 0 h 27"/>
                <a:gd name="T30" fmla="*/ 0 w 41"/>
                <a:gd name="T31" fmla="*/ 0 h 27"/>
                <a:gd name="T32" fmla="*/ 0 w 41"/>
                <a:gd name="T33" fmla="*/ 0 h 27"/>
                <a:gd name="T34" fmla="*/ 0 w 41"/>
                <a:gd name="T35" fmla="*/ 0 h 27"/>
                <a:gd name="T36" fmla="*/ 0 w 41"/>
                <a:gd name="T37" fmla="*/ 0 h 27"/>
                <a:gd name="T38" fmla="*/ 0 w 41"/>
                <a:gd name="T39" fmla="*/ 0 h 27"/>
                <a:gd name="T40" fmla="*/ 0 w 41"/>
                <a:gd name="T41" fmla="*/ 0 h 27"/>
                <a:gd name="T42" fmla="*/ 0 w 41"/>
                <a:gd name="T43" fmla="*/ 0 h 27"/>
                <a:gd name="T44" fmla="*/ 0 w 41"/>
                <a:gd name="T45" fmla="*/ 0 h 27"/>
                <a:gd name="T46" fmla="*/ 0 w 41"/>
                <a:gd name="T47" fmla="*/ 0 h 27"/>
                <a:gd name="T48" fmla="*/ 0 w 41"/>
                <a:gd name="T49" fmla="*/ 0 h 27"/>
                <a:gd name="T50" fmla="*/ 0 w 41"/>
                <a:gd name="T51" fmla="*/ 0 h 27"/>
                <a:gd name="T52" fmla="*/ 0 w 41"/>
                <a:gd name="T53" fmla="*/ 0 h 27"/>
                <a:gd name="T54" fmla="*/ 0 w 41"/>
                <a:gd name="T55" fmla="*/ 0 h 27"/>
                <a:gd name="T56" fmla="*/ 0 w 41"/>
                <a:gd name="T57" fmla="*/ 0 h 27"/>
                <a:gd name="T58" fmla="*/ 0 w 41"/>
                <a:gd name="T59" fmla="*/ 0 h 27"/>
                <a:gd name="T60" fmla="*/ 0 w 41"/>
                <a:gd name="T61" fmla="*/ 0 h 27"/>
                <a:gd name="T62" fmla="*/ 0 w 41"/>
                <a:gd name="T63" fmla="*/ 0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 flipH="1">
              <a:off x="829" y="2291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1 h 27"/>
                <a:gd name="T4" fmla="*/ 1 w 106"/>
                <a:gd name="T5" fmla="*/ 1 h 27"/>
                <a:gd name="T6" fmla="*/ 1 w 106"/>
                <a:gd name="T7" fmla="*/ 1 h 27"/>
                <a:gd name="T8" fmla="*/ 1 w 106"/>
                <a:gd name="T9" fmla="*/ 1 h 27"/>
                <a:gd name="T10" fmla="*/ 1 w 106"/>
                <a:gd name="T11" fmla="*/ 1 h 27"/>
                <a:gd name="T12" fmla="*/ 1 w 106"/>
                <a:gd name="T13" fmla="*/ 1 h 27"/>
                <a:gd name="T14" fmla="*/ 1 w 106"/>
                <a:gd name="T15" fmla="*/ 1 h 27"/>
                <a:gd name="T16" fmla="*/ 1 w 106"/>
                <a:gd name="T17" fmla="*/ 1 h 27"/>
                <a:gd name="T18" fmla="*/ 1 w 106"/>
                <a:gd name="T19" fmla="*/ 1 h 27"/>
                <a:gd name="T20" fmla="*/ 1 w 106"/>
                <a:gd name="T21" fmla="*/ 1 h 27"/>
                <a:gd name="T22" fmla="*/ 1 w 106"/>
                <a:gd name="T23" fmla="*/ 1 h 27"/>
                <a:gd name="T24" fmla="*/ 1 w 106"/>
                <a:gd name="T25" fmla="*/ 1 h 27"/>
                <a:gd name="T26" fmla="*/ 1 w 106"/>
                <a:gd name="T27" fmla="*/ 1 h 27"/>
                <a:gd name="T28" fmla="*/ 1 w 106"/>
                <a:gd name="T29" fmla="*/ 1 h 27"/>
                <a:gd name="T30" fmla="*/ 1 w 106"/>
                <a:gd name="T31" fmla="*/ 1 h 27"/>
                <a:gd name="T32" fmla="*/ 1 w 106"/>
                <a:gd name="T33" fmla="*/ 1 h 27"/>
                <a:gd name="T34" fmla="*/ 1 w 106"/>
                <a:gd name="T35" fmla="*/ 1 h 27"/>
                <a:gd name="T36" fmla="*/ 1 w 106"/>
                <a:gd name="T37" fmla="*/ 1 h 27"/>
                <a:gd name="T38" fmla="*/ 1 w 106"/>
                <a:gd name="T39" fmla="*/ 1 h 27"/>
                <a:gd name="T40" fmla="*/ 1 w 106"/>
                <a:gd name="T41" fmla="*/ 1 h 27"/>
                <a:gd name="T42" fmla="*/ 1 w 106"/>
                <a:gd name="T43" fmla="*/ 1 h 27"/>
                <a:gd name="T44" fmla="*/ 1 w 106"/>
                <a:gd name="T45" fmla="*/ 1 h 27"/>
                <a:gd name="T46" fmla="*/ 1 w 106"/>
                <a:gd name="T47" fmla="*/ 1 h 27"/>
                <a:gd name="T48" fmla="*/ 1 w 106"/>
                <a:gd name="T49" fmla="*/ 1 h 27"/>
                <a:gd name="T50" fmla="*/ 1 w 106"/>
                <a:gd name="T51" fmla="*/ 1 h 27"/>
                <a:gd name="T52" fmla="*/ 1 w 106"/>
                <a:gd name="T53" fmla="*/ 1 h 27"/>
                <a:gd name="T54" fmla="*/ 1 w 106"/>
                <a:gd name="T55" fmla="*/ 1 h 27"/>
                <a:gd name="T56" fmla="*/ 1 w 106"/>
                <a:gd name="T57" fmla="*/ 1 h 27"/>
                <a:gd name="T58" fmla="*/ 1 w 106"/>
                <a:gd name="T59" fmla="*/ 1 h 27"/>
                <a:gd name="T60" fmla="*/ 1 w 106"/>
                <a:gd name="T61" fmla="*/ 1 h 27"/>
                <a:gd name="T62" fmla="*/ 1 w 106"/>
                <a:gd name="T63" fmla="*/ 1 h 27"/>
                <a:gd name="T64" fmla="*/ 1 w 106"/>
                <a:gd name="T65" fmla="*/ 1 h 27"/>
                <a:gd name="T66" fmla="*/ 1 w 106"/>
                <a:gd name="T67" fmla="*/ 1 h 27"/>
                <a:gd name="T68" fmla="*/ 1 w 106"/>
                <a:gd name="T69" fmla="*/ 1 h 27"/>
                <a:gd name="T70" fmla="*/ 1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 flipH="1">
              <a:off x="809" y="2259"/>
              <a:ext cx="80" cy="32"/>
            </a:xfrm>
            <a:custGeom>
              <a:avLst/>
              <a:gdLst>
                <a:gd name="T0" fmla="*/ 0 w 160"/>
                <a:gd name="T1" fmla="*/ 0 h 65"/>
                <a:gd name="T2" fmla="*/ 0 w 160"/>
                <a:gd name="T3" fmla="*/ 0 h 65"/>
                <a:gd name="T4" fmla="*/ 0 w 160"/>
                <a:gd name="T5" fmla="*/ 0 h 65"/>
                <a:gd name="T6" fmla="*/ 0 w 160"/>
                <a:gd name="T7" fmla="*/ 0 h 65"/>
                <a:gd name="T8" fmla="*/ 0 w 160"/>
                <a:gd name="T9" fmla="*/ 0 h 65"/>
                <a:gd name="T10" fmla="*/ 1 w 160"/>
                <a:gd name="T11" fmla="*/ 0 h 65"/>
                <a:gd name="T12" fmla="*/ 1 w 160"/>
                <a:gd name="T13" fmla="*/ 0 h 65"/>
                <a:gd name="T14" fmla="*/ 1 w 160"/>
                <a:gd name="T15" fmla="*/ 0 h 65"/>
                <a:gd name="T16" fmla="*/ 1 w 160"/>
                <a:gd name="T17" fmla="*/ 0 h 65"/>
                <a:gd name="T18" fmla="*/ 1 w 160"/>
                <a:gd name="T19" fmla="*/ 0 h 65"/>
                <a:gd name="T20" fmla="*/ 1 w 160"/>
                <a:gd name="T21" fmla="*/ 0 h 65"/>
                <a:gd name="T22" fmla="*/ 1 w 160"/>
                <a:gd name="T23" fmla="*/ 0 h 65"/>
                <a:gd name="T24" fmla="*/ 1 w 160"/>
                <a:gd name="T25" fmla="*/ 0 h 65"/>
                <a:gd name="T26" fmla="*/ 1 w 160"/>
                <a:gd name="T27" fmla="*/ 0 h 65"/>
                <a:gd name="T28" fmla="*/ 1 w 160"/>
                <a:gd name="T29" fmla="*/ 0 h 65"/>
                <a:gd name="T30" fmla="*/ 1 w 160"/>
                <a:gd name="T31" fmla="*/ 0 h 65"/>
                <a:gd name="T32" fmla="*/ 1 w 160"/>
                <a:gd name="T33" fmla="*/ 0 h 65"/>
                <a:gd name="T34" fmla="*/ 1 w 160"/>
                <a:gd name="T35" fmla="*/ 0 h 65"/>
                <a:gd name="T36" fmla="*/ 1 w 160"/>
                <a:gd name="T37" fmla="*/ 0 h 65"/>
                <a:gd name="T38" fmla="*/ 1 w 160"/>
                <a:gd name="T39" fmla="*/ 0 h 65"/>
                <a:gd name="T40" fmla="*/ 1 w 160"/>
                <a:gd name="T41" fmla="*/ 0 h 65"/>
                <a:gd name="T42" fmla="*/ 1 w 160"/>
                <a:gd name="T43" fmla="*/ 0 h 65"/>
                <a:gd name="T44" fmla="*/ 1 w 160"/>
                <a:gd name="T45" fmla="*/ 0 h 65"/>
                <a:gd name="T46" fmla="*/ 1 w 160"/>
                <a:gd name="T47" fmla="*/ 0 h 65"/>
                <a:gd name="T48" fmla="*/ 1 w 160"/>
                <a:gd name="T49" fmla="*/ 0 h 65"/>
                <a:gd name="T50" fmla="*/ 1 w 160"/>
                <a:gd name="T51" fmla="*/ 0 h 65"/>
                <a:gd name="T52" fmla="*/ 1 w 160"/>
                <a:gd name="T53" fmla="*/ 0 h 65"/>
                <a:gd name="T54" fmla="*/ 1 w 160"/>
                <a:gd name="T55" fmla="*/ 0 h 65"/>
                <a:gd name="T56" fmla="*/ 1 w 160"/>
                <a:gd name="T57" fmla="*/ 0 h 65"/>
                <a:gd name="T58" fmla="*/ 1 w 160"/>
                <a:gd name="T59" fmla="*/ 0 h 65"/>
                <a:gd name="T60" fmla="*/ 1 w 160"/>
                <a:gd name="T61" fmla="*/ 0 h 65"/>
                <a:gd name="T62" fmla="*/ 1 w 160"/>
                <a:gd name="T63" fmla="*/ 0 h 65"/>
                <a:gd name="T64" fmla="*/ 1 w 160"/>
                <a:gd name="T65" fmla="*/ 0 h 65"/>
                <a:gd name="T66" fmla="*/ 1 w 160"/>
                <a:gd name="T67" fmla="*/ 0 h 65"/>
                <a:gd name="T68" fmla="*/ 1 w 160"/>
                <a:gd name="T69" fmla="*/ 0 h 65"/>
                <a:gd name="T70" fmla="*/ 1 w 160"/>
                <a:gd name="T71" fmla="*/ 0 h 65"/>
                <a:gd name="T72" fmla="*/ 1 w 160"/>
                <a:gd name="T73" fmla="*/ 0 h 65"/>
                <a:gd name="T74" fmla="*/ 1 w 160"/>
                <a:gd name="T75" fmla="*/ 0 h 65"/>
                <a:gd name="T76" fmla="*/ 1 w 160"/>
                <a:gd name="T77" fmla="*/ 0 h 65"/>
                <a:gd name="T78" fmla="*/ 1 w 160"/>
                <a:gd name="T79" fmla="*/ 0 h 65"/>
                <a:gd name="T80" fmla="*/ 1 w 160"/>
                <a:gd name="T81" fmla="*/ 0 h 65"/>
                <a:gd name="T82" fmla="*/ 1 w 160"/>
                <a:gd name="T83" fmla="*/ 0 h 65"/>
                <a:gd name="T84" fmla="*/ 1 w 160"/>
                <a:gd name="T85" fmla="*/ 0 h 65"/>
                <a:gd name="T86" fmla="*/ 1 w 160"/>
                <a:gd name="T87" fmla="*/ 0 h 65"/>
                <a:gd name="T88" fmla="*/ 1 w 160"/>
                <a:gd name="T89" fmla="*/ 0 h 65"/>
                <a:gd name="T90" fmla="*/ 1 w 160"/>
                <a:gd name="T91" fmla="*/ 0 h 65"/>
                <a:gd name="T92" fmla="*/ 1 w 160"/>
                <a:gd name="T93" fmla="*/ 0 h 65"/>
                <a:gd name="T94" fmla="*/ 1 w 160"/>
                <a:gd name="T95" fmla="*/ 0 h 65"/>
                <a:gd name="T96" fmla="*/ 1 w 160"/>
                <a:gd name="T97" fmla="*/ 0 h 65"/>
                <a:gd name="T98" fmla="*/ 1 w 160"/>
                <a:gd name="T99" fmla="*/ 0 h 65"/>
                <a:gd name="T100" fmla="*/ 1 w 160"/>
                <a:gd name="T101" fmla="*/ 0 h 65"/>
                <a:gd name="T102" fmla="*/ 1 w 160"/>
                <a:gd name="T103" fmla="*/ 0 h 65"/>
                <a:gd name="T104" fmla="*/ 0 w 160"/>
                <a:gd name="T105" fmla="*/ 0 h 65"/>
                <a:gd name="T106" fmla="*/ 0 w 160"/>
                <a:gd name="T107" fmla="*/ 0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/>
            <p:nvPr/>
          </p:nvSpPr>
          <p:spPr bwMode="auto">
            <a:xfrm flipH="1">
              <a:off x="928" y="2282"/>
              <a:ext cx="57" cy="64"/>
            </a:xfrm>
            <a:custGeom>
              <a:avLst/>
              <a:gdLst>
                <a:gd name="T0" fmla="*/ 1 w 113"/>
                <a:gd name="T1" fmla="*/ 1 h 128"/>
                <a:gd name="T2" fmla="*/ 1 w 113"/>
                <a:gd name="T3" fmla="*/ 1 h 128"/>
                <a:gd name="T4" fmla="*/ 1 w 113"/>
                <a:gd name="T5" fmla="*/ 1 h 128"/>
                <a:gd name="T6" fmla="*/ 1 w 113"/>
                <a:gd name="T7" fmla="*/ 1 h 128"/>
                <a:gd name="T8" fmla="*/ 1 w 113"/>
                <a:gd name="T9" fmla="*/ 1 h 128"/>
                <a:gd name="T10" fmla="*/ 1 w 113"/>
                <a:gd name="T11" fmla="*/ 1 h 128"/>
                <a:gd name="T12" fmla="*/ 1 w 113"/>
                <a:gd name="T13" fmla="*/ 1 h 128"/>
                <a:gd name="T14" fmla="*/ 1 w 113"/>
                <a:gd name="T15" fmla="*/ 1 h 128"/>
                <a:gd name="T16" fmla="*/ 1 w 113"/>
                <a:gd name="T17" fmla="*/ 1 h 128"/>
                <a:gd name="T18" fmla="*/ 1 w 113"/>
                <a:gd name="T19" fmla="*/ 0 h 128"/>
                <a:gd name="T20" fmla="*/ 1 w 113"/>
                <a:gd name="T21" fmla="*/ 1 h 128"/>
                <a:gd name="T22" fmla="*/ 1 w 113"/>
                <a:gd name="T23" fmla="*/ 1 h 128"/>
                <a:gd name="T24" fmla="*/ 1 w 113"/>
                <a:gd name="T25" fmla="*/ 1 h 128"/>
                <a:gd name="T26" fmla="*/ 1 w 113"/>
                <a:gd name="T27" fmla="*/ 1 h 128"/>
                <a:gd name="T28" fmla="*/ 1 w 113"/>
                <a:gd name="T29" fmla="*/ 1 h 128"/>
                <a:gd name="T30" fmla="*/ 1 w 113"/>
                <a:gd name="T31" fmla="*/ 1 h 128"/>
                <a:gd name="T32" fmla="*/ 1 w 113"/>
                <a:gd name="T33" fmla="*/ 1 h 128"/>
                <a:gd name="T34" fmla="*/ 0 w 113"/>
                <a:gd name="T35" fmla="*/ 1 h 128"/>
                <a:gd name="T36" fmla="*/ 1 w 113"/>
                <a:gd name="T37" fmla="*/ 1 h 128"/>
                <a:gd name="T38" fmla="*/ 1 w 113"/>
                <a:gd name="T39" fmla="*/ 1 h 128"/>
                <a:gd name="T40" fmla="*/ 1 w 113"/>
                <a:gd name="T41" fmla="*/ 1 h 128"/>
                <a:gd name="T42" fmla="*/ 1 w 113"/>
                <a:gd name="T43" fmla="*/ 1 h 128"/>
                <a:gd name="T44" fmla="*/ 1 w 113"/>
                <a:gd name="T45" fmla="*/ 1 h 128"/>
                <a:gd name="T46" fmla="*/ 1 w 113"/>
                <a:gd name="T47" fmla="*/ 1 h 128"/>
                <a:gd name="T48" fmla="*/ 1 w 113"/>
                <a:gd name="T49" fmla="*/ 1 h 128"/>
                <a:gd name="T50" fmla="*/ 1 w 113"/>
                <a:gd name="T51" fmla="*/ 1 h 128"/>
                <a:gd name="T52" fmla="*/ 1 w 113"/>
                <a:gd name="T53" fmla="*/ 1 h 128"/>
                <a:gd name="T54" fmla="*/ 1 w 113"/>
                <a:gd name="T55" fmla="*/ 1 h 128"/>
                <a:gd name="T56" fmla="*/ 1 w 113"/>
                <a:gd name="T57" fmla="*/ 1 h 128"/>
                <a:gd name="T58" fmla="*/ 1 w 113"/>
                <a:gd name="T59" fmla="*/ 1 h 128"/>
                <a:gd name="T60" fmla="*/ 1 w 113"/>
                <a:gd name="T61" fmla="*/ 1 h 128"/>
                <a:gd name="T62" fmla="*/ 1 w 113"/>
                <a:gd name="T63" fmla="*/ 1 h 128"/>
                <a:gd name="T64" fmla="*/ 1 w 113"/>
                <a:gd name="T65" fmla="*/ 1 h 128"/>
                <a:gd name="T66" fmla="*/ 1 w 113"/>
                <a:gd name="T67" fmla="*/ 1 h 128"/>
                <a:gd name="T68" fmla="*/ 1 w 113"/>
                <a:gd name="T69" fmla="*/ 1 h 128"/>
                <a:gd name="T70" fmla="*/ 1 w 113"/>
                <a:gd name="T71" fmla="*/ 1 h 128"/>
                <a:gd name="T72" fmla="*/ 1 w 113"/>
                <a:gd name="T73" fmla="*/ 1 h 128"/>
                <a:gd name="T74" fmla="*/ 1 w 113"/>
                <a:gd name="T75" fmla="*/ 1 h 128"/>
                <a:gd name="T76" fmla="*/ 1 w 113"/>
                <a:gd name="T77" fmla="*/ 1 h 128"/>
                <a:gd name="T78" fmla="*/ 1 w 113"/>
                <a:gd name="T79" fmla="*/ 1 h 128"/>
                <a:gd name="T80" fmla="*/ 1 w 113"/>
                <a:gd name="T81" fmla="*/ 1 h 128"/>
                <a:gd name="T82" fmla="*/ 1 w 113"/>
                <a:gd name="T83" fmla="*/ 1 h 128"/>
                <a:gd name="T84" fmla="*/ 1 w 113"/>
                <a:gd name="T85" fmla="*/ 1 h 128"/>
                <a:gd name="T86" fmla="*/ 1 w 113"/>
                <a:gd name="T87" fmla="*/ 1 h 128"/>
                <a:gd name="T88" fmla="*/ 1 w 113"/>
                <a:gd name="T89" fmla="*/ 1 h 128"/>
                <a:gd name="T90" fmla="*/ 1 w 113"/>
                <a:gd name="T91" fmla="*/ 1 h 128"/>
                <a:gd name="T92" fmla="*/ 1 w 113"/>
                <a:gd name="T93" fmla="*/ 1 h 128"/>
                <a:gd name="T94" fmla="*/ 1 w 113"/>
                <a:gd name="T95" fmla="*/ 1 h 128"/>
                <a:gd name="T96" fmla="*/ 1 w 113"/>
                <a:gd name="T97" fmla="*/ 1 h 128"/>
                <a:gd name="T98" fmla="*/ 1 w 113"/>
                <a:gd name="T99" fmla="*/ 1 h 128"/>
                <a:gd name="T100" fmla="*/ 1 w 113"/>
                <a:gd name="T101" fmla="*/ 1 h 128"/>
                <a:gd name="T102" fmla="*/ 1 w 113"/>
                <a:gd name="T103" fmla="*/ 1 h 128"/>
                <a:gd name="T104" fmla="*/ 1 w 113"/>
                <a:gd name="T105" fmla="*/ 1 h 128"/>
                <a:gd name="T106" fmla="*/ 1 w 113"/>
                <a:gd name="T107" fmla="*/ 1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/>
            <p:nvPr/>
          </p:nvSpPr>
          <p:spPr bwMode="auto">
            <a:xfrm flipH="1">
              <a:off x="905" y="2313"/>
              <a:ext cx="25" cy="19"/>
            </a:xfrm>
            <a:custGeom>
              <a:avLst/>
              <a:gdLst>
                <a:gd name="T0" fmla="*/ 0 w 48"/>
                <a:gd name="T1" fmla="*/ 0 h 39"/>
                <a:gd name="T2" fmla="*/ 1 w 48"/>
                <a:gd name="T3" fmla="*/ 0 h 39"/>
                <a:gd name="T4" fmla="*/ 1 w 48"/>
                <a:gd name="T5" fmla="*/ 0 h 39"/>
                <a:gd name="T6" fmla="*/ 1 w 48"/>
                <a:gd name="T7" fmla="*/ 0 h 39"/>
                <a:gd name="T8" fmla="*/ 1 w 48"/>
                <a:gd name="T9" fmla="*/ 0 h 39"/>
                <a:gd name="T10" fmla="*/ 1 w 48"/>
                <a:gd name="T11" fmla="*/ 0 h 39"/>
                <a:gd name="T12" fmla="*/ 1 w 48"/>
                <a:gd name="T13" fmla="*/ 0 h 39"/>
                <a:gd name="T14" fmla="*/ 1 w 48"/>
                <a:gd name="T15" fmla="*/ 0 h 39"/>
                <a:gd name="T16" fmla="*/ 1 w 48"/>
                <a:gd name="T17" fmla="*/ 0 h 39"/>
                <a:gd name="T18" fmla="*/ 1 w 48"/>
                <a:gd name="T19" fmla="*/ 0 h 39"/>
                <a:gd name="T20" fmla="*/ 1 w 48"/>
                <a:gd name="T21" fmla="*/ 0 h 39"/>
                <a:gd name="T22" fmla="*/ 1 w 48"/>
                <a:gd name="T23" fmla="*/ 0 h 39"/>
                <a:gd name="T24" fmla="*/ 1 w 48"/>
                <a:gd name="T25" fmla="*/ 0 h 39"/>
                <a:gd name="T26" fmla="*/ 1 w 48"/>
                <a:gd name="T27" fmla="*/ 0 h 39"/>
                <a:gd name="T28" fmla="*/ 1 w 48"/>
                <a:gd name="T29" fmla="*/ 0 h 39"/>
                <a:gd name="T30" fmla="*/ 1 w 48"/>
                <a:gd name="T31" fmla="*/ 0 h 39"/>
                <a:gd name="T32" fmla="*/ 1 w 48"/>
                <a:gd name="T33" fmla="*/ 0 h 39"/>
                <a:gd name="T34" fmla="*/ 1 w 48"/>
                <a:gd name="T35" fmla="*/ 0 h 39"/>
                <a:gd name="T36" fmla="*/ 1 w 48"/>
                <a:gd name="T37" fmla="*/ 0 h 39"/>
                <a:gd name="T38" fmla="*/ 1 w 48"/>
                <a:gd name="T39" fmla="*/ 0 h 39"/>
                <a:gd name="T40" fmla="*/ 1 w 48"/>
                <a:gd name="T41" fmla="*/ 0 h 39"/>
                <a:gd name="T42" fmla="*/ 1 w 48"/>
                <a:gd name="T43" fmla="*/ 0 h 39"/>
                <a:gd name="T44" fmla="*/ 1 w 48"/>
                <a:gd name="T45" fmla="*/ 0 h 39"/>
                <a:gd name="T46" fmla="*/ 1 w 48"/>
                <a:gd name="T47" fmla="*/ 0 h 39"/>
                <a:gd name="T48" fmla="*/ 0 w 48"/>
                <a:gd name="T49" fmla="*/ 0 h 39"/>
                <a:gd name="T50" fmla="*/ 0 w 48"/>
                <a:gd name="T51" fmla="*/ 0 h 39"/>
                <a:gd name="T52" fmla="*/ 0 w 48"/>
                <a:gd name="T53" fmla="*/ 0 h 39"/>
                <a:gd name="T54" fmla="*/ 0 w 48"/>
                <a:gd name="T55" fmla="*/ 0 h 39"/>
                <a:gd name="T56" fmla="*/ 0 w 48"/>
                <a:gd name="T57" fmla="*/ 0 h 39"/>
                <a:gd name="T58" fmla="*/ 0 w 48"/>
                <a:gd name="T59" fmla="*/ 0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 flipH="1">
              <a:off x="847" y="2309"/>
              <a:ext cx="62" cy="61"/>
            </a:xfrm>
            <a:custGeom>
              <a:avLst/>
              <a:gdLst>
                <a:gd name="T0" fmla="*/ 1 w 124"/>
                <a:gd name="T1" fmla="*/ 1 h 121"/>
                <a:gd name="T2" fmla="*/ 1 w 124"/>
                <a:gd name="T3" fmla="*/ 1 h 121"/>
                <a:gd name="T4" fmla="*/ 1 w 124"/>
                <a:gd name="T5" fmla="*/ 1 h 121"/>
                <a:gd name="T6" fmla="*/ 1 w 124"/>
                <a:gd name="T7" fmla="*/ 1 h 121"/>
                <a:gd name="T8" fmla="*/ 1 w 124"/>
                <a:gd name="T9" fmla="*/ 1 h 121"/>
                <a:gd name="T10" fmla="*/ 1 w 124"/>
                <a:gd name="T11" fmla="*/ 1 h 121"/>
                <a:gd name="T12" fmla="*/ 1 w 124"/>
                <a:gd name="T13" fmla="*/ 1 h 121"/>
                <a:gd name="T14" fmla="*/ 1 w 124"/>
                <a:gd name="T15" fmla="*/ 1 h 121"/>
                <a:gd name="T16" fmla="*/ 1 w 124"/>
                <a:gd name="T17" fmla="*/ 1 h 121"/>
                <a:gd name="T18" fmla="*/ 1 w 124"/>
                <a:gd name="T19" fmla="*/ 1 h 121"/>
                <a:gd name="T20" fmla="*/ 1 w 124"/>
                <a:gd name="T21" fmla="*/ 1 h 121"/>
                <a:gd name="T22" fmla="*/ 1 w 124"/>
                <a:gd name="T23" fmla="*/ 1 h 121"/>
                <a:gd name="T24" fmla="*/ 1 w 124"/>
                <a:gd name="T25" fmla="*/ 1 h 121"/>
                <a:gd name="T26" fmla="*/ 1 w 124"/>
                <a:gd name="T27" fmla="*/ 1 h 121"/>
                <a:gd name="T28" fmla="*/ 1 w 124"/>
                <a:gd name="T29" fmla="*/ 1 h 121"/>
                <a:gd name="T30" fmla="*/ 0 w 124"/>
                <a:gd name="T31" fmla="*/ 1 h 121"/>
                <a:gd name="T32" fmla="*/ 1 w 124"/>
                <a:gd name="T33" fmla="*/ 1 h 121"/>
                <a:gd name="T34" fmla="*/ 1 w 124"/>
                <a:gd name="T35" fmla="*/ 1 h 121"/>
                <a:gd name="T36" fmla="*/ 1 w 124"/>
                <a:gd name="T37" fmla="*/ 1 h 121"/>
                <a:gd name="T38" fmla="*/ 1 w 124"/>
                <a:gd name="T39" fmla="*/ 1 h 121"/>
                <a:gd name="T40" fmla="*/ 1 w 124"/>
                <a:gd name="T41" fmla="*/ 1 h 121"/>
                <a:gd name="T42" fmla="*/ 1 w 124"/>
                <a:gd name="T43" fmla="*/ 1 h 121"/>
                <a:gd name="T44" fmla="*/ 1 w 124"/>
                <a:gd name="T45" fmla="*/ 1 h 121"/>
                <a:gd name="T46" fmla="*/ 1 w 124"/>
                <a:gd name="T47" fmla="*/ 1 h 121"/>
                <a:gd name="T48" fmla="*/ 1 w 124"/>
                <a:gd name="T49" fmla="*/ 1 h 121"/>
                <a:gd name="T50" fmla="*/ 1 w 124"/>
                <a:gd name="T51" fmla="*/ 1 h 121"/>
                <a:gd name="T52" fmla="*/ 1 w 124"/>
                <a:gd name="T53" fmla="*/ 1 h 121"/>
                <a:gd name="T54" fmla="*/ 1 w 124"/>
                <a:gd name="T55" fmla="*/ 1 h 121"/>
                <a:gd name="T56" fmla="*/ 1 w 124"/>
                <a:gd name="T57" fmla="*/ 1 h 121"/>
                <a:gd name="T58" fmla="*/ 1 w 124"/>
                <a:gd name="T59" fmla="*/ 1 h 121"/>
                <a:gd name="T60" fmla="*/ 1 w 124"/>
                <a:gd name="T61" fmla="*/ 1 h 121"/>
                <a:gd name="T62" fmla="*/ 1 w 124"/>
                <a:gd name="T63" fmla="*/ 1 h 121"/>
                <a:gd name="T64" fmla="*/ 1 w 124"/>
                <a:gd name="T65" fmla="*/ 1 h 121"/>
                <a:gd name="T66" fmla="*/ 1 w 124"/>
                <a:gd name="T67" fmla="*/ 1 h 121"/>
                <a:gd name="T68" fmla="*/ 1 w 124"/>
                <a:gd name="T69" fmla="*/ 1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/>
            <p:nvPr/>
          </p:nvSpPr>
          <p:spPr bwMode="auto">
            <a:xfrm flipH="1">
              <a:off x="791" y="2332"/>
              <a:ext cx="65" cy="14"/>
            </a:xfrm>
            <a:custGeom>
              <a:avLst/>
              <a:gdLst>
                <a:gd name="T0" fmla="*/ 0 w 131"/>
                <a:gd name="T1" fmla="*/ 0 h 28"/>
                <a:gd name="T2" fmla="*/ 0 w 131"/>
                <a:gd name="T3" fmla="*/ 1 h 28"/>
                <a:gd name="T4" fmla="*/ 0 w 131"/>
                <a:gd name="T5" fmla="*/ 1 h 28"/>
                <a:gd name="T6" fmla="*/ 0 w 131"/>
                <a:gd name="T7" fmla="*/ 1 h 28"/>
                <a:gd name="T8" fmla="*/ 0 w 131"/>
                <a:gd name="T9" fmla="*/ 1 h 28"/>
                <a:gd name="T10" fmla="*/ 0 w 131"/>
                <a:gd name="T11" fmla="*/ 1 h 28"/>
                <a:gd name="T12" fmla="*/ 0 w 131"/>
                <a:gd name="T13" fmla="*/ 1 h 28"/>
                <a:gd name="T14" fmla="*/ 0 w 131"/>
                <a:gd name="T15" fmla="*/ 1 h 28"/>
                <a:gd name="T16" fmla="*/ 0 w 131"/>
                <a:gd name="T17" fmla="*/ 1 h 28"/>
                <a:gd name="T18" fmla="*/ 0 w 131"/>
                <a:gd name="T19" fmla="*/ 1 h 28"/>
                <a:gd name="T20" fmla="*/ 0 w 131"/>
                <a:gd name="T21" fmla="*/ 1 h 28"/>
                <a:gd name="T22" fmla="*/ 0 w 131"/>
                <a:gd name="T23" fmla="*/ 1 h 28"/>
                <a:gd name="T24" fmla="*/ 0 w 131"/>
                <a:gd name="T25" fmla="*/ 1 h 28"/>
                <a:gd name="T26" fmla="*/ 0 w 131"/>
                <a:gd name="T27" fmla="*/ 1 h 28"/>
                <a:gd name="T28" fmla="*/ 0 w 131"/>
                <a:gd name="T29" fmla="*/ 1 h 28"/>
                <a:gd name="T30" fmla="*/ 0 w 131"/>
                <a:gd name="T31" fmla="*/ 1 h 28"/>
                <a:gd name="T32" fmla="*/ 0 w 131"/>
                <a:gd name="T33" fmla="*/ 1 h 28"/>
                <a:gd name="T34" fmla="*/ 0 w 131"/>
                <a:gd name="T35" fmla="*/ 1 h 28"/>
                <a:gd name="T36" fmla="*/ 0 w 131"/>
                <a:gd name="T37" fmla="*/ 1 h 28"/>
                <a:gd name="T38" fmla="*/ 0 w 131"/>
                <a:gd name="T39" fmla="*/ 1 h 28"/>
                <a:gd name="T40" fmla="*/ 0 w 131"/>
                <a:gd name="T41" fmla="*/ 0 h 28"/>
                <a:gd name="T42" fmla="*/ 0 w 131"/>
                <a:gd name="T43" fmla="*/ 0 h 28"/>
                <a:gd name="T44" fmla="*/ 0 w 131"/>
                <a:gd name="T45" fmla="*/ 0 h 28"/>
                <a:gd name="T46" fmla="*/ 0 w 131"/>
                <a:gd name="T47" fmla="*/ 0 h 28"/>
                <a:gd name="T48" fmla="*/ 0 w 131"/>
                <a:gd name="T49" fmla="*/ 0 h 28"/>
                <a:gd name="T50" fmla="*/ 0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 flipH="1">
              <a:off x="750" y="2190"/>
              <a:ext cx="53" cy="159"/>
            </a:xfrm>
            <a:custGeom>
              <a:avLst/>
              <a:gdLst>
                <a:gd name="T0" fmla="*/ 1 w 106"/>
                <a:gd name="T1" fmla="*/ 0 h 319"/>
                <a:gd name="T2" fmla="*/ 1 w 106"/>
                <a:gd name="T3" fmla="*/ 0 h 319"/>
                <a:gd name="T4" fmla="*/ 1 w 106"/>
                <a:gd name="T5" fmla="*/ 0 h 319"/>
                <a:gd name="T6" fmla="*/ 1 w 106"/>
                <a:gd name="T7" fmla="*/ 0 h 319"/>
                <a:gd name="T8" fmla="*/ 1 w 106"/>
                <a:gd name="T9" fmla="*/ 0 h 319"/>
                <a:gd name="T10" fmla="*/ 1 w 106"/>
                <a:gd name="T11" fmla="*/ 0 h 319"/>
                <a:gd name="T12" fmla="*/ 1 w 106"/>
                <a:gd name="T13" fmla="*/ 0 h 319"/>
                <a:gd name="T14" fmla="*/ 1 w 106"/>
                <a:gd name="T15" fmla="*/ 0 h 319"/>
                <a:gd name="T16" fmla="*/ 1 w 106"/>
                <a:gd name="T17" fmla="*/ 0 h 319"/>
                <a:gd name="T18" fmla="*/ 1 w 106"/>
                <a:gd name="T19" fmla="*/ 0 h 319"/>
                <a:gd name="T20" fmla="*/ 1 w 106"/>
                <a:gd name="T21" fmla="*/ 0 h 319"/>
                <a:gd name="T22" fmla="*/ 1 w 106"/>
                <a:gd name="T23" fmla="*/ 0 h 319"/>
                <a:gd name="T24" fmla="*/ 1 w 106"/>
                <a:gd name="T25" fmla="*/ 0 h 319"/>
                <a:gd name="T26" fmla="*/ 1 w 106"/>
                <a:gd name="T27" fmla="*/ 0 h 319"/>
                <a:gd name="T28" fmla="*/ 1 w 106"/>
                <a:gd name="T29" fmla="*/ 0 h 319"/>
                <a:gd name="T30" fmla="*/ 1 w 106"/>
                <a:gd name="T31" fmla="*/ 0 h 319"/>
                <a:gd name="T32" fmla="*/ 1 w 106"/>
                <a:gd name="T33" fmla="*/ 0 h 319"/>
                <a:gd name="T34" fmla="*/ 1 w 106"/>
                <a:gd name="T35" fmla="*/ 0 h 319"/>
                <a:gd name="T36" fmla="*/ 1 w 106"/>
                <a:gd name="T37" fmla="*/ 0 h 319"/>
                <a:gd name="T38" fmla="*/ 1 w 106"/>
                <a:gd name="T39" fmla="*/ 0 h 319"/>
                <a:gd name="T40" fmla="*/ 1 w 106"/>
                <a:gd name="T41" fmla="*/ 0 h 319"/>
                <a:gd name="T42" fmla="*/ 1 w 106"/>
                <a:gd name="T43" fmla="*/ 0 h 319"/>
                <a:gd name="T44" fmla="*/ 1 w 106"/>
                <a:gd name="T45" fmla="*/ 0 h 319"/>
                <a:gd name="T46" fmla="*/ 1 w 106"/>
                <a:gd name="T47" fmla="*/ 0 h 319"/>
                <a:gd name="T48" fmla="*/ 1 w 106"/>
                <a:gd name="T49" fmla="*/ 0 h 319"/>
                <a:gd name="T50" fmla="*/ 1 w 106"/>
                <a:gd name="T51" fmla="*/ 0 h 319"/>
                <a:gd name="T52" fmla="*/ 1 w 106"/>
                <a:gd name="T53" fmla="*/ 0 h 319"/>
                <a:gd name="T54" fmla="*/ 1 w 106"/>
                <a:gd name="T55" fmla="*/ 0 h 319"/>
                <a:gd name="T56" fmla="*/ 1 w 106"/>
                <a:gd name="T57" fmla="*/ 0 h 319"/>
                <a:gd name="T58" fmla="*/ 1 w 106"/>
                <a:gd name="T59" fmla="*/ 0 h 319"/>
                <a:gd name="T60" fmla="*/ 0 w 106"/>
                <a:gd name="T61" fmla="*/ 0 h 319"/>
                <a:gd name="T62" fmla="*/ 0 w 106"/>
                <a:gd name="T63" fmla="*/ 0 h 319"/>
                <a:gd name="T64" fmla="*/ 0 w 106"/>
                <a:gd name="T65" fmla="*/ 0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/>
            <p:nvPr/>
          </p:nvSpPr>
          <p:spPr bwMode="auto">
            <a:xfrm flipH="1">
              <a:off x="856" y="2178"/>
              <a:ext cx="85" cy="107"/>
            </a:xfrm>
            <a:custGeom>
              <a:avLst/>
              <a:gdLst>
                <a:gd name="T0" fmla="*/ 1 w 169"/>
                <a:gd name="T1" fmla="*/ 0 h 214"/>
                <a:gd name="T2" fmla="*/ 1 w 169"/>
                <a:gd name="T3" fmla="*/ 0 h 214"/>
                <a:gd name="T4" fmla="*/ 1 w 169"/>
                <a:gd name="T5" fmla="*/ 1 h 214"/>
                <a:gd name="T6" fmla="*/ 1 w 169"/>
                <a:gd name="T7" fmla="*/ 1 h 214"/>
                <a:gd name="T8" fmla="*/ 1 w 169"/>
                <a:gd name="T9" fmla="*/ 1 h 214"/>
                <a:gd name="T10" fmla="*/ 1 w 169"/>
                <a:gd name="T11" fmla="*/ 1 h 214"/>
                <a:gd name="T12" fmla="*/ 1 w 169"/>
                <a:gd name="T13" fmla="*/ 1 h 214"/>
                <a:gd name="T14" fmla="*/ 1 w 169"/>
                <a:gd name="T15" fmla="*/ 1 h 214"/>
                <a:gd name="T16" fmla="*/ 1 w 169"/>
                <a:gd name="T17" fmla="*/ 1 h 214"/>
                <a:gd name="T18" fmla="*/ 1 w 169"/>
                <a:gd name="T19" fmla="*/ 1 h 214"/>
                <a:gd name="T20" fmla="*/ 1 w 169"/>
                <a:gd name="T21" fmla="*/ 1 h 214"/>
                <a:gd name="T22" fmla="*/ 1 w 169"/>
                <a:gd name="T23" fmla="*/ 1 h 214"/>
                <a:gd name="T24" fmla="*/ 1 w 169"/>
                <a:gd name="T25" fmla="*/ 1 h 214"/>
                <a:gd name="T26" fmla="*/ 0 w 169"/>
                <a:gd name="T27" fmla="*/ 1 h 214"/>
                <a:gd name="T28" fmla="*/ 1 w 169"/>
                <a:gd name="T29" fmla="*/ 1 h 214"/>
                <a:gd name="T30" fmla="*/ 1 w 169"/>
                <a:gd name="T31" fmla="*/ 1 h 214"/>
                <a:gd name="T32" fmla="*/ 1 w 169"/>
                <a:gd name="T33" fmla="*/ 1 h 214"/>
                <a:gd name="T34" fmla="*/ 1 w 169"/>
                <a:gd name="T35" fmla="*/ 1 h 214"/>
                <a:gd name="T36" fmla="*/ 1 w 169"/>
                <a:gd name="T37" fmla="*/ 1 h 214"/>
                <a:gd name="T38" fmla="*/ 1 w 169"/>
                <a:gd name="T39" fmla="*/ 1 h 214"/>
                <a:gd name="T40" fmla="*/ 1 w 169"/>
                <a:gd name="T41" fmla="*/ 1 h 214"/>
                <a:gd name="T42" fmla="*/ 1 w 169"/>
                <a:gd name="T43" fmla="*/ 1 h 214"/>
                <a:gd name="T44" fmla="*/ 1 w 169"/>
                <a:gd name="T45" fmla="*/ 1 h 214"/>
                <a:gd name="T46" fmla="*/ 1 w 169"/>
                <a:gd name="T47" fmla="*/ 1 h 214"/>
                <a:gd name="T48" fmla="*/ 1 w 169"/>
                <a:gd name="T49" fmla="*/ 1 h 214"/>
                <a:gd name="T50" fmla="*/ 1 w 169"/>
                <a:gd name="T51" fmla="*/ 1 h 214"/>
                <a:gd name="T52" fmla="*/ 1 w 169"/>
                <a:gd name="T53" fmla="*/ 1 h 214"/>
                <a:gd name="T54" fmla="*/ 1 w 169"/>
                <a:gd name="T55" fmla="*/ 1 h 214"/>
                <a:gd name="T56" fmla="*/ 1 w 169"/>
                <a:gd name="T57" fmla="*/ 1 h 214"/>
                <a:gd name="T58" fmla="*/ 1 w 169"/>
                <a:gd name="T59" fmla="*/ 1 h 214"/>
                <a:gd name="T60" fmla="*/ 1 w 169"/>
                <a:gd name="T61" fmla="*/ 1 h 214"/>
                <a:gd name="T62" fmla="*/ 1 w 169"/>
                <a:gd name="T63" fmla="*/ 1 h 214"/>
                <a:gd name="T64" fmla="*/ 1 w 169"/>
                <a:gd name="T65" fmla="*/ 1 h 214"/>
                <a:gd name="T66" fmla="*/ 1 w 169"/>
                <a:gd name="T67" fmla="*/ 1 h 214"/>
                <a:gd name="T68" fmla="*/ 1 w 169"/>
                <a:gd name="T69" fmla="*/ 1 h 214"/>
                <a:gd name="T70" fmla="*/ 1 w 169"/>
                <a:gd name="T71" fmla="*/ 1 h 214"/>
                <a:gd name="T72" fmla="*/ 1 w 169"/>
                <a:gd name="T73" fmla="*/ 0 h 214"/>
                <a:gd name="T74" fmla="*/ 1 w 169"/>
                <a:gd name="T75" fmla="*/ 0 h 214"/>
                <a:gd name="T76" fmla="*/ 1 w 169"/>
                <a:gd name="T77" fmla="*/ 0 h 214"/>
                <a:gd name="T78" fmla="*/ 1 w 169"/>
                <a:gd name="T79" fmla="*/ 0 h 214"/>
                <a:gd name="T80" fmla="*/ 1 w 169"/>
                <a:gd name="T81" fmla="*/ 0 h 214"/>
                <a:gd name="T82" fmla="*/ 1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 flipH="1">
              <a:off x="712" y="2160"/>
              <a:ext cx="144" cy="163"/>
            </a:xfrm>
            <a:custGeom>
              <a:avLst/>
              <a:gdLst>
                <a:gd name="T0" fmla="*/ 0 w 290"/>
                <a:gd name="T1" fmla="*/ 0 h 327"/>
                <a:gd name="T2" fmla="*/ 0 w 290"/>
                <a:gd name="T3" fmla="*/ 0 h 327"/>
                <a:gd name="T4" fmla="*/ 0 w 290"/>
                <a:gd name="T5" fmla="*/ 0 h 327"/>
                <a:gd name="T6" fmla="*/ 0 w 290"/>
                <a:gd name="T7" fmla="*/ 0 h 327"/>
                <a:gd name="T8" fmla="*/ 0 w 290"/>
                <a:gd name="T9" fmla="*/ 0 h 327"/>
                <a:gd name="T10" fmla="*/ 0 w 290"/>
                <a:gd name="T11" fmla="*/ 0 h 327"/>
                <a:gd name="T12" fmla="*/ 0 w 290"/>
                <a:gd name="T13" fmla="*/ 0 h 327"/>
                <a:gd name="T14" fmla="*/ 0 w 290"/>
                <a:gd name="T15" fmla="*/ 0 h 327"/>
                <a:gd name="T16" fmla="*/ 0 w 290"/>
                <a:gd name="T17" fmla="*/ 0 h 327"/>
                <a:gd name="T18" fmla="*/ 0 w 290"/>
                <a:gd name="T19" fmla="*/ 0 h 327"/>
                <a:gd name="T20" fmla="*/ 0 w 290"/>
                <a:gd name="T21" fmla="*/ 0 h 327"/>
                <a:gd name="T22" fmla="*/ 0 w 290"/>
                <a:gd name="T23" fmla="*/ 0 h 327"/>
                <a:gd name="T24" fmla="*/ 0 w 290"/>
                <a:gd name="T25" fmla="*/ 0 h 327"/>
                <a:gd name="T26" fmla="*/ 0 w 290"/>
                <a:gd name="T27" fmla="*/ 0 h 327"/>
                <a:gd name="T28" fmla="*/ 0 w 290"/>
                <a:gd name="T29" fmla="*/ 0 h 327"/>
                <a:gd name="T30" fmla="*/ 0 w 290"/>
                <a:gd name="T31" fmla="*/ 0 h 327"/>
                <a:gd name="T32" fmla="*/ 0 w 290"/>
                <a:gd name="T33" fmla="*/ 0 h 327"/>
                <a:gd name="T34" fmla="*/ 0 w 290"/>
                <a:gd name="T35" fmla="*/ 0 h 327"/>
                <a:gd name="T36" fmla="*/ 0 w 290"/>
                <a:gd name="T37" fmla="*/ 0 h 327"/>
                <a:gd name="T38" fmla="*/ 0 w 290"/>
                <a:gd name="T39" fmla="*/ 0 h 327"/>
                <a:gd name="T40" fmla="*/ 0 w 290"/>
                <a:gd name="T41" fmla="*/ 0 h 327"/>
                <a:gd name="T42" fmla="*/ 0 w 290"/>
                <a:gd name="T43" fmla="*/ 0 h 327"/>
                <a:gd name="T44" fmla="*/ 0 w 290"/>
                <a:gd name="T45" fmla="*/ 0 h 327"/>
                <a:gd name="T46" fmla="*/ 0 w 290"/>
                <a:gd name="T47" fmla="*/ 0 h 327"/>
                <a:gd name="T48" fmla="*/ 0 w 290"/>
                <a:gd name="T49" fmla="*/ 0 h 327"/>
                <a:gd name="T50" fmla="*/ 0 w 290"/>
                <a:gd name="T51" fmla="*/ 0 h 327"/>
                <a:gd name="T52" fmla="*/ 0 w 290"/>
                <a:gd name="T53" fmla="*/ 0 h 327"/>
                <a:gd name="T54" fmla="*/ 0 w 290"/>
                <a:gd name="T55" fmla="*/ 0 h 327"/>
                <a:gd name="T56" fmla="*/ 0 w 290"/>
                <a:gd name="T57" fmla="*/ 0 h 327"/>
                <a:gd name="T58" fmla="*/ 0 w 290"/>
                <a:gd name="T59" fmla="*/ 0 h 327"/>
                <a:gd name="T60" fmla="*/ 0 w 290"/>
                <a:gd name="T61" fmla="*/ 0 h 327"/>
                <a:gd name="T62" fmla="*/ 0 w 290"/>
                <a:gd name="T63" fmla="*/ 0 h 327"/>
                <a:gd name="T64" fmla="*/ 0 w 290"/>
                <a:gd name="T65" fmla="*/ 0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 flipH="1">
              <a:off x="713" y="2184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 w 253"/>
                <a:gd name="T3" fmla="*/ 1 h 133"/>
                <a:gd name="T4" fmla="*/ 1 w 253"/>
                <a:gd name="T5" fmla="*/ 1 h 133"/>
                <a:gd name="T6" fmla="*/ 1 w 253"/>
                <a:gd name="T7" fmla="*/ 1 h 133"/>
                <a:gd name="T8" fmla="*/ 1 w 253"/>
                <a:gd name="T9" fmla="*/ 1 h 133"/>
                <a:gd name="T10" fmla="*/ 1 w 253"/>
                <a:gd name="T11" fmla="*/ 1 h 133"/>
                <a:gd name="T12" fmla="*/ 1 w 253"/>
                <a:gd name="T13" fmla="*/ 1 h 133"/>
                <a:gd name="T14" fmla="*/ 1 w 253"/>
                <a:gd name="T15" fmla="*/ 1 h 133"/>
                <a:gd name="T16" fmla="*/ 1 w 253"/>
                <a:gd name="T17" fmla="*/ 1 h 133"/>
                <a:gd name="T18" fmla="*/ 1 w 253"/>
                <a:gd name="T19" fmla="*/ 1 h 133"/>
                <a:gd name="T20" fmla="*/ 1 w 253"/>
                <a:gd name="T21" fmla="*/ 1 h 133"/>
                <a:gd name="T22" fmla="*/ 1 w 253"/>
                <a:gd name="T23" fmla="*/ 1 h 133"/>
                <a:gd name="T24" fmla="*/ 1 w 253"/>
                <a:gd name="T25" fmla="*/ 1 h 133"/>
                <a:gd name="T26" fmla="*/ 1 w 253"/>
                <a:gd name="T27" fmla="*/ 1 h 133"/>
                <a:gd name="T28" fmla="*/ 1 w 253"/>
                <a:gd name="T29" fmla="*/ 1 h 133"/>
                <a:gd name="T30" fmla="*/ 1 w 253"/>
                <a:gd name="T31" fmla="*/ 1 h 133"/>
                <a:gd name="T32" fmla="*/ 1 w 253"/>
                <a:gd name="T33" fmla="*/ 1 h 133"/>
                <a:gd name="T34" fmla="*/ 1 w 253"/>
                <a:gd name="T35" fmla="*/ 1 h 133"/>
                <a:gd name="T36" fmla="*/ 1 w 253"/>
                <a:gd name="T37" fmla="*/ 1 h 133"/>
                <a:gd name="T38" fmla="*/ 1 w 253"/>
                <a:gd name="T39" fmla="*/ 1 h 133"/>
                <a:gd name="T40" fmla="*/ 1 w 253"/>
                <a:gd name="T41" fmla="*/ 1 h 133"/>
                <a:gd name="T42" fmla="*/ 1 w 253"/>
                <a:gd name="T43" fmla="*/ 1 h 133"/>
                <a:gd name="T44" fmla="*/ 1 w 253"/>
                <a:gd name="T45" fmla="*/ 1 h 133"/>
                <a:gd name="T46" fmla="*/ 1 w 253"/>
                <a:gd name="T47" fmla="*/ 1 h 133"/>
                <a:gd name="T48" fmla="*/ 1 w 253"/>
                <a:gd name="T49" fmla="*/ 1 h 133"/>
                <a:gd name="T50" fmla="*/ 1 w 253"/>
                <a:gd name="T51" fmla="*/ 1 h 133"/>
                <a:gd name="T52" fmla="*/ 1 w 253"/>
                <a:gd name="T53" fmla="*/ 1 h 133"/>
                <a:gd name="T54" fmla="*/ 1 w 253"/>
                <a:gd name="T55" fmla="*/ 1 h 133"/>
                <a:gd name="T56" fmla="*/ 1 w 253"/>
                <a:gd name="T57" fmla="*/ 1 h 133"/>
                <a:gd name="T58" fmla="*/ 1 w 253"/>
                <a:gd name="T59" fmla="*/ 1 h 133"/>
                <a:gd name="T60" fmla="*/ 1 w 253"/>
                <a:gd name="T61" fmla="*/ 1 h 133"/>
                <a:gd name="T62" fmla="*/ 1 w 253"/>
                <a:gd name="T63" fmla="*/ 1 h 133"/>
                <a:gd name="T64" fmla="*/ 1 w 253"/>
                <a:gd name="T65" fmla="*/ 1 h 133"/>
                <a:gd name="T66" fmla="*/ 1 w 253"/>
                <a:gd name="T67" fmla="*/ 1 h 133"/>
                <a:gd name="T68" fmla="*/ 1 w 253"/>
                <a:gd name="T69" fmla="*/ 1 h 133"/>
                <a:gd name="T70" fmla="*/ 1 w 253"/>
                <a:gd name="T71" fmla="*/ 1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 flipH="1">
              <a:off x="741" y="2306"/>
              <a:ext cx="54" cy="69"/>
            </a:xfrm>
            <a:custGeom>
              <a:avLst/>
              <a:gdLst>
                <a:gd name="T0" fmla="*/ 0 w 109"/>
                <a:gd name="T1" fmla="*/ 1 h 138"/>
                <a:gd name="T2" fmla="*/ 0 w 109"/>
                <a:gd name="T3" fmla="*/ 1 h 138"/>
                <a:gd name="T4" fmla="*/ 0 w 109"/>
                <a:gd name="T5" fmla="*/ 1 h 138"/>
                <a:gd name="T6" fmla="*/ 0 w 109"/>
                <a:gd name="T7" fmla="*/ 1 h 138"/>
                <a:gd name="T8" fmla="*/ 0 w 109"/>
                <a:gd name="T9" fmla="*/ 1 h 138"/>
                <a:gd name="T10" fmla="*/ 0 w 109"/>
                <a:gd name="T11" fmla="*/ 1 h 138"/>
                <a:gd name="T12" fmla="*/ 0 w 109"/>
                <a:gd name="T13" fmla="*/ 1 h 138"/>
                <a:gd name="T14" fmla="*/ 0 w 109"/>
                <a:gd name="T15" fmla="*/ 1 h 138"/>
                <a:gd name="T16" fmla="*/ 0 w 109"/>
                <a:gd name="T17" fmla="*/ 1 h 138"/>
                <a:gd name="T18" fmla="*/ 0 w 109"/>
                <a:gd name="T19" fmla="*/ 1 h 138"/>
                <a:gd name="T20" fmla="*/ 0 w 109"/>
                <a:gd name="T21" fmla="*/ 1 h 138"/>
                <a:gd name="T22" fmla="*/ 0 w 109"/>
                <a:gd name="T23" fmla="*/ 1 h 138"/>
                <a:gd name="T24" fmla="*/ 0 w 109"/>
                <a:gd name="T25" fmla="*/ 1 h 138"/>
                <a:gd name="T26" fmla="*/ 0 w 109"/>
                <a:gd name="T27" fmla="*/ 1 h 138"/>
                <a:gd name="T28" fmla="*/ 0 w 109"/>
                <a:gd name="T29" fmla="*/ 1 h 138"/>
                <a:gd name="T30" fmla="*/ 0 w 109"/>
                <a:gd name="T31" fmla="*/ 1 h 138"/>
                <a:gd name="T32" fmla="*/ 0 w 109"/>
                <a:gd name="T33" fmla="*/ 1 h 138"/>
                <a:gd name="T34" fmla="*/ 0 w 109"/>
                <a:gd name="T35" fmla="*/ 1 h 138"/>
                <a:gd name="T36" fmla="*/ 0 w 109"/>
                <a:gd name="T37" fmla="*/ 1 h 138"/>
                <a:gd name="T38" fmla="*/ 0 w 109"/>
                <a:gd name="T39" fmla="*/ 1 h 138"/>
                <a:gd name="T40" fmla="*/ 0 w 109"/>
                <a:gd name="T41" fmla="*/ 1 h 138"/>
                <a:gd name="T42" fmla="*/ 0 w 109"/>
                <a:gd name="T43" fmla="*/ 1 h 138"/>
                <a:gd name="T44" fmla="*/ 0 w 109"/>
                <a:gd name="T45" fmla="*/ 1 h 138"/>
                <a:gd name="T46" fmla="*/ 0 w 109"/>
                <a:gd name="T47" fmla="*/ 1 h 138"/>
                <a:gd name="T48" fmla="*/ 0 w 109"/>
                <a:gd name="T49" fmla="*/ 1 h 138"/>
                <a:gd name="T50" fmla="*/ 0 w 109"/>
                <a:gd name="T51" fmla="*/ 1 h 138"/>
                <a:gd name="T52" fmla="*/ 0 w 109"/>
                <a:gd name="T53" fmla="*/ 1 h 138"/>
                <a:gd name="T54" fmla="*/ 0 w 109"/>
                <a:gd name="T55" fmla="*/ 1 h 138"/>
                <a:gd name="T56" fmla="*/ 0 w 109"/>
                <a:gd name="T57" fmla="*/ 1 h 138"/>
                <a:gd name="T58" fmla="*/ 0 w 109"/>
                <a:gd name="T59" fmla="*/ 1 h 138"/>
                <a:gd name="T60" fmla="*/ 0 w 109"/>
                <a:gd name="T61" fmla="*/ 1 h 138"/>
                <a:gd name="T62" fmla="*/ 0 w 109"/>
                <a:gd name="T63" fmla="*/ 1 h 138"/>
                <a:gd name="T64" fmla="*/ 0 w 109"/>
                <a:gd name="T65" fmla="*/ 1 h 138"/>
                <a:gd name="T66" fmla="*/ 0 w 109"/>
                <a:gd name="T67" fmla="*/ 1 h 138"/>
                <a:gd name="T68" fmla="*/ 0 w 109"/>
                <a:gd name="T69" fmla="*/ 1 h 138"/>
                <a:gd name="T70" fmla="*/ 0 w 109"/>
                <a:gd name="T71" fmla="*/ 1 h 138"/>
                <a:gd name="T72" fmla="*/ 0 w 109"/>
                <a:gd name="T73" fmla="*/ 0 h 138"/>
                <a:gd name="T74" fmla="*/ 0 w 109"/>
                <a:gd name="T75" fmla="*/ 0 h 138"/>
                <a:gd name="T76" fmla="*/ 0 w 109"/>
                <a:gd name="T77" fmla="*/ 1 h 138"/>
                <a:gd name="T78" fmla="*/ 0 w 109"/>
                <a:gd name="T79" fmla="*/ 1 h 138"/>
                <a:gd name="T80" fmla="*/ 0 w 109"/>
                <a:gd name="T81" fmla="*/ 1 h 138"/>
                <a:gd name="T82" fmla="*/ 0 w 109"/>
                <a:gd name="T83" fmla="*/ 1 h 138"/>
                <a:gd name="T84" fmla="*/ 0 w 109"/>
                <a:gd name="T85" fmla="*/ 1 h 138"/>
                <a:gd name="T86" fmla="*/ 0 w 109"/>
                <a:gd name="T87" fmla="*/ 1 h 138"/>
                <a:gd name="T88" fmla="*/ 0 w 109"/>
                <a:gd name="T89" fmla="*/ 1 h 138"/>
                <a:gd name="T90" fmla="*/ 0 w 109"/>
                <a:gd name="T91" fmla="*/ 1 h 138"/>
                <a:gd name="T92" fmla="*/ 0 w 109"/>
                <a:gd name="T93" fmla="*/ 1 h 138"/>
                <a:gd name="T94" fmla="*/ 0 w 109"/>
                <a:gd name="T95" fmla="*/ 1 h 138"/>
                <a:gd name="T96" fmla="*/ 0 w 109"/>
                <a:gd name="T97" fmla="*/ 1 h 138"/>
                <a:gd name="T98" fmla="*/ 0 w 109"/>
                <a:gd name="T99" fmla="*/ 1 h 138"/>
                <a:gd name="T100" fmla="*/ 0 w 109"/>
                <a:gd name="T101" fmla="*/ 1 h 138"/>
                <a:gd name="T102" fmla="*/ 0 w 109"/>
                <a:gd name="T103" fmla="*/ 1 h 138"/>
                <a:gd name="T104" fmla="*/ 0 w 109"/>
                <a:gd name="T105" fmla="*/ 1 h 138"/>
                <a:gd name="T106" fmla="*/ 0 w 109"/>
                <a:gd name="T107" fmla="*/ 1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 flipH="1">
              <a:off x="521" y="2360"/>
              <a:ext cx="248" cy="268"/>
            </a:xfrm>
            <a:custGeom>
              <a:avLst/>
              <a:gdLst>
                <a:gd name="T0" fmla="*/ 0 w 497"/>
                <a:gd name="T1" fmla="*/ 1 h 536"/>
                <a:gd name="T2" fmla="*/ 0 w 497"/>
                <a:gd name="T3" fmla="*/ 1 h 536"/>
                <a:gd name="T4" fmla="*/ 0 w 497"/>
                <a:gd name="T5" fmla="*/ 1 h 536"/>
                <a:gd name="T6" fmla="*/ 0 w 497"/>
                <a:gd name="T7" fmla="*/ 1 h 536"/>
                <a:gd name="T8" fmla="*/ 0 w 497"/>
                <a:gd name="T9" fmla="*/ 1 h 536"/>
                <a:gd name="T10" fmla="*/ 0 w 497"/>
                <a:gd name="T11" fmla="*/ 1 h 536"/>
                <a:gd name="T12" fmla="*/ 0 w 497"/>
                <a:gd name="T13" fmla="*/ 1 h 536"/>
                <a:gd name="T14" fmla="*/ 0 w 497"/>
                <a:gd name="T15" fmla="*/ 1 h 536"/>
                <a:gd name="T16" fmla="*/ 0 w 497"/>
                <a:gd name="T17" fmla="*/ 1 h 536"/>
                <a:gd name="T18" fmla="*/ 0 w 497"/>
                <a:gd name="T19" fmla="*/ 1 h 536"/>
                <a:gd name="T20" fmla="*/ 0 w 497"/>
                <a:gd name="T21" fmla="*/ 1 h 536"/>
                <a:gd name="T22" fmla="*/ 0 w 497"/>
                <a:gd name="T23" fmla="*/ 1 h 536"/>
                <a:gd name="T24" fmla="*/ 0 w 497"/>
                <a:gd name="T25" fmla="*/ 1 h 536"/>
                <a:gd name="T26" fmla="*/ 0 w 497"/>
                <a:gd name="T27" fmla="*/ 1 h 536"/>
                <a:gd name="T28" fmla="*/ 0 w 497"/>
                <a:gd name="T29" fmla="*/ 1 h 536"/>
                <a:gd name="T30" fmla="*/ 0 w 497"/>
                <a:gd name="T31" fmla="*/ 1 h 536"/>
                <a:gd name="T32" fmla="*/ 0 w 497"/>
                <a:gd name="T33" fmla="*/ 1 h 536"/>
                <a:gd name="T34" fmla="*/ 0 w 497"/>
                <a:gd name="T35" fmla="*/ 1 h 536"/>
                <a:gd name="T36" fmla="*/ 0 w 497"/>
                <a:gd name="T37" fmla="*/ 1 h 536"/>
                <a:gd name="T38" fmla="*/ 0 w 497"/>
                <a:gd name="T39" fmla="*/ 1 h 536"/>
                <a:gd name="T40" fmla="*/ 0 w 497"/>
                <a:gd name="T41" fmla="*/ 1 h 536"/>
                <a:gd name="T42" fmla="*/ 0 w 497"/>
                <a:gd name="T43" fmla="*/ 1 h 536"/>
                <a:gd name="T44" fmla="*/ 0 w 497"/>
                <a:gd name="T45" fmla="*/ 1 h 536"/>
                <a:gd name="T46" fmla="*/ 0 w 497"/>
                <a:gd name="T47" fmla="*/ 1 h 536"/>
                <a:gd name="T48" fmla="*/ 0 w 497"/>
                <a:gd name="T49" fmla="*/ 1 h 536"/>
                <a:gd name="T50" fmla="*/ 0 w 497"/>
                <a:gd name="T51" fmla="*/ 1 h 536"/>
                <a:gd name="T52" fmla="*/ 0 w 497"/>
                <a:gd name="T53" fmla="*/ 1 h 536"/>
                <a:gd name="T54" fmla="*/ 0 w 497"/>
                <a:gd name="T55" fmla="*/ 1 h 536"/>
                <a:gd name="T56" fmla="*/ 0 w 497"/>
                <a:gd name="T57" fmla="*/ 1 h 536"/>
                <a:gd name="T58" fmla="*/ 0 w 497"/>
                <a:gd name="T59" fmla="*/ 1 h 536"/>
                <a:gd name="T60" fmla="*/ 0 w 497"/>
                <a:gd name="T61" fmla="*/ 1 h 536"/>
                <a:gd name="T62" fmla="*/ 0 w 497"/>
                <a:gd name="T63" fmla="*/ 1 h 536"/>
                <a:gd name="T64" fmla="*/ 0 w 497"/>
                <a:gd name="T65" fmla="*/ 1 h 536"/>
                <a:gd name="T66" fmla="*/ 0 w 497"/>
                <a:gd name="T67" fmla="*/ 1 h 536"/>
                <a:gd name="T68" fmla="*/ 0 w 497"/>
                <a:gd name="T69" fmla="*/ 1 h 536"/>
                <a:gd name="T70" fmla="*/ 0 w 497"/>
                <a:gd name="T71" fmla="*/ 1 h 536"/>
                <a:gd name="T72" fmla="*/ 0 w 497"/>
                <a:gd name="T73" fmla="*/ 1 h 536"/>
                <a:gd name="T74" fmla="*/ 0 w 497"/>
                <a:gd name="T75" fmla="*/ 1 h 536"/>
                <a:gd name="T76" fmla="*/ 0 w 497"/>
                <a:gd name="T77" fmla="*/ 1 h 536"/>
                <a:gd name="T78" fmla="*/ 0 w 497"/>
                <a:gd name="T79" fmla="*/ 1 h 536"/>
                <a:gd name="T80" fmla="*/ 0 w 497"/>
                <a:gd name="T81" fmla="*/ 0 h 536"/>
                <a:gd name="T82" fmla="*/ 0 w 497"/>
                <a:gd name="T83" fmla="*/ 0 h 536"/>
                <a:gd name="T84" fmla="*/ 0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 flipH="1">
              <a:off x="529" y="2604"/>
              <a:ext cx="333" cy="428"/>
            </a:xfrm>
            <a:custGeom>
              <a:avLst/>
              <a:gdLst>
                <a:gd name="T0" fmla="*/ 1 w 665"/>
                <a:gd name="T1" fmla="*/ 1 h 856"/>
                <a:gd name="T2" fmla="*/ 1 w 665"/>
                <a:gd name="T3" fmla="*/ 1 h 856"/>
                <a:gd name="T4" fmla="*/ 1 w 665"/>
                <a:gd name="T5" fmla="*/ 1 h 856"/>
                <a:gd name="T6" fmla="*/ 1 w 665"/>
                <a:gd name="T7" fmla="*/ 1 h 856"/>
                <a:gd name="T8" fmla="*/ 1 w 665"/>
                <a:gd name="T9" fmla="*/ 1 h 856"/>
                <a:gd name="T10" fmla="*/ 1 w 665"/>
                <a:gd name="T11" fmla="*/ 1 h 856"/>
                <a:gd name="T12" fmla="*/ 1 w 665"/>
                <a:gd name="T13" fmla="*/ 1 h 856"/>
                <a:gd name="T14" fmla="*/ 1 w 665"/>
                <a:gd name="T15" fmla="*/ 1 h 856"/>
                <a:gd name="T16" fmla="*/ 1 w 665"/>
                <a:gd name="T17" fmla="*/ 1 h 856"/>
                <a:gd name="T18" fmla="*/ 1 w 665"/>
                <a:gd name="T19" fmla="*/ 1 h 856"/>
                <a:gd name="T20" fmla="*/ 1 w 665"/>
                <a:gd name="T21" fmla="*/ 1 h 856"/>
                <a:gd name="T22" fmla="*/ 1 w 665"/>
                <a:gd name="T23" fmla="*/ 1 h 856"/>
                <a:gd name="T24" fmla="*/ 1 w 665"/>
                <a:gd name="T25" fmla="*/ 1 h 856"/>
                <a:gd name="T26" fmla="*/ 0 w 665"/>
                <a:gd name="T27" fmla="*/ 1 h 856"/>
                <a:gd name="T28" fmla="*/ 1 w 665"/>
                <a:gd name="T29" fmla="*/ 1 h 856"/>
                <a:gd name="T30" fmla="*/ 1 w 665"/>
                <a:gd name="T31" fmla="*/ 1 h 856"/>
                <a:gd name="T32" fmla="*/ 1 w 665"/>
                <a:gd name="T33" fmla="*/ 1 h 856"/>
                <a:gd name="T34" fmla="*/ 1 w 665"/>
                <a:gd name="T35" fmla="*/ 1 h 856"/>
                <a:gd name="T36" fmla="*/ 1 w 665"/>
                <a:gd name="T37" fmla="*/ 1 h 856"/>
                <a:gd name="T38" fmla="*/ 1 w 665"/>
                <a:gd name="T39" fmla="*/ 1 h 856"/>
                <a:gd name="T40" fmla="*/ 1 w 665"/>
                <a:gd name="T41" fmla="*/ 1 h 856"/>
                <a:gd name="T42" fmla="*/ 1 w 665"/>
                <a:gd name="T43" fmla="*/ 1 h 856"/>
                <a:gd name="T44" fmla="*/ 1 w 665"/>
                <a:gd name="T45" fmla="*/ 1 h 856"/>
                <a:gd name="T46" fmla="*/ 1 w 665"/>
                <a:gd name="T47" fmla="*/ 1 h 856"/>
                <a:gd name="T48" fmla="*/ 1 w 665"/>
                <a:gd name="T49" fmla="*/ 1 h 856"/>
                <a:gd name="T50" fmla="*/ 1 w 665"/>
                <a:gd name="T51" fmla="*/ 1 h 856"/>
                <a:gd name="T52" fmla="*/ 1 w 665"/>
                <a:gd name="T53" fmla="*/ 1 h 856"/>
                <a:gd name="T54" fmla="*/ 1 w 665"/>
                <a:gd name="T55" fmla="*/ 1 h 856"/>
                <a:gd name="T56" fmla="*/ 1 w 665"/>
                <a:gd name="T57" fmla="*/ 1 h 856"/>
                <a:gd name="T58" fmla="*/ 1 w 665"/>
                <a:gd name="T59" fmla="*/ 1 h 856"/>
                <a:gd name="T60" fmla="*/ 1 w 665"/>
                <a:gd name="T61" fmla="*/ 1 h 856"/>
                <a:gd name="T62" fmla="*/ 1 w 665"/>
                <a:gd name="T63" fmla="*/ 1 h 856"/>
                <a:gd name="T64" fmla="*/ 1 w 665"/>
                <a:gd name="T65" fmla="*/ 1 h 856"/>
                <a:gd name="T66" fmla="*/ 1 w 665"/>
                <a:gd name="T67" fmla="*/ 1 h 856"/>
                <a:gd name="T68" fmla="*/ 1 w 665"/>
                <a:gd name="T69" fmla="*/ 0 h 856"/>
                <a:gd name="T70" fmla="*/ 1 w 665"/>
                <a:gd name="T71" fmla="*/ 0 h 856"/>
                <a:gd name="T72" fmla="*/ 1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 flipH="1">
              <a:off x="1056" y="2745"/>
              <a:ext cx="46" cy="77"/>
            </a:xfrm>
            <a:custGeom>
              <a:avLst/>
              <a:gdLst>
                <a:gd name="T0" fmla="*/ 0 w 94"/>
                <a:gd name="T1" fmla="*/ 0 h 153"/>
                <a:gd name="T2" fmla="*/ 0 w 94"/>
                <a:gd name="T3" fmla="*/ 1 h 153"/>
                <a:gd name="T4" fmla="*/ 0 w 94"/>
                <a:gd name="T5" fmla="*/ 1 h 153"/>
                <a:gd name="T6" fmla="*/ 0 w 94"/>
                <a:gd name="T7" fmla="*/ 1 h 153"/>
                <a:gd name="T8" fmla="*/ 0 w 94"/>
                <a:gd name="T9" fmla="*/ 1 h 153"/>
                <a:gd name="T10" fmla="*/ 0 w 94"/>
                <a:gd name="T11" fmla="*/ 1 h 153"/>
                <a:gd name="T12" fmla="*/ 0 w 94"/>
                <a:gd name="T13" fmla="*/ 1 h 153"/>
                <a:gd name="T14" fmla="*/ 0 w 94"/>
                <a:gd name="T15" fmla="*/ 1 h 153"/>
                <a:gd name="T16" fmla="*/ 0 w 94"/>
                <a:gd name="T17" fmla="*/ 1 h 153"/>
                <a:gd name="T18" fmla="*/ 0 w 94"/>
                <a:gd name="T19" fmla="*/ 1 h 153"/>
                <a:gd name="T20" fmla="*/ 0 w 94"/>
                <a:gd name="T21" fmla="*/ 1 h 153"/>
                <a:gd name="T22" fmla="*/ 0 w 94"/>
                <a:gd name="T23" fmla="*/ 1 h 153"/>
                <a:gd name="T24" fmla="*/ 0 w 94"/>
                <a:gd name="T25" fmla="*/ 1 h 153"/>
                <a:gd name="T26" fmla="*/ 0 w 94"/>
                <a:gd name="T27" fmla="*/ 1 h 153"/>
                <a:gd name="T28" fmla="*/ 0 w 94"/>
                <a:gd name="T29" fmla="*/ 1 h 153"/>
                <a:gd name="T30" fmla="*/ 0 w 94"/>
                <a:gd name="T31" fmla="*/ 1 h 153"/>
                <a:gd name="T32" fmla="*/ 0 w 94"/>
                <a:gd name="T33" fmla="*/ 1 h 153"/>
                <a:gd name="T34" fmla="*/ 0 w 94"/>
                <a:gd name="T35" fmla="*/ 1 h 153"/>
                <a:gd name="T36" fmla="*/ 0 w 94"/>
                <a:gd name="T37" fmla="*/ 1 h 153"/>
                <a:gd name="T38" fmla="*/ 0 w 94"/>
                <a:gd name="T39" fmla="*/ 1 h 153"/>
                <a:gd name="T40" fmla="*/ 0 w 94"/>
                <a:gd name="T41" fmla="*/ 1 h 153"/>
                <a:gd name="T42" fmla="*/ 0 w 94"/>
                <a:gd name="T43" fmla="*/ 1 h 153"/>
                <a:gd name="T44" fmla="*/ 0 w 94"/>
                <a:gd name="T45" fmla="*/ 1 h 153"/>
                <a:gd name="T46" fmla="*/ 0 w 94"/>
                <a:gd name="T47" fmla="*/ 1 h 153"/>
                <a:gd name="T48" fmla="*/ 0 w 94"/>
                <a:gd name="T49" fmla="*/ 1 h 153"/>
                <a:gd name="T50" fmla="*/ 0 w 94"/>
                <a:gd name="T51" fmla="*/ 1 h 153"/>
                <a:gd name="T52" fmla="*/ 0 w 94"/>
                <a:gd name="T53" fmla="*/ 1 h 153"/>
                <a:gd name="T54" fmla="*/ 0 w 94"/>
                <a:gd name="T55" fmla="*/ 1 h 153"/>
                <a:gd name="T56" fmla="*/ 0 w 94"/>
                <a:gd name="T57" fmla="*/ 1 h 153"/>
                <a:gd name="T58" fmla="*/ 0 w 94"/>
                <a:gd name="T59" fmla="*/ 1 h 153"/>
                <a:gd name="T60" fmla="*/ 0 w 94"/>
                <a:gd name="T61" fmla="*/ 1 h 153"/>
                <a:gd name="T62" fmla="*/ 0 w 94"/>
                <a:gd name="T63" fmla="*/ 1 h 153"/>
                <a:gd name="T64" fmla="*/ 0 w 94"/>
                <a:gd name="T65" fmla="*/ 0 h 153"/>
                <a:gd name="T66" fmla="*/ 0 w 94"/>
                <a:gd name="T67" fmla="*/ 0 h 153"/>
                <a:gd name="T68" fmla="*/ 0 w 94"/>
                <a:gd name="T69" fmla="*/ 0 h 153"/>
                <a:gd name="T70" fmla="*/ 0 w 94"/>
                <a:gd name="T71" fmla="*/ 0 h 153"/>
                <a:gd name="T72" fmla="*/ 0 w 94"/>
                <a:gd name="T73" fmla="*/ 0 h 153"/>
                <a:gd name="T74" fmla="*/ 0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 flipH="1">
              <a:off x="1035" y="2761"/>
              <a:ext cx="60" cy="105"/>
            </a:xfrm>
            <a:custGeom>
              <a:avLst/>
              <a:gdLst>
                <a:gd name="T0" fmla="*/ 0 w 121"/>
                <a:gd name="T1" fmla="*/ 0 h 210"/>
                <a:gd name="T2" fmla="*/ 0 w 121"/>
                <a:gd name="T3" fmla="*/ 1 h 210"/>
                <a:gd name="T4" fmla="*/ 0 w 121"/>
                <a:gd name="T5" fmla="*/ 1 h 210"/>
                <a:gd name="T6" fmla="*/ 0 w 121"/>
                <a:gd name="T7" fmla="*/ 1 h 210"/>
                <a:gd name="T8" fmla="*/ 0 w 121"/>
                <a:gd name="T9" fmla="*/ 1 h 210"/>
                <a:gd name="T10" fmla="*/ 0 w 121"/>
                <a:gd name="T11" fmla="*/ 1 h 210"/>
                <a:gd name="T12" fmla="*/ 0 w 121"/>
                <a:gd name="T13" fmla="*/ 1 h 210"/>
                <a:gd name="T14" fmla="*/ 0 w 121"/>
                <a:gd name="T15" fmla="*/ 1 h 210"/>
                <a:gd name="T16" fmla="*/ 0 w 121"/>
                <a:gd name="T17" fmla="*/ 1 h 210"/>
                <a:gd name="T18" fmla="*/ 0 w 121"/>
                <a:gd name="T19" fmla="*/ 1 h 210"/>
                <a:gd name="T20" fmla="*/ 0 w 121"/>
                <a:gd name="T21" fmla="*/ 1 h 210"/>
                <a:gd name="T22" fmla="*/ 0 w 121"/>
                <a:gd name="T23" fmla="*/ 1 h 210"/>
                <a:gd name="T24" fmla="*/ 0 w 121"/>
                <a:gd name="T25" fmla="*/ 1 h 210"/>
                <a:gd name="T26" fmla="*/ 0 w 121"/>
                <a:gd name="T27" fmla="*/ 1 h 210"/>
                <a:gd name="T28" fmla="*/ 0 w 121"/>
                <a:gd name="T29" fmla="*/ 1 h 210"/>
                <a:gd name="T30" fmla="*/ 0 w 121"/>
                <a:gd name="T31" fmla="*/ 1 h 210"/>
                <a:gd name="T32" fmla="*/ 0 w 121"/>
                <a:gd name="T33" fmla="*/ 1 h 210"/>
                <a:gd name="T34" fmla="*/ 0 w 121"/>
                <a:gd name="T35" fmla="*/ 1 h 210"/>
                <a:gd name="T36" fmla="*/ 0 w 121"/>
                <a:gd name="T37" fmla="*/ 1 h 210"/>
                <a:gd name="T38" fmla="*/ 0 w 121"/>
                <a:gd name="T39" fmla="*/ 1 h 210"/>
                <a:gd name="T40" fmla="*/ 0 w 121"/>
                <a:gd name="T41" fmla="*/ 1 h 210"/>
                <a:gd name="T42" fmla="*/ 0 w 121"/>
                <a:gd name="T43" fmla="*/ 1 h 210"/>
                <a:gd name="T44" fmla="*/ 0 w 121"/>
                <a:gd name="T45" fmla="*/ 1 h 210"/>
                <a:gd name="T46" fmla="*/ 0 w 121"/>
                <a:gd name="T47" fmla="*/ 1 h 210"/>
                <a:gd name="T48" fmla="*/ 0 w 121"/>
                <a:gd name="T49" fmla="*/ 1 h 210"/>
                <a:gd name="T50" fmla="*/ 0 w 121"/>
                <a:gd name="T51" fmla="*/ 1 h 210"/>
                <a:gd name="T52" fmla="*/ 0 w 121"/>
                <a:gd name="T53" fmla="*/ 1 h 210"/>
                <a:gd name="T54" fmla="*/ 0 w 121"/>
                <a:gd name="T55" fmla="*/ 1 h 210"/>
                <a:gd name="T56" fmla="*/ 0 w 121"/>
                <a:gd name="T57" fmla="*/ 1 h 210"/>
                <a:gd name="T58" fmla="*/ 0 w 121"/>
                <a:gd name="T59" fmla="*/ 1 h 210"/>
                <a:gd name="T60" fmla="*/ 0 w 121"/>
                <a:gd name="T61" fmla="*/ 1 h 210"/>
                <a:gd name="T62" fmla="*/ 0 w 121"/>
                <a:gd name="T63" fmla="*/ 1 h 210"/>
                <a:gd name="T64" fmla="*/ 0 w 121"/>
                <a:gd name="T65" fmla="*/ 0 h 210"/>
                <a:gd name="T66" fmla="*/ 0 w 121"/>
                <a:gd name="T67" fmla="*/ 0 h 210"/>
                <a:gd name="T68" fmla="*/ 0 w 121"/>
                <a:gd name="T69" fmla="*/ 0 h 210"/>
                <a:gd name="T70" fmla="*/ 0 w 121"/>
                <a:gd name="T71" fmla="*/ 0 h 210"/>
                <a:gd name="T72" fmla="*/ 0 w 121"/>
                <a:gd name="T73" fmla="*/ 0 h 210"/>
                <a:gd name="T74" fmla="*/ 0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 flipH="1">
              <a:off x="1056" y="2571"/>
              <a:ext cx="174" cy="197"/>
            </a:xfrm>
            <a:custGeom>
              <a:avLst/>
              <a:gdLst>
                <a:gd name="T0" fmla="*/ 1 w 348"/>
                <a:gd name="T1" fmla="*/ 0 h 395"/>
                <a:gd name="T2" fmla="*/ 1 w 348"/>
                <a:gd name="T3" fmla="*/ 0 h 395"/>
                <a:gd name="T4" fmla="*/ 1 w 348"/>
                <a:gd name="T5" fmla="*/ 0 h 395"/>
                <a:gd name="T6" fmla="*/ 1 w 348"/>
                <a:gd name="T7" fmla="*/ 0 h 395"/>
                <a:gd name="T8" fmla="*/ 1 w 348"/>
                <a:gd name="T9" fmla="*/ 0 h 395"/>
                <a:gd name="T10" fmla="*/ 1 w 348"/>
                <a:gd name="T11" fmla="*/ 0 h 395"/>
                <a:gd name="T12" fmla="*/ 1 w 348"/>
                <a:gd name="T13" fmla="*/ 0 h 395"/>
                <a:gd name="T14" fmla="*/ 1 w 348"/>
                <a:gd name="T15" fmla="*/ 0 h 395"/>
                <a:gd name="T16" fmla="*/ 1 w 348"/>
                <a:gd name="T17" fmla="*/ 0 h 395"/>
                <a:gd name="T18" fmla="*/ 1 w 348"/>
                <a:gd name="T19" fmla="*/ 0 h 395"/>
                <a:gd name="T20" fmla="*/ 1 w 348"/>
                <a:gd name="T21" fmla="*/ 0 h 395"/>
                <a:gd name="T22" fmla="*/ 1 w 348"/>
                <a:gd name="T23" fmla="*/ 0 h 395"/>
                <a:gd name="T24" fmla="*/ 1 w 348"/>
                <a:gd name="T25" fmla="*/ 0 h 395"/>
                <a:gd name="T26" fmla="*/ 1 w 348"/>
                <a:gd name="T27" fmla="*/ 0 h 395"/>
                <a:gd name="T28" fmla="*/ 1 w 348"/>
                <a:gd name="T29" fmla="*/ 0 h 395"/>
                <a:gd name="T30" fmla="*/ 1 w 348"/>
                <a:gd name="T31" fmla="*/ 0 h 395"/>
                <a:gd name="T32" fmla="*/ 1 w 348"/>
                <a:gd name="T33" fmla="*/ 0 h 395"/>
                <a:gd name="T34" fmla="*/ 1 w 348"/>
                <a:gd name="T35" fmla="*/ 0 h 395"/>
                <a:gd name="T36" fmla="*/ 1 w 348"/>
                <a:gd name="T37" fmla="*/ 0 h 395"/>
                <a:gd name="T38" fmla="*/ 1 w 348"/>
                <a:gd name="T39" fmla="*/ 0 h 395"/>
                <a:gd name="T40" fmla="*/ 1 w 348"/>
                <a:gd name="T41" fmla="*/ 0 h 395"/>
                <a:gd name="T42" fmla="*/ 0 w 348"/>
                <a:gd name="T43" fmla="*/ 0 h 395"/>
                <a:gd name="T44" fmla="*/ 1 w 348"/>
                <a:gd name="T45" fmla="*/ 0 h 395"/>
                <a:gd name="T46" fmla="*/ 1 w 348"/>
                <a:gd name="T47" fmla="*/ 0 h 395"/>
                <a:gd name="T48" fmla="*/ 1 w 348"/>
                <a:gd name="T49" fmla="*/ 0 h 395"/>
                <a:gd name="T50" fmla="*/ 1 w 348"/>
                <a:gd name="T51" fmla="*/ 0 h 395"/>
                <a:gd name="T52" fmla="*/ 1 w 348"/>
                <a:gd name="T53" fmla="*/ 0 h 395"/>
                <a:gd name="T54" fmla="*/ 1 w 348"/>
                <a:gd name="T55" fmla="*/ 0 h 395"/>
                <a:gd name="T56" fmla="*/ 1 w 348"/>
                <a:gd name="T57" fmla="*/ 0 h 395"/>
                <a:gd name="T58" fmla="*/ 1 w 348"/>
                <a:gd name="T59" fmla="*/ 0 h 395"/>
                <a:gd name="T60" fmla="*/ 1 w 348"/>
                <a:gd name="T61" fmla="*/ 0 h 395"/>
                <a:gd name="T62" fmla="*/ 1 w 348"/>
                <a:gd name="T63" fmla="*/ 0 h 395"/>
                <a:gd name="T64" fmla="*/ 1 w 348"/>
                <a:gd name="T65" fmla="*/ 0 h 395"/>
                <a:gd name="T66" fmla="*/ 1 w 348"/>
                <a:gd name="T67" fmla="*/ 0 h 395"/>
                <a:gd name="T68" fmla="*/ 1 w 348"/>
                <a:gd name="T69" fmla="*/ 0 h 395"/>
                <a:gd name="T70" fmla="*/ 1 w 348"/>
                <a:gd name="T71" fmla="*/ 0 h 395"/>
                <a:gd name="T72" fmla="*/ 1 w 348"/>
                <a:gd name="T73" fmla="*/ 0 h 395"/>
                <a:gd name="T74" fmla="*/ 1 w 348"/>
                <a:gd name="T75" fmla="*/ 0 h 395"/>
                <a:gd name="T76" fmla="*/ 1 w 348"/>
                <a:gd name="T77" fmla="*/ 0 h 395"/>
                <a:gd name="T78" fmla="*/ 1 w 348"/>
                <a:gd name="T79" fmla="*/ 0 h 395"/>
                <a:gd name="T80" fmla="*/ 1 w 348"/>
                <a:gd name="T81" fmla="*/ 0 h 395"/>
                <a:gd name="T82" fmla="*/ 1 w 348"/>
                <a:gd name="T83" fmla="*/ 0 h 395"/>
                <a:gd name="T84" fmla="*/ 1 w 348"/>
                <a:gd name="T85" fmla="*/ 0 h 395"/>
                <a:gd name="T86" fmla="*/ 1 w 348"/>
                <a:gd name="T87" fmla="*/ 0 h 395"/>
                <a:gd name="T88" fmla="*/ 1 w 348"/>
                <a:gd name="T89" fmla="*/ 0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/>
          </p:nvSpPr>
          <p:spPr bwMode="auto">
            <a:xfrm flipH="1">
              <a:off x="1085" y="2696"/>
              <a:ext cx="91" cy="118"/>
            </a:xfrm>
            <a:custGeom>
              <a:avLst/>
              <a:gdLst>
                <a:gd name="T0" fmla="*/ 0 w 183"/>
                <a:gd name="T1" fmla="*/ 0 h 237"/>
                <a:gd name="T2" fmla="*/ 0 w 183"/>
                <a:gd name="T3" fmla="*/ 0 h 237"/>
                <a:gd name="T4" fmla="*/ 0 w 183"/>
                <a:gd name="T5" fmla="*/ 0 h 237"/>
                <a:gd name="T6" fmla="*/ 0 w 183"/>
                <a:gd name="T7" fmla="*/ 0 h 237"/>
                <a:gd name="T8" fmla="*/ 0 w 183"/>
                <a:gd name="T9" fmla="*/ 0 h 237"/>
                <a:gd name="T10" fmla="*/ 0 w 183"/>
                <a:gd name="T11" fmla="*/ 0 h 237"/>
                <a:gd name="T12" fmla="*/ 0 w 183"/>
                <a:gd name="T13" fmla="*/ 0 h 237"/>
                <a:gd name="T14" fmla="*/ 0 w 183"/>
                <a:gd name="T15" fmla="*/ 0 h 237"/>
                <a:gd name="T16" fmla="*/ 0 w 183"/>
                <a:gd name="T17" fmla="*/ 0 h 237"/>
                <a:gd name="T18" fmla="*/ 0 w 183"/>
                <a:gd name="T19" fmla="*/ 0 h 237"/>
                <a:gd name="T20" fmla="*/ 0 w 183"/>
                <a:gd name="T21" fmla="*/ 0 h 237"/>
                <a:gd name="T22" fmla="*/ 0 w 183"/>
                <a:gd name="T23" fmla="*/ 0 h 237"/>
                <a:gd name="T24" fmla="*/ 0 w 183"/>
                <a:gd name="T25" fmla="*/ 0 h 237"/>
                <a:gd name="T26" fmla="*/ 0 w 183"/>
                <a:gd name="T27" fmla="*/ 0 h 237"/>
                <a:gd name="T28" fmla="*/ 0 w 183"/>
                <a:gd name="T29" fmla="*/ 0 h 237"/>
                <a:gd name="T30" fmla="*/ 0 w 183"/>
                <a:gd name="T31" fmla="*/ 0 h 237"/>
                <a:gd name="T32" fmla="*/ 0 w 183"/>
                <a:gd name="T33" fmla="*/ 0 h 237"/>
                <a:gd name="T34" fmla="*/ 0 w 183"/>
                <a:gd name="T35" fmla="*/ 0 h 237"/>
                <a:gd name="T36" fmla="*/ 0 w 183"/>
                <a:gd name="T37" fmla="*/ 0 h 237"/>
                <a:gd name="T38" fmla="*/ 0 w 183"/>
                <a:gd name="T39" fmla="*/ 0 h 237"/>
                <a:gd name="T40" fmla="*/ 0 w 183"/>
                <a:gd name="T41" fmla="*/ 0 h 237"/>
                <a:gd name="T42" fmla="*/ 0 w 183"/>
                <a:gd name="T43" fmla="*/ 0 h 237"/>
                <a:gd name="T44" fmla="*/ 0 w 183"/>
                <a:gd name="T45" fmla="*/ 0 h 237"/>
                <a:gd name="T46" fmla="*/ 0 w 183"/>
                <a:gd name="T47" fmla="*/ 0 h 237"/>
                <a:gd name="T48" fmla="*/ 0 w 183"/>
                <a:gd name="T49" fmla="*/ 0 h 237"/>
                <a:gd name="T50" fmla="*/ 0 w 183"/>
                <a:gd name="T51" fmla="*/ 0 h 237"/>
                <a:gd name="T52" fmla="*/ 0 w 183"/>
                <a:gd name="T53" fmla="*/ 0 h 237"/>
                <a:gd name="T54" fmla="*/ 0 w 183"/>
                <a:gd name="T55" fmla="*/ 0 h 237"/>
                <a:gd name="T56" fmla="*/ 0 w 183"/>
                <a:gd name="T57" fmla="*/ 0 h 237"/>
                <a:gd name="T58" fmla="*/ 0 w 183"/>
                <a:gd name="T59" fmla="*/ 0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 flipH="1">
              <a:off x="1146" y="2676"/>
              <a:ext cx="68" cy="36"/>
            </a:xfrm>
            <a:custGeom>
              <a:avLst/>
              <a:gdLst>
                <a:gd name="T0" fmla="*/ 1 w 136"/>
                <a:gd name="T1" fmla="*/ 1 h 72"/>
                <a:gd name="T2" fmla="*/ 0 w 136"/>
                <a:gd name="T3" fmla="*/ 1 h 72"/>
                <a:gd name="T4" fmla="*/ 1 w 136"/>
                <a:gd name="T5" fmla="*/ 1 h 72"/>
                <a:gd name="T6" fmla="*/ 1 w 136"/>
                <a:gd name="T7" fmla="*/ 1 h 72"/>
                <a:gd name="T8" fmla="*/ 1 w 136"/>
                <a:gd name="T9" fmla="*/ 1 h 72"/>
                <a:gd name="T10" fmla="*/ 1 w 136"/>
                <a:gd name="T11" fmla="*/ 1 h 72"/>
                <a:gd name="T12" fmla="*/ 1 w 136"/>
                <a:gd name="T13" fmla="*/ 1 h 72"/>
                <a:gd name="T14" fmla="*/ 1 w 136"/>
                <a:gd name="T15" fmla="*/ 1 h 72"/>
                <a:gd name="T16" fmla="*/ 1 w 136"/>
                <a:gd name="T17" fmla="*/ 1 h 72"/>
                <a:gd name="T18" fmla="*/ 1 w 136"/>
                <a:gd name="T19" fmla="*/ 1 h 72"/>
                <a:gd name="T20" fmla="*/ 1 w 136"/>
                <a:gd name="T21" fmla="*/ 1 h 72"/>
                <a:gd name="T22" fmla="*/ 1 w 136"/>
                <a:gd name="T23" fmla="*/ 1 h 72"/>
                <a:gd name="T24" fmla="*/ 1 w 136"/>
                <a:gd name="T25" fmla="*/ 1 h 72"/>
                <a:gd name="T26" fmla="*/ 1 w 136"/>
                <a:gd name="T27" fmla="*/ 1 h 72"/>
                <a:gd name="T28" fmla="*/ 1 w 136"/>
                <a:gd name="T29" fmla="*/ 1 h 72"/>
                <a:gd name="T30" fmla="*/ 1 w 136"/>
                <a:gd name="T31" fmla="*/ 1 h 72"/>
                <a:gd name="T32" fmla="*/ 1 w 136"/>
                <a:gd name="T33" fmla="*/ 1 h 72"/>
                <a:gd name="T34" fmla="*/ 1 w 136"/>
                <a:gd name="T35" fmla="*/ 1 h 72"/>
                <a:gd name="T36" fmla="*/ 1 w 136"/>
                <a:gd name="T37" fmla="*/ 1 h 72"/>
                <a:gd name="T38" fmla="*/ 1 w 136"/>
                <a:gd name="T39" fmla="*/ 1 h 72"/>
                <a:gd name="T40" fmla="*/ 1 w 136"/>
                <a:gd name="T41" fmla="*/ 0 h 72"/>
                <a:gd name="T42" fmla="*/ 1 w 136"/>
                <a:gd name="T43" fmla="*/ 1 h 72"/>
                <a:gd name="T44" fmla="*/ 1 w 136"/>
                <a:gd name="T45" fmla="*/ 1 h 72"/>
                <a:gd name="T46" fmla="*/ 1 w 136"/>
                <a:gd name="T47" fmla="*/ 1 h 72"/>
                <a:gd name="T48" fmla="*/ 1 w 136"/>
                <a:gd name="T49" fmla="*/ 1 h 72"/>
                <a:gd name="T50" fmla="*/ 1 w 136"/>
                <a:gd name="T51" fmla="*/ 1 h 72"/>
                <a:gd name="T52" fmla="*/ 1 w 136"/>
                <a:gd name="T53" fmla="*/ 1 h 72"/>
                <a:gd name="T54" fmla="*/ 0 w 136"/>
                <a:gd name="T55" fmla="*/ 1 h 72"/>
                <a:gd name="T56" fmla="*/ 0 w 136"/>
                <a:gd name="T57" fmla="*/ 1 h 72"/>
                <a:gd name="T58" fmla="*/ 0 w 136"/>
                <a:gd name="T59" fmla="*/ 1 h 72"/>
                <a:gd name="T60" fmla="*/ 1 w 136"/>
                <a:gd name="T61" fmla="*/ 1 h 72"/>
                <a:gd name="T62" fmla="*/ 1 w 136"/>
                <a:gd name="T63" fmla="*/ 1 h 72"/>
                <a:gd name="T64" fmla="*/ 1 w 136"/>
                <a:gd name="T65" fmla="*/ 1 h 72"/>
                <a:gd name="T66" fmla="*/ 1 w 136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/>
            <p:nvPr/>
          </p:nvSpPr>
          <p:spPr bwMode="auto">
            <a:xfrm flipH="1">
              <a:off x="1164" y="2703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1 w 63"/>
                <a:gd name="T3" fmla="*/ 1 h 41"/>
                <a:gd name="T4" fmla="*/ 1 w 63"/>
                <a:gd name="T5" fmla="*/ 1 h 41"/>
                <a:gd name="T6" fmla="*/ 1 w 63"/>
                <a:gd name="T7" fmla="*/ 1 h 41"/>
                <a:gd name="T8" fmla="*/ 1 w 63"/>
                <a:gd name="T9" fmla="*/ 1 h 41"/>
                <a:gd name="T10" fmla="*/ 1 w 63"/>
                <a:gd name="T11" fmla="*/ 1 h 41"/>
                <a:gd name="T12" fmla="*/ 1 w 63"/>
                <a:gd name="T13" fmla="*/ 1 h 41"/>
                <a:gd name="T14" fmla="*/ 1 w 63"/>
                <a:gd name="T15" fmla="*/ 1 h 41"/>
                <a:gd name="T16" fmla="*/ 1 w 63"/>
                <a:gd name="T17" fmla="*/ 1 h 41"/>
                <a:gd name="T18" fmla="*/ 1 w 63"/>
                <a:gd name="T19" fmla="*/ 1 h 41"/>
                <a:gd name="T20" fmla="*/ 1 w 63"/>
                <a:gd name="T21" fmla="*/ 1 h 41"/>
                <a:gd name="T22" fmla="*/ 1 w 63"/>
                <a:gd name="T23" fmla="*/ 1 h 41"/>
                <a:gd name="T24" fmla="*/ 1 w 63"/>
                <a:gd name="T25" fmla="*/ 1 h 41"/>
                <a:gd name="T26" fmla="*/ 1 w 63"/>
                <a:gd name="T27" fmla="*/ 1 h 41"/>
                <a:gd name="T28" fmla="*/ 1 w 63"/>
                <a:gd name="T29" fmla="*/ 1 h 41"/>
                <a:gd name="T30" fmla="*/ 1 w 63"/>
                <a:gd name="T31" fmla="*/ 1 h 41"/>
                <a:gd name="T32" fmla="*/ 1 w 63"/>
                <a:gd name="T33" fmla="*/ 1 h 41"/>
                <a:gd name="T34" fmla="*/ 1 w 63"/>
                <a:gd name="T35" fmla="*/ 1 h 41"/>
                <a:gd name="T36" fmla="*/ 1 w 63"/>
                <a:gd name="T37" fmla="*/ 1 h 41"/>
                <a:gd name="T38" fmla="*/ 1 w 63"/>
                <a:gd name="T39" fmla="*/ 1 h 41"/>
                <a:gd name="T40" fmla="*/ 1 w 63"/>
                <a:gd name="T41" fmla="*/ 1 h 41"/>
                <a:gd name="T42" fmla="*/ 1 w 63"/>
                <a:gd name="T43" fmla="*/ 1 h 41"/>
                <a:gd name="T44" fmla="*/ 1 w 63"/>
                <a:gd name="T45" fmla="*/ 1 h 41"/>
                <a:gd name="T46" fmla="*/ 1 w 63"/>
                <a:gd name="T47" fmla="*/ 1 h 41"/>
                <a:gd name="T48" fmla="*/ 1 w 63"/>
                <a:gd name="T49" fmla="*/ 1 h 41"/>
                <a:gd name="T50" fmla="*/ 1 w 63"/>
                <a:gd name="T51" fmla="*/ 1 h 41"/>
                <a:gd name="T52" fmla="*/ 1 w 63"/>
                <a:gd name="T53" fmla="*/ 1 h 41"/>
                <a:gd name="T54" fmla="*/ 1 w 63"/>
                <a:gd name="T55" fmla="*/ 1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/>
            <p:nvPr/>
          </p:nvSpPr>
          <p:spPr bwMode="auto">
            <a:xfrm flipH="1">
              <a:off x="1158" y="2714"/>
              <a:ext cx="54" cy="39"/>
            </a:xfrm>
            <a:custGeom>
              <a:avLst/>
              <a:gdLst>
                <a:gd name="T0" fmla="*/ 0 w 107"/>
                <a:gd name="T1" fmla="*/ 1 h 78"/>
                <a:gd name="T2" fmla="*/ 1 w 107"/>
                <a:gd name="T3" fmla="*/ 1 h 78"/>
                <a:gd name="T4" fmla="*/ 1 w 107"/>
                <a:gd name="T5" fmla="*/ 1 h 78"/>
                <a:gd name="T6" fmla="*/ 1 w 107"/>
                <a:gd name="T7" fmla="*/ 1 h 78"/>
                <a:gd name="T8" fmla="*/ 1 w 107"/>
                <a:gd name="T9" fmla="*/ 1 h 78"/>
                <a:gd name="T10" fmla="*/ 1 w 107"/>
                <a:gd name="T11" fmla="*/ 1 h 78"/>
                <a:gd name="T12" fmla="*/ 1 w 107"/>
                <a:gd name="T13" fmla="*/ 1 h 78"/>
                <a:gd name="T14" fmla="*/ 1 w 107"/>
                <a:gd name="T15" fmla="*/ 1 h 78"/>
                <a:gd name="T16" fmla="*/ 1 w 107"/>
                <a:gd name="T17" fmla="*/ 1 h 78"/>
                <a:gd name="T18" fmla="*/ 1 w 107"/>
                <a:gd name="T19" fmla="*/ 1 h 78"/>
                <a:gd name="T20" fmla="*/ 1 w 107"/>
                <a:gd name="T21" fmla="*/ 1 h 78"/>
                <a:gd name="T22" fmla="*/ 1 w 107"/>
                <a:gd name="T23" fmla="*/ 1 h 78"/>
                <a:gd name="T24" fmla="*/ 1 w 107"/>
                <a:gd name="T25" fmla="*/ 1 h 78"/>
                <a:gd name="T26" fmla="*/ 1 w 107"/>
                <a:gd name="T27" fmla="*/ 1 h 78"/>
                <a:gd name="T28" fmla="*/ 1 w 107"/>
                <a:gd name="T29" fmla="*/ 1 h 78"/>
                <a:gd name="T30" fmla="*/ 1 w 107"/>
                <a:gd name="T31" fmla="*/ 1 h 78"/>
                <a:gd name="T32" fmla="*/ 1 w 107"/>
                <a:gd name="T33" fmla="*/ 1 h 78"/>
                <a:gd name="T34" fmla="*/ 1 w 107"/>
                <a:gd name="T35" fmla="*/ 1 h 78"/>
                <a:gd name="T36" fmla="*/ 1 w 107"/>
                <a:gd name="T37" fmla="*/ 1 h 78"/>
                <a:gd name="T38" fmla="*/ 1 w 107"/>
                <a:gd name="T39" fmla="*/ 1 h 78"/>
                <a:gd name="T40" fmla="*/ 1 w 107"/>
                <a:gd name="T41" fmla="*/ 1 h 78"/>
                <a:gd name="T42" fmla="*/ 1 w 107"/>
                <a:gd name="T43" fmla="*/ 1 h 78"/>
                <a:gd name="T44" fmla="*/ 1 w 107"/>
                <a:gd name="T45" fmla="*/ 1 h 78"/>
                <a:gd name="T46" fmla="*/ 1 w 107"/>
                <a:gd name="T47" fmla="*/ 1 h 78"/>
                <a:gd name="T48" fmla="*/ 1 w 107"/>
                <a:gd name="T49" fmla="*/ 1 h 78"/>
                <a:gd name="T50" fmla="*/ 1 w 107"/>
                <a:gd name="T51" fmla="*/ 1 h 78"/>
                <a:gd name="T52" fmla="*/ 1 w 107"/>
                <a:gd name="T53" fmla="*/ 1 h 78"/>
                <a:gd name="T54" fmla="*/ 1 w 107"/>
                <a:gd name="T55" fmla="*/ 1 h 78"/>
                <a:gd name="T56" fmla="*/ 1 w 107"/>
                <a:gd name="T57" fmla="*/ 1 h 78"/>
                <a:gd name="T58" fmla="*/ 1 w 107"/>
                <a:gd name="T59" fmla="*/ 1 h 78"/>
                <a:gd name="T60" fmla="*/ 1 w 107"/>
                <a:gd name="T61" fmla="*/ 1 h 78"/>
                <a:gd name="T62" fmla="*/ 1 w 107"/>
                <a:gd name="T63" fmla="*/ 1 h 78"/>
                <a:gd name="T64" fmla="*/ 1 w 107"/>
                <a:gd name="T65" fmla="*/ 1 h 78"/>
                <a:gd name="T66" fmla="*/ 1 w 107"/>
                <a:gd name="T67" fmla="*/ 1 h 78"/>
                <a:gd name="T68" fmla="*/ 1 w 107"/>
                <a:gd name="T69" fmla="*/ 1 h 78"/>
                <a:gd name="T70" fmla="*/ 1 w 107"/>
                <a:gd name="T71" fmla="*/ 1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1 h 78"/>
                <a:gd name="T80" fmla="*/ 0 w 107"/>
                <a:gd name="T81" fmla="*/ 1 h 78"/>
                <a:gd name="T82" fmla="*/ 0 w 107"/>
                <a:gd name="T83" fmla="*/ 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/>
            <p:nvPr/>
          </p:nvSpPr>
          <p:spPr bwMode="auto">
            <a:xfrm flipH="1">
              <a:off x="1135" y="2661"/>
              <a:ext cx="84" cy="37"/>
            </a:xfrm>
            <a:custGeom>
              <a:avLst/>
              <a:gdLst>
                <a:gd name="T0" fmla="*/ 0 w 170"/>
                <a:gd name="T1" fmla="*/ 1 h 73"/>
                <a:gd name="T2" fmla="*/ 0 w 170"/>
                <a:gd name="T3" fmla="*/ 1 h 73"/>
                <a:gd name="T4" fmla="*/ 0 w 170"/>
                <a:gd name="T5" fmla="*/ 1 h 73"/>
                <a:gd name="T6" fmla="*/ 0 w 170"/>
                <a:gd name="T7" fmla="*/ 1 h 73"/>
                <a:gd name="T8" fmla="*/ 0 w 170"/>
                <a:gd name="T9" fmla="*/ 1 h 73"/>
                <a:gd name="T10" fmla="*/ 0 w 170"/>
                <a:gd name="T11" fmla="*/ 1 h 73"/>
                <a:gd name="T12" fmla="*/ 0 w 170"/>
                <a:gd name="T13" fmla="*/ 1 h 73"/>
                <a:gd name="T14" fmla="*/ 0 w 170"/>
                <a:gd name="T15" fmla="*/ 1 h 73"/>
                <a:gd name="T16" fmla="*/ 0 w 170"/>
                <a:gd name="T17" fmla="*/ 1 h 73"/>
                <a:gd name="T18" fmla="*/ 0 w 170"/>
                <a:gd name="T19" fmla="*/ 1 h 73"/>
                <a:gd name="T20" fmla="*/ 0 w 170"/>
                <a:gd name="T21" fmla="*/ 1 h 73"/>
                <a:gd name="T22" fmla="*/ 0 w 170"/>
                <a:gd name="T23" fmla="*/ 1 h 73"/>
                <a:gd name="T24" fmla="*/ 0 w 170"/>
                <a:gd name="T25" fmla="*/ 1 h 73"/>
                <a:gd name="T26" fmla="*/ 0 w 170"/>
                <a:gd name="T27" fmla="*/ 1 h 73"/>
                <a:gd name="T28" fmla="*/ 0 w 170"/>
                <a:gd name="T29" fmla="*/ 1 h 73"/>
                <a:gd name="T30" fmla="*/ 0 w 170"/>
                <a:gd name="T31" fmla="*/ 1 h 73"/>
                <a:gd name="T32" fmla="*/ 0 w 170"/>
                <a:gd name="T33" fmla="*/ 1 h 73"/>
                <a:gd name="T34" fmla="*/ 0 w 170"/>
                <a:gd name="T35" fmla="*/ 1 h 73"/>
                <a:gd name="T36" fmla="*/ 0 w 170"/>
                <a:gd name="T37" fmla="*/ 1 h 73"/>
                <a:gd name="T38" fmla="*/ 0 w 170"/>
                <a:gd name="T39" fmla="*/ 1 h 73"/>
                <a:gd name="T40" fmla="*/ 0 w 170"/>
                <a:gd name="T41" fmla="*/ 1 h 73"/>
                <a:gd name="T42" fmla="*/ 0 w 170"/>
                <a:gd name="T43" fmla="*/ 1 h 73"/>
                <a:gd name="T44" fmla="*/ 0 w 170"/>
                <a:gd name="T45" fmla="*/ 1 h 73"/>
                <a:gd name="T46" fmla="*/ 0 w 170"/>
                <a:gd name="T47" fmla="*/ 1 h 73"/>
                <a:gd name="T48" fmla="*/ 0 w 170"/>
                <a:gd name="T49" fmla="*/ 0 h 73"/>
                <a:gd name="T50" fmla="*/ 0 w 170"/>
                <a:gd name="T51" fmla="*/ 0 h 73"/>
                <a:gd name="T52" fmla="*/ 0 w 170"/>
                <a:gd name="T53" fmla="*/ 1 h 73"/>
                <a:gd name="T54" fmla="*/ 0 w 170"/>
                <a:gd name="T55" fmla="*/ 1 h 73"/>
                <a:gd name="T56" fmla="*/ 0 w 170"/>
                <a:gd name="T57" fmla="*/ 1 h 73"/>
                <a:gd name="T58" fmla="*/ 0 w 170"/>
                <a:gd name="T59" fmla="*/ 1 h 73"/>
                <a:gd name="T60" fmla="*/ 0 w 170"/>
                <a:gd name="T61" fmla="*/ 1 h 73"/>
                <a:gd name="T62" fmla="*/ 0 w 170"/>
                <a:gd name="T63" fmla="*/ 1 h 73"/>
                <a:gd name="T64" fmla="*/ 0 w 170"/>
                <a:gd name="T65" fmla="*/ 1 h 73"/>
                <a:gd name="T66" fmla="*/ 0 w 170"/>
                <a:gd name="T67" fmla="*/ 1 h 73"/>
                <a:gd name="T68" fmla="*/ 0 w 170"/>
                <a:gd name="T69" fmla="*/ 1 h 73"/>
                <a:gd name="T70" fmla="*/ 0 w 170"/>
                <a:gd name="T71" fmla="*/ 1 h 73"/>
                <a:gd name="T72" fmla="*/ 0 w 170"/>
                <a:gd name="T73" fmla="*/ 1 h 73"/>
                <a:gd name="T74" fmla="*/ 0 w 170"/>
                <a:gd name="T75" fmla="*/ 1 h 73"/>
                <a:gd name="T76" fmla="*/ 0 w 170"/>
                <a:gd name="T77" fmla="*/ 1 h 73"/>
                <a:gd name="T78" fmla="*/ 0 w 170"/>
                <a:gd name="T79" fmla="*/ 1 h 73"/>
                <a:gd name="T80" fmla="*/ 0 w 170"/>
                <a:gd name="T81" fmla="*/ 1 h 73"/>
                <a:gd name="T82" fmla="*/ 0 w 170"/>
                <a:gd name="T83" fmla="*/ 1 h 73"/>
                <a:gd name="T84" fmla="*/ 0 w 170"/>
                <a:gd name="T85" fmla="*/ 1 h 73"/>
                <a:gd name="T86" fmla="*/ 0 w 170"/>
                <a:gd name="T87" fmla="*/ 1 h 73"/>
                <a:gd name="T88" fmla="*/ 0 w 170"/>
                <a:gd name="T89" fmla="*/ 1 h 73"/>
                <a:gd name="T90" fmla="*/ 0 w 170"/>
                <a:gd name="T91" fmla="*/ 1 h 73"/>
                <a:gd name="T92" fmla="*/ 0 w 170"/>
                <a:gd name="T93" fmla="*/ 1 h 73"/>
                <a:gd name="T94" fmla="*/ 0 w 170"/>
                <a:gd name="T95" fmla="*/ 1 h 73"/>
                <a:gd name="T96" fmla="*/ 0 w 170"/>
                <a:gd name="T97" fmla="*/ 1 h 73"/>
                <a:gd name="T98" fmla="*/ 0 w 170"/>
                <a:gd name="T99" fmla="*/ 1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73"/>
                <a:gd name="T152" fmla="*/ 170 w 17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 flipH="1">
              <a:off x="1128" y="2636"/>
              <a:ext cx="82" cy="32"/>
            </a:xfrm>
            <a:custGeom>
              <a:avLst/>
              <a:gdLst>
                <a:gd name="T0" fmla="*/ 1 w 162"/>
                <a:gd name="T1" fmla="*/ 1 h 64"/>
                <a:gd name="T2" fmla="*/ 1 w 162"/>
                <a:gd name="T3" fmla="*/ 1 h 64"/>
                <a:gd name="T4" fmla="*/ 1 w 162"/>
                <a:gd name="T5" fmla="*/ 1 h 64"/>
                <a:gd name="T6" fmla="*/ 1 w 162"/>
                <a:gd name="T7" fmla="*/ 1 h 64"/>
                <a:gd name="T8" fmla="*/ 1 w 162"/>
                <a:gd name="T9" fmla="*/ 1 h 64"/>
                <a:gd name="T10" fmla="*/ 1 w 162"/>
                <a:gd name="T11" fmla="*/ 1 h 64"/>
                <a:gd name="T12" fmla="*/ 1 w 162"/>
                <a:gd name="T13" fmla="*/ 1 h 64"/>
                <a:gd name="T14" fmla="*/ 1 w 162"/>
                <a:gd name="T15" fmla="*/ 1 h 64"/>
                <a:gd name="T16" fmla="*/ 1 w 162"/>
                <a:gd name="T17" fmla="*/ 1 h 64"/>
                <a:gd name="T18" fmla="*/ 1 w 162"/>
                <a:gd name="T19" fmla="*/ 1 h 64"/>
                <a:gd name="T20" fmla="*/ 1 w 162"/>
                <a:gd name="T21" fmla="*/ 1 h 64"/>
                <a:gd name="T22" fmla="*/ 1 w 162"/>
                <a:gd name="T23" fmla="*/ 1 h 64"/>
                <a:gd name="T24" fmla="*/ 1 w 162"/>
                <a:gd name="T25" fmla="*/ 1 h 64"/>
                <a:gd name="T26" fmla="*/ 1 w 162"/>
                <a:gd name="T27" fmla="*/ 1 h 64"/>
                <a:gd name="T28" fmla="*/ 1 w 162"/>
                <a:gd name="T29" fmla="*/ 1 h 64"/>
                <a:gd name="T30" fmla="*/ 1 w 162"/>
                <a:gd name="T31" fmla="*/ 1 h 64"/>
                <a:gd name="T32" fmla="*/ 1 w 162"/>
                <a:gd name="T33" fmla="*/ 1 h 64"/>
                <a:gd name="T34" fmla="*/ 1 w 162"/>
                <a:gd name="T35" fmla="*/ 1 h 64"/>
                <a:gd name="T36" fmla="*/ 1 w 162"/>
                <a:gd name="T37" fmla="*/ 1 h 64"/>
                <a:gd name="T38" fmla="*/ 1 w 162"/>
                <a:gd name="T39" fmla="*/ 1 h 64"/>
                <a:gd name="T40" fmla="*/ 1 w 162"/>
                <a:gd name="T41" fmla="*/ 1 h 64"/>
                <a:gd name="T42" fmla="*/ 1 w 162"/>
                <a:gd name="T43" fmla="*/ 1 h 64"/>
                <a:gd name="T44" fmla="*/ 1 w 162"/>
                <a:gd name="T45" fmla="*/ 1 h 64"/>
                <a:gd name="T46" fmla="*/ 1 w 162"/>
                <a:gd name="T47" fmla="*/ 1 h 64"/>
                <a:gd name="T48" fmla="*/ 1 w 162"/>
                <a:gd name="T49" fmla="*/ 1 h 64"/>
                <a:gd name="T50" fmla="*/ 1 w 162"/>
                <a:gd name="T51" fmla="*/ 1 h 64"/>
                <a:gd name="T52" fmla="*/ 1 w 162"/>
                <a:gd name="T53" fmla="*/ 1 h 64"/>
                <a:gd name="T54" fmla="*/ 1 w 162"/>
                <a:gd name="T55" fmla="*/ 1 h 64"/>
                <a:gd name="T56" fmla="*/ 1 w 162"/>
                <a:gd name="T57" fmla="*/ 1 h 64"/>
                <a:gd name="T58" fmla="*/ 1 w 162"/>
                <a:gd name="T59" fmla="*/ 1 h 64"/>
                <a:gd name="T60" fmla="*/ 1 w 162"/>
                <a:gd name="T61" fmla="*/ 1 h 64"/>
                <a:gd name="T62" fmla="*/ 1 w 162"/>
                <a:gd name="T63" fmla="*/ 1 h 64"/>
                <a:gd name="T64" fmla="*/ 1 w 162"/>
                <a:gd name="T65" fmla="*/ 1 h 64"/>
                <a:gd name="T66" fmla="*/ 1 w 162"/>
                <a:gd name="T67" fmla="*/ 1 h 64"/>
                <a:gd name="T68" fmla="*/ 1 w 162"/>
                <a:gd name="T69" fmla="*/ 1 h 64"/>
                <a:gd name="T70" fmla="*/ 1 w 162"/>
                <a:gd name="T71" fmla="*/ 1 h 64"/>
                <a:gd name="T72" fmla="*/ 1 w 162"/>
                <a:gd name="T73" fmla="*/ 1 h 64"/>
                <a:gd name="T74" fmla="*/ 1 w 162"/>
                <a:gd name="T75" fmla="*/ 1 h 64"/>
                <a:gd name="T76" fmla="*/ 1 w 162"/>
                <a:gd name="T77" fmla="*/ 0 h 64"/>
                <a:gd name="T78" fmla="*/ 1 w 162"/>
                <a:gd name="T79" fmla="*/ 0 h 64"/>
                <a:gd name="T80" fmla="*/ 1 w 162"/>
                <a:gd name="T81" fmla="*/ 1 h 64"/>
                <a:gd name="T82" fmla="*/ 1 w 162"/>
                <a:gd name="T83" fmla="*/ 1 h 64"/>
                <a:gd name="T84" fmla="*/ 1 w 162"/>
                <a:gd name="T85" fmla="*/ 1 h 64"/>
                <a:gd name="T86" fmla="*/ 1 w 162"/>
                <a:gd name="T87" fmla="*/ 1 h 64"/>
                <a:gd name="T88" fmla="*/ 1 w 162"/>
                <a:gd name="T89" fmla="*/ 1 h 64"/>
                <a:gd name="T90" fmla="*/ 1 w 162"/>
                <a:gd name="T91" fmla="*/ 1 h 64"/>
                <a:gd name="T92" fmla="*/ 1 w 162"/>
                <a:gd name="T93" fmla="*/ 1 h 64"/>
                <a:gd name="T94" fmla="*/ 1 w 162"/>
                <a:gd name="T95" fmla="*/ 1 h 64"/>
                <a:gd name="T96" fmla="*/ 1 w 162"/>
                <a:gd name="T97" fmla="*/ 1 h 64"/>
                <a:gd name="T98" fmla="*/ 0 w 162"/>
                <a:gd name="T99" fmla="*/ 1 h 64"/>
                <a:gd name="T100" fmla="*/ 0 w 162"/>
                <a:gd name="T101" fmla="*/ 1 h 64"/>
                <a:gd name="T102" fmla="*/ 1 w 162"/>
                <a:gd name="T103" fmla="*/ 1 h 64"/>
                <a:gd name="T104" fmla="*/ 1 w 162"/>
                <a:gd name="T105" fmla="*/ 1 h 64"/>
                <a:gd name="T106" fmla="*/ 1 w 162"/>
                <a:gd name="T107" fmla="*/ 1 h 64"/>
                <a:gd name="T108" fmla="*/ 1 w 162"/>
                <a:gd name="T109" fmla="*/ 1 h 64"/>
                <a:gd name="T110" fmla="*/ 1 w 162"/>
                <a:gd name="T111" fmla="*/ 1 h 64"/>
                <a:gd name="T112" fmla="*/ 1 w 162"/>
                <a:gd name="T113" fmla="*/ 1 h 64"/>
                <a:gd name="T114" fmla="*/ 1 w 162"/>
                <a:gd name="T115" fmla="*/ 1 h 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2"/>
                <a:gd name="T175" fmla="*/ 0 h 64"/>
                <a:gd name="T176" fmla="*/ 162 w 162"/>
                <a:gd name="T177" fmla="*/ 64 h 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 flipH="1">
              <a:off x="1136" y="2677"/>
              <a:ext cx="22" cy="26"/>
            </a:xfrm>
            <a:custGeom>
              <a:avLst/>
              <a:gdLst>
                <a:gd name="T0" fmla="*/ 0 w 45"/>
                <a:gd name="T1" fmla="*/ 0 h 53"/>
                <a:gd name="T2" fmla="*/ 0 w 45"/>
                <a:gd name="T3" fmla="*/ 0 h 53"/>
                <a:gd name="T4" fmla="*/ 0 w 45"/>
                <a:gd name="T5" fmla="*/ 0 h 53"/>
                <a:gd name="T6" fmla="*/ 0 w 45"/>
                <a:gd name="T7" fmla="*/ 0 h 53"/>
                <a:gd name="T8" fmla="*/ 0 w 45"/>
                <a:gd name="T9" fmla="*/ 0 h 53"/>
                <a:gd name="T10" fmla="*/ 0 w 45"/>
                <a:gd name="T11" fmla="*/ 0 h 53"/>
                <a:gd name="T12" fmla="*/ 0 w 45"/>
                <a:gd name="T13" fmla="*/ 0 h 53"/>
                <a:gd name="T14" fmla="*/ 0 w 45"/>
                <a:gd name="T15" fmla="*/ 0 h 53"/>
                <a:gd name="T16" fmla="*/ 0 w 45"/>
                <a:gd name="T17" fmla="*/ 0 h 53"/>
                <a:gd name="T18" fmla="*/ 0 w 45"/>
                <a:gd name="T19" fmla="*/ 0 h 53"/>
                <a:gd name="T20" fmla="*/ 0 w 45"/>
                <a:gd name="T21" fmla="*/ 0 h 53"/>
                <a:gd name="T22" fmla="*/ 0 w 45"/>
                <a:gd name="T23" fmla="*/ 0 h 53"/>
                <a:gd name="T24" fmla="*/ 0 w 45"/>
                <a:gd name="T25" fmla="*/ 0 h 53"/>
                <a:gd name="T26" fmla="*/ 0 w 45"/>
                <a:gd name="T27" fmla="*/ 0 h 53"/>
                <a:gd name="T28" fmla="*/ 0 w 45"/>
                <a:gd name="T29" fmla="*/ 0 h 53"/>
                <a:gd name="T30" fmla="*/ 0 w 45"/>
                <a:gd name="T31" fmla="*/ 0 h 53"/>
                <a:gd name="T32" fmla="*/ 0 w 45"/>
                <a:gd name="T33" fmla="*/ 0 h 53"/>
                <a:gd name="T34" fmla="*/ 0 w 45"/>
                <a:gd name="T35" fmla="*/ 0 h 53"/>
                <a:gd name="T36" fmla="*/ 0 w 45"/>
                <a:gd name="T37" fmla="*/ 0 h 53"/>
                <a:gd name="T38" fmla="*/ 0 w 45"/>
                <a:gd name="T39" fmla="*/ 0 h 53"/>
                <a:gd name="T40" fmla="*/ 0 w 45"/>
                <a:gd name="T41" fmla="*/ 0 h 53"/>
                <a:gd name="T42" fmla="*/ 0 w 45"/>
                <a:gd name="T43" fmla="*/ 0 h 53"/>
                <a:gd name="T44" fmla="*/ 0 w 45"/>
                <a:gd name="T45" fmla="*/ 0 h 53"/>
                <a:gd name="T46" fmla="*/ 0 w 45"/>
                <a:gd name="T47" fmla="*/ 0 h 53"/>
                <a:gd name="T48" fmla="*/ 0 w 45"/>
                <a:gd name="T49" fmla="*/ 0 h 53"/>
                <a:gd name="T50" fmla="*/ 0 w 45"/>
                <a:gd name="T51" fmla="*/ 0 h 53"/>
                <a:gd name="T52" fmla="*/ 0 w 45"/>
                <a:gd name="T53" fmla="*/ 0 h 53"/>
                <a:gd name="T54" fmla="*/ 0 w 45"/>
                <a:gd name="T55" fmla="*/ 0 h 53"/>
                <a:gd name="T56" fmla="*/ 0 w 45"/>
                <a:gd name="T57" fmla="*/ 0 h 53"/>
                <a:gd name="T58" fmla="*/ 0 w 45"/>
                <a:gd name="T59" fmla="*/ 0 h 53"/>
                <a:gd name="T60" fmla="*/ 0 w 45"/>
                <a:gd name="T61" fmla="*/ 0 h 53"/>
                <a:gd name="T62" fmla="*/ 0 w 45"/>
                <a:gd name="T63" fmla="*/ 0 h 53"/>
                <a:gd name="T64" fmla="*/ 0 w 45"/>
                <a:gd name="T65" fmla="*/ 0 h 53"/>
                <a:gd name="T66" fmla="*/ 0 w 45"/>
                <a:gd name="T67" fmla="*/ 0 h 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53"/>
                <a:gd name="T104" fmla="*/ 45 w 45"/>
                <a:gd name="T105" fmla="*/ 53 h 5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 flipH="1">
              <a:off x="1121" y="2664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1 w 46"/>
                <a:gd name="T3" fmla="*/ 0 h 42"/>
                <a:gd name="T4" fmla="*/ 1 w 46"/>
                <a:gd name="T5" fmla="*/ 0 h 42"/>
                <a:gd name="T6" fmla="*/ 1 w 46"/>
                <a:gd name="T7" fmla="*/ 0 h 42"/>
                <a:gd name="T8" fmla="*/ 1 w 46"/>
                <a:gd name="T9" fmla="*/ 0 h 42"/>
                <a:gd name="T10" fmla="*/ 1 w 46"/>
                <a:gd name="T11" fmla="*/ 0 h 42"/>
                <a:gd name="T12" fmla="*/ 1 w 46"/>
                <a:gd name="T13" fmla="*/ 0 h 42"/>
                <a:gd name="T14" fmla="*/ 1 w 46"/>
                <a:gd name="T15" fmla="*/ 0 h 42"/>
                <a:gd name="T16" fmla="*/ 1 w 46"/>
                <a:gd name="T17" fmla="*/ 0 h 42"/>
                <a:gd name="T18" fmla="*/ 1 w 46"/>
                <a:gd name="T19" fmla="*/ 0 h 42"/>
                <a:gd name="T20" fmla="*/ 1 w 46"/>
                <a:gd name="T21" fmla="*/ 0 h 42"/>
                <a:gd name="T22" fmla="*/ 1 w 46"/>
                <a:gd name="T23" fmla="*/ 0 h 42"/>
                <a:gd name="T24" fmla="*/ 1 w 46"/>
                <a:gd name="T25" fmla="*/ 0 h 42"/>
                <a:gd name="T26" fmla="*/ 1 w 46"/>
                <a:gd name="T27" fmla="*/ 0 h 42"/>
                <a:gd name="T28" fmla="*/ 1 w 46"/>
                <a:gd name="T29" fmla="*/ 0 h 42"/>
                <a:gd name="T30" fmla="*/ 1 w 46"/>
                <a:gd name="T31" fmla="*/ 0 h 42"/>
                <a:gd name="T32" fmla="*/ 1 w 46"/>
                <a:gd name="T33" fmla="*/ 0 h 42"/>
                <a:gd name="T34" fmla="*/ 1 w 46"/>
                <a:gd name="T35" fmla="*/ 0 h 42"/>
                <a:gd name="T36" fmla="*/ 1 w 46"/>
                <a:gd name="T37" fmla="*/ 0 h 42"/>
                <a:gd name="T38" fmla="*/ 1 w 46"/>
                <a:gd name="T39" fmla="*/ 0 h 42"/>
                <a:gd name="T40" fmla="*/ 1 w 46"/>
                <a:gd name="T41" fmla="*/ 0 h 42"/>
                <a:gd name="T42" fmla="*/ 1 w 46"/>
                <a:gd name="T43" fmla="*/ 0 h 42"/>
                <a:gd name="T44" fmla="*/ 1 w 46"/>
                <a:gd name="T45" fmla="*/ 0 h 42"/>
                <a:gd name="T46" fmla="*/ 1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42"/>
                <a:gd name="T92" fmla="*/ 46 w 4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/>
            <p:nvPr/>
          </p:nvSpPr>
          <p:spPr bwMode="auto">
            <a:xfrm flipH="1">
              <a:off x="1113" y="2651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1 w 45"/>
                <a:gd name="T3" fmla="*/ 1 h 42"/>
                <a:gd name="T4" fmla="*/ 1 w 45"/>
                <a:gd name="T5" fmla="*/ 1 h 42"/>
                <a:gd name="T6" fmla="*/ 1 w 45"/>
                <a:gd name="T7" fmla="*/ 1 h 42"/>
                <a:gd name="T8" fmla="*/ 1 w 45"/>
                <a:gd name="T9" fmla="*/ 1 h 42"/>
                <a:gd name="T10" fmla="*/ 1 w 45"/>
                <a:gd name="T11" fmla="*/ 1 h 42"/>
                <a:gd name="T12" fmla="*/ 1 w 45"/>
                <a:gd name="T13" fmla="*/ 1 h 42"/>
                <a:gd name="T14" fmla="*/ 1 w 45"/>
                <a:gd name="T15" fmla="*/ 1 h 42"/>
                <a:gd name="T16" fmla="*/ 1 w 45"/>
                <a:gd name="T17" fmla="*/ 1 h 42"/>
                <a:gd name="T18" fmla="*/ 1 w 45"/>
                <a:gd name="T19" fmla="*/ 1 h 42"/>
                <a:gd name="T20" fmla="*/ 1 w 45"/>
                <a:gd name="T21" fmla="*/ 1 h 42"/>
                <a:gd name="T22" fmla="*/ 1 w 45"/>
                <a:gd name="T23" fmla="*/ 1 h 42"/>
                <a:gd name="T24" fmla="*/ 1 w 45"/>
                <a:gd name="T25" fmla="*/ 1 h 42"/>
                <a:gd name="T26" fmla="*/ 1 w 45"/>
                <a:gd name="T27" fmla="*/ 1 h 42"/>
                <a:gd name="T28" fmla="*/ 1 w 45"/>
                <a:gd name="T29" fmla="*/ 1 h 42"/>
                <a:gd name="T30" fmla="*/ 1 w 45"/>
                <a:gd name="T31" fmla="*/ 1 h 42"/>
                <a:gd name="T32" fmla="*/ 1 w 45"/>
                <a:gd name="T33" fmla="*/ 1 h 42"/>
                <a:gd name="T34" fmla="*/ 1 w 45"/>
                <a:gd name="T35" fmla="*/ 1 h 42"/>
                <a:gd name="T36" fmla="*/ 1 w 45"/>
                <a:gd name="T37" fmla="*/ 1 h 42"/>
                <a:gd name="T38" fmla="*/ 1 w 45"/>
                <a:gd name="T39" fmla="*/ 1 h 42"/>
                <a:gd name="T40" fmla="*/ 1 w 45"/>
                <a:gd name="T41" fmla="*/ 0 h 42"/>
                <a:gd name="T42" fmla="*/ 1 w 45"/>
                <a:gd name="T43" fmla="*/ 0 h 42"/>
                <a:gd name="T44" fmla="*/ 1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 flipH="1">
              <a:off x="833" y="2825"/>
              <a:ext cx="272" cy="209"/>
            </a:xfrm>
            <a:custGeom>
              <a:avLst/>
              <a:gdLst>
                <a:gd name="T0" fmla="*/ 1 w 544"/>
                <a:gd name="T1" fmla="*/ 1 h 418"/>
                <a:gd name="T2" fmla="*/ 1 w 544"/>
                <a:gd name="T3" fmla="*/ 1 h 418"/>
                <a:gd name="T4" fmla="*/ 1 w 544"/>
                <a:gd name="T5" fmla="*/ 1 h 418"/>
                <a:gd name="T6" fmla="*/ 1 w 544"/>
                <a:gd name="T7" fmla="*/ 1 h 418"/>
                <a:gd name="T8" fmla="*/ 1 w 544"/>
                <a:gd name="T9" fmla="*/ 1 h 418"/>
                <a:gd name="T10" fmla="*/ 1 w 544"/>
                <a:gd name="T11" fmla="*/ 1 h 418"/>
                <a:gd name="T12" fmla="*/ 1 w 544"/>
                <a:gd name="T13" fmla="*/ 1 h 418"/>
                <a:gd name="T14" fmla="*/ 1 w 544"/>
                <a:gd name="T15" fmla="*/ 1 h 418"/>
                <a:gd name="T16" fmla="*/ 1 w 544"/>
                <a:gd name="T17" fmla="*/ 1 h 418"/>
                <a:gd name="T18" fmla="*/ 1 w 544"/>
                <a:gd name="T19" fmla="*/ 1 h 418"/>
                <a:gd name="T20" fmla="*/ 1 w 544"/>
                <a:gd name="T21" fmla="*/ 1 h 418"/>
                <a:gd name="T22" fmla="*/ 1 w 544"/>
                <a:gd name="T23" fmla="*/ 1 h 418"/>
                <a:gd name="T24" fmla="*/ 1 w 544"/>
                <a:gd name="T25" fmla="*/ 1 h 418"/>
                <a:gd name="T26" fmla="*/ 1 w 544"/>
                <a:gd name="T27" fmla="*/ 1 h 418"/>
                <a:gd name="T28" fmla="*/ 1 w 544"/>
                <a:gd name="T29" fmla="*/ 1 h 418"/>
                <a:gd name="T30" fmla="*/ 1 w 544"/>
                <a:gd name="T31" fmla="*/ 1 h 418"/>
                <a:gd name="T32" fmla="*/ 1 w 544"/>
                <a:gd name="T33" fmla="*/ 1 h 418"/>
                <a:gd name="T34" fmla="*/ 1 w 544"/>
                <a:gd name="T35" fmla="*/ 1 h 418"/>
                <a:gd name="T36" fmla="*/ 1 w 544"/>
                <a:gd name="T37" fmla="*/ 1 h 418"/>
                <a:gd name="T38" fmla="*/ 1 w 544"/>
                <a:gd name="T39" fmla="*/ 1 h 418"/>
                <a:gd name="T40" fmla="*/ 1 w 544"/>
                <a:gd name="T41" fmla="*/ 1 h 418"/>
                <a:gd name="T42" fmla="*/ 1 w 544"/>
                <a:gd name="T43" fmla="*/ 1 h 418"/>
                <a:gd name="T44" fmla="*/ 1 w 544"/>
                <a:gd name="T45" fmla="*/ 1 h 418"/>
                <a:gd name="T46" fmla="*/ 1 w 544"/>
                <a:gd name="T47" fmla="*/ 1 h 418"/>
                <a:gd name="T48" fmla="*/ 1 w 544"/>
                <a:gd name="T49" fmla="*/ 1 h 418"/>
                <a:gd name="T50" fmla="*/ 1 w 544"/>
                <a:gd name="T51" fmla="*/ 1 h 418"/>
                <a:gd name="T52" fmla="*/ 1 w 544"/>
                <a:gd name="T53" fmla="*/ 1 h 418"/>
                <a:gd name="T54" fmla="*/ 1 w 544"/>
                <a:gd name="T55" fmla="*/ 1 h 418"/>
                <a:gd name="T56" fmla="*/ 1 w 544"/>
                <a:gd name="T57" fmla="*/ 1 h 418"/>
                <a:gd name="T58" fmla="*/ 1 w 544"/>
                <a:gd name="T59" fmla="*/ 1 h 418"/>
                <a:gd name="T60" fmla="*/ 1 w 544"/>
                <a:gd name="T61" fmla="*/ 1 h 418"/>
                <a:gd name="T62" fmla="*/ 1 w 544"/>
                <a:gd name="T63" fmla="*/ 1 h 418"/>
                <a:gd name="T64" fmla="*/ 1 w 544"/>
                <a:gd name="T65" fmla="*/ 1 h 418"/>
                <a:gd name="T66" fmla="*/ 1 w 544"/>
                <a:gd name="T67" fmla="*/ 1 h 418"/>
                <a:gd name="T68" fmla="*/ 1 w 544"/>
                <a:gd name="T69" fmla="*/ 1 h 418"/>
                <a:gd name="T70" fmla="*/ 1 w 544"/>
                <a:gd name="T71" fmla="*/ 1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 flipH="1">
              <a:off x="817" y="2749"/>
              <a:ext cx="239" cy="190"/>
            </a:xfrm>
            <a:custGeom>
              <a:avLst/>
              <a:gdLst>
                <a:gd name="T0" fmla="*/ 1 w 478"/>
                <a:gd name="T1" fmla="*/ 0 h 381"/>
                <a:gd name="T2" fmla="*/ 1 w 478"/>
                <a:gd name="T3" fmla="*/ 0 h 381"/>
                <a:gd name="T4" fmla="*/ 1 w 478"/>
                <a:gd name="T5" fmla="*/ 0 h 381"/>
                <a:gd name="T6" fmla="*/ 1 w 478"/>
                <a:gd name="T7" fmla="*/ 0 h 381"/>
                <a:gd name="T8" fmla="*/ 1 w 478"/>
                <a:gd name="T9" fmla="*/ 0 h 381"/>
                <a:gd name="T10" fmla="*/ 1 w 478"/>
                <a:gd name="T11" fmla="*/ 0 h 381"/>
                <a:gd name="T12" fmla="*/ 1 w 478"/>
                <a:gd name="T13" fmla="*/ 0 h 381"/>
                <a:gd name="T14" fmla="*/ 1 w 478"/>
                <a:gd name="T15" fmla="*/ 0 h 381"/>
                <a:gd name="T16" fmla="*/ 1 w 478"/>
                <a:gd name="T17" fmla="*/ 0 h 381"/>
                <a:gd name="T18" fmla="*/ 1 w 478"/>
                <a:gd name="T19" fmla="*/ 0 h 381"/>
                <a:gd name="T20" fmla="*/ 1 w 478"/>
                <a:gd name="T21" fmla="*/ 0 h 381"/>
                <a:gd name="T22" fmla="*/ 1 w 478"/>
                <a:gd name="T23" fmla="*/ 0 h 381"/>
                <a:gd name="T24" fmla="*/ 1 w 478"/>
                <a:gd name="T25" fmla="*/ 0 h 381"/>
                <a:gd name="T26" fmla="*/ 1 w 478"/>
                <a:gd name="T27" fmla="*/ 0 h 381"/>
                <a:gd name="T28" fmla="*/ 1 w 478"/>
                <a:gd name="T29" fmla="*/ 0 h 381"/>
                <a:gd name="T30" fmla="*/ 1 w 478"/>
                <a:gd name="T31" fmla="*/ 0 h 381"/>
                <a:gd name="T32" fmla="*/ 1 w 478"/>
                <a:gd name="T33" fmla="*/ 0 h 381"/>
                <a:gd name="T34" fmla="*/ 1 w 478"/>
                <a:gd name="T35" fmla="*/ 0 h 381"/>
                <a:gd name="T36" fmla="*/ 1 w 478"/>
                <a:gd name="T37" fmla="*/ 0 h 381"/>
                <a:gd name="T38" fmla="*/ 1 w 478"/>
                <a:gd name="T39" fmla="*/ 0 h 381"/>
                <a:gd name="T40" fmla="*/ 1 w 478"/>
                <a:gd name="T41" fmla="*/ 0 h 381"/>
                <a:gd name="T42" fmla="*/ 1 w 478"/>
                <a:gd name="T43" fmla="*/ 0 h 381"/>
                <a:gd name="T44" fmla="*/ 1 w 478"/>
                <a:gd name="T45" fmla="*/ 0 h 381"/>
                <a:gd name="T46" fmla="*/ 1 w 478"/>
                <a:gd name="T47" fmla="*/ 0 h 381"/>
                <a:gd name="T48" fmla="*/ 1 w 478"/>
                <a:gd name="T49" fmla="*/ 0 h 381"/>
                <a:gd name="T50" fmla="*/ 1 w 478"/>
                <a:gd name="T51" fmla="*/ 0 h 381"/>
                <a:gd name="T52" fmla="*/ 1 w 478"/>
                <a:gd name="T53" fmla="*/ 0 h 381"/>
                <a:gd name="T54" fmla="*/ 1 w 478"/>
                <a:gd name="T55" fmla="*/ 0 h 381"/>
                <a:gd name="T56" fmla="*/ 1 w 478"/>
                <a:gd name="T57" fmla="*/ 0 h 381"/>
                <a:gd name="T58" fmla="*/ 1 w 478"/>
                <a:gd name="T59" fmla="*/ 0 h 381"/>
                <a:gd name="T60" fmla="*/ 1 w 478"/>
                <a:gd name="T61" fmla="*/ 0 h 381"/>
                <a:gd name="T62" fmla="*/ 1 w 478"/>
                <a:gd name="T63" fmla="*/ 0 h 381"/>
                <a:gd name="T64" fmla="*/ 1 w 478"/>
                <a:gd name="T65" fmla="*/ 0 h 381"/>
                <a:gd name="T66" fmla="*/ 1 w 478"/>
                <a:gd name="T67" fmla="*/ 0 h 381"/>
                <a:gd name="T68" fmla="*/ 1 w 478"/>
                <a:gd name="T69" fmla="*/ 0 h 381"/>
                <a:gd name="T70" fmla="*/ 1 w 478"/>
                <a:gd name="T71" fmla="*/ 0 h 381"/>
                <a:gd name="T72" fmla="*/ 1 w 478"/>
                <a:gd name="T73" fmla="*/ 0 h 381"/>
                <a:gd name="T74" fmla="*/ 1 w 478"/>
                <a:gd name="T75" fmla="*/ 0 h 381"/>
                <a:gd name="T76" fmla="*/ 1 w 478"/>
                <a:gd name="T77" fmla="*/ 0 h 381"/>
                <a:gd name="T78" fmla="*/ 1 w 478"/>
                <a:gd name="T79" fmla="*/ 0 h 381"/>
                <a:gd name="T80" fmla="*/ 1 w 478"/>
                <a:gd name="T81" fmla="*/ 0 h 381"/>
                <a:gd name="T82" fmla="*/ 1 w 478"/>
                <a:gd name="T83" fmla="*/ 0 h 381"/>
                <a:gd name="T84" fmla="*/ 1 w 478"/>
                <a:gd name="T85" fmla="*/ 0 h 381"/>
                <a:gd name="T86" fmla="*/ 1 w 478"/>
                <a:gd name="T87" fmla="*/ 0 h 381"/>
                <a:gd name="T88" fmla="*/ 1 w 478"/>
                <a:gd name="T89" fmla="*/ 0 h 381"/>
                <a:gd name="T90" fmla="*/ 1 w 478"/>
                <a:gd name="T91" fmla="*/ 0 h 381"/>
                <a:gd name="T92" fmla="*/ 0 w 478"/>
                <a:gd name="T93" fmla="*/ 0 h 381"/>
                <a:gd name="T94" fmla="*/ 0 w 478"/>
                <a:gd name="T95" fmla="*/ 0 h 381"/>
                <a:gd name="T96" fmla="*/ 0 w 478"/>
                <a:gd name="T97" fmla="*/ 0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 flipH="1">
              <a:off x="556" y="2607"/>
              <a:ext cx="288" cy="262"/>
            </a:xfrm>
            <a:custGeom>
              <a:avLst/>
              <a:gdLst>
                <a:gd name="T0" fmla="*/ 0 w 578"/>
                <a:gd name="T1" fmla="*/ 1 h 524"/>
                <a:gd name="T2" fmla="*/ 0 w 578"/>
                <a:gd name="T3" fmla="*/ 0 h 524"/>
                <a:gd name="T4" fmla="*/ 0 w 578"/>
                <a:gd name="T5" fmla="*/ 1 h 524"/>
                <a:gd name="T6" fmla="*/ 0 w 578"/>
                <a:gd name="T7" fmla="*/ 1 h 524"/>
                <a:gd name="T8" fmla="*/ 0 w 578"/>
                <a:gd name="T9" fmla="*/ 1 h 524"/>
                <a:gd name="T10" fmla="*/ 0 w 578"/>
                <a:gd name="T11" fmla="*/ 1 h 524"/>
                <a:gd name="T12" fmla="*/ 0 w 578"/>
                <a:gd name="T13" fmla="*/ 1 h 524"/>
                <a:gd name="T14" fmla="*/ 0 w 578"/>
                <a:gd name="T15" fmla="*/ 1 h 524"/>
                <a:gd name="T16" fmla="*/ 0 w 578"/>
                <a:gd name="T17" fmla="*/ 1 h 524"/>
                <a:gd name="T18" fmla="*/ 0 w 578"/>
                <a:gd name="T19" fmla="*/ 1 h 524"/>
                <a:gd name="T20" fmla="*/ 0 w 578"/>
                <a:gd name="T21" fmla="*/ 1 h 524"/>
                <a:gd name="T22" fmla="*/ 0 w 578"/>
                <a:gd name="T23" fmla="*/ 1 h 524"/>
                <a:gd name="T24" fmla="*/ 0 w 578"/>
                <a:gd name="T25" fmla="*/ 1 h 524"/>
                <a:gd name="T26" fmla="*/ 0 w 578"/>
                <a:gd name="T27" fmla="*/ 1 h 524"/>
                <a:gd name="T28" fmla="*/ 0 w 578"/>
                <a:gd name="T29" fmla="*/ 1 h 524"/>
                <a:gd name="T30" fmla="*/ 0 w 578"/>
                <a:gd name="T31" fmla="*/ 1 h 524"/>
                <a:gd name="T32" fmla="*/ 0 w 578"/>
                <a:gd name="T33" fmla="*/ 1 h 524"/>
                <a:gd name="T34" fmla="*/ 0 w 578"/>
                <a:gd name="T35" fmla="*/ 1 h 524"/>
                <a:gd name="T36" fmla="*/ 0 w 578"/>
                <a:gd name="T37" fmla="*/ 1 h 524"/>
                <a:gd name="T38" fmla="*/ 0 w 578"/>
                <a:gd name="T39" fmla="*/ 1 h 524"/>
                <a:gd name="T40" fmla="*/ 0 w 578"/>
                <a:gd name="T41" fmla="*/ 1 h 524"/>
                <a:gd name="T42" fmla="*/ 0 w 578"/>
                <a:gd name="T43" fmla="*/ 1 h 524"/>
                <a:gd name="T44" fmla="*/ 0 w 578"/>
                <a:gd name="T45" fmla="*/ 1 h 524"/>
                <a:gd name="T46" fmla="*/ 0 w 578"/>
                <a:gd name="T47" fmla="*/ 1 h 524"/>
                <a:gd name="T48" fmla="*/ 0 w 578"/>
                <a:gd name="T49" fmla="*/ 1 h 524"/>
                <a:gd name="T50" fmla="*/ 0 w 578"/>
                <a:gd name="T51" fmla="*/ 1 h 524"/>
                <a:gd name="T52" fmla="*/ 0 w 578"/>
                <a:gd name="T53" fmla="*/ 1 h 524"/>
                <a:gd name="T54" fmla="*/ 0 w 578"/>
                <a:gd name="T55" fmla="*/ 1 h 524"/>
                <a:gd name="T56" fmla="*/ 0 w 578"/>
                <a:gd name="T57" fmla="*/ 1 h 524"/>
                <a:gd name="T58" fmla="*/ 0 w 578"/>
                <a:gd name="T59" fmla="*/ 1 h 524"/>
                <a:gd name="T60" fmla="*/ 0 w 578"/>
                <a:gd name="T61" fmla="*/ 1 h 524"/>
                <a:gd name="T62" fmla="*/ 0 w 578"/>
                <a:gd name="T63" fmla="*/ 1 h 524"/>
                <a:gd name="T64" fmla="*/ 0 w 578"/>
                <a:gd name="T65" fmla="*/ 1 h 524"/>
                <a:gd name="T66" fmla="*/ 0 w 578"/>
                <a:gd name="T67" fmla="*/ 1 h 524"/>
                <a:gd name="T68" fmla="*/ 0 w 578"/>
                <a:gd name="T69" fmla="*/ 1 h 524"/>
                <a:gd name="T70" fmla="*/ 0 w 578"/>
                <a:gd name="T71" fmla="*/ 1 h 524"/>
                <a:gd name="T72" fmla="*/ 0 w 578"/>
                <a:gd name="T73" fmla="*/ 1 h 524"/>
                <a:gd name="T74" fmla="*/ 0 w 578"/>
                <a:gd name="T75" fmla="*/ 1 h 524"/>
                <a:gd name="T76" fmla="*/ 0 w 578"/>
                <a:gd name="T77" fmla="*/ 1 h 524"/>
                <a:gd name="T78" fmla="*/ 0 w 578"/>
                <a:gd name="T79" fmla="*/ 1 h 524"/>
                <a:gd name="T80" fmla="*/ 0 w 578"/>
                <a:gd name="T81" fmla="*/ 1 h 524"/>
                <a:gd name="T82" fmla="*/ 0 w 578"/>
                <a:gd name="T83" fmla="*/ 1 h 524"/>
                <a:gd name="T84" fmla="*/ 0 w 578"/>
                <a:gd name="T85" fmla="*/ 1 h 524"/>
                <a:gd name="T86" fmla="*/ 0 w 578"/>
                <a:gd name="T87" fmla="*/ 1 h 524"/>
                <a:gd name="T88" fmla="*/ 0 w 578"/>
                <a:gd name="T89" fmla="*/ 1 h 524"/>
                <a:gd name="T90" fmla="*/ 0 w 578"/>
                <a:gd name="T91" fmla="*/ 1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 flipH="1">
              <a:off x="747" y="2438"/>
              <a:ext cx="226" cy="397"/>
            </a:xfrm>
            <a:custGeom>
              <a:avLst/>
              <a:gdLst>
                <a:gd name="T0" fmla="*/ 1 w 452"/>
                <a:gd name="T1" fmla="*/ 1 h 792"/>
                <a:gd name="T2" fmla="*/ 1 w 452"/>
                <a:gd name="T3" fmla="*/ 1 h 792"/>
                <a:gd name="T4" fmla="*/ 1 w 452"/>
                <a:gd name="T5" fmla="*/ 1 h 792"/>
                <a:gd name="T6" fmla="*/ 1 w 452"/>
                <a:gd name="T7" fmla="*/ 1 h 792"/>
                <a:gd name="T8" fmla="*/ 1 w 452"/>
                <a:gd name="T9" fmla="*/ 1 h 792"/>
                <a:gd name="T10" fmla="*/ 1 w 452"/>
                <a:gd name="T11" fmla="*/ 1 h 792"/>
                <a:gd name="T12" fmla="*/ 1 w 452"/>
                <a:gd name="T13" fmla="*/ 1 h 792"/>
                <a:gd name="T14" fmla="*/ 1 w 452"/>
                <a:gd name="T15" fmla="*/ 1 h 792"/>
                <a:gd name="T16" fmla="*/ 1 w 452"/>
                <a:gd name="T17" fmla="*/ 1 h 792"/>
                <a:gd name="T18" fmla="*/ 1 w 452"/>
                <a:gd name="T19" fmla="*/ 1 h 792"/>
                <a:gd name="T20" fmla="*/ 1 w 452"/>
                <a:gd name="T21" fmla="*/ 1 h 792"/>
                <a:gd name="T22" fmla="*/ 1 w 452"/>
                <a:gd name="T23" fmla="*/ 1 h 792"/>
                <a:gd name="T24" fmla="*/ 1 w 452"/>
                <a:gd name="T25" fmla="*/ 1 h 792"/>
                <a:gd name="T26" fmla="*/ 1 w 452"/>
                <a:gd name="T27" fmla="*/ 1 h 792"/>
                <a:gd name="T28" fmla="*/ 1 w 452"/>
                <a:gd name="T29" fmla="*/ 1 h 792"/>
                <a:gd name="T30" fmla="*/ 1 w 452"/>
                <a:gd name="T31" fmla="*/ 1 h 792"/>
                <a:gd name="T32" fmla="*/ 1 w 452"/>
                <a:gd name="T33" fmla="*/ 1 h 792"/>
                <a:gd name="T34" fmla="*/ 1 w 452"/>
                <a:gd name="T35" fmla="*/ 1 h 792"/>
                <a:gd name="T36" fmla="*/ 1 w 452"/>
                <a:gd name="T37" fmla="*/ 1 h 792"/>
                <a:gd name="T38" fmla="*/ 1 w 452"/>
                <a:gd name="T39" fmla="*/ 1 h 792"/>
                <a:gd name="T40" fmla="*/ 1 w 452"/>
                <a:gd name="T41" fmla="*/ 1 h 792"/>
                <a:gd name="T42" fmla="*/ 1 w 452"/>
                <a:gd name="T43" fmla="*/ 1 h 792"/>
                <a:gd name="T44" fmla="*/ 1 w 452"/>
                <a:gd name="T45" fmla="*/ 1 h 792"/>
                <a:gd name="T46" fmla="*/ 1 w 452"/>
                <a:gd name="T47" fmla="*/ 1 h 792"/>
                <a:gd name="T48" fmla="*/ 1 w 452"/>
                <a:gd name="T49" fmla="*/ 1 h 792"/>
                <a:gd name="T50" fmla="*/ 1 w 452"/>
                <a:gd name="T51" fmla="*/ 1 h 792"/>
                <a:gd name="T52" fmla="*/ 1 w 452"/>
                <a:gd name="T53" fmla="*/ 1 h 792"/>
                <a:gd name="T54" fmla="*/ 1 w 452"/>
                <a:gd name="T55" fmla="*/ 1 h 792"/>
                <a:gd name="T56" fmla="*/ 1 w 452"/>
                <a:gd name="T57" fmla="*/ 1 h 792"/>
                <a:gd name="T58" fmla="*/ 1 w 452"/>
                <a:gd name="T59" fmla="*/ 1 h 792"/>
                <a:gd name="T60" fmla="*/ 1 w 452"/>
                <a:gd name="T61" fmla="*/ 1 h 792"/>
                <a:gd name="T62" fmla="*/ 1 w 452"/>
                <a:gd name="T63" fmla="*/ 1 h 792"/>
                <a:gd name="T64" fmla="*/ 1 w 452"/>
                <a:gd name="T65" fmla="*/ 1 h 792"/>
                <a:gd name="T66" fmla="*/ 1 w 452"/>
                <a:gd name="T67" fmla="*/ 1 h 792"/>
                <a:gd name="T68" fmla="*/ 1 w 452"/>
                <a:gd name="T69" fmla="*/ 0 h 792"/>
                <a:gd name="T70" fmla="*/ 1 w 452"/>
                <a:gd name="T71" fmla="*/ 0 h 792"/>
                <a:gd name="T72" fmla="*/ 1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 flipH="1">
              <a:off x="742" y="2464"/>
              <a:ext cx="86" cy="144"/>
            </a:xfrm>
            <a:custGeom>
              <a:avLst/>
              <a:gdLst>
                <a:gd name="T0" fmla="*/ 0 w 173"/>
                <a:gd name="T1" fmla="*/ 0 h 288"/>
                <a:gd name="T2" fmla="*/ 0 w 173"/>
                <a:gd name="T3" fmla="*/ 1 h 288"/>
                <a:gd name="T4" fmla="*/ 0 w 173"/>
                <a:gd name="T5" fmla="*/ 1 h 288"/>
                <a:gd name="T6" fmla="*/ 0 w 173"/>
                <a:gd name="T7" fmla="*/ 1 h 288"/>
                <a:gd name="T8" fmla="*/ 0 w 173"/>
                <a:gd name="T9" fmla="*/ 1 h 288"/>
                <a:gd name="T10" fmla="*/ 0 w 173"/>
                <a:gd name="T11" fmla="*/ 1 h 288"/>
                <a:gd name="T12" fmla="*/ 0 w 173"/>
                <a:gd name="T13" fmla="*/ 1 h 288"/>
                <a:gd name="T14" fmla="*/ 0 w 173"/>
                <a:gd name="T15" fmla="*/ 1 h 288"/>
                <a:gd name="T16" fmla="*/ 0 w 173"/>
                <a:gd name="T17" fmla="*/ 1 h 288"/>
                <a:gd name="T18" fmla="*/ 0 w 173"/>
                <a:gd name="T19" fmla="*/ 1 h 288"/>
                <a:gd name="T20" fmla="*/ 0 w 173"/>
                <a:gd name="T21" fmla="*/ 1 h 288"/>
                <a:gd name="T22" fmla="*/ 0 w 173"/>
                <a:gd name="T23" fmla="*/ 1 h 288"/>
                <a:gd name="T24" fmla="*/ 0 w 173"/>
                <a:gd name="T25" fmla="*/ 1 h 288"/>
                <a:gd name="T26" fmla="*/ 0 w 173"/>
                <a:gd name="T27" fmla="*/ 1 h 288"/>
                <a:gd name="T28" fmla="*/ 0 w 173"/>
                <a:gd name="T29" fmla="*/ 1 h 288"/>
                <a:gd name="T30" fmla="*/ 0 w 173"/>
                <a:gd name="T31" fmla="*/ 1 h 288"/>
                <a:gd name="T32" fmla="*/ 0 w 173"/>
                <a:gd name="T33" fmla="*/ 1 h 288"/>
                <a:gd name="T34" fmla="*/ 0 w 173"/>
                <a:gd name="T35" fmla="*/ 1 h 288"/>
                <a:gd name="T36" fmla="*/ 0 w 173"/>
                <a:gd name="T37" fmla="*/ 1 h 288"/>
                <a:gd name="T38" fmla="*/ 0 w 173"/>
                <a:gd name="T39" fmla="*/ 1 h 288"/>
                <a:gd name="T40" fmla="*/ 0 w 173"/>
                <a:gd name="T41" fmla="*/ 1 h 288"/>
                <a:gd name="T42" fmla="*/ 0 w 173"/>
                <a:gd name="T43" fmla="*/ 1 h 288"/>
                <a:gd name="T44" fmla="*/ 0 w 173"/>
                <a:gd name="T45" fmla="*/ 1 h 288"/>
                <a:gd name="T46" fmla="*/ 0 w 173"/>
                <a:gd name="T47" fmla="*/ 1 h 288"/>
                <a:gd name="T48" fmla="*/ 0 w 173"/>
                <a:gd name="T49" fmla="*/ 1 h 288"/>
                <a:gd name="T50" fmla="*/ 0 w 173"/>
                <a:gd name="T51" fmla="*/ 1 h 288"/>
                <a:gd name="T52" fmla="*/ 0 w 173"/>
                <a:gd name="T53" fmla="*/ 1 h 288"/>
                <a:gd name="T54" fmla="*/ 0 w 173"/>
                <a:gd name="T55" fmla="*/ 1 h 288"/>
                <a:gd name="T56" fmla="*/ 0 w 173"/>
                <a:gd name="T57" fmla="*/ 1 h 288"/>
                <a:gd name="T58" fmla="*/ 0 w 173"/>
                <a:gd name="T59" fmla="*/ 1 h 288"/>
                <a:gd name="T60" fmla="*/ 0 w 173"/>
                <a:gd name="T61" fmla="*/ 1 h 288"/>
                <a:gd name="T62" fmla="*/ 0 w 173"/>
                <a:gd name="T63" fmla="*/ 1 h 288"/>
                <a:gd name="T64" fmla="*/ 0 w 173"/>
                <a:gd name="T65" fmla="*/ 1 h 288"/>
                <a:gd name="T66" fmla="*/ 0 w 173"/>
                <a:gd name="T67" fmla="*/ 1 h 288"/>
                <a:gd name="T68" fmla="*/ 0 w 173"/>
                <a:gd name="T69" fmla="*/ 1 h 288"/>
                <a:gd name="T70" fmla="*/ 0 w 173"/>
                <a:gd name="T71" fmla="*/ 1 h 288"/>
                <a:gd name="T72" fmla="*/ 0 w 173"/>
                <a:gd name="T73" fmla="*/ 1 h 288"/>
                <a:gd name="T74" fmla="*/ 0 w 173"/>
                <a:gd name="T75" fmla="*/ 1 h 288"/>
                <a:gd name="T76" fmla="*/ 0 w 173"/>
                <a:gd name="T77" fmla="*/ 0 h 288"/>
                <a:gd name="T78" fmla="*/ 0 w 173"/>
                <a:gd name="T79" fmla="*/ 0 h 288"/>
                <a:gd name="T80" fmla="*/ 0 w 173"/>
                <a:gd name="T81" fmla="*/ 0 h 288"/>
                <a:gd name="T82" fmla="*/ 0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 flipH="1">
              <a:off x="818" y="2600"/>
              <a:ext cx="96" cy="30"/>
            </a:xfrm>
            <a:custGeom>
              <a:avLst/>
              <a:gdLst>
                <a:gd name="T0" fmla="*/ 1 w 191"/>
                <a:gd name="T1" fmla="*/ 1 h 60"/>
                <a:gd name="T2" fmla="*/ 1 w 191"/>
                <a:gd name="T3" fmla="*/ 1 h 60"/>
                <a:gd name="T4" fmla="*/ 1 w 191"/>
                <a:gd name="T5" fmla="*/ 1 h 60"/>
                <a:gd name="T6" fmla="*/ 1 w 191"/>
                <a:gd name="T7" fmla="*/ 1 h 60"/>
                <a:gd name="T8" fmla="*/ 1 w 191"/>
                <a:gd name="T9" fmla="*/ 1 h 60"/>
                <a:gd name="T10" fmla="*/ 1 w 191"/>
                <a:gd name="T11" fmla="*/ 1 h 60"/>
                <a:gd name="T12" fmla="*/ 1 w 191"/>
                <a:gd name="T13" fmla="*/ 1 h 60"/>
                <a:gd name="T14" fmla="*/ 1 w 191"/>
                <a:gd name="T15" fmla="*/ 1 h 60"/>
                <a:gd name="T16" fmla="*/ 1 w 191"/>
                <a:gd name="T17" fmla="*/ 1 h 60"/>
                <a:gd name="T18" fmla="*/ 1 w 191"/>
                <a:gd name="T19" fmla="*/ 1 h 60"/>
                <a:gd name="T20" fmla="*/ 1 w 191"/>
                <a:gd name="T21" fmla="*/ 1 h 60"/>
                <a:gd name="T22" fmla="*/ 1 w 191"/>
                <a:gd name="T23" fmla="*/ 1 h 60"/>
                <a:gd name="T24" fmla="*/ 1 w 191"/>
                <a:gd name="T25" fmla="*/ 1 h 60"/>
                <a:gd name="T26" fmla="*/ 1 w 191"/>
                <a:gd name="T27" fmla="*/ 1 h 60"/>
                <a:gd name="T28" fmla="*/ 1 w 191"/>
                <a:gd name="T29" fmla="*/ 1 h 60"/>
                <a:gd name="T30" fmla="*/ 1 w 191"/>
                <a:gd name="T31" fmla="*/ 1 h 60"/>
                <a:gd name="T32" fmla="*/ 1 w 191"/>
                <a:gd name="T33" fmla="*/ 1 h 60"/>
                <a:gd name="T34" fmla="*/ 1 w 191"/>
                <a:gd name="T35" fmla="*/ 1 h 60"/>
                <a:gd name="T36" fmla="*/ 1 w 191"/>
                <a:gd name="T37" fmla="*/ 1 h 60"/>
                <a:gd name="T38" fmla="*/ 1 w 191"/>
                <a:gd name="T39" fmla="*/ 1 h 60"/>
                <a:gd name="T40" fmla="*/ 1 w 191"/>
                <a:gd name="T41" fmla="*/ 1 h 60"/>
                <a:gd name="T42" fmla="*/ 1 w 191"/>
                <a:gd name="T43" fmla="*/ 0 h 60"/>
                <a:gd name="T44" fmla="*/ 1 w 191"/>
                <a:gd name="T45" fmla="*/ 0 h 60"/>
                <a:gd name="T46" fmla="*/ 1 w 191"/>
                <a:gd name="T47" fmla="*/ 0 h 60"/>
                <a:gd name="T48" fmla="*/ 1 w 191"/>
                <a:gd name="T49" fmla="*/ 1 h 60"/>
                <a:gd name="T50" fmla="*/ 1 w 191"/>
                <a:gd name="T51" fmla="*/ 1 h 60"/>
                <a:gd name="T52" fmla="*/ 1 w 191"/>
                <a:gd name="T53" fmla="*/ 1 h 60"/>
                <a:gd name="T54" fmla="*/ 1 w 191"/>
                <a:gd name="T55" fmla="*/ 1 h 60"/>
                <a:gd name="T56" fmla="*/ 1 w 191"/>
                <a:gd name="T57" fmla="*/ 1 h 60"/>
                <a:gd name="T58" fmla="*/ 1 w 191"/>
                <a:gd name="T59" fmla="*/ 1 h 60"/>
                <a:gd name="T60" fmla="*/ 1 w 191"/>
                <a:gd name="T61" fmla="*/ 1 h 60"/>
                <a:gd name="T62" fmla="*/ 1 w 191"/>
                <a:gd name="T63" fmla="*/ 1 h 60"/>
                <a:gd name="T64" fmla="*/ 1 w 191"/>
                <a:gd name="T65" fmla="*/ 1 h 60"/>
                <a:gd name="T66" fmla="*/ 1 w 191"/>
                <a:gd name="T67" fmla="*/ 1 h 60"/>
                <a:gd name="T68" fmla="*/ 1 w 191"/>
                <a:gd name="T69" fmla="*/ 1 h 60"/>
                <a:gd name="T70" fmla="*/ 1 w 191"/>
                <a:gd name="T71" fmla="*/ 1 h 60"/>
                <a:gd name="T72" fmla="*/ 0 w 191"/>
                <a:gd name="T73" fmla="*/ 1 h 60"/>
                <a:gd name="T74" fmla="*/ 0 w 191"/>
                <a:gd name="T75" fmla="*/ 1 h 60"/>
                <a:gd name="T76" fmla="*/ 0 w 191"/>
                <a:gd name="T77" fmla="*/ 1 h 60"/>
                <a:gd name="T78" fmla="*/ 0 w 191"/>
                <a:gd name="T79" fmla="*/ 1 h 60"/>
                <a:gd name="T80" fmla="*/ 1 w 191"/>
                <a:gd name="T81" fmla="*/ 1 h 60"/>
                <a:gd name="T82" fmla="*/ 1 w 191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/>
            <p:nvPr/>
          </p:nvSpPr>
          <p:spPr bwMode="auto">
            <a:xfrm flipH="1">
              <a:off x="862" y="2618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 w 115"/>
                <a:gd name="T3" fmla="*/ 0 h 133"/>
                <a:gd name="T4" fmla="*/ 1 w 115"/>
                <a:gd name="T5" fmla="*/ 0 h 133"/>
                <a:gd name="T6" fmla="*/ 1 w 115"/>
                <a:gd name="T7" fmla="*/ 0 h 133"/>
                <a:gd name="T8" fmla="*/ 1 w 115"/>
                <a:gd name="T9" fmla="*/ 0 h 133"/>
                <a:gd name="T10" fmla="*/ 1 w 115"/>
                <a:gd name="T11" fmla="*/ 0 h 133"/>
                <a:gd name="T12" fmla="*/ 1 w 115"/>
                <a:gd name="T13" fmla="*/ 0 h 133"/>
                <a:gd name="T14" fmla="*/ 1 w 115"/>
                <a:gd name="T15" fmla="*/ 0 h 133"/>
                <a:gd name="T16" fmla="*/ 1 w 115"/>
                <a:gd name="T17" fmla="*/ 0 h 133"/>
                <a:gd name="T18" fmla="*/ 1 w 115"/>
                <a:gd name="T19" fmla="*/ 0 h 133"/>
                <a:gd name="T20" fmla="*/ 1 w 115"/>
                <a:gd name="T21" fmla="*/ 0 h 133"/>
                <a:gd name="T22" fmla="*/ 1 w 115"/>
                <a:gd name="T23" fmla="*/ 0 h 133"/>
                <a:gd name="T24" fmla="*/ 1 w 115"/>
                <a:gd name="T25" fmla="*/ 0 h 133"/>
                <a:gd name="T26" fmla="*/ 1 w 115"/>
                <a:gd name="T27" fmla="*/ 0 h 133"/>
                <a:gd name="T28" fmla="*/ 1 w 115"/>
                <a:gd name="T29" fmla="*/ 0 h 133"/>
                <a:gd name="T30" fmla="*/ 1 w 115"/>
                <a:gd name="T31" fmla="*/ 0 h 133"/>
                <a:gd name="T32" fmla="*/ 1 w 115"/>
                <a:gd name="T33" fmla="*/ 0 h 133"/>
                <a:gd name="T34" fmla="*/ 1 w 115"/>
                <a:gd name="T35" fmla="*/ 0 h 133"/>
                <a:gd name="T36" fmla="*/ 1 w 115"/>
                <a:gd name="T37" fmla="*/ 0 h 133"/>
                <a:gd name="T38" fmla="*/ 1 w 115"/>
                <a:gd name="T39" fmla="*/ 0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 flipH="1">
              <a:off x="864" y="2681"/>
              <a:ext cx="87" cy="138"/>
            </a:xfrm>
            <a:custGeom>
              <a:avLst/>
              <a:gdLst>
                <a:gd name="T0" fmla="*/ 0 w 174"/>
                <a:gd name="T1" fmla="*/ 1 h 275"/>
                <a:gd name="T2" fmla="*/ 1 w 174"/>
                <a:gd name="T3" fmla="*/ 1 h 275"/>
                <a:gd name="T4" fmla="*/ 1 w 174"/>
                <a:gd name="T5" fmla="*/ 1 h 275"/>
                <a:gd name="T6" fmla="*/ 1 w 174"/>
                <a:gd name="T7" fmla="*/ 1 h 275"/>
                <a:gd name="T8" fmla="*/ 1 w 174"/>
                <a:gd name="T9" fmla="*/ 1 h 275"/>
                <a:gd name="T10" fmla="*/ 1 w 174"/>
                <a:gd name="T11" fmla="*/ 1 h 275"/>
                <a:gd name="T12" fmla="*/ 1 w 174"/>
                <a:gd name="T13" fmla="*/ 1 h 275"/>
                <a:gd name="T14" fmla="*/ 1 w 174"/>
                <a:gd name="T15" fmla="*/ 1 h 275"/>
                <a:gd name="T16" fmla="*/ 1 w 174"/>
                <a:gd name="T17" fmla="*/ 1 h 275"/>
                <a:gd name="T18" fmla="*/ 1 w 174"/>
                <a:gd name="T19" fmla="*/ 1 h 275"/>
                <a:gd name="T20" fmla="*/ 1 w 174"/>
                <a:gd name="T21" fmla="*/ 1 h 275"/>
                <a:gd name="T22" fmla="*/ 1 w 174"/>
                <a:gd name="T23" fmla="*/ 1 h 275"/>
                <a:gd name="T24" fmla="*/ 1 w 174"/>
                <a:gd name="T25" fmla="*/ 1 h 275"/>
                <a:gd name="T26" fmla="*/ 1 w 174"/>
                <a:gd name="T27" fmla="*/ 1 h 275"/>
                <a:gd name="T28" fmla="*/ 1 w 174"/>
                <a:gd name="T29" fmla="*/ 1 h 275"/>
                <a:gd name="T30" fmla="*/ 1 w 174"/>
                <a:gd name="T31" fmla="*/ 1 h 275"/>
                <a:gd name="T32" fmla="*/ 1 w 174"/>
                <a:gd name="T33" fmla="*/ 1 h 275"/>
                <a:gd name="T34" fmla="*/ 1 w 174"/>
                <a:gd name="T35" fmla="*/ 1 h 275"/>
                <a:gd name="T36" fmla="*/ 1 w 174"/>
                <a:gd name="T37" fmla="*/ 1 h 275"/>
                <a:gd name="T38" fmla="*/ 1 w 174"/>
                <a:gd name="T39" fmla="*/ 1 h 275"/>
                <a:gd name="T40" fmla="*/ 1 w 174"/>
                <a:gd name="T41" fmla="*/ 1 h 275"/>
                <a:gd name="T42" fmla="*/ 1 w 174"/>
                <a:gd name="T43" fmla="*/ 1 h 275"/>
                <a:gd name="T44" fmla="*/ 1 w 174"/>
                <a:gd name="T45" fmla="*/ 1 h 275"/>
                <a:gd name="T46" fmla="*/ 1 w 174"/>
                <a:gd name="T47" fmla="*/ 1 h 275"/>
                <a:gd name="T48" fmla="*/ 1 w 174"/>
                <a:gd name="T49" fmla="*/ 1 h 275"/>
                <a:gd name="T50" fmla="*/ 1 w 174"/>
                <a:gd name="T51" fmla="*/ 1 h 275"/>
                <a:gd name="T52" fmla="*/ 1 w 174"/>
                <a:gd name="T53" fmla="*/ 1 h 275"/>
                <a:gd name="T54" fmla="*/ 1 w 174"/>
                <a:gd name="T55" fmla="*/ 1 h 275"/>
                <a:gd name="T56" fmla="*/ 1 w 174"/>
                <a:gd name="T57" fmla="*/ 1 h 275"/>
                <a:gd name="T58" fmla="*/ 1 w 174"/>
                <a:gd name="T59" fmla="*/ 1 h 275"/>
                <a:gd name="T60" fmla="*/ 1 w 174"/>
                <a:gd name="T61" fmla="*/ 1 h 275"/>
                <a:gd name="T62" fmla="*/ 1 w 174"/>
                <a:gd name="T63" fmla="*/ 1 h 275"/>
                <a:gd name="T64" fmla="*/ 1 w 174"/>
                <a:gd name="T65" fmla="*/ 1 h 275"/>
                <a:gd name="T66" fmla="*/ 1 w 174"/>
                <a:gd name="T67" fmla="*/ 1 h 275"/>
                <a:gd name="T68" fmla="*/ 1 w 174"/>
                <a:gd name="T69" fmla="*/ 1 h 275"/>
                <a:gd name="T70" fmla="*/ 1 w 174"/>
                <a:gd name="T71" fmla="*/ 0 h 275"/>
                <a:gd name="T72" fmla="*/ 1 w 174"/>
                <a:gd name="T73" fmla="*/ 1 h 275"/>
                <a:gd name="T74" fmla="*/ 1 w 174"/>
                <a:gd name="T75" fmla="*/ 1 h 275"/>
                <a:gd name="T76" fmla="*/ 1 w 174"/>
                <a:gd name="T77" fmla="*/ 1 h 275"/>
                <a:gd name="T78" fmla="*/ 1 w 174"/>
                <a:gd name="T79" fmla="*/ 1 h 275"/>
                <a:gd name="T80" fmla="*/ 1 w 174"/>
                <a:gd name="T81" fmla="*/ 1 h 275"/>
                <a:gd name="T82" fmla="*/ 1 w 174"/>
                <a:gd name="T83" fmla="*/ 1 h 275"/>
                <a:gd name="T84" fmla="*/ 1 w 174"/>
                <a:gd name="T85" fmla="*/ 1 h 275"/>
                <a:gd name="T86" fmla="*/ 1 w 174"/>
                <a:gd name="T87" fmla="*/ 1 h 275"/>
                <a:gd name="T88" fmla="*/ 1 w 174"/>
                <a:gd name="T89" fmla="*/ 1 h 275"/>
                <a:gd name="T90" fmla="*/ 1 w 174"/>
                <a:gd name="T91" fmla="*/ 1 h 275"/>
                <a:gd name="T92" fmla="*/ 1 w 174"/>
                <a:gd name="T93" fmla="*/ 1 h 275"/>
                <a:gd name="T94" fmla="*/ 1 w 174"/>
                <a:gd name="T95" fmla="*/ 1 h 275"/>
                <a:gd name="T96" fmla="*/ 1 w 174"/>
                <a:gd name="T97" fmla="*/ 1 h 275"/>
                <a:gd name="T98" fmla="*/ 1 w 174"/>
                <a:gd name="T99" fmla="*/ 1 h 275"/>
                <a:gd name="T100" fmla="*/ 1 w 174"/>
                <a:gd name="T101" fmla="*/ 1 h 275"/>
                <a:gd name="T102" fmla="*/ 1 w 174"/>
                <a:gd name="T103" fmla="*/ 1 h 275"/>
                <a:gd name="T104" fmla="*/ 1 w 174"/>
                <a:gd name="T105" fmla="*/ 1 h 275"/>
                <a:gd name="T106" fmla="*/ 1 w 174"/>
                <a:gd name="T107" fmla="*/ 1 h 275"/>
                <a:gd name="T108" fmla="*/ 1 w 174"/>
                <a:gd name="T109" fmla="*/ 1 h 275"/>
                <a:gd name="T110" fmla="*/ 1 w 174"/>
                <a:gd name="T111" fmla="*/ 1 h 275"/>
                <a:gd name="T112" fmla="*/ 0 w 174"/>
                <a:gd name="T113" fmla="*/ 1 h 275"/>
                <a:gd name="T114" fmla="*/ 0 w 174"/>
                <a:gd name="T115" fmla="*/ 1 h 275"/>
                <a:gd name="T116" fmla="*/ 0 w 174"/>
                <a:gd name="T117" fmla="*/ 1 h 275"/>
                <a:gd name="T118" fmla="*/ 0 w 174"/>
                <a:gd name="T119" fmla="*/ 1 h 275"/>
                <a:gd name="T120" fmla="*/ 0 w 174"/>
                <a:gd name="T121" fmla="*/ 1 h 275"/>
                <a:gd name="T122" fmla="*/ 0 w 174"/>
                <a:gd name="T123" fmla="*/ 1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 flipH="1">
              <a:off x="1170" y="2576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1 w 120"/>
                <a:gd name="T3" fmla="*/ 0 h 97"/>
                <a:gd name="T4" fmla="*/ 1 w 120"/>
                <a:gd name="T5" fmla="*/ 0 h 97"/>
                <a:gd name="T6" fmla="*/ 1 w 120"/>
                <a:gd name="T7" fmla="*/ 0 h 97"/>
                <a:gd name="T8" fmla="*/ 1 w 120"/>
                <a:gd name="T9" fmla="*/ 0 h 97"/>
                <a:gd name="T10" fmla="*/ 1 w 120"/>
                <a:gd name="T11" fmla="*/ 0 h 97"/>
                <a:gd name="T12" fmla="*/ 1 w 120"/>
                <a:gd name="T13" fmla="*/ 0 h 97"/>
                <a:gd name="T14" fmla="*/ 1 w 120"/>
                <a:gd name="T15" fmla="*/ 0 h 97"/>
                <a:gd name="T16" fmla="*/ 1 w 120"/>
                <a:gd name="T17" fmla="*/ 0 h 97"/>
                <a:gd name="T18" fmla="*/ 1 w 120"/>
                <a:gd name="T19" fmla="*/ 0 h 97"/>
                <a:gd name="T20" fmla="*/ 1 w 120"/>
                <a:gd name="T21" fmla="*/ 0 h 97"/>
                <a:gd name="T22" fmla="*/ 1 w 120"/>
                <a:gd name="T23" fmla="*/ 0 h 97"/>
                <a:gd name="T24" fmla="*/ 1 w 120"/>
                <a:gd name="T25" fmla="*/ 0 h 97"/>
                <a:gd name="T26" fmla="*/ 1 w 120"/>
                <a:gd name="T27" fmla="*/ 0 h 97"/>
                <a:gd name="T28" fmla="*/ 1 w 120"/>
                <a:gd name="T29" fmla="*/ 0 h 97"/>
                <a:gd name="T30" fmla="*/ 1 w 120"/>
                <a:gd name="T31" fmla="*/ 0 h 97"/>
                <a:gd name="T32" fmla="*/ 1 w 120"/>
                <a:gd name="T33" fmla="*/ 0 h 97"/>
                <a:gd name="T34" fmla="*/ 1 w 120"/>
                <a:gd name="T35" fmla="*/ 0 h 97"/>
                <a:gd name="T36" fmla="*/ 1 w 120"/>
                <a:gd name="T37" fmla="*/ 0 h 97"/>
                <a:gd name="T38" fmla="*/ 1 w 120"/>
                <a:gd name="T39" fmla="*/ 0 h 97"/>
                <a:gd name="T40" fmla="*/ 1 w 120"/>
                <a:gd name="T41" fmla="*/ 0 h 97"/>
                <a:gd name="T42" fmla="*/ 1 w 120"/>
                <a:gd name="T43" fmla="*/ 0 h 97"/>
                <a:gd name="T44" fmla="*/ 1 w 120"/>
                <a:gd name="T45" fmla="*/ 0 h 97"/>
                <a:gd name="T46" fmla="*/ 1 w 120"/>
                <a:gd name="T47" fmla="*/ 0 h 97"/>
                <a:gd name="T48" fmla="*/ 1 w 120"/>
                <a:gd name="T49" fmla="*/ 0 h 97"/>
                <a:gd name="T50" fmla="*/ 1 w 120"/>
                <a:gd name="T51" fmla="*/ 0 h 97"/>
                <a:gd name="T52" fmla="*/ 1 w 120"/>
                <a:gd name="T53" fmla="*/ 0 h 97"/>
                <a:gd name="T54" fmla="*/ 1 w 120"/>
                <a:gd name="T55" fmla="*/ 0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97"/>
                <a:gd name="T104" fmla="*/ 120 w 120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 flipH="1">
              <a:off x="1139" y="2617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1 w 84"/>
                <a:gd name="T3" fmla="*/ 1 h 68"/>
                <a:gd name="T4" fmla="*/ 1 w 84"/>
                <a:gd name="T5" fmla="*/ 1 h 68"/>
                <a:gd name="T6" fmla="*/ 1 w 84"/>
                <a:gd name="T7" fmla="*/ 1 h 68"/>
                <a:gd name="T8" fmla="*/ 1 w 84"/>
                <a:gd name="T9" fmla="*/ 1 h 68"/>
                <a:gd name="T10" fmla="*/ 1 w 84"/>
                <a:gd name="T11" fmla="*/ 1 h 68"/>
                <a:gd name="T12" fmla="*/ 1 w 84"/>
                <a:gd name="T13" fmla="*/ 1 h 68"/>
                <a:gd name="T14" fmla="*/ 1 w 84"/>
                <a:gd name="T15" fmla="*/ 1 h 68"/>
                <a:gd name="T16" fmla="*/ 1 w 84"/>
                <a:gd name="T17" fmla="*/ 1 h 68"/>
                <a:gd name="T18" fmla="*/ 1 w 84"/>
                <a:gd name="T19" fmla="*/ 1 h 68"/>
                <a:gd name="T20" fmla="*/ 1 w 84"/>
                <a:gd name="T21" fmla="*/ 1 h 68"/>
                <a:gd name="T22" fmla="*/ 1 w 84"/>
                <a:gd name="T23" fmla="*/ 1 h 68"/>
                <a:gd name="T24" fmla="*/ 1 w 84"/>
                <a:gd name="T25" fmla="*/ 1 h 68"/>
                <a:gd name="T26" fmla="*/ 1 w 84"/>
                <a:gd name="T27" fmla="*/ 1 h 68"/>
                <a:gd name="T28" fmla="*/ 1 w 84"/>
                <a:gd name="T29" fmla="*/ 1 h 68"/>
                <a:gd name="T30" fmla="*/ 1 w 84"/>
                <a:gd name="T31" fmla="*/ 1 h 68"/>
                <a:gd name="T32" fmla="*/ 1 w 84"/>
                <a:gd name="T33" fmla="*/ 1 h 68"/>
                <a:gd name="T34" fmla="*/ 1 w 84"/>
                <a:gd name="T35" fmla="*/ 1 h 68"/>
                <a:gd name="T36" fmla="*/ 1 w 84"/>
                <a:gd name="T37" fmla="*/ 1 h 68"/>
                <a:gd name="T38" fmla="*/ 1 w 84"/>
                <a:gd name="T39" fmla="*/ 1 h 68"/>
                <a:gd name="T40" fmla="*/ 1 w 84"/>
                <a:gd name="T41" fmla="*/ 1 h 68"/>
                <a:gd name="T42" fmla="*/ 1 w 84"/>
                <a:gd name="T43" fmla="*/ 1 h 68"/>
                <a:gd name="T44" fmla="*/ 1 w 84"/>
                <a:gd name="T45" fmla="*/ 1 h 68"/>
                <a:gd name="T46" fmla="*/ 1 w 84"/>
                <a:gd name="T47" fmla="*/ 1 h 68"/>
                <a:gd name="T48" fmla="*/ 1 w 84"/>
                <a:gd name="T49" fmla="*/ 1 h 68"/>
                <a:gd name="T50" fmla="*/ 1 w 84"/>
                <a:gd name="T51" fmla="*/ 1 h 68"/>
                <a:gd name="T52" fmla="*/ 1 w 84"/>
                <a:gd name="T53" fmla="*/ 1 h 68"/>
                <a:gd name="T54" fmla="*/ 1 w 84"/>
                <a:gd name="T55" fmla="*/ 1 h 68"/>
                <a:gd name="T56" fmla="*/ 1 w 84"/>
                <a:gd name="T57" fmla="*/ 1 h 68"/>
                <a:gd name="T58" fmla="*/ 1 w 84"/>
                <a:gd name="T59" fmla="*/ 1 h 68"/>
                <a:gd name="T60" fmla="*/ 1 w 84"/>
                <a:gd name="T61" fmla="*/ 1 h 68"/>
                <a:gd name="T62" fmla="*/ 1 w 84"/>
                <a:gd name="T63" fmla="*/ 1 h 68"/>
                <a:gd name="T64" fmla="*/ 1 w 84"/>
                <a:gd name="T65" fmla="*/ 1 h 68"/>
                <a:gd name="T66" fmla="*/ 1 w 84"/>
                <a:gd name="T67" fmla="*/ 1 h 68"/>
                <a:gd name="T68" fmla="*/ 1 w 84"/>
                <a:gd name="T69" fmla="*/ 1 h 68"/>
                <a:gd name="T70" fmla="*/ 1 w 84"/>
                <a:gd name="T71" fmla="*/ 1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68"/>
                <a:gd name="T128" fmla="*/ 84 w 84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 flipH="1">
              <a:off x="1181" y="2392"/>
              <a:ext cx="171" cy="253"/>
            </a:xfrm>
            <a:custGeom>
              <a:avLst/>
              <a:gdLst>
                <a:gd name="T0" fmla="*/ 1 w 342"/>
                <a:gd name="T1" fmla="*/ 1 h 506"/>
                <a:gd name="T2" fmla="*/ 1 w 342"/>
                <a:gd name="T3" fmla="*/ 1 h 506"/>
                <a:gd name="T4" fmla="*/ 1 w 342"/>
                <a:gd name="T5" fmla="*/ 1 h 506"/>
                <a:gd name="T6" fmla="*/ 1 w 342"/>
                <a:gd name="T7" fmla="*/ 1 h 506"/>
                <a:gd name="T8" fmla="*/ 1 w 342"/>
                <a:gd name="T9" fmla="*/ 1 h 506"/>
                <a:gd name="T10" fmla="*/ 1 w 342"/>
                <a:gd name="T11" fmla="*/ 1 h 506"/>
                <a:gd name="T12" fmla="*/ 1 w 342"/>
                <a:gd name="T13" fmla="*/ 1 h 506"/>
                <a:gd name="T14" fmla="*/ 1 w 342"/>
                <a:gd name="T15" fmla="*/ 1 h 506"/>
                <a:gd name="T16" fmla="*/ 1 w 342"/>
                <a:gd name="T17" fmla="*/ 1 h 506"/>
                <a:gd name="T18" fmla="*/ 1 w 342"/>
                <a:gd name="T19" fmla="*/ 1 h 506"/>
                <a:gd name="T20" fmla="*/ 1 w 342"/>
                <a:gd name="T21" fmla="*/ 1 h 506"/>
                <a:gd name="T22" fmla="*/ 1 w 342"/>
                <a:gd name="T23" fmla="*/ 1 h 506"/>
                <a:gd name="T24" fmla="*/ 1 w 342"/>
                <a:gd name="T25" fmla="*/ 1 h 506"/>
                <a:gd name="T26" fmla="*/ 1 w 342"/>
                <a:gd name="T27" fmla="*/ 1 h 506"/>
                <a:gd name="T28" fmla="*/ 1 w 342"/>
                <a:gd name="T29" fmla="*/ 1 h 506"/>
                <a:gd name="T30" fmla="*/ 1 w 342"/>
                <a:gd name="T31" fmla="*/ 1 h 506"/>
                <a:gd name="T32" fmla="*/ 1 w 342"/>
                <a:gd name="T33" fmla="*/ 1 h 506"/>
                <a:gd name="T34" fmla="*/ 1 w 342"/>
                <a:gd name="T35" fmla="*/ 1 h 506"/>
                <a:gd name="T36" fmla="*/ 1 w 342"/>
                <a:gd name="T37" fmla="*/ 1 h 506"/>
                <a:gd name="T38" fmla="*/ 1 w 342"/>
                <a:gd name="T39" fmla="*/ 1 h 506"/>
                <a:gd name="T40" fmla="*/ 1 w 342"/>
                <a:gd name="T41" fmla="*/ 1 h 506"/>
                <a:gd name="T42" fmla="*/ 1 w 342"/>
                <a:gd name="T43" fmla="*/ 1 h 506"/>
                <a:gd name="T44" fmla="*/ 1 w 342"/>
                <a:gd name="T45" fmla="*/ 1 h 506"/>
                <a:gd name="T46" fmla="*/ 1 w 342"/>
                <a:gd name="T47" fmla="*/ 1 h 506"/>
                <a:gd name="T48" fmla="*/ 1 w 342"/>
                <a:gd name="T49" fmla="*/ 1 h 506"/>
                <a:gd name="T50" fmla="*/ 1 w 342"/>
                <a:gd name="T51" fmla="*/ 1 h 506"/>
                <a:gd name="T52" fmla="*/ 1 w 342"/>
                <a:gd name="T53" fmla="*/ 1 h 506"/>
                <a:gd name="T54" fmla="*/ 1 w 342"/>
                <a:gd name="T55" fmla="*/ 1 h 506"/>
                <a:gd name="T56" fmla="*/ 1 w 342"/>
                <a:gd name="T57" fmla="*/ 1 h 506"/>
                <a:gd name="T58" fmla="*/ 1 w 342"/>
                <a:gd name="T59" fmla="*/ 1 h 506"/>
                <a:gd name="T60" fmla="*/ 1 w 342"/>
                <a:gd name="T61" fmla="*/ 1 h 506"/>
                <a:gd name="T62" fmla="*/ 1 w 342"/>
                <a:gd name="T63" fmla="*/ 1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2"/>
                <a:gd name="T106" fmla="*/ 0 h 506"/>
                <a:gd name="T107" fmla="*/ 342 w 342"/>
                <a:gd name="T108" fmla="*/ 506 h 5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/>
            <p:nvPr/>
          </p:nvSpPr>
          <p:spPr bwMode="auto">
            <a:xfrm flipH="1">
              <a:off x="892" y="2385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1 w 68"/>
                <a:gd name="T3" fmla="*/ 1 h 30"/>
                <a:gd name="T4" fmla="*/ 1 w 68"/>
                <a:gd name="T5" fmla="*/ 1 h 30"/>
                <a:gd name="T6" fmla="*/ 1 w 68"/>
                <a:gd name="T7" fmla="*/ 1 h 30"/>
                <a:gd name="T8" fmla="*/ 1 w 68"/>
                <a:gd name="T9" fmla="*/ 1 h 30"/>
                <a:gd name="T10" fmla="*/ 1 w 68"/>
                <a:gd name="T11" fmla="*/ 1 h 30"/>
                <a:gd name="T12" fmla="*/ 1 w 68"/>
                <a:gd name="T13" fmla="*/ 1 h 30"/>
                <a:gd name="T14" fmla="*/ 1 w 68"/>
                <a:gd name="T15" fmla="*/ 1 h 30"/>
                <a:gd name="T16" fmla="*/ 1 w 68"/>
                <a:gd name="T17" fmla="*/ 1 h 30"/>
                <a:gd name="T18" fmla="*/ 1 w 68"/>
                <a:gd name="T19" fmla="*/ 1 h 30"/>
                <a:gd name="T20" fmla="*/ 1 w 68"/>
                <a:gd name="T21" fmla="*/ 1 h 30"/>
                <a:gd name="T22" fmla="*/ 1 w 68"/>
                <a:gd name="T23" fmla="*/ 1 h 30"/>
                <a:gd name="T24" fmla="*/ 1 w 68"/>
                <a:gd name="T25" fmla="*/ 1 h 30"/>
                <a:gd name="T26" fmla="*/ 1 w 68"/>
                <a:gd name="T27" fmla="*/ 1 h 30"/>
                <a:gd name="T28" fmla="*/ 1 w 68"/>
                <a:gd name="T29" fmla="*/ 1 h 30"/>
                <a:gd name="T30" fmla="*/ 1 w 68"/>
                <a:gd name="T31" fmla="*/ 1 h 30"/>
                <a:gd name="T32" fmla="*/ 1 w 68"/>
                <a:gd name="T33" fmla="*/ 1 h 30"/>
                <a:gd name="T34" fmla="*/ 1 w 68"/>
                <a:gd name="T35" fmla="*/ 1 h 30"/>
                <a:gd name="T36" fmla="*/ 1 w 68"/>
                <a:gd name="T37" fmla="*/ 1 h 30"/>
                <a:gd name="T38" fmla="*/ 1 w 68"/>
                <a:gd name="T39" fmla="*/ 1 h 30"/>
                <a:gd name="T40" fmla="*/ 1 w 68"/>
                <a:gd name="T41" fmla="*/ 1 h 30"/>
                <a:gd name="T42" fmla="*/ 1 w 68"/>
                <a:gd name="T43" fmla="*/ 1 h 30"/>
                <a:gd name="T44" fmla="*/ 1 w 68"/>
                <a:gd name="T45" fmla="*/ 1 h 30"/>
                <a:gd name="T46" fmla="*/ 1 w 68"/>
                <a:gd name="T47" fmla="*/ 1 h 30"/>
                <a:gd name="T48" fmla="*/ 1 w 68"/>
                <a:gd name="T49" fmla="*/ 1 h 30"/>
                <a:gd name="T50" fmla="*/ 1 w 68"/>
                <a:gd name="T51" fmla="*/ 1 h 30"/>
                <a:gd name="T52" fmla="*/ 1 w 68"/>
                <a:gd name="T53" fmla="*/ 1 h 30"/>
                <a:gd name="T54" fmla="*/ 1 w 68"/>
                <a:gd name="T55" fmla="*/ 1 h 30"/>
                <a:gd name="T56" fmla="*/ 1 w 68"/>
                <a:gd name="T57" fmla="*/ 1 h 30"/>
                <a:gd name="T58" fmla="*/ 1 w 68"/>
                <a:gd name="T59" fmla="*/ 1 h 30"/>
                <a:gd name="T60" fmla="*/ 1 w 68"/>
                <a:gd name="T61" fmla="*/ 1 h 30"/>
                <a:gd name="T62" fmla="*/ 1 w 68"/>
                <a:gd name="T63" fmla="*/ 1 h 30"/>
                <a:gd name="T64" fmla="*/ 1 w 68"/>
                <a:gd name="T65" fmla="*/ 1 h 30"/>
                <a:gd name="T66" fmla="*/ 1 w 68"/>
                <a:gd name="T67" fmla="*/ 1 h 30"/>
                <a:gd name="T68" fmla="*/ 1 w 68"/>
                <a:gd name="T69" fmla="*/ 1 h 30"/>
                <a:gd name="T70" fmla="*/ 1 w 68"/>
                <a:gd name="T71" fmla="*/ 1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/>
          </p:nvSpPr>
          <p:spPr bwMode="auto">
            <a:xfrm flipH="1">
              <a:off x="894" y="2396"/>
              <a:ext cx="24" cy="20"/>
            </a:xfrm>
            <a:custGeom>
              <a:avLst/>
              <a:gdLst>
                <a:gd name="T0" fmla="*/ 0 w 48"/>
                <a:gd name="T1" fmla="*/ 0 h 42"/>
                <a:gd name="T2" fmla="*/ 1 w 48"/>
                <a:gd name="T3" fmla="*/ 0 h 42"/>
                <a:gd name="T4" fmla="*/ 1 w 48"/>
                <a:gd name="T5" fmla="*/ 0 h 42"/>
                <a:gd name="T6" fmla="*/ 1 w 48"/>
                <a:gd name="T7" fmla="*/ 0 h 42"/>
                <a:gd name="T8" fmla="*/ 1 w 48"/>
                <a:gd name="T9" fmla="*/ 0 h 42"/>
                <a:gd name="T10" fmla="*/ 1 w 48"/>
                <a:gd name="T11" fmla="*/ 0 h 42"/>
                <a:gd name="T12" fmla="*/ 1 w 48"/>
                <a:gd name="T13" fmla="*/ 0 h 42"/>
                <a:gd name="T14" fmla="*/ 1 w 48"/>
                <a:gd name="T15" fmla="*/ 0 h 42"/>
                <a:gd name="T16" fmla="*/ 0 w 48"/>
                <a:gd name="T17" fmla="*/ 0 h 42"/>
                <a:gd name="T18" fmla="*/ 0 w 48"/>
                <a:gd name="T19" fmla="*/ 0 h 42"/>
                <a:gd name="T20" fmla="*/ 1 w 48"/>
                <a:gd name="T21" fmla="*/ 0 h 42"/>
                <a:gd name="T22" fmla="*/ 1 w 48"/>
                <a:gd name="T23" fmla="*/ 0 h 42"/>
                <a:gd name="T24" fmla="*/ 1 w 48"/>
                <a:gd name="T25" fmla="*/ 0 h 42"/>
                <a:gd name="T26" fmla="*/ 1 w 48"/>
                <a:gd name="T27" fmla="*/ 0 h 42"/>
                <a:gd name="T28" fmla="*/ 1 w 48"/>
                <a:gd name="T29" fmla="*/ 0 h 42"/>
                <a:gd name="T30" fmla="*/ 1 w 48"/>
                <a:gd name="T31" fmla="*/ 0 h 42"/>
                <a:gd name="T32" fmla="*/ 1 w 48"/>
                <a:gd name="T33" fmla="*/ 0 h 42"/>
                <a:gd name="T34" fmla="*/ 1 w 48"/>
                <a:gd name="T35" fmla="*/ 0 h 42"/>
                <a:gd name="T36" fmla="*/ 1 w 48"/>
                <a:gd name="T37" fmla="*/ 0 h 42"/>
                <a:gd name="T38" fmla="*/ 1 w 48"/>
                <a:gd name="T39" fmla="*/ 0 h 42"/>
                <a:gd name="T40" fmla="*/ 1 w 48"/>
                <a:gd name="T41" fmla="*/ 0 h 42"/>
                <a:gd name="T42" fmla="*/ 1 w 48"/>
                <a:gd name="T43" fmla="*/ 0 h 42"/>
                <a:gd name="T44" fmla="*/ 1 w 48"/>
                <a:gd name="T45" fmla="*/ 0 h 42"/>
                <a:gd name="T46" fmla="*/ 1 w 48"/>
                <a:gd name="T47" fmla="*/ 0 h 42"/>
                <a:gd name="T48" fmla="*/ 1 w 48"/>
                <a:gd name="T49" fmla="*/ 0 h 42"/>
                <a:gd name="T50" fmla="*/ 1 w 48"/>
                <a:gd name="T51" fmla="*/ 0 h 42"/>
                <a:gd name="T52" fmla="*/ 1 w 48"/>
                <a:gd name="T53" fmla="*/ 0 h 42"/>
                <a:gd name="T54" fmla="*/ 1 w 48"/>
                <a:gd name="T55" fmla="*/ 0 h 42"/>
                <a:gd name="T56" fmla="*/ 1 w 48"/>
                <a:gd name="T57" fmla="*/ 0 h 42"/>
                <a:gd name="T58" fmla="*/ 1 w 48"/>
                <a:gd name="T59" fmla="*/ 0 h 42"/>
                <a:gd name="T60" fmla="*/ 1 w 48"/>
                <a:gd name="T61" fmla="*/ 0 h 42"/>
                <a:gd name="T62" fmla="*/ 1 w 48"/>
                <a:gd name="T63" fmla="*/ 0 h 42"/>
                <a:gd name="T64" fmla="*/ 1 w 48"/>
                <a:gd name="T65" fmla="*/ 0 h 42"/>
                <a:gd name="T66" fmla="*/ 1 w 48"/>
                <a:gd name="T67" fmla="*/ 0 h 42"/>
                <a:gd name="T68" fmla="*/ 1 w 48"/>
                <a:gd name="T69" fmla="*/ 0 h 42"/>
                <a:gd name="T70" fmla="*/ 1 w 48"/>
                <a:gd name="T71" fmla="*/ 0 h 42"/>
                <a:gd name="T72" fmla="*/ 1 w 48"/>
                <a:gd name="T73" fmla="*/ 0 h 42"/>
                <a:gd name="T74" fmla="*/ 1 w 48"/>
                <a:gd name="T75" fmla="*/ 0 h 42"/>
                <a:gd name="T76" fmla="*/ 1 w 48"/>
                <a:gd name="T77" fmla="*/ 0 h 42"/>
                <a:gd name="T78" fmla="*/ 1 w 48"/>
                <a:gd name="T79" fmla="*/ 0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0 h 42"/>
                <a:gd name="T90" fmla="*/ 0 w 48"/>
                <a:gd name="T91" fmla="*/ 0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/>
            <p:nvPr/>
          </p:nvSpPr>
          <p:spPr bwMode="auto">
            <a:xfrm flipH="1">
              <a:off x="897" y="2515"/>
              <a:ext cx="105" cy="298"/>
            </a:xfrm>
            <a:custGeom>
              <a:avLst/>
              <a:gdLst>
                <a:gd name="T0" fmla="*/ 0 w 211"/>
                <a:gd name="T1" fmla="*/ 1 h 595"/>
                <a:gd name="T2" fmla="*/ 0 w 211"/>
                <a:gd name="T3" fmla="*/ 1 h 595"/>
                <a:gd name="T4" fmla="*/ 0 w 211"/>
                <a:gd name="T5" fmla="*/ 1 h 595"/>
                <a:gd name="T6" fmla="*/ 0 w 211"/>
                <a:gd name="T7" fmla="*/ 1 h 595"/>
                <a:gd name="T8" fmla="*/ 0 w 211"/>
                <a:gd name="T9" fmla="*/ 1 h 595"/>
                <a:gd name="T10" fmla="*/ 0 w 211"/>
                <a:gd name="T11" fmla="*/ 1 h 595"/>
                <a:gd name="T12" fmla="*/ 0 w 211"/>
                <a:gd name="T13" fmla="*/ 1 h 595"/>
                <a:gd name="T14" fmla="*/ 0 w 211"/>
                <a:gd name="T15" fmla="*/ 1 h 595"/>
                <a:gd name="T16" fmla="*/ 0 w 211"/>
                <a:gd name="T17" fmla="*/ 1 h 595"/>
                <a:gd name="T18" fmla="*/ 0 w 211"/>
                <a:gd name="T19" fmla="*/ 1 h 595"/>
                <a:gd name="T20" fmla="*/ 0 w 211"/>
                <a:gd name="T21" fmla="*/ 1 h 595"/>
                <a:gd name="T22" fmla="*/ 0 w 211"/>
                <a:gd name="T23" fmla="*/ 1 h 595"/>
                <a:gd name="T24" fmla="*/ 0 w 211"/>
                <a:gd name="T25" fmla="*/ 1 h 595"/>
                <a:gd name="T26" fmla="*/ 0 w 211"/>
                <a:gd name="T27" fmla="*/ 1 h 595"/>
                <a:gd name="T28" fmla="*/ 0 w 211"/>
                <a:gd name="T29" fmla="*/ 1 h 595"/>
                <a:gd name="T30" fmla="*/ 0 w 211"/>
                <a:gd name="T31" fmla="*/ 1 h 595"/>
                <a:gd name="T32" fmla="*/ 0 w 211"/>
                <a:gd name="T33" fmla="*/ 1 h 595"/>
                <a:gd name="T34" fmla="*/ 0 w 211"/>
                <a:gd name="T35" fmla="*/ 1 h 595"/>
                <a:gd name="T36" fmla="*/ 0 w 211"/>
                <a:gd name="T37" fmla="*/ 1 h 595"/>
                <a:gd name="T38" fmla="*/ 0 w 211"/>
                <a:gd name="T39" fmla="*/ 1 h 595"/>
                <a:gd name="T40" fmla="*/ 0 w 211"/>
                <a:gd name="T41" fmla="*/ 1 h 595"/>
                <a:gd name="T42" fmla="*/ 0 w 211"/>
                <a:gd name="T43" fmla="*/ 1 h 595"/>
                <a:gd name="T44" fmla="*/ 0 w 211"/>
                <a:gd name="T45" fmla="*/ 1 h 595"/>
                <a:gd name="T46" fmla="*/ 0 w 211"/>
                <a:gd name="T47" fmla="*/ 1 h 595"/>
                <a:gd name="T48" fmla="*/ 0 w 211"/>
                <a:gd name="T49" fmla="*/ 1 h 595"/>
                <a:gd name="T50" fmla="*/ 0 w 211"/>
                <a:gd name="T51" fmla="*/ 1 h 595"/>
                <a:gd name="T52" fmla="*/ 0 w 211"/>
                <a:gd name="T53" fmla="*/ 1 h 595"/>
                <a:gd name="T54" fmla="*/ 0 w 211"/>
                <a:gd name="T55" fmla="*/ 1 h 595"/>
                <a:gd name="T56" fmla="*/ 0 w 211"/>
                <a:gd name="T57" fmla="*/ 1 h 595"/>
                <a:gd name="T58" fmla="*/ 0 w 211"/>
                <a:gd name="T59" fmla="*/ 1 h 595"/>
                <a:gd name="T60" fmla="*/ 0 w 211"/>
                <a:gd name="T61" fmla="*/ 0 h 595"/>
                <a:gd name="T62" fmla="*/ 0 w 211"/>
                <a:gd name="T63" fmla="*/ 0 h 595"/>
                <a:gd name="T64" fmla="*/ 0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/>
            <p:nvPr/>
          </p:nvSpPr>
          <p:spPr bwMode="auto">
            <a:xfrm flipH="1">
              <a:off x="881" y="2441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0 w 20"/>
                <a:gd name="T3" fmla="*/ 1 h 119"/>
                <a:gd name="T4" fmla="*/ 0 w 20"/>
                <a:gd name="T5" fmla="*/ 1 h 119"/>
                <a:gd name="T6" fmla="*/ 0 w 20"/>
                <a:gd name="T7" fmla="*/ 1 h 119"/>
                <a:gd name="T8" fmla="*/ 0 w 20"/>
                <a:gd name="T9" fmla="*/ 1 h 119"/>
                <a:gd name="T10" fmla="*/ 0 w 20"/>
                <a:gd name="T11" fmla="*/ 1 h 119"/>
                <a:gd name="T12" fmla="*/ 0 w 20"/>
                <a:gd name="T13" fmla="*/ 1 h 119"/>
                <a:gd name="T14" fmla="*/ 0 w 20"/>
                <a:gd name="T15" fmla="*/ 1 h 119"/>
                <a:gd name="T16" fmla="*/ 0 w 20"/>
                <a:gd name="T17" fmla="*/ 1 h 119"/>
                <a:gd name="T18" fmla="*/ 0 w 20"/>
                <a:gd name="T19" fmla="*/ 1 h 119"/>
                <a:gd name="T20" fmla="*/ 0 w 20"/>
                <a:gd name="T21" fmla="*/ 1 h 119"/>
                <a:gd name="T22" fmla="*/ 0 w 20"/>
                <a:gd name="T23" fmla="*/ 1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/>
            <p:nvPr/>
          </p:nvSpPr>
          <p:spPr bwMode="auto">
            <a:xfrm flipH="1">
              <a:off x="762" y="2441"/>
              <a:ext cx="150" cy="68"/>
            </a:xfrm>
            <a:custGeom>
              <a:avLst/>
              <a:gdLst>
                <a:gd name="T0" fmla="*/ 1 w 299"/>
                <a:gd name="T1" fmla="*/ 0 h 136"/>
                <a:gd name="T2" fmla="*/ 1 w 299"/>
                <a:gd name="T3" fmla="*/ 1 h 136"/>
                <a:gd name="T4" fmla="*/ 1 w 299"/>
                <a:gd name="T5" fmla="*/ 1 h 136"/>
                <a:gd name="T6" fmla="*/ 1 w 299"/>
                <a:gd name="T7" fmla="*/ 1 h 136"/>
                <a:gd name="T8" fmla="*/ 1 w 299"/>
                <a:gd name="T9" fmla="*/ 1 h 136"/>
                <a:gd name="T10" fmla="*/ 1 w 299"/>
                <a:gd name="T11" fmla="*/ 1 h 136"/>
                <a:gd name="T12" fmla="*/ 1 w 299"/>
                <a:gd name="T13" fmla="*/ 1 h 136"/>
                <a:gd name="T14" fmla="*/ 1 w 299"/>
                <a:gd name="T15" fmla="*/ 1 h 136"/>
                <a:gd name="T16" fmla="*/ 1 w 299"/>
                <a:gd name="T17" fmla="*/ 1 h 136"/>
                <a:gd name="T18" fmla="*/ 1 w 299"/>
                <a:gd name="T19" fmla="*/ 1 h 136"/>
                <a:gd name="T20" fmla="*/ 1 w 299"/>
                <a:gd name="T21" fmla="*/ 1 h 136"/>
                <a:gd name="T22" fmla="*/ 1 w 299"/>
                <a:gd name="T23" fmla="*/ 1 h 136"/>
                <a:gd name="T24" fmla="*/ 1 w 299"/>
                <a:gd name="T25" fmla="*/ 1 h 136"/>
                <a:gd name="T26" fmla="*/ 1 w 299"/>
                <a:gd name="T27" fmla="*/ 1 h 136"/>
                <a:gd name="T28" fmla="*/ 1 w 299"/>
                <a:gd name="T29" fmla="*/ 1 h 136"/>
                <a:gd name="T30" fmla="*/ 1 w 299"/>
                <a:gd name="T31" fmla="*/ 1 h 136"/>
                <a:gd name="T32" fmla="*/ 1 w 299"/>
                <a:gd name="T33" fmla="*/ 1 h 136"/>
                <a:gd name="T34" fmla="*/ 1 w 299"/>
                <a:gd name="T35" fmla="*/ 1 h 136"/>
                <a:gd name="T36" fmla="*/ 1 w 299"/>
                <a:gd name="T37" fmla="*/ 1 h 136"/>
                <a:gd name="T38" fmla="*/ 1 w 299"/>
                <a:gd name="T39" fmla="*/ 1 h 136"/>
                <a:gd name="T40" fmla="*/ 1 w 299"/>
                <a:gd name="T41" fmla="*/ 1 h 136"/>
                <a:gd name="T42" fmla="*/ 1 w 299"/>
                <a:gd name="T43" fmla="*/ 1 h 136"/>
                <a:gd name="T44" fmla="*/ 1 w 299"/>
                <a:gd name="T45" fmla="*/ 1 h 136"/>
                <a:gd name="T46" fmla="*/ 1 w 299"/>
                <a:gd name="T47" fmla="*/ 1 h 136"/>
                <a:gd name="T48" fmla="*/ 1 w 299"/>
                <a:gd name="T49" fmla="*/ 1 h 136"/>
                <a:gd name="T50" fmla="*/ 1 w 299"/>
                <a:gd name="T51" fmla="*/ 1 h 136"/>
                <a:gd name="T52" fmla="*/ 0 w 299"/>
                <a:gd name="T53" fmla="*/ 1 h 136"/>
                <a:gd name="T54" fmla="*/ 0 w 299"/>
                <a:gd name="T55" fmla="*/ 1 h 136"/>
                <a:gd name="T56" fmla="*/ 1 w 299"/>
                <a:gd name="T57" fmla="*/ 1 h 136"/>
                <a:gd name="T58" fmla="*/ 1 w 299"/>
                <a:gd name="T59" fmla="*/ 1 h 136"/>
                <a:gd name="T60" fmla="*/ 1 w 299"/>
                <a:gd name="T61" fmla="*/ 1 h 136"/>
                <a:gd name="T62" fmla="*/ 1 w 299"/>
                <a:gd name="T63" fmla="*/ 1 h 136"/>
                <a:gd name="T64" fmla="*/ 1 w 299"/>
                <a:gd name="T65" fmla="*/ 1 h 136"/>
                <a:gd name="T66" fmla="*/ 1 w 299"/>
                <a:gd name="T67" fmla="*/ 1 h 136"/>
                <a:gd name="T68" fmla="*/ 1 w 299"/>
                <a:gd name="T69" fmla="*/ 1 h 136"/>
                <a:gd name="T70" fmla="*/ 1 w 299"/>
                <a:gd name="T71" fmla="*/ 1 h 136"/>
                <a:gd name="T72" fmla="*/ 1 w 299"/>
                <a:gd name="T73" fmla="*/ 1 h 136"/>
                <a:gd name="T74" fmla="*/ 1 w 299"/>
                <a:gd name="T75" fmla="*/ 1 h 136"/>
                <a:gd name="T76" fmla="*/ 1 w 299"/>
                <a:gd name="T77" fmla="*/ 1 h 136"/>
                <a:gd name="T78" fmla="*/ 1 w 299"/>
                <a:gd name="T79" fmla="*/ 1 h 136"/>
                <a:gd name="T80" fmla="*/ 1 w 299"/>
                <a:gd name="T81" fmla="*/ 1 h 136"/>
                <a:gd name="T82" fmla="*/ 1 w 299"/>
                <a:gd name="T83" fmla="*/ 1 h 136"/>
                <a:gd name="T84" fmla="*/ 1 w 299"/>
                <a:gd name="T85" fmla="*/ 1 h 136"/>
                <a:gd name="T86" fmla="*/ 1 w 299"/>
                <a:gd name="T87" fmla="*/ 1 h 136"/>
                <a:gd name="T88" fmla="*/ 1 w 299"/>
                <a:gd name="T89" fmla="*/ 1 h 136"/>
                <a:gd name="T90" fmla="*/ 1 w 299"/>
                <a:gd name="T91" fmla="*/ 1 h 136"/>
                <a:gd name="T92" fmla="*/ 1 w 299"/>
                <a:gd name="T93" fmla="*/ 1 h 136"/>
                <a:gd name="T94" fmla="*/ 1 w 299"/>
                <a:gd name="T95" fmla="*/ 1 h 136"/>
                <a:gd name="T96" fmla="*/ 1 w 299"/>
                <a:gd name="T97" fmla="*/ 1 h 136"/>
                <a:gd name="T98" fmla="*/ 1 w 299"/>
                <a:gd name="T99" fmla="*/ 1 h 136"/>
                <a:gd name="T100" fmla="*/ 1 w 299"/>
                <a:gd name="T101" fmla="*/ 1 h 136"/>
                <a:gd name="T102" fmla="*/ 1 w 299"/>
                <a:gd name="T103" fmla="*/ 1 h 136"/>
                <a:gd name="T104" fmla="*/ 1 w 299"/>
                <a:gd name="T105" fmla="*/ 0 h 136"/>
                <a:gd name="T106" fmla="*/ 1 w 299"/>
                <a:gd name="T107" fmla="*/ 0 h 136"/>
                <a:gd name="T108" fmla="*/ 1 w 299"/>
                <a:gd name="T109" fmla="*/ 0 h 136"/>
                <a:gd name="T110" fmla="*/ 1 w 299"/>
                <a:gd name="T111" fmla="*/ 0 h 136"/>
                <a:gd name="T112" fmla="*/ 1 w 299"/>
                <a:gd name="T113" fmla="*/ 0 h 136"/>
                <a:gd name="T114" fmla="*/ 1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/>
            <p:nvPr/>
          </p:nvSpPr>
          <p:spPr bwMode="auto">
            <a:xfrm flipH="1">
              <a:off x="883" y="2497"/>
              <a:ext cx="10" cy="67"/>
            </a:xfrm>
            <a:custGeom>
              <a:avLst/>
              <a:gdLst>
                <a:gd name="T0" fmla="*/ 1 w 19"/>
                <a:gd name="T1" fmla="*/ 0 h 136"/>
                <a:gd name="T2" fmla="*/ 1 w 19"/>
                <a:gd name="T3" fmla="*/ 0 h 136"/>
                <a:gd name="T4" fmla="*/ 0 w 19"/>
                <a:gd name="T5" fmla="*/ 0 h 136"/>
                <a:gd name="T6" fmla="*/ 1 w 19"/>
                <a:gd name="T7" fmla="*/ 0 h 136"/>
                <a:gd name="T8" fmla="*/ 1 w 19"/>
                <a:gd name="T9" fmla="*/ 0 h 136"/>
                <a:gd name="T10" fmla="*/ 1 w 19"/>
                <a:gd name="T11" fmla="*/ 0 h 136"/>
                <a:gd name="T12" fmla="*/ 1 w 19"/>
                <a:gd name="T13" fmla="*/ 0 h 136"/>
                <a:gd name="T14" fmla="*/ 1 w 19"/>
                <a:gd name="T15" fmla="*/ 0 h 136"/>
                <a:gd name="T16" fmla="*/ 1 w 19"/>
                <a:gd name="T17" fmla="*/ 0 h 136"/>
                <a:gd name="T18" fmla="*/ 1 w 19"/>
                <a:gd name="T19" fmla="*/ 0 h 136"/>
                <a:gd name="T20" fmla="*/ 1 w 19"/>
                <a:gd name="T21" fmla="*/ 0 h 136"/>
                <a:gd name="T22" fmla="*/ 1 w 19"/>
                <a:gd name="T23" fmla="*/ 0 h 136"/>
                <a:gd name="T24" fmla="*/ 1 w 19"/>
                <a:gd name="T25" fmla="*/ 0 h 136"/>
                <a:gd name="T26" fmla="*/ 1 w 19"/>
                <a:gd name="T27" fmla="*/ 0 h 136"/>
                <a:gd name="T28" fmla="*/ 1 w 19"/>
                <a:gd name="T29" fmla="*/ 0 h 136"/>
                <a:gd name="T30" fmla="*/ 1 w 19"/>
                <a:gd name="T31" fmla="*/ 0 h 136"/>
                <a:gd name="T32" fmla="*/ 1 w 19"/>
                <a:gd name="T33" fmla="*/ 0 h 136"/>
                <a:gd name="T34" fmla="*/ 1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/>
            <p:nvPr/>
          </p:nvSpPr>
          <p:spPr bwMode="auto">
            <a:xfrm flipH="1">
              <a:off x="875" y="2491"/>
              <a:ext cx="48" cy="55"/>
            </a:xfrm>
            <a:custGeom>
              <a:avLst/>
              <a:gdLst>
                <a:gd name="T0" fmla="*/ 0 w 95"/>
                <a:gd name="T1" fmla="*/ 0 h 111"/>
                <a:gd name="T2" fmla="*/ 1 w 95"/>
                <a:gd name="T3" fmla="*/ 0 h 111"/>
                <a:gd name="T4" fmla="*/ 1 w 95"/>
                <a:gd name="T5" fmla="*/ 0 h 111"/>
                <a:gd name="T6" fmla="*/ 1 w 95"/>
                <a:gd name="T7" fmla="*/ 0 h 111"/>
                <a:gd name="T8" fmla="*/ 1 w 95"/>
                <a:gd name="T9" fmla="*/ 0 h 111"/>
                <a:gd name="T10" fmla="*/ 1 w 95"/>
                <a:gd name="T11" fmla="*/ 0 h 111"/>
                <a:gd name="T12" fmla="*/ 1 w 95"/>
                <a:gd name="T13" fmla="*/ 0 h 111"/>
                <a:gd name="T14" fmla="*/ 1 w 95"/>
                <a:gd name="T15" fmla="*/ 0 h 111"/>
                <a:gd name="T16" fmla="*/ 1 w 95"/>
                <a:gd name="T17" fmla="*/ 0 h 111"/>
                <a:gd name="T18" fmla="*/ 1 w 95"/>
                <a:gd name="T19" fmla="*/ 0 h 111"/>
                <a:gd name="T20" fmla="*/ 1 w 95"/>
                <a:gd name="T21" fmla="*/ 0 h 111"/>
                <a:gd name="T22" fmla="*/ 1 w 95"/>
                <a:gd name="T23" fmla="*/ 0 h 111"/>
                <a:gd name="T24" fmla="*/ 1 w 95"/>
                <a:gd name="T25" fmla="*/ 0 h 111"/>
                <a:gd name="T26" fmla="*/ 1 w 95"/>
                <a:gd name="T27" fmla="*/ 0 h 111"/>
                <a:gd name="T28" fmla="*/ 1 w 95"/>
                <a:gd name="T29" fmla="*/ 0 h 111"/>
                <a:gd name="T30" fmla="*/ 1 w 95"/>
                <a:gd name="T31" fmla="*/ 0 h 111"/>
                <a:gd name="T32" fmla="*/ 1 w 95"/>
                <a:gd name="T33" fmla="*/ 0 h 111"/>
                <a:gd name="T34" fmla="*/ 1 w 95"/>
                <a:gd name="T35" fmla="*/ 0 h 111"/>
                <a:gd name="T36" fmla="*/ 1 w 95"/>
                <a:gd name="T37" fmla="*/ 0 h 111"/>
                <a:gd name="T38" fmla="*/ 1 w 95"/>
                <a:gd name="T39" fmla="*/ 0 h 111"/>
                <a:gd name="T40" fmla="*/ 1 w 95"/>
                <a:gd name="T41" fmla="*/ 0 h 111"/>
                <a:gd name="T42" fmla="*/ 1 w 95"/>
                <a:gd name="T43" fmla="*/ 0 h 111"/>
                <a:gd name="T44" fmla="*/ 1 w 95"/>
                <a:gd name="T45" fmla="*/ 0 h 111"/>
                <a:gd name="T46" fmla="*/ 1 w 95"/>
                <a:gd name="T47" fmla="*/ 0 h 111"/>
                <a:gd name="T48" fmla="*/ 1 w 95"/>
                <a:gd name="T49" fmla="*/ 0 h 111"/>
                <a:gd name="T50" fmla="*/ 1 w 95"/>
                <a:gd name="T51" fmla="*/ 0 h 111"/>
                <a:gd name="T52" fmla="*/ 1 w 95"/>
                <a:gd name="T53" fmla="*/ 0 h 111"/>
                <a:gd name="T54" fmla="*/ 1 w 95"/>
                <a:gd name="T55" fmla="*/ 0 h 111"/>
                <a:gd name="T56" fmla="*/ 1 w 95"/>
                <a:gd name="T57" fmla="*/ 0 h 111"/>
                <a:gd name="T58" fmla="*/ 1 w 95"/>
                <a:gd name="T59" fmla="*/ 0 h 111"/>
                <a:gd name="T60" fmla="*/ 1 w 95"/>
                <a:gd name="T61" fmla="*/ 0 h 111"/>
                <a:gd name="T62" fmla="*/ 1 w 95"/>
                <a:gd name="T63" fmla="*/ 0 h 111"/>
                <a:gd name="T64" fmla="*/ 1 w 95"/>
                <a:gd name="T65" fmla="*/ 0 h 111"/>
                <a:gd name="T66" fmla="*/ 1 w 95"/>
                <a:gd name="T67" fmla="*/ 0 h 111"/>
                <a:gd name="T68" fmla="*/ 1 w 95"/>
                <a:gd name="T69" fmla="*/ 0 h 111"/>
                <a:gd name="T70" fmla="*/ 1 w 95"/>
                <a:gd name="T71" fmla="*/ 0 h 111"/>
                <a:gd name="T72" fmla="*/ 1 w 95"/>
                <a:gd name="T73" fmla="*/ 0 h 111"/>
                <a:gd name="T74" fmla="*/ 1 w 95"/>
                <a:gd name="T75" fmla="*/ 0 h 111"/>
                <a:gd name="T76" fmla="*/ 1 w 95"/>
                <a:gd name="T77" fmla="*/ 0 h 111"/>
                <a:gd name="T78" fmla="*/ 1 w 95"/>
                <a:gd name="T79" fmla="*/ 0 h 111"/>
                <a:gd name="T80" fmla="*/ 1 w 95"/>
                <a:gd name="T81" fmla="*/ 0 h 111"/>
                <a:gd name="T82" fmla="*/ 1 w 95"/>
                <a:gd name="T83" fmla="*/ 0 h 111"/>
                <a:gd name="T84" fmla="*/ 1 w 95"/>
                <a:gd name="T85" fmla="*/ 0 h 111"/>
                <a:gd name="T86" fmla="*/ 1 w 95"/>
                <a:gd name="T87" fmla="*/ 0 h 111"/>
                <a:gd name="T88" fmla="*/ 1 w 95"/>
                <a:gd name="T89" fmla="*/ 0 h 111"/>
                <a:gd name="T90" fmla="*/ 1 w 95"/>
                <a:gd name="T91" fmla="*/ 0 h 111"/>
                <a:gd name="T92" fmla="*/ 1 w 95"/>
                <a:gd name="T93" fmla="*/ 0 h 111"/>
                <a:gd name="T94" fmla="*/ 0 w 95"/>
                <a:gd name="T95" fmla="*/ 0 h 111"/>
                <a:gd name="T96" fmla="*/ 0 w 95"/>
                <a:gd name="T97" fmla="*/ 0 h 111"/>
                <a:gd name="T98" fmla="*/ 0 w 95"/>
                <a:gd name="T99" fmla="*/ 0 h 111"/>
                <a:gd name="T100" fmla="*/ 0 w 95"/>
                <a:gd name="T101" fmla="*/ 0 h 111"/>
                <a:gd name="T102" fmla="*/ 0 w 95"/>
                <a:gd name="T103" fmla="*/ 0 h 111"/>
                <a:gd name="T104" fmla="*/ 0 w 95"/>
                <a:gd name="T105" fmla="*/ 0 h 111"/>
                <a:gd name="T106" fmla="*/ 0 w 95"/>
                <a:gd name="T107" fmla="*/ 0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/>
            <p:nvPr/>
          </p:nvSpPr>
          <p:spPr bwMode="auto">
            <a:xfrm flipH="1">
              <a:off x="891" y="2500"/>
              <a:ext cx="58" cy="29"/>
            </a:xfrm>
            <a:custGeom>
              <a:avLst/>
              <a:gdLst>
                <a:gd name="T0" fmla="*/ 0 w 115"/>
                <a:gd name="T1" fmla="*/ 1 h 58"/>
                <a:gd name="T2" fmla="*/ 1 w 115"/>
                <a:gd name="T3" fmla="*/ 1 h 58"/>
                <a:gd name="T4" fmla="*/ 1 w 115"/>
                <a:gd name="T5" fmla="*/ 1 h 58"/>
                <a:gd name="T6" fmla="*/ 1 w 115"/>
                <a:gd name="T7" fmla="*/ 1 h 58"/>
                <a:gd name="T8" fmla="*/ 1 w 115"/>
                <a:gd name="T9" fmla="*/ 1 h 58"/>
                <a:gd name="T10" fmla="*/ 1 w 115"/>
                <a:gd name="T11" fmla="*/ 1 h 58"/>
                <a:gd name="T12" fmla="*/ 1 w 115"/>
                <a:gd name="T13" fmla="*/ 1 h 58"/>
                <a:gd name="T14" fmla="*/ 1 w 115"/>
                <a:gd name="T15" fmla="*/ 1 h 58"/>
                <a:gd name="T16" fmla="*/ 1 w 115"/>
                <a:gd name="T17" fmla="*/ 1 h 58"/>
                <a:gd name="T18" fmla="*/ 1 w 115"/>
                <a:gd name="T19" fmla="*/ 1 h 58"/>
                <a:gd name="T20" fmla="*/ 1 w 115"/>
                <a:gd name="T21" fmla="*/ 1 h 58"/>
                <a:gd name="T22" fmla="*/ 1 w 115"/>
                <a:gd name="T23" fmla="*/ 1 h 58"/>
                <a:gd name="T24" fmla="*/ 1 w 115"/>
                <a:gd name="T25" fmla="*/ 1 h 58"/>
                <a:gd name="T26" fmla="*/ 1 w 115"/>
                <a:gd name="T27" fmla="*/ 1 h 58"/>
                <a:gd name="T28" fmla="*/ 1 w 115"/>
                <a:gd name="T29" fmla="*/ 1 h 58"/>
                <a:gd name="T30" fmla="*/ 1 w 115"/>
                <a:gd name="T31" fmla="*/ 1 h 58"/>
                <a:gd name="T32" fmla="*/ 1 w 115"/>
                <a:gd name="T33" fmla="*/ 1 h 58"/>
                <a:gd name="T34" fmla="*/ 1 w 115"/>
                <a:gd name="T35" fmla="*/ 1 h 58"/>
                <a:gd name="T36" fmla="*/ 1 w 115"/>
                <a:gd name="T37" fmla="*/ 1 h 58"/>
                <a:gd name="T38" fmla="*/ 1 w 115"/>
                <a:gd name="T39" fmla="*/ 1 h 58"/>
                <a:gd name="T40" fmla="*/ 1 w 115"/>
                <a:gd name="T41" fmla="*/ 1 h 58"/>
                <a:gd name="T42" fmla="*/ 1 w 115"/>
                <a:gd name="T43" fmla="*/ 0 h 58"/>
                <a:gd name="T44" fmla="*/ 1 w 115"/>
                <a:gd name="T45" fmla="*/ 0 h 58"/>
                <a:gd name="T46" fmla="*/ 1 w 115"/>
                <a:gd name="T47" fmla="*/ 0 h 58"/>
                <a:gd name="T48" fmla="*/ 1 w 115"/>
                <a:gd name="T49" fmla="*/ 1 h 58"/>
                <a:gd name="T50" fmla="*/ 1 w 115"/>
                <a:gd name="T51" fmla="*/ 1 h 58"/>
                <a:gd name="T52" fmla="*/ 1 w 115"/>
                <a:gd name="T53" fmla="*/ 1 h 58"/>
                <a:gd name="T54" fmla="*/ 1 w 115"/>
                <a:gd name="T55" fmla="*/ 1 h 58"/>
                <a:gd name="T56" fmla="*/ 1 w 115"/>
                <a:gd name="T57" fmla="*/ 1 h 58"/>
                <a:gd name="T58" fmla="*/ 1 w 115"/>
                <a:gd name="T59" fmla="*/ 1 h 58"/>
                <a:gd name="T60" fmla="*/ 1 w 115"/>
                <a:gd name="T61" fmla="*/ 1 h 58"/>
                <a:gd name="T62" fmla="*/ 1 w 115"/>
                <a:gd name="T63" fmla="*/ 1 h 58"/>
                <a:gd name="T64" fmla="*/ 1 w 115"/>
                <a:gd name="T65" fmla="*/ 1 h 58"/>
                <a:gd name="T66" fmla="*/ 1 w 115"/>
                <a:gd name="T67" fmla="*/ 1 h 58"/>
                <a:gd name="T68" fmla="*/ 1 w 115"/>
                <a:gd name="T69" fmla="*/ 1 h 58"/>
                <a:gd name="T70" fmla="*/ 1 w 115"/>
                <a:gd name="T71" fmla="*/ 1 h 58"/>
                <a:gd name="T72" fmla="*/ 0 w 115"/>
                <a:gd name="T73" fmla="*/ 1 h 58"/>
                <a:gd name="T74" fmla="*/ 0 w 115"/>
                <a:gd name="T75" fmla="*/ 1 h 58"/>
                <a:gd name="T76" fmla="*/ 0 w 115"/>
                <a:gd name="T77" fmla="*/ 1 h 58"/>
                <a:gd name="T78" fmla="*/ 0 w 115"/>
                <a:gd name="T79" fmla="*/ 1 h 58"/>
                <a:gd name="T80" fmla="*/ 0 w 115"/>
                <a:gd name="T81" fmla="*/ 1 h 58"/>
                <a:gd name="T82" fmla="*/ 0 w 115"/>
                <a:gd name="T83" fmla="*/ 1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/>
            <p:nvPr/>
          </p:nvSpPr>
          <p:spPr bwMode="auto">
            <a:xfrm flipH="1">
              <a:off x="909" y="2465"/>
              <a:ext cx="98" cy="347"/>
            </a:xfrm>
            <a:custGeom>
              <a:avLst/>
              <a:gdLst>
                <a:gd name="T0" fmla="*/ 1 w 195"/>
                <a:gd name="T1" fmla="*/ 0 h 693"/>
                <a:gd name="T2" fmla="*/ 1 w 195"/>
                <a:gd name="T3" fmla="*/ 1 h 693"/>
                <a:gd name="T4" fmla="*/ 1 w 195"/>
                <a:gd name="T5" fmla="*/ 1 h 693"/>
                <a:gd name="T6" fmla="*/ 1 w 195"/>
                <a:gd name="T7" fmla="*/ 1 h 693"/>
                <a:gd name="T8" fmla="*/ 1 w 195"/>
                <a:gd name="T9" fmla="*/ 1 h 693"/>
                <a:gd name="T10" fmla="*/ 1 w 195"/>
                <a:gd name="T11" fmla="*/ 1 h 693"/>
                <a:gd name="T12" fmla="*/ 1 w 195"/>
                <a:gd name="T13" fmla="*/ 1 h 693"/>
                <a:gd name="T14" fmla="*/ 1 w 195"/>
                <a:gd name="T15" fmla="*/ 1 h 693"/>
                <a:gd name="T16" fmla="*/ 1 w 195"/>
                <a:gd name="T17" fmla="*/ 1 h 693"/>
                <a:gd name="T18" fmla="*/ 1 w 195"/>
                <a:gd name="T19" fmla="*/ 1 h 693"/>
                <a:gd name="T20" fmla="*/ 1 w 195"/>
                <a:gd name="T21" fmla="*/ 1 h 693"/>
                <a:gd name="T22" fmla="*/ 1 w 195"/>
                <a:gd name="T23" fmla="*/ 1 h 693"/>
                <a:gd name="T24" fmla="*/ 1 w 195"/>
                <a:gd name="T25" fmla="*/ 1 h 693"/>
                <a:gd name="T26" fmla="*/ 1 w 195"/>
                <a:gd name="T27" fmla="*/ 1 h 693"/>
                <a:gd name="T28" fmla="*/ 1 w 195"/>
                <a:gd name="T29" fmla="*/ 1 h 693"/>
                <a:gd name="T30" fmla="*/ 1 w 195"/>
                <a:gd name="T31" fmla="*/ 1 h 693"/>
                <a:gd name="T32" fmla="*/ 1 w 195"/>
                <a:gd name="T33" fmla="*/ 1 h 693"/>
                <a:gd name="T34" fmla="*/ 1 w 195"/>
                <a:gd name="T35" fmla="*/ 1 h 693"/>
                <a:gd name="T36" fmla="*/ 1 w 195"/>
                <a:gd name="T37" fmla="*/ 1 h 693"/>
                <a:gd name="T38" fmla="*/ 1 w 195"/>
                <a:gd name="T39" fmla="*/ 1 h 693"/>
                <a:gd name="T40" fmla="*/ 1 w 195"/>
                <a:gd name="T41" fmla="*/ 1 h 693"/>
                <a:gd name="T42" fmla="*/ 0 w 195"/>
                <a:gd name="T43" fmla="*/ 1 h 693"/>
                <a:gd name="T44" fmla="*/ 0 w 195"/>
                <a:gd name="T45" fmla="*/ 1 h 693"/>
                <a:gd name="T46" fmla="*/ 1 w 195"/>
                <a:gd name="T47" fmla="*/ 1 h 693"/>
                <a:gd name="T48" fmla="*/ 1 w 195"/>
                <a:gd name="T49" fmla="*/ 1 h 693"/>
                <a:gd name="T50" fmla="*/ 1 w 195"/>
                <a:gd name="T51" fmla="*/ 1 h 693"/>
                <a:gd name="T52" fmla="*/ 1 w 195"/>
                <a:gd name="T53" fmla="*/ 1 h 693"/>
                <a:gd name="T54" fmla="*/ 1 w 195"/>
                <a:gd name="T55" fmla="*/ 1 h 693"/>
                <a:gd name="T56" fmla="*/ 1 w 195"/>
                <a:gd name="T57" fmla="*/ 1 h 693"/>
                <a:gd name="T58" fmla="*/ 1 w 195"/>
                <a:gd name="T59" fmla="*/ 1 h 693"/>
                <a:gd name="T60" fmla="*/ 1 w 195"/>
                <a:gd name="T61" fmla="*/ 1 h 693"/>
                <a:gd name="T62" fmla="*/ 1 w 195"/>
                <a:gd name="T63" fmla="*/ 1 h 693"/>
                <a:gd name="T64" fmla="*/ 1 w 195"/>
                <a:gd name="T65" fmla="*/ 1 h 693"/>
                <a:gd name="T66" fmla="*/ 1 w 195"/>
                <a:gd name="T67" fmla="*/ 1 h 693"/>
                <a:gd name="T68" fmla="*/ 1 w 195"/>
                <a:gd name="T69" fmla="*/ 1 h 693"/>
                <a:gd name="T70" fmla="*/ 1 w 195"/>
                <a:gd name="T71" fmla="*/ 1 h 693"/>
                <a:gd name="T72" fmla="*/ 1 w 195"/>
                <a:gd name="T73" fmla="*/ 1 h 693"/>
                <a:gd name="T74" fmla="*/ 1 w 195"/>
                <a:gd name="T75" fmla="*/ 1 h 693"/>
                <a:gd name="T76" fmla="*/ 1 w 195"/>
                <a:gd name="T77" fmla="*/ 1 h 693"/>
                <a:gd name="T78" fmla="*/ 1 w 195"/>
                <a:gd name="T79" fmla="*/ 1 h 693"/>
                <a:gd name="T80" fmla="*/ 1 w 195"/>
                <a:gd name="T81" fmla="*/ 1 h 693"/>
                <a:gd name="T82" fmla="*/ 1 w 195"/>
                <a:gd name="T83" fmla="*/ 1 h 693"/>
                <a:gd name="T84" fmla="*/ 1 w 195"/>
                <a:gd name="T85" fmla="*/ 1 h 693"/>
                <a:gd name="T86" fmla="*/ 1 w 195"/>
                <a:gd name="T87" fmla="*/ 1 h 693"/>
                <a:gd name="T88" fmla="*/ 1 w 195"/>
                <a:gd name="T89" fmla="*/ 1 h 693"/>
                <a:gd name="T90" fmla="*/ 1 w 195"/>
                <a:gd name="T91" fmla="*/ 1 h 693"/>
                <a:gd name="T92" fmla="*/ 1 w 195"/>
                <a:gd name="T93" fmla="*/ 1 h 693"/>
                <a:gd name="T94" fmla="*/ 1 w 195"/>
                <a:gd name="T95" fmla="*/ 1 h 693"/>
                <a:gd name="T96" fmla="*/ 1 w 195"/>
                <a:gd name="T97" fmla="*/ 0 h 693"/>
                <a:gd name="T98" fmla="*/ 1 w 195"/>
                <a:gd name="T99" fmla="*/ 0 h 693"/>
                <a:gd name="T100" fmla="*/ 1 w 195"/>
                <a:gd name="T101" fmla="*/ 0 h 693"/>
                <a:gd name="T102" fmla="*/ 1 w 195"/>
                <a:gd name="T103" fmla="*/ 0 h 693"/>
                <a:gd name="T104" fmla="*/ 1 w 195"/>
                <a:gd name="T105" fmla="*/ 0 h 693"/>
                <a:gd name="T106" fmla="*/ 1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/>
            <p:nvPr/>
          </p:nvSpPr>
          <p:spPr bwMode="auto">
            <a:xfrm flipH="1">
              <a:off x="908" y="2471"/>
              <a:ext cx="92" cy="93"/>
            </a:xfrm>
            <a:custGeom>
              <a:avLst/>
              <a:gdLst>
                <a:gd name="T0" fmla="*/ 0 w 185"/>
                <a:gd name="T1" fmla="*/ 0 h 188"/>
                <a:gd name="T2" fmla="*/ 0 w 185"/>
                <a:gd name="T3" fmla="*/ 0 h 188"/>
                <a:gd name="T4" fmla="*/ 0 w 185"/>
                <a:gd name="T5" fmla="*/ 0 h 188"/>
                <a:gd name="T6" fmla="*/ 0 w 185"/>
                <a:gd name="T7" fmla="*/ 0 h 188"/>
                <a:gd name="T8" fmla="*/ 0 w 185"/>
                <a:gd name="T9" fmla="*/ 0 h 188"/>
                <a:gd name="T10" fmla="*/ 0 w 185"/>
                <a:gd name="T11" fmla="*/ 0 h 188"/>
                <a:gd name="T12" fmla="*/ 0 w 185"/>
                <a:gd name="T13" fmla="*/ 0 h 188"/>
                <a:gd name="T14" fmla="*/ 0 w 185"/>
                <a:gd name="T15" fmla="*/ 0 h 188"/>
                <a:gd name="T16" fmla="*/ 0 w 185"/>
                <a:gd name="T17" fmla="*/ 0 h 188"/>
                <a:gd name="T18" fmla="*/ 0 w 185"/>
                <a:gd name="T19" fmla="*/ 0 h 188"/>
                <a:gd name="T20" fmla="*/ 0 w 185"/>
                <a:gd name="T21" fmla="*/ 0 h 188"/>
                <a:gd name="T22" fmla="*/ 0 w 185"/>
                <a:gd name="T23" fmla="*/ 0 h 188"/>
                <a:gd name="T24" fmla="*/ 0 w 185"/>
                <a:gd name="T25" fmla="*/ 0 h 188"/>
                <a:gd name="T26" fmla="*/ 0 w 185"/>
                <a:gd name="T27" fmla="*/ 0 h 188"/>
                <a:gd name="T28" fmla="*/ 0 w 185"/>
                <a:gd name="T29" fmla="*/ 0 h 188"/>
                <a:gd name="T30" fmla="*/ 0 w 185"/>
                <a:gd name="T31" fmla="*/ 0 h 188"/>
                <a:gd name="T32" fmla="*/ 0 w 185"/>
                <a:gd name="T33" fmla="*/ 0 h 188"/>
                <a:gd name="T34" fmla="*/ 0 w 185"/>
                <a:gd name="T35" fmla="*/ 0 h 188"/>
                <a:gd name="T36" fmla="*/ 0 w 185"/>
                <a:gd name="T37" fmla="*/ 0 h 188"/>
                <a:gd name="T38" fmla="*/ 0 w 185"/>
                <a:gd name="T39" fmla="*/ 0 h 188"/>
                <a:gd name="T40" fmla="*/ 0 w 185"/>
                <a:gd name="T41" fmla="*/ 0 h 188"/>
                <a:gd name="T42" fmla="*/ 0 w 185"/>
                <a:gd name="T43" fmla="*/ 0 h 188"/>
                <a:gd name="T44" fmla="*/ 0 w 185"/>
                <a:gd name="T45" fmla="*/ 0 h 188"/>
                <a:gd name="T46" fmla="*/ 0 w 185"/>
                <a:gd name="T47" fmla="*/ 0 h 188"/>
                <a:gd name="T48" fmla="*/ 0 w 185"/>
                <a:gd name="T49" fmla="*/ 0 h 188"/>
                <a:gd name="T50" fmla="*/ 0 w 185"/>
                <a:gd name="T51" fmla="*/ 0 h 188"/>
                <a:gd name="T52" fmla="*/ 0 w 185"/>
                <a:gd name="T53" fmla="*/ 0 h 188"/>
                <a:gd name="T54" fmla="*/ 0 w 185"/>
                <a:gd name="T55" fmla="*/ 0 h 188"/>
                <a:gd name="T56" fmla="*/ 0 w 185"/>
                <a:gd name="T57" fmla="*/ 0 h 188"/>
                <a:gd name="T58" fmla="*/ 0 w 185"/>
                <a:gd name="T59" fmla="*/ 0 h 188"/>
                <a:gd name="T60" fmla="*/ 0 w 185"/>
                <a:gd name="T61" fmla="*/ 0 h 188"/>
                <a:gd name="T62" fmla="*/ 0 w 185"/>
                <a:gd name="T63" fmla="*/ 0 h 188"/>
                <a:gd name="T64" fmla="*/ 0 w 185"/>
                <a:gd name="T65" fmla="*/ 0 h 188"/>
                <a:gd name="T66" fmla="*/ 0 w 185"/>
                <a:gd name="T67" fmla="*/ 0 h 188"/>
                <a:gd name="T68" fmla="*/ 0 w 185"/>
                <a:gd name="T69" fmla="*/ 0 h 188"/>
                <a:gd name="T70" fmla="*/ 0 w 185"/>
                <a:gd name="T71" fmla="*/ 0 h 188"/>
                <a:gd name="T72" fmla="*/ 0 w 185"/>
                <a:gd name="T73" fmla="*/ 0 h 188"/>
                <a:gd name="T74" fmla="*/ 0 w 185"/>
                <a:gd name="T75" fmla="*/ 0 h 188"/>
                <a:gd name="T76" fmla="*/ 0 w 185"/>
                <a:gd name="T77" fmla="*/ 0 h 188"/>
                <a:gd name="T78" fmla="*/ 0 w 185"/>
                <a:gd name="T79" fmla="*/ 0 h 188"/>
                <a:gd name="T80" fmla="*/ 0 w 185"/>
                <a:gd name="T81" fmla="*/ 0 h 188"/>
                <a:gd name="T82" fmla="*/ 0 w 185"/>
                <a:gd name="T83" fmla="*/ 0 h 188"/>
                <a:gd name="T84" fmla="*/ 0 w 185"/>
                <a:gd name="T85" fmla="*/ 0 h 188"/>
                <a:gd name="T86" fmla="*/ 0 w 185"/>
                <a:gd name="T87" fmla="*/ 0 h 188"/>
                <a:gd name="T88" fmla="*/ 0 w 185"/>
                <a:gd name="T89" fmla="*/ 0 h 188"/>
                <a:gd name="T90" fmla="*/ 0 w 185"/>
                <a:gd name="T91" fmla="*/ 0 h 188"/>
                <a:gd name="T92" fmla="*/ 0 w 185"/>
                <a:gd name="T93" fmla="*/ 0 h 188"/>
                <a:gd name="T94" fmla="*/ 0 w 185"/>
                <a:gd name="T95" fmla="*/ 0 h 188"/>
                <a:gd name="T96" fmla="*/ 0 w 185"/>
                <a:gd name="T97" fmla="*/ 0 h 188"/>
                <a:gd name="T98" fmla="*/ 0 w 185"/>
                <a:gd name="T99" fmla="*/ 0 h 188"/>
                <a:gd name="T100" fmla="*/ 0 w 185"/>
                <a:gd name="T101" fmla="*/ 0 h 188"/>
                <a:gd name="T102" fmla="*/ 0 w 185"/>
                <a:gd name="T103" fmla="*/ 0 h 188"/>
                <a:gd name="T104" fmla="*/ 0 w 185"/>
                <a:gd name="T105" fmla="*/ 0 h 188"/>
                <a:gd name="T106" fmla="*/ 0 w 185"/>
                <a:gd name="T107" fmla="*/ 0 h 188"/>
                <a:gd name="T108" fmla="*/ 0 w 185"/>
                <a:gd name="T109" fmla="*/ 0 h 188"/>
                <a:gd name="T110" fmla="*/ 0 w 185"/>
                <a:gd name="T111" fmla="*/ 0 h 188"/>
                <a:gd name="T112" fmla="*/ 0 w 185"/>
                <a:gd name="T113" fmla="*/ 0 h 188"/>
                <a:gd name="T114" fmla="*/ 0 w 185"/>
                <a:gd name="T115" fmla="*/ 0 h 188"/>
                <a:gd name="T116" fmla="*/ 0 w 185"/>
                <a:gd name="T117" fmla="*/ 0 h 188"/>
                <a:gd name="T118" fmla="*/ 0 w 185"/>
                <a:gd name="T119" fmla="*/ 0 h 188"/>
                <a:gd name="T120" fmla="*/ 0 w 185"/>
                <a:gd name="T121" fmla="*/ 0 h 188"/>
                <a:gd name="T122" fmla="*/ 0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/>
            <p:nvPr/>
          </p:nvSpPr>
          <p:spPr bwMode="auto">
            <a:xfrm flipH="1">
              <a:off x="979" y="2566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1 w 50"/>
                <a:gd name="T3" fmla="*/ 1 h 92"/>
                <a:gd name="T4" fmla="*/ 1 w 50"/>
                <a:gd name="T5" fmla="*/ 1 h 92"/>
                <a:gd name="T6" fmla="*/ 1 w 50"/>
                <a:gd name="T7" fmla="*/ 1 h 92"/>
                <a:gd name="T8" fmla="*/ 1 w 50"/>
                <a:gd name="T9" fmla="*/ 1 h 92"/>
                <a:gd name="T10" fmla="*/ 1 w 50"/>
                <a:gd name="T11" fmla="*/ 1 h 92"/>
                <a:gd name="T12" fmla="*/ 1 w 50"/>
                <a:gd name="T13" fmla="*/ 1 h 92"/>
                <a:gd name="T14" fmla="*/ 1 w 50"/>
                <a:gd name="T15" fmla="*/ 1 h 92"/>
                <a:gd name="T16" fmla="*/ 1 w 50"/>
                <a:gd name="T17" fmla="*/ 1 h 92"/>
                <a:gd name="T18" fmla="*/ 1 w 50"/>
                <a:gd name="T19" fmla="*/ 1 h 92"/>
                <a:gd name="T20" fmla="*/ 1 w 50"/>
                <a:gd name="T21" fmla="*/ 1 h 92"/>
                <a:gd name="T22" fmla="*/ 1 w 50"/>
                <a:gd name="T23" fmla="*/ 1 h 92"/>
                <a:gd name="T24" fmla="*/ 1 w 50"/>
                <a:gd name="T25" fmla="*/ 1 h 92"/>
                <a:gd name="T26" fmla="*/ 1 w 50"/>
                <a:gd name="T27" fmla="*/ 1 h 92"/>
                <a:gd name="T28" fmla="*/ 1 w 50"/>
                <a:gd name="T29" fmla="*/ 1 h 92"/>
                <a:gd name="T30" fmla="*/ 1 w 50"/>
                <a:gd name="T31" fmla="*/ 1 h 92"/>
                <a:gd name="T32" fmla="*/ 1 w 50"/>
                <a:gd name="T33" fmla="*/ 1 h 92"/>
                <a:gd name="T34" fmla="*/ 1 w 50"/>
                <a:gd name="T35" fmla="*/ 1 h 92"/>
                <a:gd name="T36" fmla="*/ 1 w 50"/>
                <a:gd name="T37" fmla="*/ 1 h 92"/>
                <a:gd name="T38" fmla="*/ 1 w 50"/>
                <a:gd name="T39" fmla="*/ 1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/>
            <p:nvPr/>
          </p:nvSpPr>
          <p:spPr bwMode="auto">
            <a:xfrm flipH="1">
              <a:off x="975" y="2613"/>
              <a:ext cx="64" cy="32"/>
            </a:xfrm>
            <a:custGeom>
              <a:avLst/>
              <a:gdLst>
                <a:gd name="T0" fmla="*/ 0 w 128"/>
                <a:gd name="T1" fmla="*/ 1 h 63"/>
                <a:gd name="T2" fmla="*/ 1 w 128"/>
                <a:gd name="T3" fmla="*/ 1 h 63"/>
                <a:gd name="T4" fmla="*/ 1 w 128"/>
                <a:gd name="T5" fmla="*/ 1 h 63"/>
                <a:gd name="T6" fmla="*/ 1 w 128"/>
                <a:gd name="T7" fmla="*/ 1 h 63"/>
                <a:gd name="T8" fmla="*/ 1 w 128"/>
                <a:gd name="T9" fmla="*/ 1 h 63"/>
                <a:gd name="T10" fmla="*/ 1 w 128"/>
                <a:gd name="T11" fmla="*/ 1 h 63"/>
                <a:gd name="T12" fmla="*/ 1 w 128"/>
                <a:gd name="T13" fmla="*/ 1 h 63"/>
                <a:gd name="T14" fmla="*/ 1 w 128"/>
                <a:gd name="T15" fmla="*/ 1 h 63"/>
                <a:gd name="T16" fmla="*/ 1 w 128"/>
                <a:gd name="T17" fmla="*/ 1 h 63"/>
                <a:gd name="T18" fmla="*/ 1 w 128"/>
                <a:gd name="T19" fmla="*/ 1 h 63"/>
                <a:gd name="T20" fmla="*/ 1 w 128"/>
                <a:gd name="T21" fmla="*/ 1 h 63"/>
                <a:gd name="T22" fmla="*/ 1 w 128"/>
                <a:gd name="T23" fmla="*/ 1 h 63"/>
                <a:gd name="T24" fmla="*/ 1 w 128"/>
                <a:gd name="T25" fmla="*/ 0 h 63"/>
                <a:gd name="T26" fmla="*/ 1 w 128"/>
                <a:gd name="T27" fmla="*/ 1 h 63"/>
                <a:gd name="T28" fmla="*/ 1 w 128"/>
                <a:gd name="T29" fmla="*/ 1 h 63"/>
                <a:gd name="T30" fmla="*/ 1 w 128"/>
                <a:gd name="T31" fmla="*/ 1 h 63"/>
                <a:gd name="T32" fmla="*/ 1 w 128"/>
                <a:gd name="T33" fmla="*/ 1 h 63"/>
                <a:gd name="T34" fmla="*/ 1 w 128"/>
                <a:gd name="T35" fmla="*/ 1 h 63"/>
                <a:gd name="T36" fmla="*/ 1 w 128"/>
                <a:gd name="T37" fmla="*/ 1 h 63"/>
                <a:gd name="T38" fmla="*/ 1 w 128"/>
                <a:gd name="T39" fmla="*/ 1 h 63"/>
                <a:gd name="T40" fmla="*/ 0 w 128"/>
                <a:gd name="T41" fmla="*/ 1 h 63"/>
                <a:gd name="T42" fmla="*/ 0 w 128"/>
                <a:gd name="T43" fmla="*/ 1 h 63"/>
                <a:gd name="T44" fmla="*/ 0 w 128"/>
                <a:gd name="T45" fmla="*/ 1 h 63"/>
                <a:gd name="T46" fmla="*/ 0 w 128"/>
                <a:gd name="T47" fmla="*/ 1 h 63"/>
                <a:gd name="T48" fmla="*/ 0 w 128"/>
                <a:gd name="T49" fmla="*/ 1 h 63"/>
                <a:gd name="T50" fmla="*/ 0 w 128"/>
                <a:gd name="T51" fmla="*/ 1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/>
            <p:nvPr/>
          </p:nvSpPr>
          <p:spPr bwMode="auto">
            <a:xfrm flipH="1">
              <a:off x="1010" y="2639"/>
              <a:ext cx="29" cy="160"/>
            </a:xfrm>
            <a:custGeom>
              <a:avLst/>
              <a:gdLst>
                <a:gd name="T0" fmla="*/ 0 w 59"/>
                <a:gd name="T1" fmla="*/ 0 h 319"/>
                <a:gd name="T2" fmla="*/ 0 w 59"/>
                <a:gd name="T3" fmla="*/ 1 h 319"/>
                <a:gd name="T4" fmla="*/ 0 w 59"/>
                <a:gd name="T5" fmla="*/ 1 h 319"/>
                <a:gd name="T6" fmla="*/ 0 w 59"/>
                <a:gd name="T7" fmla="*/ 1 h 319"/>
                <a:gd name="T8" fmla="*/ 0 w 59"/>
                <a:gd name="T9" fmla="*/ 1 h 319"/>
                <a:gd name="T10" fmla="*/ 0 w 59"/>
                <a:gd name="T11" fmla="*/ 1 h 319"/>
                <a:gd name="T12" fmla="*/ 0 w 59"/>
                <a:gd name="T13" fmla="*/ 1 h 319"/>
                <a:gd name="T14" fmla="*/ 0 w 59"/>
                <a:gd name="T15" fmla="*/ 1 h 319"/>
                <a:gd name="T16" fmla="*/ 0 w 59"/>
                <a:gd name="T17" fmla="*/ 1 h 319"/>
                <a:gd name="T18" fmla="*/ 0 w 59"/>
                <a:gd name="T19" fmla="*/ 1 h 319"/>
                <a:gd name="T20" fmla="*/ 0 w 59"/>
                <a:gd name="T21" fmla="*/ 1 h 319"/>
                <a:gd name="T22" fmla="*/ 0 w 59"/>
                <a:gd name="T23" fmla="*/ 1 h 319"/>
                <a:gd name="T24" fmla="*/ 0 w 59"/>
                <a:gd name="T25" fmla="*/ 1 h 319"/>
                <a:gd name="T26" fmla="*/ 0 w 59"/>
                <a:gd name="T27" fmla="*/ 1 h 319"/>
                <a:gd name="T28" fmla="*/ 0 w 59"/>
                <a:gd name="T29" fmla="*/ 1 h 319"/>
                <a:gd name="T30" fmla="*/ 0 w 59"/>
                <a:gd name="T31" fmla="*/ 1 h 319"/>
                <a:gd name="T32" fmla="*/ 0 w 59"/>
                <a:gd name="T33" fmla="*/ 1 h 319"/>
                <a:gd name="T34" fmla="*/ 0 w 59"/>
                <a:gd name="T35" fmla="*/ 1 h 319"/>
                <a:gd name="T36" fmla="*/ 0 w 59"/>
                <a:gd name="T37" fmla="*/ 1 h 319"/>
                <a:gd name="T38" fmla="*/ 0 w 59"/>
                <a:gd name="T39" fmla="*/ 1 h 319"/>
                <a:gd name="T40" fmla="*/ 0 w 59"/>
                <a:gd name="T41" fmla="*/ 1 h 319"/>
                <a:gd name="T42" fmla="*/ 0 w 59"/>
                <a:gd name="T43" fmla="*/ 1 h 319"/>
                <a:gd name="T44" fmla="*/ 0 w 59"/>
                <a:gd name="T45" fmla="*/ 1 h 319"/>
                <a:gd name="T46" fmla="*/ 0 w 59"/>
                <a:gd name="T47" fmla="*/ 1 h 319"/>
                <a:gd name="T48" fmla="*/ 0 w 59"/>
                <a:gd name="T49" fmla="*/ 1 h 319"/>
                <a:gd name="T50" fmla="*/ 0 w 59"/>
                <a:gd name="T51" fmla="*/ 1 h 319"/>
                <a:gd name="T52" fmla="*/ 0 w 59"/>
                <a:gd name="T53" fmla="*/ 1 h 319"/>
                <a:gd name="T54" fmla="*/ 0 w 59"/>
                <a:gd name="T55" fmla="*/ 1 h 319"/>
                <a:gd name="T56" fmla="*/ 0 w 59"/>
                <a:gd name="T57" fmla="*/ 0 h 319"/>
                <a:gd name="T58" fmla="*/ 0 w 59"/>
                <a:gd name="T59" fmla="*/ 0 h 319"/>
                <a:gd name="T60" fmla="*/ 0 w 59"/>
                <a:gd name="T61" fmla="*/ 0 h 319"/>
                <a:gd name="T62" fmla="*/ 0 w 59"/>
                <a:gd name="T63" fmla="*/ 0 h 319"/>
                <a:gd name="T64" fmla="*/ 0 w 59"/>
                <a:gd name="T65" fmla="*/ 0 h 319"/>
                <a:gd name="T66" fmla="*/ 0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/>
            <p:nvPr/>
          </p:nvSpPr>
          <p:spPr bwMode="auto">
            <a:xfrm flipH="1">
              <a:off x="922" y="2473"/>
              <a:ext cx="139" cy="61"/>
            </a:xfrm>
            <a:custGeom>
              <a:avLst/>
              <a:gdLst>
                <a:gd name="T0" fmla="*/ 0 w 279"/>
                <a:gd name="T1" fmla="*/ 1 h 121"/>
                <a:gd name="T2" fmla="*/ 0 w 279"/>
                <a:gd name="T3" fmla="*/ 1 h 121"/>
                <a:gd name="T4" fmla="*/ 0 w 279"/>
                <a:gd name="T5" fmla="*/ 1 h 121"/>
                <a:gd name="T6" fmla="*/ 0 w 279"/>
                <a:gd name="T7" fmla="*/ 1 h 121"/>
                <a:gd name="T8" fmla="*/ 0 w 279"/>
                <a:gd name="T9" fmla="*/ 1 h 121"/>
                <a:gd name="T10" fmla="*/ 0 w 279"/>
                <a:gd name="T11" fmla="*/ 1 h 121"/>
                <a:gd name="T12" fmla="*/ 0 w 279"/>
                <a:gd name="T13" fmla="*/ 1 h 121"/>
                <a:gd name="T14" fmla="*/ 0 w 279"/>
                <a:gd name="T15" fmla="*/ 1 h 121"/>
                <a:gd name="T16" fmla="*/ 0 w 279"/>
                <a:gd name="T17" fmla="*/ 1 h 121"/>
                <a:gd name="T18" fmla="*/ 0 w 279"/>
                <a:gd name="T19" fmla="*/ 1 h 121"/>
                <a:gd name="T20" fmla="*/ 0 w 279"/>
                <a:gd name="T21" fmla="*/ 1 h 121"/>
                <a:gd name="T22" fmla="*/ 0 w 279"/>
                <a:gd name="T23" fmla="*/ 1 h 121"/>
                <a:gd name="T24" fmla="*/ 0 w 279"/>
                <a:gd name="T25" fmla="*/ 1 h 121"/>
                <a:gd name="T26" fmla="*/ 0 w 279"/>
                <a:gd name="T27" fmla="*/ 1 h 121"/>
                <a:gd name="T28" fmla="*/ 0 w 279"/>
                <a:gd name="T29" fmla="*/ 1 h 121"/>
                <a:gd name="T30" fmla="*/ 0 w 279"/>
                <a:gd name="T31" fmla="*/ 1 h 121"/>
                <a:gd name="T32" fmla="*/ 0 w 279"/>
                <a:gd name="T33" fmla="*/ 1 h 121"/>
                <a:gd name="T34" fmla="*/ 0 w 279"/>
                <a:gd name="T35" fmla="*/ 1 h 121"/>
                <a:gd name="T36" fmla="*/ 0 w 279"/>
                <a:gd name="T37" fmla="*/ 1 h 121"/>
                <a:gd name="T38" fmla="*/ 0 w 279"/>
                <a:gd name="T39" fmla="*/ 1 h 121"/>
                <a:gd name="T40" fmla="*/ 0 w 279"/>
                <a:gd name="T41" fmla="*/ 1 h 121"/>
                <a:gd name="T42" fmla="*/ 0 w 279"/>
                <a:gd name="T43" fmla="*/ 1 h 121"/>
                <a:gd name="T44" fmla="*/ 0 w 279"/>
                <a:gd name="T45" fmla="*/ 1 h 121"/>
                <a:gd name="T46" fmla="*/ 0 w 279"/>
                <a:gd name="T47" fmla="*/ 1 h 121"/>
                <a:gd name="T48" fmla="*/ 0 w 279"/>
                <a:gd name="T49" fmla="*/ 1 h 121"/>
                <a:gd name="T50" fmla="*/ 0 w 279"/>
                <a:gd name="T51" fmla="*/ 1 h 121"/>
                <a:gd name="T52" fmla="*/ 0 w 279"/>
                <a:gd name="T53" fmla="*/ 1 h 121"/>
                <a:gd name="T54" fmla="*/ 0 w 279"/>
                <a:gd name="T55" fmla="*/ 1 h 121"/>
                <a:gd name="T56" fmla="*/ 0 w 279"/>
                <a:gd name="T57" fmla="*/ 1 h 121"/>
                <a:gd name="T58" fmla="*/ 0 w 279"/>
                <a:gd name="T59" fmla="*/ 1 h 121"/>
                <a:gd name="T60" fmla="*/ 0 w 279"/>
                <a:gd name="T61" fmla="*/ 1 h 121"/>
                <a:gd name="T62" fmla="*/ 0 w 279"/>
                <a:gd name="T63" fmla="*/ 1 h 121"/>
                <a:gd name="T64" fmla="*/ 0 w 279"/>
                <a:gd name="T65" fmla="*/ 1 h 121"/>
                <a:gd name="T66" fmla="*/ 0 w 279"/>
                <a:gd name="T67" fmla="*/ 1 h 121"/>
                <a:gd name="T68" fmla="*/ 0 w 279"/>
                <a:gd name="T69" fmla="*/ 0 h 121"/>
                <a:gd name="T70" fmla="*/ 0 w 279"/>
                <a:gd name="T71" fmla="*/ 0 h 121"/>
                <a:gd name="T72" fmla="*/ 0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/>
            <p:nvPr/>
          </p:nvSpPr>
          <p:spPr bwMode="auto">
            <a:xfrm flipH="1">
              <a:off x="1051" y="2571"/>
              <a:ext cx="25" cy="191"/>
            </a:xfrm>
            <a:custGeom>
              <a:avLst/>
              <a:gdLst>
                <a:gd name="T0" fmla="*/ 0 w 52"/>
                <a:gd name="T1" fmla="*/ 0 h 381"/>
                <a:gd name="T2" fmla="*/ 0 w 52"/>
                <a:gd name="T3" fmla="*/ 1 h 381"/>
                <a:gd name="T4" fmla="*/ 0 w 52"/>
                <a:gd name="T5" fmla="*/ 1 h 381"/>
                <a:gd name="T6" fmla="*/ 0 w 52"/>
                <a:gd name="T7" fmla="*/ 1 h 381"/>
                <a:gd name="T8" fmla="*/ 0 w 52"/>
                <a:gd name="T9" fmla="*/ 1 h 381"/>
                <a:gd name="T10" fmla="*/ 0 w 52"/>
                <a:gd name="T11" fmla="*/ 1 h 381"/>
                <a:gd name="T12" fmla="*/ 0 w 52"/>
                <a:gd name="T13" fmla="*/ 1 h 381"/>
                <a:gd name="T14" fmla="*/ 0 w 52"/>
                <a:gd name="T15" fmla="*/ 1 h 381"/>
                <a:gd name="T16" fmla="*/ 0 w 52"/>
                <a:gd name="T17" fmla="*/ 1 h 381"/>
                <a:gd name="T18" fmla="*/ 0 w 52"/>
                <a:gd name="T19" fmla="*/ 1 h 381"/>
                <a:gd name="T20" fmla="*/ 0 w 52"/>
                <a:gd name="T21" fmla="*/ 1 h 381"/>
                <a:gd name="T22" fmla="*/ 0 w 52"/>
                <a:gd name="T23" fmla="*/ 1 h 381"/>
                <a:gd name="T24" fmla="*/ 0 w 52"/>
                <a:gd name="T25" fmla="*/ 1 h 381"/>
                <a:gd name="T26" fmla="*/ 0 w 52"/>
                <a:gd name="T27" fmla="*/ 1 h 381"/>
                <a:gd name="T28" fmla="*/ 0 w 52"/>
                <a:gd name="T29" fmla="*/ 1 h 381"/>
                <a:gd name="T30" fmla="*/ 0 w 52"/>
                <a:gd name="T31" fmla="*/ 1 h 381"/>
                <a:gd name="T32" fmla="*/ 0 w 52"/>
                <a:gd name="T33" fmla="*/ 1 h 381"/>
                <a:gd name="T34" fmla="*/ 0 w 52"/>
                <a:gd name="T35" fmla="*/ 1 h 381"/>
                <a:gd name="T36" fmla="*/ 0 w 52"/>
                <a:gd name="T37" fmla="*/ 1 h 381"/>
                <a:gd name="T38" fmla="*/ 0 w 52"/>
                <a:gd name="T39" fmla="*/ 1 h 381"/>
                <a:gd name="T40" fmla="*/ 0 w 52"/>
                <a:gd name="T41" fmla="*/ 1 h 381"/>
                <a:gd name="T42" fmla="*/ 0 w 52"/>
                <a:gd name="T43" fmla="*/ 1 h 381"/>
                <a:gd name="T44" fmla="*/ 0 w 52"/>
                <a:gd name="T45" fmla="*/ 1 h 381"/>
                <a:gd name="T46" fmla="*/ 0 w 52"/>
                <a:gd name="T47" fmla="*/ 1 h 381"/>
                <a:gd name="T48" fmla="*/ 0 w 52"/>
                <a:gd name="T49" fmla="*/ 1 h 381"/>
                <a:gd name="T50" fmla="*/ 0 w 52"/>
                <a:gd name="T51" fmla="*/ 1 h 381"/>
                <a:gd name="T52" fmla="*/ 0 w 52"/>
                <a:gd name="T53" fmla="*/ 1 h 381"/>
                <a:gd name="T54" fmla="*/ 0 w 52"/>
                <a:gd name="T55" fmla="*/ 1 h 381"/>
                <a:gd name="T56" fmla="*/ 0 w 52"/>
                <a:gd name="T57" fmla="*/ 0 h 381"/>
                <a:gd name="T58" fmla="*/ 0 w 52"/>
                <a:gd name="T59" fmla="*/ 0 h 381"/>
                <a:gd name="T60" fmla="*/ 0 w 52"/>
                <a:gd name="T61" fmla="*/ 0 h 381"/>
                <a:gd name="T62" fmla="*/ 0 w 52"/>
                <a:gd name="T63" fmla="*/ 0 h 381"/>
                <a:gd name="T64" fmla="*/ 0 w 52"/>
                <a:gd name="T65" fmla="*/ 0 h 381"/>
                <a:gd name="T66" fmla="*/ 0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/>
            <p:nvPr/>
          </p:nvSpPr>
          <p:spPr bwMode="auto">
            <a:xfrm flipH="1">
              <a:off x="1064" y="2529"/>
              <a:ext cx="65" cy="95"/>
            </a:xfrm>
            <a:custGeom>
              <a:avLst/>
              <a:gdLst>
                <a:gd name="T0" fmla="*/ 1 w 130"/>
                <a:gd name="T1" fmla="*/ 0 h 190"/>
                <a:gd name="T2" fmla="*/ 1 w 130"/>
                <a:gd name="T3" fmla="*/ 1 h 190"/>
                <a:gd name="T4" fmla="*/ 1 w 130"/>
                <a:gd name="T5" fmla="*/ 1 h 190"/>
                <a:gd name="T6" fmla="*/ 1 w 130"/>
                <a:gd name="T7" fmla="*/ 1 h 190"/>
                <a:gd name="T8" fmla="*/ 1 w 130"/>
                <a:gd name="T9" fmla="*/ 1 h 190"/>
                <a:gd name="T10" fmla="*/ 1 w 130"/>
                <a:gd name="T11" fmla="*/ 1 h 190"/>
                <a:gd name="T12" fmla="*/ 1 w 130"/>
                <a:gd name="T13" fmla="*/ 1 h 190"/>
                <a:gd name="T14" fmla="*/ 1 w 130"/>
                <a:gd name="T15" fmla="*/ 1 h 190"/>
                <a:gd name="T16" fmla="*/ 1 w 130"/>
                <a:gd name="T17" fmla="*/ 1 h 190"/>
                <a:gd name="T18" fmla="*/ 1 w 130"/>
                <a:gd name="T19" fmla="*/ 1 h 190"/>
                <a:gd name="T20" fmla="*/ 1 w 130"/>
                <a:gd name="T21" fmla="*/ 1 h 190"/>
                <a:gd name="T22" fmla="*/ 1 w 130"/>
                <a:gd name="T23" fmla="*/ 1 h 190"/>
                <a:gd name="T24" fmla="*/ 1 w 130"/>
                <a:gd name="T25" fmla="*/ 1 h 190"/>
                <a:gd name="T26" fmla="*/ 1 w 130"/>
                <a:gd name="T27" fmla="*/ 1 h 190"/>
                <a:gd name="T28" fmla="*/ 1 w 130"/>
                <a:gd name="T29" fmla="*/ 1 h 190"/>
                <a:gd name="T30" fmla="*/ 1 w 130"/>
                <a:gd name="T31" fmla="*/ 1 h 190"/>
                <a:gd name="T32" fmla="*/ 1 w 130"/>
                <a:gd name="T33" fmla="*/ 1 h 190"/>
                <a:gd name="T34" fmla="*/ 1 w 130"/>
                <a:gd name="T35" fmla="*/ 1 h 190"/>
                <a:gd name="T36" fmla="*/ 0 w 130"/>
                <a:gd name="T37" fmla="*/ 1 h 190"/>
                <a:gd name="T38" fmla="*/ 1 w 130"/>
                <a:gd name="T39" fmla="*/ 1 h 190"/>
                <a:gd name="T40" fmla="*/ 1 w 130"/>
                <a:gd name="T41" fmla="*/ 1 h 190"/>
                <a:gd name="T42" fmla="*/ 1 w 130"/>
                <a:gd name="T43" fmla="*/ 1 h 190"/>
                <a:gd name="T44" fmla="*/ 1 w 130"/>
                <a:gd name="T45" fmla="*/ 1 h 190"/>
                <a:gd name="T46" fmla="*/ 1 w 130"/>
                <a:gd name="T47" fmla="*/ 1 h 190"/>
                <a:gd name="T48" fmla="*/ 1 w 130"/>
                <a:gd name="T49" fmla="*/ 1 h 190"/>
                <a:gd name="T50" fmla="*/ 1 w 130"/>
                <a:gd name="T51" fmla="*/ 1 h 190"/>
                <a:gd name="T52" fmla="*/ 1 w 130"/>
                <a:gd name="T53" fmla="*/ 1 h 190"/>
                <a:gd name="T54" fmla="*/ 1 w 130"/>
                <a:gd name="T55" fmla="*/ 1 h 190"/>
                <a:gd name="T56" fmla="*/ 1 w 130"/>
                <a:gd name="T57" fmla="*/ 1 h 190"/>
                <a:gd name="T58" fmla="*/ 1 w 130"/>
                <a:gd name="T59" fmla="*/ 1 h 190"/>
                <a:gd name="T60" fmla="*/ 1 w 130"/>
                <a:gd name="T61" fmla="*/ 1 h 190"/>
                <a:gd name="T62" fmla="*/ 1 w 130"/>
                <a:gd name="T63" fmla="*/ 1 h 190"/>
                <a:gd name="T64" fmla="*/ 1 w 130"/>
                <a:gd name="T65" fmla="*/ 1 h 190"/>
                <a:gd name="T66" fmla="*/ 1 w 130"/>
                <a:gd name="T67" fmla="*/ 1 h 190"/>
                <a:gd name="T68" fmla="*/ 1 w 130"/>
                <a:gd name="T69" fmla="*/ 1 h 190"/>
                <a:gd name="T70" fmla="*/ 1 w 130"/>
                <a:gd name="T71" fmla="*/ 1 h 190"/>
                <a:gd name="T72" fmla="*/ 1 w 130"/>
                <a:gd name="T73" fmla="*/ 0 h 190"/>
                <a:gd name="T74" fmla="*/ 1 w 130"/>
                <a:gd name="T75" fmla="*/ 0 h 190"/>
                <a:gd name="T76" fmla="*/ 1 w 130"/>
                <a:gd name="T77" fmla="*/ 0 h 190"/>
                <a:gd name="T78" fmla="*/ 1 w 130"/>
                <a:gd name="T79" fmla="*/ 0 h 190"/>
                <a:gd name="T80" fmla="*/ 1 w 130"/>
                <a:gd name="T81" fmla="*/ 0 h 190"/>
                <a:gd name="T82" fmla="*/ 1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785786" y="4429132"/>
            <a:ext cx="4143404" cy="695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73100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记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逆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矩阵为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Text Box 8"/>
          <p:cNvSpPr txBox="1">
            <a:spLocks noChangeArrowheads="1"/>
          </p:cNvSpPr>
          <p:nvPr/>
        </p:nvSpPr>
        <p:spPr bwMode="auto">
          <a:xfrm>
            <a:off x="785786" y="5143512"/>
            <a:ext cx="4786346" cy="695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73100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3.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由定义有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-1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A=A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=I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00" grpId="0" build="p" autoUpdateAnimBg="0"/>
      <p:bldP spid="10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48025" y="3071810"/>
            <a:ext cx="377825" cy="4603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86050" y="2357430"/>
          <a:ext cx="3505200" cy="1879600"/>
        </p:xfrm>
        <a:graphic>
          <a:graphicData uri="http://schemas.openxmlformats.org/presentationml/2006/ole">
            <p:oleObj spid="_x0000_s228357" name="公式" r:id="rId3" imgW="3505200" imgH="1879600" progId="Equation.3">
              <p:embed/>
            </p:oleObj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48025" y="1214418"/>
            <a:ext cx="393700" cy="4603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75063" y="1789093"/>
            <a:ext cx="377825" cy="377825"/>
          </a:xfrm>
          <a:prstGeom prst="rect">
            <a:avLst/>
          </a:prstGeom>
          <a:solidFill>
            <a:srgbClr val="BCFE3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35038" y="954068"/>
            <a:ext cx="1903412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+ (–2)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r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3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r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2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+ r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3</a:t>
            </a:r>
            <a:r>
              <a:rPr kumimoji="1"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079500" y="1433493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752725" y="714356"/>
          <a:ext cx="3479800" cy="1524000"/>
        </p:xfrm>
        <a:graphic>
          <a:graphicData uri="http://schemas.openxmlformats.org/presentationml/2006/ole">
            <p:oleObj spid="_x0000_s228356" name="公式" r:id="rId4" imgW="3479800" imgH="1524000" progId="Equation.3">
              <p:embed/>
            </p:oleObj>
          </a:graphicData>
        </a:graphic>
      </p:graphicFrame>
      <p:grpSp>
        <p:nvGrpSpPr>
          <p:cNvPr id="9" name="Group 9"/>
          <p:cNvGrpSpPr/>
          <p:nvPr/>
        </p:nvGrpSpPr>
        <p:grpSpPr bwMode="auto">
          <a:xfrm>
            <a:off x="982663" y="2662218"/>
            <a:ext cx="1720850" cy="742950"/>
            <a:chOff x="642" y="1512"/>
            <a:chExt cx="1084" cy="468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42" y="1601"/>
              <a:ext cx="51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34" y="1980"/>
              <a:ext cx="9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1045" y="1512"/>
            <a:ext cx="190" cy="426"/>
          </p:xfrm>
          <a:graphic>
            <a:graphicData uri="http://schemas.openxmlformats.org/presentationml/2006/ole">
              <p:oleObj spid="_x0000_s228355" name="公式" r:id="rId5" imgW="368300" imgH="825500" progId="Equation.3">
                <p:embed/>
              </p:oleObj>
            </a:graphicData>
          </a:graphic>
        </p:graphicFrame>
      </p:grpSp>
      <p:grpSp>
        <p:nvGrpSpPr>
          <p:cNvPr id="13" name="Group 13"/>
          <p:cNvGrpSpPr/>
          <p:nvPr/>
        </p:nvGrpSpPr>
        <p:grpSpPr bwMode="auto">
          <a:xfrm>
            <a:off x="952500" y="5273656"/>
            <a:ext cx="1820863" cy="471487"/>
            <a:chOff x="623" y="3157"/>
            <a:chExt cx="1147" cy="297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623" y="3157"/>
              <a:ext cx="114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1</a:t>
              </a:r>
              <a:r>
                <a:rPr kumimoji="1"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+ 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·(–1)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734" y="3454"/>
              <a:ext cx="9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2786050" y="4343400"/>
          <a:ext cx="3886200" cy="2514600"/>
        </p:xfrm>
        <a:graphic>
          <a:graphicData uri="http://schemas.openxmlformats.org/presentationml/2006/ole">
            <p:oleObj spid="_x0000_s228354" name="公式" r:id="rId6" imgW="3886200" imgH="2514600" progId="Equation.3">
              <p:embed/>
            </p:oleObj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6718300" y="5510193"/>
          <a:ext cx="1492250" cy="481013"/>
        </p:xfrm>
        <a:graphic>
          <a:graphicData uri="http://schemas.openxmlformats.org/presentationml/2006/ole">
            <p:oleObj spid="_x0000_s228353" name="公式" r:id="rId7" imgW="1409088" imgH="482391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087688" y="774700"/>
          <a:ext cx="3340100" cy="2667000"/>
        </p:xfrm>
        <a:graphic>
          <a:graphicData uri="http://schemas.openxmlformats.org/presentationml/2006/ole">
            <p:oleObj spid="_x0000_s229378" name="公式" r:id="rId3" imgW="61430760" imgH="4913280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5575" y="1739900"/>
            <a:ext cx="2300288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92375" y="5715000"/>
            <a:ext cx="5043488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容易验证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  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endParaRPr kumimoji="1" lang="en-US" altLang="zh-CN" sz="2800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297238" y="4116388"/>
          <a:ext cx="2908300" cy="1320800"/>
        </p:xfrm>
        <a:graphic>
          <a:graphicData uri="http://schemas.openxmlformats.org/presentationml/2006/ole">
            <p:oleObj spid="_x0000_s229377" name="公式" r:id="rId4" imgW="2908300" imgH="1320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5720" y="1285860"/>
            <a:ext cx="8429684" cy="120332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 indent="67310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因此任一非奇异矩阵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也可以通过有限次初等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变换化成单位矩阵,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从而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求得其逆矩阵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543185" y="2500306"/>
          <a:ext cx="633412" cy="1524000"/>
        </p:xfrm>
        <a:graphic>
          <a:graphicData uri="http://schemas.openxmlformats.org/presentationml/2006/ole">
            <p:oleObj spid="_x0000_s230402" name="公式" r:id="rId3" imgW="11673000" imgH="28072800" progId="Equation.3">
              <p:embed/>
            </p:oleObj>
          </a:graphicData>
        </a:graphic>
      </p:graphicFrame>
      <p:grpSp>
        <p:nvGrpSpPr>
          <p:cNvPr id="4" name="Group 6"/>
          <p:cNvGrpSpPr/>
          <p:nvPr/>
        </p:nvGrpSpPr>
        <p:grpSpPr bwMode="auto">
          <a:xfrm>
            <a:off x="3252797" y="2789231"/>
            <a:ext cx="1774825" cy="476250"/>
            <a:chOff x="2197" y="3235"/>
            <a:chExt cx="1118" cy="300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218" y="3535"/>
              <a:ext cx="10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197" y="3235"/>
              <a:ext cx="1076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初等列变换</a:t>
              </a:r>
            </a:p>
          </p:txBody>
        </p:sp>
      </p:grp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103822" y="2501893"/>
          <a:ext cx="825500" cy="1524000"/>
        </p:xfrm>
        <a:graphic>
          <a:graphicData uri="http://schemas.openxmlformats.org/presentationml/2006/ole">
            <p:oleObj spid="_x0000_s230401" name="公式" r:id="rId4" imgW="15176880" imgH="28072800" progId="Equation.3">
              <p:embed/>
            </p:oleObj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28662" y="747697"/>
            <a:ext cx="5284787" cy="538163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19050">
            <a:solidFill>
              <a:schemeClr val="accent1"/>
            </a:solidFill>
            <a:miter lim="800000"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我们也可以通过初等列变换求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11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0" name="AutoShape 1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643042" y="642918"/>
          <a:ext cx="4248150" cy="1595437"/>
        </p:xfrm>
        <a:graphic>
          <a:graphicData uri="http://schemas.openxmlformats.org/presentationml/2006/ole">
            <p:oleObj spid="_x0000_s231428" name="公式" r:id="rId3" imgW="1892300" imgH="711200" progId="Equation.3">
              <p:embed/>
            </p:oleObj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9712" y="2243129"/>
            <a:ext cx="885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286248" y="2095496"/>
            <a:ext cx="4429156" cy="6955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 indent="673100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I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排成       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  <a:sym typeface="MT Extra" panose="05050102010205020202" pitchFamily="18" charset="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286248" y="2928934"/>
            <a:ext cx="3098800" cy="5191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目标是把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化为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MT Extra" panose="05050102010205020202" pitchFamily="18" charset="2"/>
              </a:rPr>
              <a:t>I .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00100" y="2214554"/>
            <a:ext cx="4203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|= –2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故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存在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7143768" y="1571612"/>
          <a:ext cx="714375" cy="1593850"/>
        </p:xfrm>
        <a:graphic>
          <a:graphicData uri="http://schemas.openxmlformats.org/presentationml/2006/ole">
            <p:oleObj spid="_x0000_s231427" name="公式" r:id="rId4" imgW="317362" imgH="710891" progId="Equation.3">
              <p:embed/>
            </p:oleObj>
          </a:graphicData>
        </a:graphic>
      </p:graphicFrame>
      <p:grpSp>
        <p:nvGrpSpPr>
          <p:cNvPr id="19" name="Group 13"/>
          <p:cNvGrpSpPr/>
          <p:nvPr/>
        </p:nvGrpSpPr>
        <p:grpSpPr bwMode="auto">
          <a:xfrm>
            <a:off x="642910" y="931843"/>
            <a:ext cx="1081088" cy="720725"/>
            <a:chOff x="2559" y="2024"/>
            <a:chExt cx="425" cy="399"/>
          </a:xfrm>
        </p:grpSpPr>
        <p:grpSp>
          <p:nvGrpSpPr>
            <p:cNvPr id="20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5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85720" y="2786058"/>
            <a:ext cx="7416800" cy="69056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 indent="673100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它们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进行初等列变换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  <a:sym typeface="MT Extra" panose="05050102010205020202" pitchFamily="18" charset="2"/>
            </a:endParaRP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1187450" y="3429000"/>
          <a:ext cx="2651125" cy="3417887"/>
        </p:xfrm>
        <a:graphic>
          <a:graphicData uri="http://schemas.openxmlformats.org/presentationml/2006/ole">
            <p:oleObj spid="_x0000_s231426" name="公式" r:id="rId5" imgW="1181100" imgH="1524000" progId="Equation.3">
              <p:embed/>
            </p:oleObj>
          </a:graphicData>
        </a:graphic>
      </p:graphicFrame>
      <p:grpSp>
        <p:nvGrpSpPr>
          <p:cNvPr id="29" name="Group 14"/>
          <p:cNvGrpSpPr/>
          <p:nvPr/>
        </p:nvGrpSpPr>
        <p:grpSpPr bwMode="auto">
          <a:xfrm>
            <a:off x="3778250" y="3357562"/>
            <a:ext cx="3365500" cy="3417888"/>
            <a:chOff x="2380" y="1026"/>
            <a:chExt cx="2120" cy="2153"/>
          </a:xfrm>
        </p:grpSpPr>
        <p:graphicFrame>
          <p:nvGraphicFramePr>
            <p:cNvPr id="30" name="Object 9"/>
            <p:cNvGraphicFramePr>
              <a:graphicFrameLocks noChangeAspect="1"/>
            </p:cNvGraphicFramePr>
            <p:nvPr/>
          </p:nvGraphicFramePr>
          <p:xfrm>
            <a:off x="3242" y="1026"/>
            <a:ext cx="1258" cy="2153"/>
          </p:xfrm>
          <a:graphic>
            <a:graphicData uri="http://schemas.openxmlformats.org/presentationml/2006/ole">
              <p:oleObj spid="_x0000_s231425" name="公式" r:id="rId6" imgW="889000" imgH="1524000" progId="Equation.3">
                <p:embed/>
              </p:oleObj>
            </a:graphicData>
          </a:graphic>
        </p:graphicFrame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2380" y="2160"/>
              <a:ext cx="86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5"/>
          <p:cNvGrpSpPr/>
          <p:nvPr/>
        </p:nvGrpSpPr>
        <p:grpSpPr bwMode="auto">
          <a:xfrm>
            <a:off x="3779838" y="5302250"/>
            <a:ext cx="1392237" cy="889000"/>
            <a:chOff x="2381" y="2251"/>
            <a:chExt cx="877" cy="560"/>
          </a:xfrm>
        </p:grpSpPr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2426" y="2523"/>
              <a:ext cx="8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+(-1)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381" y="2251"/>
              <a:ext cx="8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+(-2)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6"/>
          <p:cNvGrpSpPr/>
          <p:nvPr/>
        </p:nvGrpSpPr>
        <p:grpSpPr bwMode="auto">
          <a:xfrm>
            <a:off x="611188" y="1287446"/>
            <a:ext cx="3292475" cy="3417888"/>
            <a:chOff x="385" y="890"/>
            <a:chExt cx="2074" cy="2153"/>
          </a:xfrm>
        </p:grpSpPr>
        <p:graphicFrame>
          <p:nvGraphicFramePr>
            <p:cNvPr id="32" name="Object 4"/>
            <p:cNvGraphicFramePr>
              <a:graphicFrameLocks noChangeAspect="1"/>
            </p:cNvGraphicFramePr>
            <p:nvPr/>
          </p:nvGraphicFramePr>
          <p:xfrm>
            <a:off x="1202" y="890"/>
            <a:ext cx="1257" cy="2153"/>
          </p:xfrm>
          <a:graphic>
            <a:graphicData uri="http://schemas.openxmlformats.org/presentationml/2006/ole">
              <p:oleObj spid="_x0000_s232451" name="公式" r:id="rId3" imgW="889000" imgH="1524000" progId="Equation.3">
                <p:embed/>
              </p:oleObj>
            </a:graphicData>
          </a:graphic>
        </p:graphicFrame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V="1">
              <a:off x="385" y="211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8"/>
          <p:cNvGrpSpPr/>
          <p:nvPr/>
        </p:nvGrpSpPr>
        <p:grpSpPr bwMode="auto">
          <a:xfrm>
            <a:off x="3995738" y="1142984"/>
            <a:ext cx="3852862" cy="4216400"/>
            <a:chOff x="2517" y="799"/>
            <a:chExt cx="2427" cy="2656"/>
          </a:xfrm>
        </p:grpSpPr>
        <p:graphicFrame>
          <p:nvGraphicFramePr>
            <p:cNvPr id="35" name="Object 6"/>
            <p:cNvGraphicFramePr>
              <a:graphicFrameLocks noChangeAspect="1"/>
            </p:cNvGraphicFramePr>
            <p:nvPr/>
          </p:nvGraphicFramePr>
          <p:xfrm>
            <a:off x="3651" y="799"/>
            <a:ext cx="1293" cy="2656"/>
          </p:xfrm>
          <a:graphic>
            <a:graphicData uri="http://schemas.openxmlformats.org/presentationml/2006/ole">
              <p:oleObj spid="_x0000_s232450" name="公式" r:id="rId4" imgW="914400" imgH="1879600" progId="Equation.3">
                <p:embed/>
              </p:oleObj>
            </a:graphicData>
          </a:graphic>
        </p:graphicFrame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V="1">
              <a:off x="2517" y="2159"/>
              <a:ext cx="11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17"/>
          <p:cNvGrpSpPr/>
          <p:nvPr/>
        </p:nvGrpSpPr>
        <p:grpSpPr bwMode="auto">
          <a:xfrm>
            <a:off x="395288" y="3375009"/>
            <a:ext cx="1216025" cy="457200"/>
            <a:chOff x="249" y="2205"/>
            <a:chExt cx="766" cy="288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249" y="2205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657" y="2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521" y="238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19"/>
          <p:cNvGrpSpPr/>
          <p:nvPr/>
        </p:nvGrpSpPr>
        <p:grpSpPr bwMode="auto">
          <a:xfrm>
            <a:off x="4140200" y="3448034"/>
            <a:ext cx="1584325" cy="1295400"/>
            <a:chOff x="2608" y="2251"/>
            <a:chExt cx="998" cy="816"/>
          </a:xfrm>
        </p:grpSpPr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2608" y="2251"/>
              <a:ext cx="99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+(-1)</a:t>
              </a: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graphicFrame>
          <p:nvGraphicFramePr>
            <p:cNvPr id="43" name="Object 15"/>
            <p:cNvGraphicFramePr>
              <a:graphicFrameLocks noChangeAspect="1"/>
            </p:cNvGraphicFramePr>
            <p:nvPr/>
          </p:nvGraphicFramePr>
          <p:xfrm>
            <a:off x="2835" y="2614"/>
            <a:ext cx="321" cy="453"/>
          </p:xfrm>
          <a:graphic>
            <a:graphicData uri="http://schemas.openxmlformats.org/presentationml/2006/ole">
              <p:oleObj spid="_x0000_s232449" name="公式" r:id="rId5" imgW="279279" imgH="393529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429256" y="1571612"/>
          <a:ext cx="2952750" cy="2039938"/>
        </p:xfrm>
        <a:graphic>
          <a:graphicData uri="http://schemas.openxmlformats.org/presentationml/2006/ole">
            <p:oleObj spid="_x0000_s233474" name="公式" r:id="rId3" imgW="25689240" imgH="1777680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21193" y="2290750"/>
            <a:ext cx="2300288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227235" y="765175"/>
          <a:ext cx="2060575" cy="3671888"/>
        </p:xfrm>
        <a:graphic>
          <a:graphicData uri="http://schemas.openxmlformats.org/presentationml/2006/ole">
            <p:oleObj spid="_x0000_s233473" name="公式" r:id="rId4" imgW="1054100" imgH="1879600" progId="Equation.3">
              <p:embed/>
            </p:oleObj>
          </a:graphicData>
        </a:graphic>
      </p:graphicFrame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785785" y="2636838"/>
            <a:ext cx="1222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30248" y="2060575"/>
            <a:ext cx="9794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58810" y="2852738"/>
            <a:ext cx="9794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8" name="Group 12"/>
          <p:cNvGrpSpPr/>
          <p:nvPr/>
        </p:nvGrpSpPr>
        <p:grpSpPr bwMode="auto">
          <a:xfrm>
            <a:off x="4572000" y="6215082"/>
            <a:ext cx="503237" cy="476250"/>
            <a:chOff x="2472" y="3748"/>
            <a:chExt cx="363" cy="362"/>
          </a:xfrm>
        </p:grpSpPr>
        <p:sp>
          <p:nvSpPr>
            <p:cNvPr id="9" name="AutoShape 13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 bwMode="auto">
          <a:xfrm>
            <a:off x="285720" y="714380"/>
            <a:ext cx="1081088" cy="720725"/>
            <a:chOff x="2559" y="2024"/>
            <a:chExt cx="425" cy="399"/>
          </a:xfrm>
        </p:grpSpPr>
        <p:grpSp>
          <p:nvGrpSpPr>
            <p:cNvPr id="5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7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latin typeface="楷体_GB2312" pitchFamily="49" charset="-122"/>
                  <a:ea typeface="隶书" pitchFamily="49" charset="-122"/>
                </a:rPr>
                <a:t>exe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142976" y="1643074"/>
          <a:ext cx="4217988" cy="1011237"/>
        </p:xfrm>
        <a:graphic>
          <a:graphicData uri="http://schemas.openxmlformats.org/presentationml/2006/ole">
            <p:oleObj spid="_x0000_s356555" name="Equation" r:id="rId3" imgW="1905000" imgH="457200" progId="Equation.DSMT4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214414" y="571504"/>
          <a:ext cx="6130925" cy="1068387"/>
        </p:xfrm>
        <a:graphic>
          <a:graphicData uri="http://schemas.openxmlformats.org/presentationml/2006/ole">
            <p:oleObj spid="_x0000_s356556" name="Equation" r:id="rId4" imgW="2768600" imgH="482600" progId="Equation.DSMT4">
              <p:embed/>
            </p:oleObj>
          </a:graphicData>
        </a:graphic>
      </p:graphicFrame>
      <p:graphicFrame>
        <p:nvGraphicFramePr>
          <p:cNvPr id="356356" name="Object 3"/>
          <p:cNvGraphicFramePr>
            <a:graphicFrameLocks noChangeAspect="1"/>
          </p:cNvGraphicFramePr>
          <p:nvPr/>
        </p:nvGraphicFramePr>
        <p:xfrm>
          <a:off x="785786" y="3478227"/>
          <a:ext cx="5060951" cy="2022475"/>
        </p:xfrm>
        <a:graphic>
          <a:graphicData uri="http://schemas.openxmlformats.org/presentationml/2006/ole">
            <p:oleObj spid="_x0000_s356557" name="Equation" r:id="rId5" imgW="2286000" imgH="914400" progId="Equation.DSMT4">
              <p:embed/>
            </p:oleObj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28596" y="2838474"/>
            <a:ext cx="71438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2964645" y="4441846"/>
            <a:ext cx="1785950" cy="1588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6357" name="Object 3"/>
          <p:cNvGraphicFramePr>
            <a:graphicFrameLocks noChangeAspect="1"/>
          </p:cNvGraphicFramePr>
          <p:nvPr/>
        </p:nvGraphicFramePr>
        <p:xfrm>
          <a:off x="1643042" y="3071810"/>
          <a:ext cx="5199062" cy="2808288"/>
        </p:xfrm>
        <a:graphic>
          <a:graphicData uri="http://schemas.openxmlformats.org/presentationml/2006/ole">
            <p:oleObj spid="_x0000_s356558" name="Equation" r:id="rId6" imgW="2349500" imgH="1270000" progId="Equation.DSMT4">
              <p:embed/>
            </p:oleObj>
          </a:graphicData>
        </a:graphic>
      </p:graphicFrame>
      <p:cxnSp>
        <p:nvCxnSpPr>
          <p:cNvPr id="18" name="直接连接符 17"/>
          <p:cNvCxnSpPr/>
          <p:nvPr/>
        </p:nvCxnSpPr>
        <p:spPr>
          <a:xfrm rot="5400000">
            <a:off x="2714612" y="4499776"/>
            <a:ext cx="2714644" cy="1588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7124700" y="1285875"/>
          <a:ext cx="1539875" cy="1317625"/>
        </p:xfrm>
        <a:graphic>
          <a:graphicData uri="http://schemas.openxmlformats.org/presentationml/2006/ole">
            <p:oleObj spid="_x0000_s356559" name="Equation" r:id="rId7" imgW="977760" imgH="838080" progId="Equation.DSMT4">
              <p:embed/>
            </p:oleObj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7134225" y="2928938"/>
          <a:ext cx="1541463" cy="1317625"/>
        </p:xfrm>
        <a:graphic>
          <a:graphicData uri="http://schemas.openxmlformats.org/presentationml/2006/ole">
            <p:oleObj spid="_x0000_s356560" name="Equation" r:id="rId8" imgW="977760" imgH="838080" progId="Equation.DSMT4">
              <p:embed/>
            </p:oleObj>
          </a:graphicData>
        </a:graphic>
      </p:graphicFrame>
      <p:sp>
        <p:nvSpPr>
          <p:cNvPr id="22" name="椭圆 21"/>
          <p:cNvSpPr/>
          <p:nvPr/>
        </p:nvSpPr>
        <p:spPr>
          <a:xfrm>
            <a:off x="7215238" y="2857496"/>
            <a:ext cx="1785886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072330" y="1214422"/>
            <a:ext cx="1928794" cy="150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4214810" y="3143248"/>
          <a:ext cx="1358908" cy="1203325"/>
        </p:xfrm>
        <a:graphic>
          <a:graphicData uri="http://schemas.openxmlformats.org/presentationml/2006/ole">
            <p:oleObj spid="_x0000_s356561" name="Equation" r:id="rId9" imgW="241300" imgH="228600" progId="Equation.DSMT4">
              <p:embed/>
            </p:oleObj>
          </a:graphicData>
        </a:graphic>
      </p:graphicFrame>
      <p:graphicFrame>
        <p:nvGraphicFramePr>
          <p:cNvPr id="356362" name="Object 10"/>
          <p:cNvGraphicFramePr>
            <a:graphicFrameLocks noChangeAspect="1"/>
          </p:cNvGraphicFramePr>
          <p:nvPr/>
        </p:nvGraphicFramePr>
        <p:xfrm>
          <a:off x="5286380" y="4572008"/>
          <a:ext cx="1358900" cy="1203325"/>
        </p:xfrm>
        <a:graphic>
          <a:graphicData uri="http://schemas.openxmlformats.org/presentationml/2006/ole">
            <p:oleObj spid="_x0000_s356562" name="Equation" r:id="rId10" imgW="2413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571605" y="456784"/>
          <a:ext cx="7143800" cy="2080019"/>
        </p:xfrm>
        <a:graphic>
          <a:graphicData uri="http://schemas.openxmlformats.org/presentationml/2006/ole">
            <p:oleObj spid="_x0000_s307327" name="Equation" r:id="rId3" imgW="3225800" imgH="939800" progId="Equation.DSMT4">
              <p:embed/>
            </p:oleObj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0034" y="3338516"/>
            <a:ext cx="885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71472" y="1142984"/>
            <a:ext cx="1081088" cy="720725"/>
            <a:chOff x="2559" y="2024"/>
            <a:chExt cx="425" cy="399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 dirty="0" smtClean="0">
                  <a:latin typeface="楷体_GB2312" pitchFamily="49" charset="-122"/>
                  <a:ea typeface="隶书" pitchFamily="49" charset="-122"/>
                </a:rPr>
                <a:t>6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graphicFrame>
        <p:nvGraphicFramePr>
          <p:cNvPr id="303112" name="Object 3"/>
          <p:cNvGraphicFramePr>
            <a:graphicFrameLocks noChangeAspect="1"/>
          </p:cNvGraphicFramePr>
          <p:nvPr/>
        </p:nvGraphicFramePr>
        <p:xfrm>
          <a:off x="1142976" y="2714620"/>
          <a:ext cx="3703401" cy="1851022"/>
        </p:xfrm>
        <a:graphic>
          <a:graphicData uri="http://schemas.openxmlformats.org/presentationml/2006/ole">
            <p:oleObj spid="_x0000_s307328" name="Equation" r:id="rId4" imgW="1930400" imgH="965200" progId="Equation.DSMT4">
              <p:embed/>
            </p:oleObj>
          </a:graphicData>
        </a:graphic>
      </p:graphicFrame>
      <p:graphicFrame>
        <p:nvGraphicFramePr>
          <p:cNvPr id="303113" name="Object 3"/>
          <p:cNvGraphicFramePr>
            <a:graphicFrameLocks noChangeAspect="1"/>
          </p:cNvGraphicFramePr>
          <p:nvPr/>
        </p:nvGraphicFramePr>
        <p:xfrm>
          <a:off x="4500562" y="2768524"/>
          <a:ext cx="2857520" cy="1779431"/>
        </p:xfrm>
        <a:graphic>
          <a:graphicData uri="http://schemas.openxmlformats.org/presentationml/2006/ole">
            <p:oleObj spid="_x0000_s307329" name="Equation" r:id="rId5" imgW="1854200" imgH="1016000" progId="Equation.DSMT4">
              <p:embed/>
            </p:oleObj>
          </a:graphicData>
        </a:graphic>
      </p:graphicFrame>
      <p:graphicFrame>
        <p:nvGraphicFramePr>
          <p:cNvPr id="303114" name="Object 3"/>
          <p:cNvGraphicFramePr>
            <a:graphicFrameLocks noChangeAspect="1"/>
          </p:cNvGraphicFramePr>
          <p:nvPr/>
        </p:nvGraphicFramePr>
        <p:xfrm>
          <a:off x="1104900" y="4929188"/>
          <a:ext cx="6864350" cy="1528762"/>
        </p:xfrm>
        <a:graphic>
          <a:graphicData uri="http://schemas.openxmlformats.org/presentationml/2006/ole">
            <p:oleObj spid="_x0000_s307330" name="Equation" r:id="rId6" imgW="4330700" imgH="965200" progId="Equation.DSMT4">
              <p:embed/>
            </p:oleObj>
          </a:graphicData>
        </a:graphic>
      </p:graphicFrame>
      <p:grpSp>
        <p:nvGrpSpPr>
          <p:cNvPr id="4" name="Group 16"/>
          <p:cNvGrpSpPr/>
          <p:nvPr/>
        </p:nvGrpSpPr>
        <p:grpSpPr bwMode="auto">
          <a:xfrm>
            <a:off x="4427538" y="6167460"/>
            <a:ext cx="503237" cy="476250"/>
            <a:chOff x="2472" y="3748"/>
            <a:chExt cx="363" cy="362"/>
          </a:xfrm>
        </p:grpSpPr>
        <p:sp>
          <p:nvSpPr>
            <p:cNvPr id="35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graphicFrame>
        <p:nvGraphicFramePr>
          <p:cNvPr id="303116" name="Object 3"/>
          <p:cNvGraphicFramePr>
            <a:graphicFrameLocks noChangeAspect="1"/>
          </p:cNvGraphicFramePr>
          <p:nvPr/>
        </p:nvGraphicFramePr>
        <p:xfrm>
          <a:off x="1643063" y="1785938"/>
          <a:ext cx="1352550" cy="360362"/>
        </p:xfrm>
        <a:graphic>
          <a:graphicData uri="http://schemas.openxmlformats.org/presentationml/2006/ole">
            <p:oleObj spid="_x0000_s307331" name="Equation" r:id="rId7" imgW="761669" imgH="203112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428728" y="571480"/>
          <a:ext cx="6383337" cy="1573212"/>
        </p:xfrm>
        <a:graphic>
          <a:graphicData uri="http://schemas.openxmlformats.org/presentationml/2006/ole">
            <p:oleObj spid="_x0000_s305309" name="Equation" r:id="rId3" imgW="2882900" imgH="711200" progId="Equation.DSMT4">
              <p:embed/>
            </p:oleObj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0034" y="3571876"/>
            <a:ext cx="885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00034" y="1000108"/>
            <a:ext cx="1081088" cy="720725"/>
            <a:chOff x="2559" y="2024"/>
            <a:chExt cx="425" cy="399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latin typeface="楷体_GB2312" pitchFamily="49" charset="-122"/>
                  <a:ea typeface="隶书" pitchFamily="49" charset="-122"/>
                </a:rPr>
                <a:t>exe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4427538" y="6167460"/>
            <a:ext cx="503237" cy="476250"/>
            <a:chOff x="2472" y="3748"/>
            <a:chExt cx="363" cy="362"/>
          </a:xfrm>
        </p:grpSpPr>
        <p:sp>
          <p:nvSpPr>
            <p:cNvPr id="35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graphicFrame>
        <p:nvGraphicFramePr>
          <p:cNvPr id="305159" name="Object 3"/>
          <p:cNvGraphicFramePr>
            <a:graphicFrameLocks noChangeAspect="1"/>
          </p:cNvGraphicFramePr>
          <p:nvPr/>
        </p:nvGraphicFramePr>
        <p:xfrm>
          <a:off x="1500166" y="2214554"/>
          <a:ext cx="6018212" cy="1011237"/>
        </p:xfrm>
        <a:graphic>
          <a:graphicData uri="http://schemas.openxmlformats.org/presentationml/2006/ole">
            <p:oleObj spid="_x0000_s305310" name="Equation" r:id="rId4" imgW="2717800" imgH="457200" progId="Equation.DSMT4">
              <p:embed/>
            </p:oleObj>
          </a:graphicData>
        </a:graphic>
      </p:graphicFrame>
      <p:graphicFrame>
        <p:nvGraphicFramePr>
          <p:cNvPr id="305160" name="Object 3"/>
          <p:cNvGraphicFramePr>
            <a:graphicFrameLocks noChangeAspect="1"/>
          </p:cNvGraphicFramePr>
          <p:nvPr/>
        </p:nvGraphicFramePr>
        <p:xfrm>
          <a:off x="1142976" y="3357562"/>
          <a:ext cx="6243637" cy="1095375"/>
        </p:xfrm>
        <a:graphic>
          <a:graphicData uri="http://schemas.openxmlformats.org/presentationml/2006/ole">
            <p:oleObj spid="_x0000_s305311" name="Equation" r:id="rId5" imgW="2819400" imgH="495300" progId="Equation.DSMT4">
              <p:embed/>
            </p:oleObj>
          </a:graphicData>
        </a:graphic>
      </p:graphicFrame>
      <p:graphicFrame>
        <p:nvGraphicFramePr>
          <p:cNvPr id="305162" name="Object 3"/>
          <p:cNvGraphicFramePr>
            <a:graphicFrameLocks noChangeAspect="1"/>
          </p:cNvGraphicFramePr>
          <p:nvPr/>
        </p:nvGraphicFramePr>
        <p:xfrm>
          <a:off x="1404930" y="4643446"/>
          <a:ext cx="5230813" cy="1798638"/>
        </p:xfrm>
        <a:graphic>
          <a:graphicData uri="http://schemas.openxmlformats.org/presentationml/2006/ole">
            <p:oleObj spid="_x0000_s305312" name="Equation" r:id="rId6" imgW="2362200" imgH="812800" progId="Equation.DSMT4">
              <p:embed/>
            </p:oleObj>
          </a:graphicData>
        </a:graphic>
      </p:graphicFrame>
      <p:graphicFrame>
        <p:nvGraphicFramePr>
          <p:cNvPr id="305163" name="Object 3"/>
          <p:cNvGraphicFramePr>
            <a:graphicFrameLocks noChangeAspect="1"/>
          </p:cNvGraphicFramePr>
          <p:nvPr/>
        </p:nvGraphicFramePr>
        <p:xfrm>
          <a:off x="6619904" y="4786322"/>
          <a:ext cx="2166938" cy="1574800"/>
        </p:xfrm>
        <a:graphic>
          <a:graphicData uri="http://schemas.openxmlformats.org/presentationml/2006/ole">
            <p:oleObj spid="_x0000_s305313" name="Equation" r:id="rId7" imgW="977900" imgH="711200" progId="Equation.DSMT4">
              <p:embed/>
            </p:oleObj>
          </a:graphicData>
        </a:graphic>
      </p:graphicFrame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28596" y="5214950"/>
            <a:ext cx="1500166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5164" name="Object 12"/>
          <p:cNvGraphicFramePr>
            <a:graphicFrameLocks noChangeAspect="1"/>
          </p:cNvGraphicFramePr>
          <p:nvPr/>
        </p:nvGraphicFramePr>
        <p:xfrm>
          <a:off x="1785918" y="1571612"/>
          <a:ext cx="1036638" cy="360362"/>
        </p:xfrm>
        <a:graphic>
          <a:graphicData uri="http://schemas.openxmlformats.org/presentationml/2006/ole">
            <p:oleObj spid="_x0000_s305314" name="Equation" r:id="rId8" imgW="583947" imgH="203112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571605" y="456784"/>
          <a:ext cx="7143800" cy="2080019"/>
        </p:xfrm>
        <a:graphic>
          <a:graphicData uri="http://schemas.openxmlformats.org/presentationml/2006/ole">
            <p:oleObj spid="_x0000_s304309" name="Equation" r:id="rId3" imgW="3225800" imgH="939800" progId="Equation.DSMT4">
              <p:embed/>
            </p:oleObj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472" y="3192476"/>
            <a:ext cx="885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42910" y="1142984"/>
            <a:ext cx="1081088" cy="720725"/>
            <a:chOff x="2559" y="2024"/>
            <a:chExt cx="425" cy="399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 dirty="0" smtClean="0">
                  <a:latin typeface="楷体_GB2312" pitchFamily="49" charset="-122"/>
                  <a:ea typeface="隶书" pitchFamily="49" charset="-122"/>
                </a:rPr>
                <a:t>7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graphicFrame>
        <p:nvGraphicFramePr>
          <p:cNvPr id="304134" name="Object 3"/>
          <p:cNvGraphicFramePr>
            <a:graphicFrameLocks noChangeAspect="1"/>
          </p:cNvGraphicFramePr>
          <p:nvPr/>
        </p:nvGraphicFramePr>
        <p:xfrm>
          <a:off x="1214414" y="2643182"/>
          <a:ext cx="3357586" cy="1710589"/>
        </p:xfrm>
        <a:graphic>
          <a:graphicData uri="http://schemas.openxmlformats.org/presentationml/2006/ole">
            <p:oleObj spid="_x0000_s304310" name="Equation" r:id="rId4" imgW="1892300" imgH="965200" progId="Equation.DSMT4">
              <p:embed/>
            </p:oleObj>
          </a:graphicData>
        </a:graphic>
      </p:graphicFrame>
      <p:graphicFrame>
        <p:nvGraphicFramePr>
          <p:cNvPr id="304135" name="Object 3"/>
          <p:cNvGraphicFramePr>
            <a:graphicFrameLocks noChangeAspect="1"/>
          </p:cNvGraphicFramePr>
          <p:nvPr/>
        </p:nvGraphicFramePr>
        <p:xfrm>
          <a:off x="4357686" y="2643182"/>
          <a:ext cx="3492500" cy="1801812"/>
        </p:xfrm>
        <a:graphic>
          <a:graphicData uri="http://schemas.openxmlformats.org/presentationml/2006/ole">
            <p:oleObj spid="_x0000_s304311" name="Equation" r:id="rId5" imgW="1968500" imgH="1016000" progId="Equation.DSMT4">
              <p:embed/>
            </p:oleObj>
          </a:graphicData>
        </a:graphic>
      </p:graphicFrame>
      <p:graphicFrame>
        <p:nvGraphicFramePr>
          <p:cNvPr id="304136" name="Object 3"/>
          <p:cNvGraphicFramePr>
            <a:graphicFrameLocks noChangeAspect="1"/>
          </p:cNvGraphicFramePr>
          <p:nvPr/>
        </p:nvGraphicFramePr>
        <p:xfrm>
          <a:off x="928662" y="4857760"/>
          <a:ext cx="2366962" cy="1666875"/>
        </p:xfrm>
        <a:graphic>
          <a:graphicData uri="http://schemas.openxmlformats.org/presentationml/2006/ole">
            <p:oleObj spid="_x0000_s304312" name="Equation" r:id="rId6" imgW="1333500" imgH="939800" progId="Equation.DSMT4">
              <p:embed/>
            </p:oleObj>
          </a:graphicData>
        </a:graphic>
      </p:graphicFrame>
      <p:graphicFrame>
        <p:nvGraphicFramePr>
          <p:cNvPr id="304137" name="Object 3"/>
          <p:cNvGraphicFramePr>
            <a:graphicFrameLocks noChangeAspect="1"/>
          </p:cNvGraphicFramePr>
          <p:nvPr/>
        </p:nvGraphicFramePr>
        <p:xfrm>
          <a:off x="3476625" y="4714875"/>
          <a:ext cx="3109913" cy="1801813"/>
        </p:xfrm>
        <a:graphic>
          <a:graphicData uri="http://schemas.openxmlformats.org/presentationml/2006/ole">
            <p:oleObj spid="_x0000_s304313" name="Equation" r:id="rId7" imgW="1752600" imgH="1016000" progId="Equation.DSMT4">
              <p:embed/>
            </p:oleObj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6643702" y="4786322"/>
          <a:ext cx="1871663" cy="1489075"/>
        </p:xfrm>
        <a:graphic>
          <a:graphicData uri="http://schemas.openxmlformats.org/presentationml/2006/ole">
            <p:oleObj spid="_x0000_s304314" name="Equation" r:id="rId8" imgW="1180588" imgH="939392" progId="Equation.DSMT4">
              <p:embed/>
            </p:oleObj>
          </a:graphicData>
        </a:graphic>
      </p:graphicFrame>
      <p:grpSp>
        <p:nvGrpSpPr>
          <p:cNvPr id="19" name="Group 16"/>
          <p:cNvGrpSpPr/>
          <p:nvPr/>
        </p:nvGrpSpPr>
        <p:grpSpPr bwMode="auto">
          <a:xfrm>
            <a:off x="4427538" y="6167460"/>
            <a:ext cx="503237" cy="476250"/>
            <a:chOff x="2472" y="3748"/>
            <a:chExt cx="363" cy="362"/>
          </a:xfrm>
        </p:grpSpPr>
        <p:sp>
          <p:nvSpPr>
            <p:cNvPr id="20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graphicFrame>
        <p:nvGraphicFramePr>
          <p:cNvPr id="304140" name="Object 12"/>
          <p:cNvGraphicFramePr>
            <a:graphicFrameLocks noChangeAspect="1"/>
          </p:cNvGraphicFramePr>
          <p:nvPr/>
        </p:nvGraphicFramePr>
        <p:xfrm>
          <a:off x="1643063" y="1785938"/>
          <a:ext cx="1352550" cy="360362"/>
        </p:xfrm>
        <a:graphic>
          <a:graphicData uri="http://schemas.openxmlformats.org/presentationml/2006/ole">
            <p:oleObj spid="_x0000_s304315" name="Equation" r:id="rId9" imgW="761669" imgH="203112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31913" y="785793"/>
            <a:ext cx="1152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03350" y="858818"/>
          <a:ext cx="6770688" cy="2514600"/>
        </p:xfrm>
        <a:graphic>
          <a:graphicData uri="http://schemas.openxmlformats.org/presentationml/2006/ole">
            <p:oleObj spid="_x0000_s181325" name="公式" r:id="rId3" imgW="6769100" imgH="2514600" progId="Equation.3">
              <p:embed/>
            </p:oleObj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09588" y="3592493"/>
            <a:ext cx="18891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258888" y="3378181"/>
          <a:ext cx="4800600" cy="2514600"/>
        </p:xfrm>
        <a:graphic>
          <a:graphicData uri="http://schemas.openxmlformats.org/presentationml/2006/ole">
            <p:oleObj spid="_x0000_s181326" name="公式" r:id="rId4" imgW="4800600" imgH="2514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162675" y="3854431"/>
          <a:ext cx="1816100" cy="1524000"/>
        </p:xfrm>
        <a:graphic>
          <a:graphicData uri="http://schemas.openxmlformats.org/presentationml/2006/ole">
            <p:oleObj spid="_x0000_s181327" name="公式" r:id="rId5" imgW="1816100" imgH="1524000" progId="Equation.3">
              <p:embed/>
            </p:oleObj>
          </a:graphicData>
        </a:graphic>
      </p:graphicFrame>
      <p:grpSp>
        <p:nvGrpSpPr>
          <p:cNvPr id="14" name="Group 7"/>
          <p:cNvGrpSpPr/>
          <p:nvPr/>
        </p:nvGrpSpPr>
        <p:grpSpPr bwMode="auto">
          <a:xfrm>
            <a:off x="323850" y="714356"/>
            <a:ext cx="1081088" cy="720725"/>
            <a:chOff x="2559" y="2024"/>
            <a:chExt cx="425" cy="399"/>
          </a:xfrm>
        </p:grpSpPr>
        <p:grpSp>
          <p:nvGrpSpPr>
            <p:cNvPr id="15" name="Group 8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7" name="Freeform 9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0034" y="3571876"/>
            <a:ext cx="885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00034" y="1000108"/>
            <a:ext cx="1081088" cy="720725"/>
            <a:chOff x="2559" y="2024"/>
            <a:chExt cx="425" cy="399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latin typeface="楷体_GB2312" pitchFamily="49" charset="-122"/>
                  <a:ea typeface="隶书" pitchFamily="49" charset="-122"/>
                </a:rPr>
                <a:t>exe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4427538" y="6167460"/>
            <a:ext cx="503237" cy="476250"/>
            <a:chOff x="2472" y="3748"/>
            <a:chExt cx="363" cy="362"/>
          </a:xfrm>
        </p:grpSpPr>
        <p:sp>
          <p:nvSpPr>
            <p:cNvPr id="35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graphicFrame>
        <p:nvGraphicFramePr>
          <p:cNvPr id="305159" name="Object 3"/>
          <p:cNvGraphicFramePr>
            <a:graphicFrameLocks noChangeAspect="1"/>
          </p:cNvGraphicFramePr>
          <p:nvPr/>
        </p:nvGraphicFramePr>
        <p:xfrm>
          <a:off x="1071538" y="2214554"/>
          <a:ext cx="6018212" cy="1011237"/>
        </p:xfrm>
        <a:graphic>
          <a:graphicData uri="http://schemas.openxmlformats.org/presentationml/2006/ole">
            <p:oleObj spid="_x0000_s306329" name="Equation" r:id="rId3" imgW="2717800" imgH="457200" progId="Equation.DSMT4">
              <p:embed/>
            </p:oleObj>
          </a:graphicData>
        </a:graphic>
      </p:graphicFrame>
      <p:graphicFrame>
        <p:nvGraphicFramePr>
          <p:cNvPr id="305160" name="Object 3"/>
          <p:cNvGraphicFramePr>
            <a:graphicFrameLocks noChangeAspect="1"/>
          </p:cNvGraphicFramePr>
          <p:nvPr/>
        </p:nvGraphicFramePr>
        <p:xfrm>
          <a:off x="1142976" y="3357562"/>
          <a:ext cx="6786610" cy="1095375"/>
        </p:xfrm>
        <a:graphic>
          <a:graphicData uri="http://schemas.openxmlformats.org/presentationml/2006/ole">
            <p:oleObj spid="_x0000_s306330" name="Equation" r:id="rId4" imgW="2819400" imgH="495300" progId="Equation.DSMT4">
              <p:embed/>
            </p:oleObj>
          </a:graphicData>
        </a:graphic>
      </p:graphicFrame>
      <p:graphicFrame>
        <p:nvGraphicFramePr>
          <p:cNvPr id="305162" name="Object 3"/>
          <p:cNvGraphicFramePr>
            <a:graphicFrameLocks noChangeAspect="1"/>
          </p:cNvGraphicFramePr>
          <p:nvPr/>
        </p:nvGraphicFramePr>
        <p:xfrm>
          <a:off x="1404931" y="4763530"/>
          <a:ext cx="4881582" cy="1678553"/>
        </p:xfrm>
        <a:graphic>
          <a:graphicData uri="http://schemas.openxmlformats.org/presentationml/2006/ole">
            <p:oleObj spid="_x0000_s306331" name="Equation" r:id="rId5" imgW="2362200" imgH="812800" progId="Equation.DSMT4">
              <p:embed/>
            </p:oleObj>
          </a:graphicData>
        </a:graphic>
      </p:graphicFrame>
      <p:graphicFrame>
        <p:nvGraphicFramePr>
          <p:cNvPr id="305163" name="Object 3"/>
          <p:cNvGraphicFramePr>
            <a:graphicFrameLocks noChangeAspect="1"/>
          </p:cNvGraphicFramePr>
          <p:nvPr/>
        </p:nvGraphicFramePr>
        <p:xfrm>
          <a:off x="6215074" y="4786322"/>
          <a:ext cx="2166938" cy="1574800"/>
        </p:xfrm>
        <a:graphic>
          <a:graphicData uri="http://schemas.openxmlformats.org/presentationml/2006/ole">
            <p:oleObj spid="_x0000_s306332" name="Equation" r:id="rId6" imgW="977900" imgH="711200" progId="Equation.DSMT4">
              <p:embed/>
            </p:oleObj>
          </a:graphicData>
        </a:graphic>
      </p:graphicFrame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28596" y="5214950"/>
            <a:ext cx="1500166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6183" name="Object 3"/>
          <p:cNvGraphicFramePr>
            <a:graphicFrameLocks noChangeAspect="1"/>
          </p:cNvGraphicFramePr>
          <p:nvPr/>
        </p:nvGraphicFramePr>
        <p:xfrm>
          <a:off x="1500166" y="714356"/>
          <a:ext cx="6469063" cy="1573212"/>
        </p:xfrm>
        <a:graphic>
          <a:graphicData uri="http://schemas.openxmlformats.org/presentationml/2006/ole">
            <p:oleObj spid="_x0000_s306333" name="Equation" r:id="rId7" imgW="2921000" imgH="711200" progId="Equation.DSMT4">
              <p:embed/>
            </p:oleObj>
          </a:graphicData>
        </a:graphic>
      </p:graphicFrame>
      <p:graphicFrame>
        <p:nvGraphicFramePr>
          <p:cNvPr id="306184" name="Object 8"/>
          <p:cNvGraphicFramePr>
            <a:graphicFrameLocks noChangeAspect="1"/>
          </p:cNvGraphicFramePr>
          <p:nvPr/>
        </p:nvGraphicFramePr>
        <p:xfrm>
          <a:off x="1800225" y="1785938"/>
          <a:ext cx="1036638" cy="360362"/>
        </p:xfrm>
        <a:graphic>
          <a:graphicData uri="http://schemas.openxmlformats.org/presentationml/2006/ole">
            <p:oleObj spid="_x0000_s306334" name="Equation" r:id="rId8" imgW="583947" imgH="203112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472" y="1695442"/>
            <a:ext cx="8858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71472" y="714356"/>
            <a:ext cx="1081088" cy="720725"/>
            <a:chOff x="2559" y="2024"/>
            <a:chExt cx="425" cy="399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 dirty="0" smtClean="0">
                  <a:latin typeface="楷体_GB2312" pitchFamily="49" charset="-122"/>
                  <a:ea typeface="隶书" pitchFamily="49" charset="-122"/>
                </a:rPr>
                <a:t>8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4427538" y="6167460"/>
            <a:ext cx="503237" cy="476250"/>
            <a:chOff x="2472" y="3748"/>
            <a:chExt cx="363" cy="362"/>
          </a:xfrm>
        </p:grpSpPr>
        <p:sp>
          <p:nvSpPr>
            <p:cNvPr id="35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428728" y="785794"/>
            <a:ext cx="7215238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设矩阵</a:t>
            </a:r>
            <a:r>
              <a:rPr kumimoji="1" lang="zh-CN" altLang="en-US" sz="2800" i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A+B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 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+B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均可逆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求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+B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.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071538" y="1714488"/>
            <a:ext cx="2286016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+B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14612" y="1714488"/>
            <a:ext cx="3143272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=[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I+AB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)]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2643174" y="2428868"/>
            <a:ext cx="3214710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=[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B+A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2643174" y="3929066"/>
            <a:ext cx="3214710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B+A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 -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571736" y="3214686"/>
            <a:ext cx="3214710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=[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A+B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714348" y="4786322"/>
            <a:ext cx="7929618" cy="1169551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抽象的表达式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没有具体的值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碰到的时候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相对难</a:t>
            </a:r>
            <a:endParaRPr kumimoji="1"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度增加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紧扣概念和计算规律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3117" name="Picture 13" descr="C:\Users\CHUANC~1\AppData\Local\Temp\~LWHD)}S}%DE5RTOO[CVEI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5357826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38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1188" y="1919310"/>
            <a:ext cx="8175654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证明</a:t>
            </a:r>
            <a:r>
              <a:rPr lang="en-US" altLang="zh-CN" sz="2800" dirty="0">
                <a:ea typeface="宋体" panose="02010600030101010101" pitchFamily="2" charset="-122"/>
              </a:rPr>
              <a:t>: </a:t>
            </a:r>
            <a:r>
              <a:rPr lang="zh-CN" altLang="en-US" sz="2800" dirty="0">
                <a:ea typeface="宋体" panose="02010600030101010101" pitchFamily="2" charset="-122"/>
              </a:rPr>
              <a:t>由于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ea typeface="宋体" panose="02010600030101010101" pitchFamily="2" charset="-122"/>
              </a:rPr>
              <a:t>故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≦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ea typeface="宋体" panose="02010600030101010101" pitchFamily="2" charset="-122"/>
              </a:rPr>
              <a:t>所以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ea typeface="宋体" panose="02010600030101010101" pitchFamily="2" charset="-122"/>
              </a:rPr>
              <a:t>存在两个非</a:t>
            </a:r>
            <a:r>
              <a:rPr lang="zh-CN" altLang="en-US" sz="2800" dirty="0" smtClean="0">
                <a:ea typeface="宋体" panose="02010600030101010101" pitchFamily="2" charset="-122"/>
              </a:rPr>
              <a:t>奇异矩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endParaRPr lang="en-US" altLang="zh-CN" sz="2800" dirty="0" smtClean="0"/>
          </a:p>
          <a:p>
            <a:r>
              <a:rPr lang="zh-CN" altLang="en-US" sz="2800" dirty="0" smtClean="0">
                <a:ea typeface="宋体" panose="02010600030101010101" pitchFamily="2" charset="-122"/>
              </a:rPr>
              <a:t>阵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,P,Q</a:t>
            </a:r>
            <a:r>
              <a:rPr lang="en-US" altLang="zh-CN" sz="2800" dirty="0"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ea typeface="宋体" panose="02010600030101010101" pitchFamily="2" charset="-122"/>
              </a:rPr>
              <a:t>使得矩阵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可以化为标准形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857884" y="2500306"/>
          <a:ext cx="1943100" cy="1147763"/>
        </p:xfrm>
        <a:graphic>
          <a:graphicData uri="http://schemas.openxmlformats.org/presentationml/2006/ole">
            <p:oleObj spid="_x0000_s357380" name="公式" r:id="rId3" imgW="774364" imgH="457002" progId="Equation.3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2910" y="3643314"/>
            <a:ext cx="162095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由</a:t>
            </a:r>
            <a:r>
              <a:rPr lang="zh-CN" altLang="en-US" sz="2800" dirty="0" smtClean="0">
                <a:ea typeface="宋体" panose="02010600030101010101" pitchFamily="2" charset="-122"/>
              </a:rPr>
              <a:t>条件得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42976" y="4319586"/>
          <a:ext cx="2752725" cy="517525"/>
        </p:xfrm>
        <a:graphic>
          <a:graphicData uri="http://schemas.openxmlformats.org/presentationml/2006/ole">
            <p:oleObj spid="_x0000_s357379" name="Equation" r:id="rId4" imgW="1219200" imgH="228600" progId="Equation.DSMT4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4348" y="5214950"/>
            <a:ext cx="674575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从而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=0,</a:t>
            </a:r>
            <a:r>
              <a:rPr lang="zh-CN" altLang="en-US" sz="2800" dirty="0">
                <a:ea typeface="宋体" panose="02010600030101010101" pitchFamily="2" charset="-122"/>
              </a:rPr>
              <a:t>由于初等矩阵不改变</a:t>
            </a:r>
            <a:r>
              <a:rPr lang="zh-CN" altLang="en-US" sz="2800" dirty="0" smtClean="0">
                <a:ea typeface="宋体" panose="02010600030101010101" pitchFamily="2" charset="-122"/>
              </a:rPr>
              <a:t>矩阵的秩</a:t>
            </a:r>
            <a:r>
              <a:rPr lang="en-US" altLang="zh-CN" sz="2800" dirty="0" smtClean="0"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476375" y="838222"/>
            <a:ext cx="6825908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是秩为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mr</a:t>
            </a:r>
            <a:r>
              <a:rPr lang="zh-CN" altLang="en-US" sz="2800" dirty="0">
                <a:ea typeface="宋体" panose="02010600030101010101" pitchFamily="2" charset="-122"/>
              </a:rPr>
              <a:t>型矩阵</a:t>
            </a:r>
            <a:r>
              <a:rPr lang="en-US" altLang="zh-CN" sz="2800" dirty="0" smtClean="0"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阶方阵</a:t>
            </a:r>
            <a:r>
              <a:rPr lang="en-US" altLang="zh-CN" sz="2800" dirty="0" smtClean="0">
                <a:ea typeface="宋体" panose="02010600030101010101" pitchFamily="2" charset="-122"/>
              </a:rPr>
              <a:t>, </a:t>
            </a:r>
            <a:r>
              <a:rPr lang="zh-CN" altLang="en-US" sz="2800" dirty="0" smtClean="0">
                <a:ea typeface="宋体" panose="02010600030101010101" pitchFamily="2" charset="-122"/>
              </a:rPr>
              <a:t>证明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58888" y="1416072"/>
            <a:ext cx="2683748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=0.</a:t>
            </a:r>
          </a:p>
        </p:txBody>
      </p:sp>
      <p:grpSp>
        <p:nvGrpSpPr>
          <p:cNvPr id="9" name="Group 10"/>
          <p:cNvGrpSpPr/>
          <p:nvPr/>
        </p:nvGrpSpPr>
        <p:grpSpPr bwMode="auto">
          <a:xfrm>
            <a:off x="395288" y="766785"/>
            <a:ext cx="1109662" cy="742950"/>
            <a:chOff x="302" y="391"/>
            <a:chExt cx="699" cy="468"/>
          </a:xfrm>
        </p:grpSpPr>
        <p:sp>
          <p:nvSpPr>
            <p:cNvPr id="10" name="Freeform 11"/>
            <p:cNvSpPr/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endParaRPr lang="zh-CN" altLang="en-US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grpSp>
        <p:nvGrpSpPr>
          <p:cNvPr id="15" name="Group 16"/>
          <p:cNvGrpSpPr/>
          <p:nvPr/>
        </p:nvGrpSpPr>
        <p:grpSpPr bwMode="auto">
          <a:xfrm>
            <a:off x="5515928" y="6334465"/>
            <a:ext cx="503237" cy="476250"/>
            <a:chOff x="2472" y="3748"/>
            <a:chExt cx="363" cy="362"/>
          </a:xfrm>
        </p:grpSpPr>
        <p:sp>
          <p:nvSpPr>
            <p:cNvPr id="16" name="AutoShape 1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857620" y="4105272"/>
          <a:ext cx="1835150" cy="1033462"/>
        </p:xfrm>
        <a:graphic>
          <a:graphicData uri="http://schemas.openxmlformats.org/presentationml/2006/ole">
            <p:oleObj spid="_x0000_s357378" name="Equation" r:id="rId5" imgW="812447" imgH="457002" progId="Equation.DSMT4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5635648" y="4071942"/>
          <a:ext cx="2293938" cy="1033462"/>
        </p:xfrm>
        <a:graphic>
          <a:graphicData uri="http://schemas.openxmlformats.org/presentationml/2006/ole">
            <p:oleObj spid="_x0000_s357377" name="Equation" r:id="rId6" imgW="1016000" imgH="457200" progId="Equation.DSMT4">
              <p:embed/>
            </p:oleObj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14348" y="5929330"/>
            <a:ext cx="440436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所以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)=0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B=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5540" y="1978009"/>
            <a:ext cx="1411287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方程组</a:t>
            </a:r>
          </a:p>
        </p:txBody>
      </p:sp>
      <p:sp>
        <p:nvSpPr>
          <p:cNvPr id="5" name="AutoShape 5"/>
          <p:cNvSpPr/>
          <p:nvPr/>
        </p:nvSpPr>
        <p:spPr bwMode="auto">
          <a:xfrm>
            <a:off x="2232040" y="1389047"/>
            <a:ext cx="182562" cy="1741487"/>
          </a:xfrm>
          <a:prstGeom prst="leftBrace">
            <a:avLst>
              <a:gd name="adj1" fmla="val 7949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503502" y="1214422"/>
          <a:ext cx="4000500" cy="430212"/>
        </p:xfrm>
        <a:graphic>
          <a:graphicData uri="http://schemas.openxmlformats.org/presentationml/2006/ole">
            <p:oleObj spid="_x0000_s359431" name="公式" r:id="rId3" imgW="4000500" imgH="431800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503502" y="1862122"/>
          <a:ext cx="4140200" cy="430212"/>
        </p:xfrm>
        <a:graphic>
          <a:graphicData uri="http://schemas.openxmlformats.org/presentationml/2006/ole">
            <p:oleObj spid="_x0000_s359430" name="公式" r:id="rId4" imgW="4140200" imgH="431800" progId="Equation.3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119452" y="2586022"/>
          <a:ext cx="1333500" cy="100012"/>
        </p:xfrm>
        <a:graphic>
          <a:graphicData uri="http://schemas.openxmlformats.org/presentationml/2006/ole">
            <p:oleObj spid="_x0000_s359429" name="公式" r:id="rId5" imgW="1333500" imgH="1016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503502" y="2847959"/>
          <a:ext cx="4140200" cy="430213"/>
        </p:xfrm>
        <a:graphic>
          <a:graphicData uri="http://schemas.openxmlformats.org/presentationml/2006/ole">
            <p:oleObj spid="_x0000_s359428" name="公式" r:id="rId6" imgW="4140200" imgH="431800" progId="Equation.3">
              <p:embed/>
            </p:oleObj>
          </a:graphicData>
        </a:graphic>
      </p:graphicFrame>
      <p:sp>
        <p:nvSpPr>
          <p:cNvPr id="10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5714446" cy="460800"/>
          </a:xfrm>
        </p:spPr>
        <p:txBody>
          <a:bodyPr/>
          <a:lstStyle/>
          <a:p>
            <a:r>
              <a:rPr lang="zh-CN" altLang="en-US" dirty="0" smtClean="0"/>
              <a:t>四 、逆矩阵的应用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分清左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右乘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8596" y="642918"/>
            <a:ext cx="8501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latin typeface="Times New Roman" panose="02020603050405020304" pitchFamily="18" charset="0"/>
              </a:rPr>
              <a:t>求解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n </a:t>
            </a:r>
            <a:r>
              <a:rPr kumimoji="1" lang="zh-CN" altLang="zh-CN" sz="2800" dirty="0" smtClean="0">
                <a:latin typeface="Times New Roman" panose="02020603050405020304" pitchFamily="18" charset="0"/>
              </a:rPr>
              <a:t>元非齐次线性方程组的克莱姆法则也可用逆矩阵表示</a:t>
            </a:r>
            <a:endParaRPr lang="zh-CN" altLang="en-US" sz="2800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28596" y="3357562"/>
          <a:ext cx="3937000" cy="2057400"/>
        </p:xfrm>
        <a:graphic>
          <a:graphicData uri="http://schemas.openxmlformats.org/presentationml/2006/ole">
            <p:oleObj spid="_x0000_s359427" name="Equation" r:id="rId7" imgW="3937000" imgH="2057400" progId="Equation.DSMT4">
              <p:embed/>
            </p:oleObj>
          </a:graphicData>
        </a:graphic>
      </p:graphicFrame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1357290" y="5857892"/>
            <a:ext cx="1739900" cy="673100"/>
          </a:xfrm>
          <a:prstGeom prst="wedgeRectCallout">
            <a:avLst>
              <a:gd name="adj1" fmla="val 13900"/>
              <a:gd name="adj2" fmla="val -115108"/>
            </a:avLst>
          </a:prstGeom>
          <a:gradFill rotWithShape="0">
            <a:gsLst>
              <a:gs pos="0">
                <a:srgbClr val="FFFF66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solidFill>
              <a:srgbClr val="FF9933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系数矩阵</a:t>
            </a:r>
            <a:endParaRPr kumimoji="1"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4714876" y="3429000"/>
          <a:ext cx="1358900" cy="2057400"/>
        </p:xfrm>
        <a:graphic>
          <a:graphicData uri="http://schemas.openxmlformats.org/presentationml/2006/ole">
            <p:oleObj spid="_x0000_s359426" name="公式" r:id="rId8" imgW="1358900" imgH="2057400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6357950" y="3500438"/>
          <a:ext cx="1270000" cy="2057400"/>
        </p:xfrm>
        <a:graphic>
          <a:graphicData uri="http://schemas.openxmlformats.org/presentationml/2006/ole">
            <p:oleObj spid="_x0000_s359425" name="公式" r:id="rId9" imgW="1270000" imgH="2057400" progId="Equation.3">
              <p:embed/>
            </p:oleObj>
          </a:graphicData>
        </a:graphic>
      </p:graphicFrame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00958" y="1643050"/>
            <a:ext cx="1444625" cy="673100"/>
          </a:xfrm>
          <a:prstGeom prst="wedgeRectCallout">
            <a:avLst>
              <a:gd name="adj1" fmla="val -58062"/>
              <a:gd name="adj2" fmla="val 208810"/>
            </a:avLst>
          </a:prstGeom>
          <a:gradFill rotWithShape="0">
            <a:gsLst>
              <a:gs pos="0">
                <a:srgbClr val="FFFF66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solidFill>
              <a:srgbClr val="FF9933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常数项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571868" y="5786454"/>
            <a:ext cx="1739900" cy="673100"/>
          </a:xfrm>
          <a:prstGeom prst="wedgeRectCallout">
            <a:avLst>
              <a:gd name="adj1" fmla="val 47937"/>
              <a:gd name="adj2" fmla="val -103207"/>
            </a:avLst>
          </a:prstGeom>
          <a:gradFill rotWithShape="0">
            <a:gsLst>
              <a:gs pos="0">
                <a:srgbClr val="FFFF66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solidFill>
              <a:srgbClr val="FF9933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未知变元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572164" y="5572140"/>
            <a:ext cx="3571868" cy="1169551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则原方程组可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endParaRPr kumimoji="1"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矩阵方程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 = B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  <p:bldP spid="13" grpId="0" animBg="1" autoUpdateAnimBg="0"/>
      <p:bldP spid="16" grpId="0" animBg="1" autoUpdateAnimBg="0"/>
      <p:bldP spid="17" grpId="0" animBg="1" autoUpdateAnimBg="0"/>
      <p:bldP spid="1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7158" y="785794"/>
            <a:ext cx="8429684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若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 </a:t>
            </a:r>
            <a:r>
              <a:rPr kumimoji="1"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 0, </a:t>
            </a:r>
            <a:r>
              <a:rPr kumimoji="1" lang="zh-CN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则有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–1 </a:t>
            </a:r>
            <a:r>
              <a:rPr kumimoji="1" lang="zh-CN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kumimoji="1"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方程 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两端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乘以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86116" y="1285860"/>
            <a:ext cx="2349500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AX = 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1857364"/>
            <a:ext cx="302895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故原方程组的解为</a:t>
            </a:r>
            <a:endParaRPr kumimoji="1" lang="zh-CN" altLang="en-US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286116" y="1857364"/>
            <a:ext cx="1602811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A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3357554" y="1785926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2884460" y="2290754"/>
          <a:ext cx="3857625" cy="2098675"/>
        </p:xfrm>
        <a:graphic>
          <a:graphicData uri="http://schemas.openxmlformats.org/presentationml/2006/ole">
            <p:oleObj spid="_x0000_s360454" name="公式" r:id="rId3" imgW="1727200" imgH="939800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714348" y="2285992"/>
          <a:ext cx="2159000" cy="2057400"/>
        </p:xfrm>
        <a:graphic>
          <a:graphicData uri="http://schemas.openxmlformats.org/presentationml/2006/ole">
            <p:oleObj spid="_x0000_s360453" name="公式" r:id="rId4" imgW="2159000" imgH="2057400" progId="Equation.3">
              <p:embed/>
            </p:oleObj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786578" y="2214554"/>
          <a:ext cx="676275" cy="2071688"/>
        </p:xfrm>
        <a:graphic>
          <a:graphicData uri="http://schemas.openxmlformats.org/presentationml/2006/ole">
            <p:oleObj spid="_x0000_s360452" name="公式" r:id="rId5" imgW="673100" imgH="2057400" progId="Equation.3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714480" y="4429132"/>
          <a:ext cx="1571625" cy="2005012"/>
        </p:xfrm>
        <a:graphic>
          <a:graphicData uri="http://schemas.openxmlformats.org/presentationml/2006/ole">
            <p:oleObj spid="_x0000_s360451" name="公式" r:id="rId6" imgW="34098840" imgH="37900800" progId="Equation.3">
              <p:embed/>
            </p:oleObj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4141766" y="4433894"/>
          <a:ext cx="3548062" cy="1887537"/>
        </p:xfrm>
        <a:graphic>
          <a:graphicData uri="http://schemas.openxmlformats.org/presentationml/2006/ole">
            <p:oleObj spid="_x0000_s360450" name="公式" r:id="rId7" imgW="1765300" imgH="939800" progId="Equation.3">
              <p:embed/>
            </p:oleObj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5429228" y="4500569"/>
          <a:ext cx="342900" cy="1728787"/>
        </p:xfrm>
        <a:graphic>
          <a:graphicData uri="http://schemas.openxmlformats.org/presentationml/2006/ole">
            <p:oleObj spid="_x0000_s360449" name="公式" r:id="rId8" imgW="177723" imgH="888614" progId="Equation.3">
              <p:embed/>
            </p:oleObj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643541" y="6338894"/>
            <a:ext cx="9937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第</a:t>
            </a:r>
            <a:r>
              <a:rPr lang="en-US" altLang="zh-CN" sz="2800" i="1"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</a:rPr>
              <a:t>列</a:t>
            </a:r>
          </a:p>
        </p:txBody>
      </p:sp>
      <p:grpSp>
        <p:nvGrpSpPr>
          <p:cNvPr id="22" name="Group 13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23" name="AutoShape 14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428728" y="857232"/>
            <a:ext cx="3727450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求解方程组</a:t>
            </a:r>
          </a:p>
        </p:txBody>
      </p:sp>
      <p:sp>
        <p:nvSpPr>
          <p:cNvPr id="13" name="AutoShape 3"/>
          <p:cNvSpPr/>
          <p:nvPr/>
        </p:nvSpPr>
        <p:spPr bwMode="auto">
          <a:xfrm>
            <a:off x="3286116" y="785794"/>
            <a:ext cx="246063" cy="1214446"/>
          </a:xfrm>
          <a:prstGeom prst="leftBrace">
            <a:avLst>
              <a:gd name="adj1" fmla="val 4946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673488" y="642922"/>
          <a:ext cx="2260600" cy="430213"/>
        </p:xfrm>
        <a:graphic>
          <a:graphicData uri="http://schemas.openxmlformats.org/presentationml/2006/ole">
            <p:oleObj spid="_x0000_s361479" name="公式" r:id="rId3" imgW="2260600" imgH="431800" progId="Equation.3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3602050" y="1212838"/>
          <a:ext cx="2476500" cy="430212"/>
        </p:xfrm>
        <a:graphic>
          <a:graphicData uri="http://schemas.openxmlformats.org/presentationml/2006/ole">
            <p:oleObj spid="_x0000_s361478" name="公式" r:id="rId4" imgW="2476500" imgH="43180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3530612" y="1712904"/>
          <a:ext cx="2684462" cy="430212"/>
        </p:xfrm>
        <a:graphic>
          <a:graphicData uri="http://schemas.openxmlformats.org/presentationml/2006/ole">
            <p:oleObj spid="_x0000_s361477" name="公式" r:id="rId5" imgW="2159000" imgH="431800" progId="Equation.3">
              <p:embed/>
            </p:oleObj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5720" y="2643182"/>
            <a:ext cx="722312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928662" y="2190752"/>
          <a:ext cx="1854200" cy="1524000"/>
        </p:xfrm>
        <a:graphic>
          <a:graphicData uri="http://schemas.openxmlformats.org/presentationml/2006/ole">
            <p:oleObj spid="_x0000_s361476" name="公式" r:id="rId6" imgW="1854200" imgH="1524000" progId="Equation.3">
              <p:embed/>
            </p:oleObj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/>
        </p:nvGraphicFramePr>
        <p:xfrm>
          <a:off x="2976570" y="2262190"/>
          <a:ext cx="2667000" cy="1524000"/>
        </p:xfrm>
        <a:graphic>
          <a:graphicData uri="http://schemas.openxmlformats.org/presentationml/2006/ole">
            <p:oleObj spid="_x0000_s361475" name="公式" r:id="rId7" imgW="2667000" imgH="1524000" progId="Equation.3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5700687" y="2190752"/>
          <a:ext cx="1206500" cy="1524000"/>
        </p:xfrm>
        <a:graphic>
          <a:graphicData uri="http://schemas.openxmlformats.org/presentationml/2006/ole">
            <p:oleObj spid="_x0000_s361474" name="公式" r:id="rId8" imgW="1206500" imgH="1524000" progId="Equation.3">
              <p:embed/>
            </p:oleObj>
          </a:graphicData>
        </a:graphic>
      </p:graphicFrame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42910" y="3786190"/>
            <a:ext cx="6789738" cy="519112"/>
          </a:xfrm>
          <a:prstGeom prst="rect">
            <a:avLst/>
          </a:prstGeom>
          <a:solidFill>
            <a:srgbClr val="CCFF99"/>
          </a:solidFill>
          <a:ln w="19050">
            <a:noFill/>
            <a:miter lim="800000"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因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= 12 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0, 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则方程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AX = B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唯一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2" name="Group 18"/>
          <p:cNvGrpSpPr/>
          <p:nvPr/>
        </p:nvGrpSpPr>
        <p:grpSpPr bwMode="auto">
          <a:xfrm>
            <a:off x="428596" y="722331"/>
            <a:ext cx="1081087" cy="720725"/>
            <a:chOff x="2559" y="2024"/>
            <a:chExt cx="425" cy="399"/>
          </a:xfrm>
        </p:grpSpPr>
        <p:grpSp>
          <p:nvGrpSpPr>
            <p:cNvPr id="23" name="Group 19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5" name="Freeform 20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6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63575" y="5176861"/>
            <a:ext cx="2036763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求得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2214546" y="4357694"/>
          <a:ext cx="1928826" cy="2305182"/>
        </p:xfrm>
        <a:graphic>
          <a:graphicData uri="http://schemas.openxmlformats.org/presentationml/2006/ole">
            <p:oleObj spid="_x0000_s361473" name="Equation" r:id="rId9" imgW="1041400" imgH="1244600" progId="Equation.DSMT4">
              <p:embed/>
            </p:oleObj>
          </a:graphicData>
        </a:graphic>
      </p:graphicFrame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5429256" y="4643446"/>
            <a:ext cx="3087688" cy="1068388"/>
          </a:xfrm>
          <a:prstGeom prst="cloudCallout">
            <a:avLst>
              <a:gd name="adj1" fmla="val -93103"/>
              <a:gd name="adj2" fmla="val 25551"/>
            </a:avLst>
          </a:prstGeom>
          <a:gradFill rotWithShape="0">
            <a:gsLst>
              <a:gs pos="0">
                <a:schemeClr val="bg1"/>
              </a:gs>
              <a:gs pos="100000">
                <a:srgbClr val="66FF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99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可用任一种方法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21" grpId="0" animBg="1" autoUpdateAnimBg="0"/>
      <p:bldP spid="29" grpId="0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8920" y="696898"/>
            <a:ext cx="561657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矩阵方程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AX = B 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的解是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23883" y="2338373"/>
          <a:ext cx="1409700" cy="392113"/>
        </p:xfrm>
        <a:graphic>
          <a:graphicData uri="http://schemas.openxmlformats.org/presentationml/2006/ole">
            <p:oleObj spid="_x0000_s362503" name="公式" r:id="rId3" imgW="1409088" imgH="393529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143108" y="1357298"/>
          <a:ext cx="3200400" cy="2514600"/>
        </p:xfrm>
        <a:graphic>
          <a:graphicData uri="http://schemas.openxmlformats.org/presentationml/2006/ole">
            <p:oleObj spid="_x0000_s362502" name="公式" r:id="rId4" imgW="3200400" imgH="2514600" progId="Equation.3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570520" y="1357298"/>
          <a:ext cx="1308100" cy="2514600"/>
        </p:xfrm>
        <a:graphic>
          <a:graphicData uri="http://schemas.openxmlformats.org/presentationml/2006/ole">
            <p:oleObj spid="_x0000_s362501" name="公式" r:id="rId5" imgW="1308100" imgH="251460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785918" y="5715016"/>
          <a:ext cx="4429156" cy="888533"/>
        </p:xfrm>
        <a:graphic>
          <a:graphicData uri="http://schemas.openxmlformats.org/presentationml/2006/ole">
            <p:oleObj spid="_x0000_s362500" name="公式" r:id="rId6" imgW="75680640" imgH="15202800" progId="Equation.3">
              <p:embed/>
            </p:oleObj>
          </a:graphicData>
        </a:graphic>
      </p:graphicFrame>
      <p:sp>
        <p:nvSpPr>
          <p:cNvPr id="10" name="AutoShape 3"/>
          <p:cNvSpPr/>
          <p:nvPr/>
        </p:nvSpPr>
        <p:spPr bwMode="auto">
          <a:xfrm>
            <a:off x="2254262" y="4121177"/>
            <a:ext cx="246062" cy="1460500"/>
          </a:xfrm>
          <a:prstGeom prst="leftBrace">
            <a:avLst>
              <a:gd name="adj1" fmla="val 4946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792424" y="4019577"/>
          <a:ext cx="2260600" cy="430212"/>
        </p:xfrm>
        <a:graphic>
          <a:graphicData uri="http://schemas.openxmlformats.org/presentationml/2006/ole">
            <p:oleObj spid="_x0000_s362499" name="公式" r:id="rId7" imgW="2260600" imgH="43180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611449" y="4646639"/>
          <a:ext cx="2476500" cy="430213"/>
        </p:xfrm>
        <a:graphic>
          <a:graphicData uri="http://schemas.openxmlformats.org/presentationml/2006/ole">
            <p:oleObj spid="_x0000_s362498" name="公式" r:id="rId8" imgW="2476500" imgH="4318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762262" y="5232427"/>
          <a:ext cx="2486025" cy="430212"/>
        </p:xfrm>
        <a:graphic>
          <a:graphicData uri="http://schemas.openxmlformats.org/presentationml/2006/ole">
            <p:oleObj spid="_x0000_s362497" name="公式" r:id="rId9" imgW="2159000" imgH="431800" progId="Equation.3">
              <p:embed/>
            </p:oleObj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8012" y="4535514"/>
            <a:ext cx="2987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原方程组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86380" y="4572008"/>
            <a:ext cx="1250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的解为</a:t>
            </a:r>
          </a:p>
        </p:txBody>
      </p:sp>
      <p:grpSp>
        <p:nvGrpSpPr>
          <p:cNvPr id="16" name="Group 9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7" name="AutoShape 1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878108" y="1290618"/>
          <a:ext cx="2319337" cy="1371600"/>
        </p:xfrm>
        <a:graphic>
          <a:graphicData uri="http://schemas.openxmlformats.org/presentationml/2006/ole">
            <p:oleObj spid="_x0000_s472067" name="公式" r:id="rId3" imgW="1028254" imgH="710891" progId="Equation.3">
              <p:embed/>
            </p:oleObj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22345" y="785793"/>
            <a:ext cx="5040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用多种方法求下矩阵的逆矩阵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17520" y="2441556"/>
            <a:ext cx="1079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28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861983" y="4675168"/>
          <a:ext cx="7199312" cy="1846263"/>
        </p:xfrm>
        <a:graphic>
          <a:graphicData uri="http://schemas.openxmlformats.org/presentationml/2006/ole">
            <p:oleObj spid="_x0000_s472066" name="公式" r:id="rId4" imgW="3378200" imgH="736600" progId="Equation.3">
              <p:embed/>
            </p:oleObj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004858" y="4314806"/>
            <a:ext cx="1870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en-US" sz="2800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－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存在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004858" y="2801918"/>
          <a:ext cx="4294187" cy="1371600"/>
        </p:xfrm>
        <a:graphic>
          <a:graphicData uri="http://schemas.openxmlformats.org/presentationml/2006/ole">
            <p:oleObj spid="_x0000_s472065" name="公式" r:id="rId5" imgW="1905000" imgH="711200" progId="Equation.3">
              <p:embed/>
            </p:oleObj>
          </a:graphicData>
        </a:graphic>
      </p:graphicFrame>
      <p:grpSp>
        <p:nvGrpSpPr>
          <p:cNvPr id="18" name="Group 8"/>
          <p:cNvGrpSpPr/>
          <p:nvPr/>
        </p:nvGrpSpPr>
        <p:grpSpPr bwMode="auto">
          <a:xfrm>
            <a:off x="357158" y="714356"/>
            <a:ext cx="1120775" cy="742950"/>
            <a:chOff x="288" y="1933"/>
            <a:chExt cx="706" cy="468"/>
          </a:xfrm>
        </p:grpSpPr>
        <p:sp>
          <p:nvSpPr>
            <p:cNvPr id="19" name="Freeform 9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exe1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187450" y="620713"/>
          <a:ext cx="5060950" cy="2165350"/>
        </p:xfrm>
        <a:graphic>
          <a:graphicData uri="http://schemas.openxmlformats.org/presentationml/2006/ole">
            <p:oleObj spid="_x0000_s473091" name="公式" r:id="rId3" imgW="2374900" imgH="86360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3068638"/>
            <a:ext cx="48974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：用行初等变换求逆矩阵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63713" y="3573463"/>
          <a:ext cx="4295775" cy="1371600"/>
        </p:xfrm>
        <a:graphic>
          <a:graphicData uri="http://schemas.openxmlformats.org/presentationml/2006/ole">
            <p:oleObj spid="_x0000_s473090" name="公式" r:id="rId4" imgW="1905000" imgH="71120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84438" y="5157788"/>
          <a:ext cx="3722687" cy="1371600"/>
        </p:xfrm>
        <a:graphic>
          <a:graphicData uri="http://schemas.openxmlformats.org/presentationml/2006/ole">
            <p:oleObj spid="_x0000_s473089" name="公式" r:id="rId5" imgW="1651000" imgH="711200" progId="Equation.3">
              <p:embed/>
            </p:oleObj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76350" y="58769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0" y="3644900"/>
            <a:ext cx="0" cy="10795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27538" y="5300663"/>
            <a:ext cx="0" cy="10795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339975" y="785794"/>
          <a:ext cx="3522663" cy="1371600"/>
        </p:xfrm>
        <a:graphic>
          <a:graphicData uri="http://schemas.openxmlformats.org/presentationml/2006/ole">
            <p:oleObj spid="_x0000_s474114" name="公式" r:id="rId3" imgW="1562100" imgH="711200" progId="Equation.3">
              <p:embed/>
            </p:oleObj>
          </a:graphicData>
        </a:graphic>
      </p:graphicFrame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942975" y="1504931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038600" y="928669"/>
            <a:ext cx="0" cy="10795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139925" y="2335217"/>
          <a:ext cx="3894137" cy="1665287"/>
        </p:xfrm>
        <a:graphic>
          <a:graphicData uri="http://schemas.openxmlformats.org/presentationml/2006/ole">
            <p:oleObj spid="_x0000_s474113" name="公式" r:id="rId4" imgW="1726451" imgH="863225" progId="Equation.3">
              <p:embed/>
            </p:oleObj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28662" y="3200404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622650" y="2481267"/>
            <a:ext cx="0" cy="13668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681636" y="858818"/>
          <a:ext cx="1816100" cy="2032000"/>
        </p:xfrm>
        <a:graphic>
          <a:graphicData uri="http://schemas.openxmlformats.org/presentationml/2006/ole">
            <p:oleObj spid="_x0000_s211970" name="公式" r:id="rId3" imgW="1816100" imgH="203200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7224" y="3522643"/>
            <a:ext cx="4352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所以 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 = BA = E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57224" y="4530706"/>
            <a:ext cx="57483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由逆矩阵定义知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的逆矩阵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57224" y="642918"/>
          <a:ext cx="4749800" cy="2514600"/>
        </p:xfrm>
        <a:graphic>
          <a:graphicData uri="http://schemas.openxmlformats.org/presentationml/2006/ole">
            <p:oleObj spid="_x0000_s211969" name="Equation" r:id="rId4" imgW="4749800" imgH="2514600" progId="Equation.DSMT4">
              <p:embed/>
            </p:oleObj>
          </a:graphicData>
        </a:graphic>
      </p:graphicFrame>
      <p:grpSp>
        <p:nvGrpSpPr>
          <p:cNvPr id="6" name="Group 6"/>
          <p:cNvGrpSpPr/>
          <p:nvPr/>
        </p:nvGrpSpPr>
        <p:grpSpPr bwMode="auto">
          <a:xfrm>
            <a:off x="4568829" y="6167460"/>
            <a:ext cx="503237" cy="476250"/>
            <a:chOff x="2472" y="3748"/>
            <a:chExt cx="363" cy="362"/>
          </a:xfrm>
        </p:grpSpPr>
        <p:sp>
          <p:nvSpPr>
            <p:cNvPr id="7" name="AutoShape 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48974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：用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初等变换求逆矩阵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5076825" y="1125538"/>
            <a:ext cx="1746250" cy="2546350"/>
            <a:chOff x="3560" y="935"/>
            <a:chExt cx="1100" cy="160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560" y="935"/>
            <a:ext cx="1100" cy="1604"/>
          </p:xfrm>
          <a:graphic>
            <a:graphicData uri="http://schemas.openxmlformats.org/presentationml/2006/ole">
              <p:oleObj spid="_x0000_s475141" name="公式" r:id="rId3" imgW="774364" imgH="1320227" progId="Equation.3">
                <p:embed/>
              </p:oleObj>
            </a:graphicData>
          </a:graphic>
        </p:graphicFrame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606" y="1706"/>
              <a:ext cx="9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87450" y="1196975"/>
          <a:ext cx="1746250" cy="2546350"/>
        </p:xfrm>
        <a:graphic>
          <a:graphicData uri="http://schemas.openxmlformats.org/presentationml/2006/ole">
            <p:oleObj spid="_x0000_s475140" name="公式" r:id="rId4" imgW="774364" imgH="1320227" progId="Equation.3">
              <p:embed/>
            </p:oleObj>
          </a:graphicData>
        </a:graphic>
      </p:graphicFrame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331913" y="2420938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132138" y="23495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9"/>
          <p:cNvGrpSpPr/>
          <p:nvPr/>
        </p:nvGrpSpPr>
        <p:grpSpPr bwMode="auto">
          <a:xfrm>
            <a:off x="1087438" y="3860800"/>
            <a:ext cx="1803400" cy="2546350"/>
            <a:chOff x="3542" y="935"/>
            <a:chExt cx="1136" cy="1604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3542" y="935"/>
            <a:ext cx="1136" cy="1604"/>
          </p:xfrm>
          <a:graphic>
            <a:graphicData uri="http://schemas.openxmlformats.org/presentationml/2006/ole">
              <p:oleObj spid="_x0000_s475139" name="公式" r:id="rId5" imgW="799753" imgH="1320227" progId="Equation.3">
                <p:embed/>
              </p:oleObj>
            </a:graphicData>
          </a:graphic>
        </p:graphicFrame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606" y="1706"/>
              <a:ext cx="9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2"/>
          <p:cNvGrpSpPr/>
          <p:nvPr/>
        </p:nvGrpSpPr>
        <p:grpSpPr bwMode="auto">
          <a:xfrm>
            <a:off x="3419475" y="3933825"/>
            <a:ext cx="2032000" cy="2546350"/>
            <a:chOff x="3470" y="935"/>
            <a:chExt cx="1280" cy="1604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470" y="935"/>
            <a:ext cx="1280" cy="1604"/>
          </p:xfrm>
          <a:graphic>
            <a:graphicData uri="http://schemas.openxmlformats.org/presentationml/2006/ole">
              <p:oleObj spid="_x0000_s475138" name="公式" r:id="rId6" imgW="901309" imgH="1320227" progId="Equation.3">
                <p:embed/>
              </p:oleObj>
            </a:graphicData>
          </a:graphic>
        </p:graphicFrame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606" y="1706"/>
              <a:ext cx="9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5"/>
          <p:cNvGrpSpPr/>
          <p:nvPr/>
        </p:nvGrpSpPr>
        <p:grpSpPr bwMode="auto">
          <a:xfrm>
            <a:off x="6084888" y="3789363"/>
            <a:ext cx="2403475" cy="2741612"/>
            <a:chOff x="3353" y="874"/>
            <a:chExt cx="1514" cy="1727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3353" y="874"/>
            <a:ext cx="1514" cy="1727"/>
          </p:xfrm>
          <a:graphic>
            <a:graphicData uri="http://schemas.openxmlformats.org/presentationml/2006/ole">
              <p:oleObj spid="_x0000_s475137" name="公式" r:id="rId7" imgW="1066800" imgH="1422400" progId="Equation.3">
                <p:embed/>
              </p:oleObj>
            </a:graphicData>
          </a:graphic>
        </p:graphicFrame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06" y="1706"/>
              <a:ext cx="9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843213" y="5084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35600" y="50847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877050" y="23495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9" grpId="0" animBg="1"/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50972" y="1082655"/>
            <a:ext cx="2819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解方程组</a:t>
            </a:r>
          </a:p>
        </p:txBody>
      </p:sp>
      <p:sp>
        <p:nvSpPr>
          <p:cNvPr id="3" name="AutoShape 3"/>
          <p:cNvSpPr/>
          <p:nvPr/>
        </p:nvSpPr>
        <p:spPr bwMode="auto">
          <a:xfrm>
            <a:off x="3247997" y="712767"/>
            <a:ext cx="323850" cy="1292225"/>
          </a:xfrm>
          <a:prstGeom prst="leftBrace">
            <a:avLst>
              <a:gd name="adj1" fmla="val 3325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14697" y="571480"/>
            <a:ext cx="3619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+ 2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+ 3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14697" y="1190605"/>
            <a:ext cx="3619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+ 2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14697" y="1803380"/>
            <a:ext cx="3619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+ 4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+ 3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0060" y="2666980"/>
            <a:ext cx="4800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幼圆" pitchFamily="49" charset="-122"/>
              </a:rPr>
              <a:t>解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itchFamily="49" charset="-122"/>
              </a:rPr>
              <a:t>：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方程组简记为</a:t>
            </a:r>
            <a:endParaRPr kumimoji="1" lang="zh-CN" altLang="en-US" sz="28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887510" y="3348017"/>
          <a:ext cx="2273300" cy="1673225"/>
        </p:xfrm>
        <a:graphic>
          <a:graphicData uri="http://schemas.openxmlformats.org/presentationml/2006/ole">
            <p:oleObj spid="_x0000_s476163" name="公式" r:id="rId3" imgW="977900" imgH="7112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618260" y="3324205"/>
          <a:ext cx="1473200" cy="1673225"/>
        </p:xfrm>
        <a:graphic>
          <a:graphicData uri="http://schemas.openxmlformats.org/presentationml/2006/ole">
            <p:oleObj spid="_x0000_s476162" name="公式" r:id="rId4" imgW="634725" imgH="710891" progId="Equation.3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62460" y="3324205"/>
          <a:ext cx="1562100" cy="1673225"/>
        </p:xfrm>
        <a:graphic>
          <a:graphicData uri="http://schemas.openxmlformats.org/presentationml/2006/ole">
            <p:oleObj spid="_x0000_s476161" name="公式" r:id="rId5" imgW="672808" imgH="710891" progId="Equation.3">
              <p:embed/>
            </p:oleObj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643306" y="5857892"/>
            <a:ext cx="1943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i="1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8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176310" y="5167292"/>
            <a:ext cx="5086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由于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= 2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可逆，故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671860" y="2666980"/>
            <a:ext cx="13033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X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2910" y="3871892"/>
            <a:ext cx="89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</a:p>
        </p:txBody>
      </p:sp>
      <p:grpSp>
        <p:nvGrpSpPr>
          <p:cNvPr id="15" name="Group 16"/>
          <p:cNvGrpSpPr/>
          <p:nvPr/>
        </p:nvGrpSpPr>
        <p:grpSpPr bwMode="auto">
          <a:xfrm>
            <a:off x="642910" y="857232"/>
            <a:ext cx="1120775" cy="742950"/>
            <a:chOff x="288" y="1933"/>
            <a:chExt cx="706" cy="468"/>
          </a:xfrm>
        </p:grpSpPr>
        <p:sp>
          <p:nvSpPr>
            <p:cNvPr id="16" name="Freeform 17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exe2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3400" y="1296988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而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33475" y="800100"/>
          <a:ext cx="3749675" cy="1652588"/>
        </p:xfrm>
        <a:graphic>
          <a:graphicData uri="http://schemas.openxmlformats.org/presentationml/2006/ole">
            <p:oleObj spid="_x0000_s478214" name="公式" r:id="rId3" imgW="1612900" imgH="7112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17538" y="2876550"/>
          <a:ext cx="1771650" cy="1652588"/>
        </p:xfrm>
        <a:graphic>
          <a:graphicData uri="http://schemas.openxmlformats.org/presentationml/2006/ole">
            <p:oleObj spid="_x0000_s478213" name="公式" r:id="rId4" imgW="761669" imgH="710891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01888" y="3322638"/>
          <a:ext cx="1211262" cy="531812"/>
        </p:xfrm>
        <a:graphic>
          <a:graphicData uri="http://schemas.openxmlformats.org/presentationml/2006/ole">
            <p:oleObj spid="_x0000_s478212" name="公式" r:id="rId5" imgW="520700" imgH="228600" progId="Equation.3">
              <p:embed/>
            </p:oleObj>
          </a:graphicData>
        </a:graphic>
      </p:graphicFrame>
      <p:grpSp>
        <p:nvGrpSpPr>
          <p:cNvPr id="6" name="Group 6"/>
          <p:cNvGrpSpPr/>
          <p:nvPr/>
        </p:nvGrpSpPr>
        <p:grpSpPr bwMode="auto">
          <a:xfrm>
            <a:off x="3681413" y="2857500"/>
            <a:ext cx="3776662" cy="1652588"/>
            <a:chOff x="2537" y="1695"/>
            <a:chExt cx="2379" cy="1041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537" y="1695"/>
            <a:ext cx="1879" cy="1041"/>
          </p:xfrm>
          <a:graphic>
            <a:graphicData uri="http://schemas.openxmlformats.org/presentationml/2006/ole">
              <p:oleObj spid="_x0000_s478211" name="公式" r:id="rId6" imgW="1282700" imgH="711200" progId="Equation.3">
                <p:embed/>
              </p:oleObj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416" y="1696"/>
            <a:ext cx="500" cy="1040"/>
          </p:xfrm>
          <a:graphic>
            <a:graphicData uri="http://schemas.openxmlformats.org/presentationml/2006/ole">
              <p:oleObj spid="_x0000_s478210" name="公式" r:id="rId7" imgW="342751" imgH="710891" progId="Equation.3">
                <p:embed/>
              </p:oleObj>
            </a:graphicData>
          </a:graphic>
        </p:graphicFrame>
      </p:grp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7502525" y="2871788"/>
          <a:ext cx="1117600" cy="1651000"/>
        </p:xfrm>
        <a:graphic>
          <a:graphicData uri="http://schemas.openxmlformats.org/presentationml/2006/ole">
            <p:oleObj spid="_x0000_s478209" name="公式" r:id="rId8" imgW="482391" imgH="710891" progId="Equation.3">
              <p:embed/>
            </p:oleObj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1675" y="4953000"/>
            <a:ext cx="2227251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8,  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2" name="AutoShape 1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1714480" y="3000372"/>
            <a:ext cx="50006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929586" y="2857496"/>
            <a:ext cx="50006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428860" y="5000636"/>
            <a:ext cx="1214446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800" baseline="-25000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9,    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500430" y="4981589"/>
            <a:ext cx="2643206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800" baseline="-25000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 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 animBg="1"/>
      <p:bldP spid="15" grpId="0" animBg="1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/>
          <p:nvPr/>
        </p:nvGrpSpPr>
        <p:grpSpPr bwMode="auto">
          <a:xfrm>
            <a:off x="571472" y="628640"/>
            <a:ext cx="7315200" cy="1371600"/>
            <a:chOff x="384" y="592"/>
            <a:chExt cx="4752" cy="1040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2495" y="592"/>
            <a:ext cx="2641" cy="1040"/>
          </p:xfrm>
          <a:graphic>
            <a:graphicData uri="http://schemas.openxmlformats.org/presentationml/2006/ole">
              <p:oleObj spid="_x0000_s479237" name="公式" r:id="rId3" imgW="1803400" imgH="711200" progId="Equation.3">
                <p:embed/>
              </p:oleObj>
            </a:graphicData>
          </a:graphic>
        </p:graphicFrame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84" y="892"/>
              <a:ext cx="1967" cy="3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解矩阵方程</a:t>
              </a:r>
            </a:p>
          </p:txBody>
        </p:sp>
      </p:grp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71472" y="2000240"/>
            <a:ext cx="6248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：矩阵方程简记为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X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8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642911" y="3857628"/>
          <a:ext cx="5500725" cy="1412637"/>
        </p:xfrm>
        <a:graphic>
          <a:graphicData uri="http://schemas.openxmlformats.org/presentationml/2006/ole">
            <p:oleObj spid="_x0000_s479236" name="公式" r:id="rId4" imgW="5384800" imgH="1384300" progId="Equation.3">
              <p:embed/>
            </p:oleObj>
          </a:graphicData>
        </a:graphic>
      </p:graphicFrame>
      <p:grpSp>
        <p:nvGrpSpPr>
          <p:cNvPr id="20" name="Group 8"/>
          <p:cNvGrpSpPr/>
          <p:nvPr/>
        </p:nvGrpSpPr>
        <p:grpSpPr bwMode="auto">
          <a:xfrm>
            <a:off x="714348" y="2643182"/>
            <a:ext cx="4429539" cy="1274233"/>
            <a:chOff x="518" y="1897"/>
            <a:chExt cx="3301" cy="1028"/>
          </a:xfrm>
        </p:grpSpPr>
        <p:graphicFrame>
          <p:nvGraphicFramePr>
            <p:cNvPr id="21" name="Object 9"/>
            <p:cNvGraphicFramePr>
              <a:graphicFrameLocks noChangeAspect="1"/>
            </p:cNvGraphicFramePr>
            <p:nvPr/>
          </p:nvGraphicFramePr>
          <p:xfrm>
            <a:off x="518" y="1897"/>
            <a:ext cx="2772" cy="1028"/>
          </p:xfrm>
          <a:graphic>
            <a:graphicData uri="http://schemas.openxmlformats.org/presentationml/2006/ole">
              <p:oleObj spid="_x0000_s479235" name="公式" r:id="rId5" imgW="3556000" imgH="1320800" progId="Equation.3">
                <p:embed/>
              </p:oleObj>
            </a:graphicData>
          </a:graphic>
        </p:graphicFrame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216" y="2128"/>
              <a:ext cx="6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 0</a:t>
              </a:r>
              <a:endPara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643570" y="3000372"/>
            <a:ext cx="1870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－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存在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Group 13"/>
          <p:cNvGrpSpPr/>
          <p:nvPr/>
        </p:nvGrpSpPr>
        <p:grpSpPr bwMode="auto">
          <a:xfrm>
            <a:off x="571472" y="857232"/>
            <a:ext cx="1120775" cy="742950"/>
            <a:chOff x="288" y="1933"/>
            <a:chExt cx="706" cy="468"/>
          </a:xfrm>
        </p:grpSpPr>
        <p:sp>
          <p:nvSpPr>
            <p:cNvPr id="25" name="Freeform 14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exe3</a:t>
              </a: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1643042" y="5448324"/>
          <a:ext cx="3609975" cy="1338262"/>
        </p:xfrm>
        <a:graphic>
          <a:graphicData uri="http://schemas.openxmlformats.org/presentationml/2006/ole">
            <p:oleObj spid="_x0000_s479234" name="Equation" r:id="rId6" imgW="1917700" imgH="711200" progId="Equation.3">
              <p:embed/>
            </p:oleObj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5181580" y="5391174"/>
          <a:ext cx="2051050" cy="1350962"/>
        </p:xfrm>
        <a:graphic>
          <a:graphicData uri="http://schemas.openxmlformats.org/presentationml/2006/ole">
            <p:oleObj spid="_x0000_s479233" name="公式" r:id="rId7" imgW="1079032" imgH="710891" progId="Equation.3">
              <p:embed/>
            </p:oleObj>
          </a:graphicData>
        </a:graphic>
      </p:graphicFrame>
      <p:grpSp>
        <p:nvGrpSpPr>
          <p:cNvPr id="32" name="Group 4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33" name="AutoShape 5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27584" y="744220"/>
            <a:ext cx="64008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解矩阵方程    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8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76821" y="1715770"/>
            <a:ext cx="984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2162671" y="1198245"/>
          <a:ext cx="2438400" cy="1606550"/>
        </p:xfrm>
        <a:graphic>
          <a:graphicData uri="http://schemas.openxmlformats.org/presentationml/2006/ole">
            <p:oleObj spid="_x0000_s480257" name="公式" r:id="rId10" imgW="1079032" imgH="710891" progId="Equation.3">
              <p:embed/>
            </p:oleObj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829671" y="1693545"/>
            <a:ext cx="3505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为三阶单位矩阵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913" y="676294"/>
            <a:ext cx="64008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解矩阵方程    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800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81150" y="1647844"/>
            <a:ext cx="984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667000" y="1130319"/>
          <a:ext cx="2438400" cy="1606550"/>
        </p:xfrm>
        <a:graphic>
          <a:graphicData uri="http://schemas.openxmlformats.org/presentationml/2006/ole">
            <p:oleObj spid="_x0000_s481282" name="公式" r:id="rId3" imgW="1079032" imgH="710891" progId="Equation.3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0" y="1625619"/>
            <a:ext cx="3505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为三阶单位矩阵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2000" y="2730519"/>
            <a:ext cx="678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：由       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AX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08125" y="3943369"/>
            <a:ext cx="5791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即       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458913" y="3257569"/>
            <a:ext cx="36433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得       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AX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508125" y="4695844"/>
          <a:ext cx="3581400" cy="1519238"/>
        </p:xfrm>
        <a:graphic>
          <a:graphicData uri="http://schemas.openxmlformats.org/presentationml/2006/ole">
            <p:oleObj spid="_x0000_s481281" name="公式" r:id="rId4" imgW="3111500" imgH="1320800" progId="Equation.3">
              <p:embed/>
            </p:oleObj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268913" y="5176857"/>
            <a:ext cx="27701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所以   </a:t>
            </a:r>
            <a:r>
              <a:rPr kumimoji="1" lang="zh-CN" altLang="en-US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zh-CN" altLang="en-US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可逆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16" name="Group 12"/>
          <p:cNvGrpSpPr/>
          <p:nvPr/>
        </p:nvGrpSpPr>
        <p:grpSpPr bwMode="auto">
          <a:xfrm>
            <a:off x="323850" y="676294"/>
            <a:ext cx="1120775" cy="742950"/>
            <a:chOff x="288" y="1933"/>
            <a:chExt cx="706" cy="468"/>
          </a:xfrm>
        </p:grpSpPr>
        <p:sp>
          <p:nvSpPr>
            <p:cNvPr id="17" name="Freeform 13"/>
            <p:cNvSpPr/>
            <p:nvPr/>
          </p:nvSpPr>
          <p:spPr bwMode="auto">
            <a:xfrm>
              <a:off x="288" y="1933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 rot="10794935">
              <a:off x="344" y="2102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 rot="10794935">
              <a:off x="643" y="193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40" y="2069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隶书" pitchFamily="49" charset="-122"/>
                </a:rPr>
                <a:t>exe4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 rot="10794935">
              <a:off x="482" y="1933"/>
              <a:ext cx="181" cy="13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1530" y="2711431"/>
            <a:ext cx="20589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故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673380" y="2166918"/>
          <a:ext cx="3892550" cy="1663700"/>
        </p:xfrm>
        <a:graphic>
          <a:graphicData uri="http://schemas.openxmlformats.org/presentationml/2006/ole">
            <p:oleObj spid="_x0000_s482306" name="Equation" r:id="rId3" imgW="1663700" imgH="7112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657505" y="3995718"/>
          <a:ext cx="2109788" cy="1663700"/>
        </p:xfrm>
        <a:graphic>
          <a:graphicData uri="http://schemas.openxmlformats.org/presentationml/2006/ole">
            <p:oleObj spid="_x0000_s482305" name="公式" r:id="rId4" imgW="901309" imgH="710891" progId="Equation.3">
              <p:embed/>
            </p:oleObj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805" y="642918"/>
            <a:ext cx="4406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3905" y="1481118"/>
            <a:ext cx="83343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所以   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zh-CN" altLang="en-US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E)</a:t>
            </a:r>
            <a:r>
              <a:rPr kumimoji="1" lang="zh-CN" altLang="en-US" sz="2800" baseline="30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 baseline="30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zh-CN" altLang="en-US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E)</a:t>
            </a:r>
            <a:r>
              <a:rPr kumimoji="1" lang="zh-CN" altLang="en-US" sz="2800" baseline="30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 baseline="30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kumimoji="1" lang="en-US" altLang="zh-CN" sz="2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7" name="Group 7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8" name="AutoShape 8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76375" y="814402"/>
          <a:ext cx="3240088" cy="523875"/>
        </p:xfrm>
        <a:graphic>
          <a:graphicData uri="http://schemas.openxmlformats.org/presentationml/2006/ole">
            <p:oleObj spid="_x0000_s484354" name="Equation" r:id="rId3" imgW="1256755" imgH="203112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03350" y="1678002"/>
          <a:ext cx="5616575" cy="3079750"/>
        </p:xfrm>
        <a:graphic>
          <a:graphicData uri="http://schemas.openxmlformats.org/presentationml/2006/ole">
            <p:oleObj spid="_x0000_s484353" name="公式" r:id="rId4" imgW="2133600" imgH="1168400" progId="Equation.3">
              <p:embed/>
            </p:oleObj>
          </a:graphicData>
        </a:graphic>
      </p:graphicFrame>
      <p:grpSp>
        <p:nvGrpSpPr>
          <p:cNvPr id="4" name="Group 5"/>
          <p:cNvGrpSpPr/>
          <p:nvPr/>
        </p:nvGrpSpPr>
        <p:grpSpPr bwMode="auto">
          <a:xfrm>
            <a:off x="539750" y="669940"/>
            <a:ext cx="1109663" cy="742950"/>
            <a:chOff x="302" y="391"/>
            <a:chExt cx="699" cy="468"/>
          </a:xfrm>
        </p:grpSpPr>
        <p:sp>
          <p:nvSpPr>
            <p:cNvPr id="5" name="Freeform 6"/>
            <p:cNvSpPr/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06413" y="714356"/>
          <a:ext cx="7804150" cy="2365375"/>
        </p:xfrm>
        <a:graphic>
          <a:graphicData uri="http://schemas.openxmlformats.org/presentationml/2006/ole">
            <p:oleObj spid="_x0000_s485379" name="公式" r:id="rId3" imgW="3860800" imgH="116840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051050" y="3378181"/>
          <a:ext cx="6340475" cy="2314575"/>
        </p:xfrm>
        <a:graphic>
          <a:graphicData uri="http://schemas.openxmlformats.org/presentationml/2006/ole">
            <p:oleObj spid="_x0000_s485378" name="公式" r:id="rId4" imgW="3136900" imgH="1143000" progId="Equation.3">
              <p:embed/>
            </p:oleObj>
          </a:graphicData>
        </a:graphic>
      </p:graphicFrame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865188" y="460214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62013" y="3954443"/>
          <a:ext cx="898525" cy="436563"/>
        </p:xfrm>
        <a:graphic>
          <a:graphicData uri="http://schemas.openxmlformats.org/presentationml/2006/ole">
            <p:oleObj spid="_x0000_s485377" name="公式" r:id="rId5" imgW="444114" imgH="215713" progId="Equation.3">
              <p:embed/>
            </p:oleObj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473700" y="785793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330825" y="3451206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687513" y="642918"/>
          <a:ext cx="6416675" cy="2314575"/>
        </p:xfrm>
        <a:graphic>
          <a:graphicData uri="http://schemas.openxmlformats.org/presentationml/2006/ole">
            <p:oleObj spid="_x0000_s486406" name="公式" r:id="rId3" imgW="3175000" imgH="1143000" progId="Equation.3">
              <p:embed/>
            </p:oleObj>
          </a:graphicData>
        </a:graphic>
      </p:graphicFrame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84213" y="1866881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50888" y="1219181"/>
          <a:ext cx="923925" cy="463550"/>
        </p:xfrm>
        <a:graphic>
          <a:graphicData uri="http://schemas.openxmlformats.org/presentationml/2006/ole">
            <p:oleObj spid="_x0000_s486405" name="公式" r:id="rId4" imgW="457200" imgH="228600" progId="Equation.3">
              <p:embed/>
            </p:oleObj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787900" y="714356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2"/>
          <p:cNvGrpSpPr/>
          <p:nvPr/>
        </p:nvGrpSpPr>
        <p:grpSpPr bwMode="auto">
          <a:xfrm>
            <a:off x="684213" y="4171931"/>
            <a:ext cx="7518400" cy="2314575"/>
            <a:chOff x="429" y="2614"/>
            <a:chExt cx="4736" cy="145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29" y="3022"/>
            <a:ext cx="695" cy="292"/>
          </p:xfrm>
          <a:graphic>
            <a:graphicData uri="http://schemas.openxmlformats.org/presentationml/2006/ole">
              <p:oleObj spid="_x0000_s486404" name="公式" r:id="rId5" imgW="545863" imgH="228501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202" y="2614"/>
            <a:ext cx="3963" cy="1458"/>
          </p:xfrm>
          <a:graphic>
            <a:graphicData uri="http://schemas.openxmlformats.org/presentationml/2006/ole">
              <p:oleObj spid="_x0000_s486403" name="公式" r:id="rId6" imgW="3111500" imgH="1143000" progId="Equation.3">
                <p:embed/>
              </p:oleObj>
            </a:graphicData>
          </a:graphic>
        </p:graphicFrame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1" y="338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972" y="2614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392650" y="2980692"/>
          <a:ext cx="217486" cy="545152"/>
        </p:xfrm>
        <a:graphic>
          <a:graphicData uri="http://schemas.openxmlformats.org/presentationml/2006/ole">
            <p:oleObj spid="_x0000_s486402" name="公式" r:id="rId7" imgW="76101" imgH="190252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392649" y="3586189"/>
          <a:ext cx="250789" cy="485753"/>
        </p:xfrm>
        <a:graphic>
          <a:graphicData uri="http://schemas.openxmlformats.org/presentationml/2006/ole">
            <p:oleObj spid="_x0000_s486401" name="公式" r:id="rId8" imgW="76101" imgH="190252" progId="Equation.3">
              <p:embed/>
            </p:oleObj>
          </a:graphicData>
        </a:graphic>
      </p:graphicFrame>
      <p:sp>
        <p:nvSpPr>
          <p:cNvPr id="13" name="圆角矩形标注 12"/>
          <p:cNvSpPr/>
          <p:nvPr/>
        </p:nvSpPr>
        <p:spPr>
          <a:xfrm>
            <a:off x="6715125" y="3200381"/>
            <a:ext cx="1214461" cy="428625"/>
          </a:xfrm>
          <a:prstGeom prst="wedgeRoundRectCallout">
            <a:avLst>
              <a:gd name="adj1" fmla="val -55295"/>
              <a:gd name="adj2" fmla="val 20362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上三角阵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193087" cy="638175"/>
          </a:xfrm>
          <a:prstGeom prst="rect">
            <a:avLst/>
          </a:prstGeom>
          <a:gradFill rotWithShape="0">
            <a:gsLst>
              <a:gs pos="0">
                <a:srgbClr val="F7FC2A"/>
              </a:gs>
              <a:gs pos="50000">
                <a:srgbClr val="FFFFFF"/>
              </a:gs>
              <a:gs pos="100000">
                <a:srgbClr val="F7FC2A"/>
              </a:gs>
            </a:gsLst>
            <a:lin ang="5400000" scaled="1"/>
          </a:gradFill>
          <a:ln w="9525">
            <a:solidFill>
              <a:srgbClr val="FFCC00"/>
            </a:solidFill>
            <a:miter lim="800000"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3200" b="1">
                <a:latin typeface="华文中宋" pitchFamily="2" charset="-122"/>
              </a:rPr>
              <a:t>定理</a:t>
            </a:r>
            <a:r>
              <a:rPr kumimoji="1" lang="en-US" altLang="zh-CN" sz="3200" b="1">
                <a:latin typeface="华文中宋" pitchFamily="2" charset="-122"/>
              </a:rPr>
              <a:t>1</a:t>
            </a:r>
            <a:r>
              <a:rPr kumimoji="1" lang="en-US" altLang="zh-CN" sz="3200">
                <a:latin typeface="幼圆" pitchFamily="49" charset="-122"/>
                <a:ea typeface="幼圆" pitchFamily="49" charset="-122"/>
              </a:rPr>
              <a:t>.</a:t>
            </a:r>
            <a:r>
              <a:rPr kumimoji="1"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方阵 </a:t>
            </a:r>
            <a:r>
              <a:rPr kumimoji="1"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的逆矩阵若存在, 则必定唯一.</a:t>
            </a:r>
            <a:endParaRPr kumimoji="1"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53863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均是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的逆阵.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1045" y="3013061"/>
            <a:ext cx="6584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故   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 = CI = 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=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IB = 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81045" y="3771886"/>
            <a:ext cx="42370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所以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的逆矩阵是唯一的.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2357422" y="4572008"/>
            <a:ext cx="4516438" cy="1017588"/>
            <a:chOff x="1136" y="3332"/>
            <a:chExt cx="2845" cy="641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36" y="3332"/>
              <a:ext cx="2845" cy="64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FF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25" y="3474"/>
              <a:ext cx="239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常记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的逆矩阵为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800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–1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81045" y="2246298"/>
            <a:ext cx="56483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则有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AB = BA = I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AC = CA = 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1908175" y="1219180"/>
          <a:ext cx="6291263" cy="2314575"/>
        </p:xfrm>
        <a:graphic>
          <a:graphicData uri="http://schemas.openxmlformats.org/presentationml/2006/ole">
            <p:oleObj spid="_x0000_s180378" name="公式" r:id="rId3" imgW="3111500" imgH="1143000" progId="Equation.3">
              <p:embed/>
            </p:oleObj>
          </a:graphicData>
        </a:graphic>
      </p:graphicFrame>
      <p:sp>
        <p:nvSpPr>
          <p:cNvPr id="33" name="Line 3"/>
          <p:cNvSpPr>
            <a:spLocks noChangeShapeType="1"/>
          </p:cNvSpPr>
          <p:nvPr/>
        </p:nvSpPr>
        <p:spPr bwMode="auto">
          <a:xfrm>
            <a:off x="827088" y="251458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827088" y="1866880"/>
          <a:ext cx="1025525" cy="463550"/>
        </p:xfrm>
        <a:graphic>
          <a:graphicData uri="http://schemas.openxmlformats.org/presentationml/2006/ole">
            <p:oleObj spid="_x0000_s180379" name="公式" r:id="rId4" imgW="508000" imgH="228600" progId="Equation.3">
              <p:embed/>
            </p:oleObj>
          </a:graphicData>
        </a:graphic>
      </p:graphicFrame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4718050" y="129061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" name="Object 6"/>
          <p:cNvGraphicFramePr>
            <a:graphicFrameLocks noChangeAspect="1"/>
          </p:cNvGraphicFramePr>
          <p:nvPr/>
        </p:nvGraphicFramePr>
        <p:xfrm>
          <a:off x="809625" y="2659043"/>
          <a:ext cx="1030288" cy="412750"/>
        </p:xfrm>
        <a:graphic>
          <a:graphicData uri="http://schemas.openxmlformats.org/presentationml/2006/ole">
            <p:oleObj spid="_x0000_s180380" name="公式" r:id="rId5" imgW="736600" imgH="203200" progId="Equation.3">
              <p:embed/>
            </p:oleObj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/>
        </p:nvGraphicFramePr>
        <p:xfrm>
          <a:off x="571472" y="706421"/>
          <a:ext cx="4286250" cy="436563"/>
        </p:xfrm>
        <a:graphic>
          <a:graphicData uri="http://schemas.openxmlformats.org/presentationml/2006/ole">
            <p:oleObj spid="_x0000_s180381" name="公式" r:id="rId6" imgW="2120900" imgH="215900" progId="Equation.3">
              <p:embed/>
            </p:oleObj>
          </a:graphicData>
        </a:graphic>
      </p:graphicFrame>
      <p:grpSp>
        <p:nvGrpSpPr>
          <p:cNvPr id="53" name="Group 8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54" name="AutoShape 9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71472" y="3733785"/>
            <a:ext cx="7858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想一想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上三角矩阵的逆矩阵是否还是上三角矩阵？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00034" y="5929330"/>
            <a:ext cx="78581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800" b="1" dirty="0" smtClean="0">
                <a:latin typeface="Times New Roman" panose="02020603050405020304" pitchFamily="18" charset="0"/>
              </a:rPr>
              <a:t>结论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: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角矩阵的逆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矩阵还是上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角矩阵？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1428728" y="4429132"/>
          <a:ext cx="1952625" cy="1439863"/>
        </p:xfrm>
        <a:graphic>
          <a:graphicData uri="http://schemas.openxmlformats.org/presentationml/2006/ole">
            <p:oleObj spid="_x0000_s180382" name="Equation" r:id="rId7" imgW="965200" imgH="711200" progId="Equation.DSMT4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428992" y="4357694"/>
          <a:ext cx="2878138" cy="1439863"/>
        </p:xfrm>
        <a:graphic>
          <a:graphicData uri="http://schemas.openxmlformats.org/presentationml/2006/ole">
            <p:oleObj spid="_x0000_s180383" name="Equation" r:id="rId8" imgW="1422400" imgH="711200" progId="Equation.DSMT4">
              <p:embed/>
            </p:oleObj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6929454" y="4214818"/>
            <a:ext cx="1214461" cy="428625"/>
          </a:xfrm>
          <a:prstGeom prst="wedgeRoundRectCallout">
            <a:avLst>
              <a:gd name="adj1" fmla="val -108443"/>
              <a:gd name="adj2" fmla="val 37352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下三</a:t>
            </a:r>
            <a:r>
              <a:rPr lang="zh-CN" altLang="en-US" b="1" dirty="0">
                <a:solidFill>
                  <a:srgbClr val="FF0000"/>
                </a:solidFill>
              </a:rPr>
              <a:t>角阵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6929454" y="4214818"/>
            <a:ext cx="1214461" cy="428625"/>
          </a:xfrm>
          <a:prstGeom prst="wedgeRoundRectCallout">
            <a:avLst>
              <a:gd name="adj1" fmla="val -347608"/>
              <a:gd name="adj2" fmla="val 118921"/>
              <a:gd name="adj3" fmla="val 16667"/>
            </a:avLst>
          </a:prstGeom>
          <a:solidFill>
            <a:schemeClr val="bg1">
              <a:alpha val="8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下三</a:t>
            </a:r>
            <a:r>
              <a:rPr lang="zh-CN" altLang="en-US" b="1" dirty="0">
                <a:solidFill>
                  <a:srgbClr val="FF0000"/>
                </a:solidFill>
              </a:rPr>
              <a:t>角阵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11" grpId="0"/>
      <p:bldP spid="12" grpId="0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786050" y="1214422"/>
          <a:ext cx="3429023" cy="2348075"/>
        </p:xfrm>
        <a:graphic>
          <a:graphicData uri="http://schemas.openxmlformats.org/presentationml/2006/ole">
            <p:oleObj spid="_x0000_s488453" name="公式" r:id="rId3" imgW="1930400" imgH="1320800" progId="Equation.3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365221" y="833448"/>
          <a:ext cx="3240088" cy="523875"/>
        </p:xfrm>
        <a:graphic>
          <a:graphicData uri="http://schemas.openxmlformats.org/presentationml/2006/ole">
            <p:oleObj spid="_x0000_s488452" name="Equation" r:id="rId4" imgW="1256755" imgH="203112" progId="Equation.DSMT4">
              <p:embed/>
            </p:oleObj>
          </a:graphicData>
        </a:graphic>
      </p:graphicFrame>
      <p:grpSp>
        <p:nvGrpSpPr>
          <p:cNvPr id="15" name="Group 6"/>
          <p:cNvGrpSpPr/>
          <p:nvPr/>
        </p:nvGrpSpPr>
        <p:grpSpPr bwMode="auto">
          <a:xfrm>
            <a:off x="428596" y="688986"/>
            <a:ext cx="1109663" cy="742950"/>
            <a:chOff x="302" y="391"/>
            <a:chExt cx="699" cy="468"/>
          </a:xfrm>
        </p:grpSpPr>
        <p:sp>
          <p:nvSpPr>
            <p:cNvPr id="16" name="Freeform 7"/>
            <p:cNvSpPr/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388967" y="4814910"/>
          <a:ext cx="1566863" cy="438150"/>
        </p:xfrm>
        <a:graphic>
          <a:graphicData uri="http://schemas.openxmlformats.org/presentationml/2006/ole">
            <p:oleObj spid="_x0000_s488451" name="公式" r:id="rId5" imgW="774364" imgH="215806" progId="Equation.3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046317" y="3735410"/>
          <a:ext cx="6740525" cy="2908300"/>
        </p:xfrm>
        <a:graphic>
          <a:graphicData uri="http://schemas.openxmlformats.org/presentationml/2006/ole">
            <p:oleObj spid="_x0000_s488450" name="公式" r:id="rId6" imgW="3302000" imgH="1600200" progId="Equation.3">
              <p:embed/>
            </p:oleObj>
          </a:graphicData>
        </a:graphic>
      </p:graphicFrame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5357842" y="3878285"/>
            <a:ext cx="0" cy="280828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4062442" y="5030810"/>
          <a:ext cx="230188" cy="358775"/>
        </p:xfrm>
        <a:graphic>
          <a:graphicData uri="http://schemas.openxmlformats.org/presentationml/2006/ole">
            <p:oleObj spid="_x0000_s488449" name="公式" r:id="rId7" imgW="177646" imgH="190335" progId="Equation.3">
              <p:embed/>
            </p:oleObj>
          </a:graphicData>
        </a:graphic>
      </p:graphicFrame>
      <p:sp>
        <p:nvSpPr>
          <p:cNvPr id="26" name="圆角矩形标注 25"/>
          <p:cNvSpPr/>
          <p:nvPr/>
        </p:nvSpPr>
        <p:spPr>
          <a:xfrm>
            <a:off x="6357950" y="1214422"/>
            <a:ext cx="1214461" cy="428625"/>
          </a:xfrm>
          <a:prstGeom prst="wedgeRoundRectCallout">
            <a:avLst>
              <a:gd name="adj1" fmla="val -66368"/>
              <a:gd name="adj2" fmla="val 156568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上三角阵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11188" y="2133600"/>
          <a:ext cx="7805737" cy="3240088"/>
        </p:xfrm>
        <a:graphic>
          <a:graphicData uri="http://schemas.openxmlformats.org/presentationml/2006/ole">
            <p:oleObj spid="_x0000_s489475" name="公式" r:id="rId3" imgW="3860800" imgH="1600200" progId="Equation.3">
              <p:embed/>
            </p:oleObj>
          </a:graphicData>
        </a:graphic>
      </p:graphicFrame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295775" y="2276475"/>
            <a:ext cx="0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611188" y="692150"/>
            <a:ext cx="1817672" cy="1060450"/>
            <a:chOff x="385" y="436"/>
            <a:chExt cx="840" cy="66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85" y="799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567" y="436"/>
            <a:ext cx="363" cy="291"/>
          </p:xfrm>
          <a:graphic>
            <a:graphicData uri="http://schemas.openxmlformats.org/presentationml/2006/ole">
              <p:oleObj spid="_x0000_s489474" name="公式" r:id="rId4" imgW="431613" imgH="228501" progId="Equation.3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431" y="845"/>
            <a:ext cx="619" cy="259"/>
          </p:xfrm>
          <a:graphic>
            <a:graphicData uri="http://schemas.openxmlformats.org/presentationml/2006/ole">
              <p:oleObj spid="_x0000_s489473" name="公式" r:id="rId5" imgW="736600" imgH="2032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68313" y="2060575"/>
          <a:ext cx="8474075" cy="3290888"/>
        </p:xfrm>
        <a:graphic>
          <a:graphicData uri="http://schemas.openxmlformats.org/presentationml/2006/ole">
            <p:oleObj spid="_x0000_s490499" name="公式" r:id="rId3" imgW="4191000" imgH="1625600" progId="Equation.3">
              <p:embed/>
            </p:oleObj>
          </a:graphicData>
        </a:graphic>
      </p:graphicFrame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851275" y="2205038"/>
            <a:ext cx="0" cy="2951162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684213" y="836613"/>
            <a:ext cx="1223962" cy="1133475"/>
            <a:chOff x="476" y="799"/>
            <a:chExt cx="771" cy="71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76" y="1162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612" y="799"/>
            <a:ext cx="490" cy="291"/>
          </p:xfrm>
          <a:graphic>
            <a:graphicData uri="http://schemas.openxmlformats.org/presentationml/2006/ole">
              <p:oleObj spid="_x0000_s490498" name="公式" r:id="rId4" imgW="444307" imgH="228501" progId="Equation.3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521" y="1253"/>
            <a:ext cx="638" cy="260"/>
          </p:xfrm>
          <a:graphic>
            <a:graphicData uri="http://schemas.openxmlformats.org/presentationml/2006/ole">
              <p:oleObj spid="_x0000_s490497" name="公式" r:id="rId5" imgW="723586" imgH="203112" progId="Equation.3">
                <p:embed/>
              </p:oleObj>
            </a:graphicData>
          </a:graphic>
        </p:graphicFrame>
      </p:grpSp>
      <p:grpSp>
        <p:nvGrpSpPr>
          <p:cNvPr id="8" name="Group 8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9" name="AutoShape 9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sp>
        <p:nvSpPr>
          <p:cNvPr id="12" name="圆角矩形标注 11"/>
          <p:cNvSpPr/>
          <p:nvPr/>
        </p:nvSpPr>
        <p:spPr>
          <a:xfrm>
            <a:off x="7072330" y="1071546"/>
            <a:ext cx="1214461" cy="428625"/>
          </a:xfrm>
          <a:prstGeom prst="wedgeRoundRectCallout">
            <a:avLst>
              <a:gd name="adj1" fmla="val -55295"/>
              <a:gd name="adj2" fmla="val 20362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上三角阵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763688" y="956632"/>
          <a:ext cx="5127625" cy="1693863"/>
        </p:xfrm>
        <a:graphic>
          <a:graphicData uri="http://schemas.openxmlformats.org/presentationml/2006/ole">
            <p:oleObj spid="_x0000_s470021" name="公式" r:id="rId9" imgW="1841500" imgH="711200" progId="Equation.3">
              <p:embed/>
            </p:oleObj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425" y="1532895"/>
            <a:ext cx="647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218076" y="3051411"/>
            <a:ext cx="126569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79613" y="723913"/>
          <a:ext cx="5127625" cy="1693863"/>
        </p:xfrm>
        <a:graphic>
          <a:graphicData uri="http://schemas.openxmlformats.org/presentationml/2006/ole">
            <p:oleObj spid="_x0000_s491522" name="公式" r:id="rId3" imgW="1841500" imgH="711200" progId="Equation.3">
              <p:embed/>
            </p:oleObj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350" y="1300176"/>
            <a:ext cx="647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900113" y="2811476"/>
            <a:ext cx="71294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提示：注意矩阵乘法中的左乘与右乘！</a:t>
            </a: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692275" y="3603638"/>
          <a:ext cx="5692775" cy="1754188"/>
        </p:xfrm>
        <a:graphic>
          <a:graphicData uri="http://schemas.openxmlformats.org/presentationml/2006/ole">
            <p:oleObj spid="_x0000_s491521" name="公式" r:id="rId4" imgW="2044700" imgH="736600" progId="Equation.3">
              <p:embed/>
            </p:oleObj>
          </a:graphicData>
        </a:graphic>
      </p:graphicFrame>
      <p:grpSp>
        <p:nvGrpSpPr>
          <p:cNvPr id="6" name="Group 15"/>
          <p:cNvGrpSpPr/>
          <p:nvPr/>
        </p:nvGrpSpPr>
        <p:grpSpPr bwMode="auto">
          <a:xfrm>
            <a:off x="468313" y="1155713"/>
            <a:ext cx="1109662" cy="742950"/>
            <a:chOff x="302" y="391"/>
            <a:chExt cx="699" cy="468"/>
          </a:xfrm>
        </p:grpSpPr>
        <p:sp>
          <p:nvSpPr>
            <p:cNvPr id="7" name="Freeform 16"/>
            <p:cNvSpPr/>
            <p:nvPr/>
          </p:nvSpPr>
          <p:spPr bwMode="auto">
            <a:xfrm>
              <a:off x="302" y="391"/>
              <a:ext cx="586" cy="468"/>
            </a:xfrm>
            <a:custGeom>
              <a:avLst/>
              <a:gdLst>
                <a:gd name="T0" fmla="*/ 0 w 672"/>
                <a:gd name="T1" fmla="*/ 0 h 672"/>
                <a:gd name="T2" fmla="*/ 0 w 672"/>
                <a:gd name="T3" fmla="*/ 13 h 672"/>
                <a:gd name="T4" fmla="*/ 149 w 672"/>
                <a:gd name="T5" fmla="*/ 13 h 672"/>
                <a:gd name="T6" fmla="*/ 149 w 672"/>
                <a:gd name="T7" fmla="*/ 2 h 672"/>
                <a:gd name="T8" fmla="*/ 116 w 672"/>
                <a:gd name="T9" fmla="*/ 0 h 672"/>
                <a:gd name="T10" fmla="*/ 0 w 672"/>
                <a:gd name="T11" fmla="*/ 0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672"/>
                <a:gd name="T20" fmla="*/ 672 w 672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672">
                  <a:moveTo>
                    <a:pt x="0" y="0"/>
                  </a:moveTo>
                  <a:lnTo>
                    <a:pt x="0" y="672"/>
                  </a:lnTo>
                  <a:lnTo>
                    <a:pt x="672" y="672"/>
                  </a:lnTo>
                  <a:lnTo>
                    <a:pt x="672" y="9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CED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 rot="10794935">
              <a:off x="344" y="560"/>
              <a:ext cx="502" cy="2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 rot="10794935">
              <a:off x="476" y="391"/>
              <a:ext cx="251" cy="13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 rot="10794935">
              <a:off x="637" y="393"/>
              <a:ext cx="83" cy="1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347" y="527"/>
              <a:ext cx="65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思考</a:t>
              </a: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a typeface="隶书" pitchFamily="49" charset="-122"/>
              </a:endParaRPr>
            </a:p>
          </p:txBody>
        </p:sp>
      </p:grpSp>
      <p:grpSp>
        <p:nvGrpSpPr>
          <p:cNvPr id="12" name="Group 21"/>
          <p:cNvGrpSpPr/>
          <p:nvPr/>
        </p:nvGrpSpPr>
        <p:grpSpPr bwMode="auto">
          <a:xfrm>
            <a:off x="4497391" y="6167460"/>
            <a:ext cx="503237" cy="476250"/>
            <a:chOff x="2472" y="3748"/>
            <a:chExt cx="363" cy="362"/>
          </a:xfrm>
        </p:grpSpPr>
        <p:sp>
          <p:nvSpPr>
            <p:cNvPr id="13" name="AutoShape 22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pic>
        <p:nvPicPr>
          <p:cNvPr id="15" name="Picture 38" descr="0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31218" y="6016649"/>
            <a:ext cx="7699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800" b="1" kern="1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一些结论及性质</a:t>
            </a:r>
            <a:r>
              <a:rPr kumimoji="1" lang="en-US" altLang="zh-CN" sz="2800" b="1" kern="120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  <a:sym typeface="Symbol" pitchFamily="18" charset="2"/>
              </a:rPr>
              <a:t>: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ph idx="1"/>
          </p:nvPr>
        </p:nvGraphicFramePr>
        <p:xfrm>
          <a:off x="684213" y="908050"/>
          <a:ext cx="5472112" cy="5661025"/>
        </p:xfrm>
        <a:graphic>
          <a:graphicData uri="http://schemas.openxmlformats.org/presentationml/2006/ole">
            <p:oleObj spid="_x0000_s499714" name="Equation" r:id="rId3" imgW="1739900" imgH="1930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2741613" y="1744663"/>
            <a:ext cx="487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由于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|A|E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所以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2817813" y="2438400"/>
            <a:ext cx="5259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|A| |A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|A|</a:t>
            </a:r>
            <a:r>
              <a:rPr kumimoji="1" lang="en-US" altLang="zh-CN" sz="2800" i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.                         (1)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762000" y="3200400"/>
            <a:ext cx="351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下面分三种情形讨论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: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528763" y="3886200"/>
            <a:ext cx="6765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(1)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 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 0,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即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可逆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 (1)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式两端除以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即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762000" y="46482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得                    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|A|</a:t>
            </a:r>
            <a:r>
              <a:rPr kumimoji="1" lang="en-US" altLang="zh-CN" sz="2800" i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kumimoji="1" lang="en-US" altLang="zh-CN" sz="2800" b="1" baseline="30000">
                <a:latin typeface="黑体" pitchFamily="49" charset="-122"/>
                <a:ea typeface="黑体" pitchFamily="49" charset="-122"/>
                <a:sym typeface="Symbol" pitchFamily="18" charset="2"/>
              </a:rPr>
              <a:t>-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755650" y="5445125"/>
            <a:ext cx="7345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(2)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 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= 0,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且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O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则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O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结论显然成立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1371600" y="168275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证明</a:t>
            </a:r>
          </a:p>
        </p:txBody>
      </p:sp>
      <p:sp>
        <p:nvSpPr>
          <p:cNvPr id="92169" name="Rectangle 10"/>
          <p:cNvSpPr>
            <a:spLocks noChangeArrowheads="1"/>
          </p:cNvSpPr>
          <p:nvPr/>
        </p:nvSpPr>
        <p:spPr bwMode="auto">
          <a:xfrm>
            <a:off x="395288" y="908050"/>
            <a:ext cx="632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设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为</a:t>
            </a:r>
            <a:r>
              <a:rPr kumimoji="1" lang="zh-CN" altLang="en-US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 ( </a:t>
            </a:r>
            <a:r>
              <a:rPr kumimoji="1" lang="en-US" altLang="zh-CN" sz="2800" i="1"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≥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2 )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阶方阵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证明： </a:t>
            </a:r>
          </a:p>
        </p:txBody>
      </p:sp>
      <p:sp>
        <p:nvSpPr>
          <p:cNvPr id="92170" name="Rectangle 11"/>
          <p:cNvSpPr>
            <a:spLocks noChangeArrowheads="1"/>
          </p:cNvSpPr>
          <p:nvPr/>
        </p:nvSpPr>
        <p:spPr bwMode="auto">
          <a:xfrm>
            <a:off x="5508625" y="908050"/>
            <a:ext cx="227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= 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</a:t>
            </a:r>
            <a:r>
              <a:rPr kumimoji="1" lang="en-US" altLang="zh-CN" sz="2800" i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kumimoji="1" lang="en-US" altLang="zh-CN" sz="2800" b="1" baseline="30000">
                <a:latin typeface="黑体" pitchFamily="49" charset="-122"/>
                <a:ea typeface="黑体" pitchFamily="49" charset="-122"/>
                <a:sym typeface="Symbol" pitchFamily="18" charset="2"/>
              </a:rPr>
              <a:t>-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  <p:bldP spid="195587" grpId="0" build="p" autoUpdateAnimBg="0" advAuto="1000"/>
      <p:bldP spid="195588" grpId="0" build="p" autoUpdateAnimBg="0"/>
      <p:bldP spid="195589" grpId="0" build="p" autoUpdateAnimBg="0"/>
      <p:bldP spid="195590" grpId="0" build="p" autoUpdateAnimBg="0" advAuto="1000"/>
      <p:bldP spid="195591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1371600" y="12192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(3)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 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= 0,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但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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O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反设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|A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 0,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则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可逆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762000" y="20574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因而  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(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)(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)</a:t>
            </a:r>
            <a:r>
              <a:rPr kumimoji="1" lang="en-US" altLang="zh-CN" sz="2800" b="1" baseline="30000">
                <a:latin typeface="黑体" pitchFamily="49" charset="-122"/>
                <a:ea typeface="黑体" pitchFamily="49" charset="-122"/>
                <a:sym typeface="Symbol" pitchFamily="18" charset="2"/>
              </a:rPr>
              <a:t>-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=(|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E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)(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)</a:t>
            </a:r>
            <a:r>
              <a:rPr kumimoji="1" lang="en-US" altLang="zh-CN" sz="2800" b="1" baseline="30000">
                <a:latin typeface="黑体" pitchFamily="49" charset="-122"/>
                <a:ea typeface="黑体" pitchFamily="49" charset="-122"/>
                <a:sym typeface="Symbol" pitchFamily="18" charset="2"/>
              </a:rPr>
              <a:t>-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1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= 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|(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)</a:t>
            </a:r>
            <a:r>
              <a:rPr kumimoji="1" lang="en-US" altLang="zh-CN" sz="2800" b="1" baseline="30000">
                <a:latin typeface="黑体" pitchFamily="49" charset="-122"/>
                <a:ea typeface="黑体" pitchFamily="49" charset="-122"/>
                <a:sym typeface="Symbol" pitchFamily="18" charset="2"/>
              </a:rPr>
              <a:t>-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O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762000" y="28956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故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O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与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 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O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矛盾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所以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, 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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 = 0 = |</a:t>
            </a:r>
            <a:r>
              <a:rPr kumimoji="1" lang="en-US" altLang="zh-CN" sz="2800" b="1" i="1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|</a:t>
            </a:r>
            <a:r>
              <a:rPr kumimoji="1" lang="en-US" altLang="zh-CN" sz="2800" i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kumimoji="1" lang="en-US" altLang="zh-CN" sz="2800" b="1" baseline="30000">
                <a:latin typeface="黑体" pitchFamily="49" charset="-122"/>
                <a:ea typeface="黑体" pitchFamily="49" charset="-122"/>
                <a:sym typeface="Symbol" pitchFamily="18" charset="2"/>
              </a:rPr>
              <a:t>-</a:t>
            </a:r>
            <a:r>
              <a:rPr kumimoji="1" lang="en-US" altLang="zh-CN" sz="2800" b="1" baseline="30000">
                <a:latin typeface="Times New Roman" pitchFamily="18" charset="0"/>
                <a:ea typeface="黑体" pitchFamily="49" charset="-122"/>
                <a:sym typeface="Symbol" pitchFamily="18" charset="2"/>
              </a:rPr>
              <a:t>1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build="p" autoUpdateAnimBg="0"/>
      <p:bldP spid="196611" grpId="0" build="p" autoUpdateAnimBg="0" advAuto="0"/>
      <p:bldP spid="196612" grpId="0" build="p" autoUpdateAnimBg="0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472" y="1695442"/>
            <a:ext cx="928694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解一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71472" y="714356"/>
            <a:ext cx="1081088" cy="720725"/>
            <a:chOff x="2559" y="2024"/>
            <a:chExt cx="425" cy="399"/>
          </a:xfrm>
        </p:grpSpPr>
        <p:grpSp>
          <p:nvGrpSpPr>
            <p:cNvPr id="3" name="Group 14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楷体_GB2312" pitchFamily="49" charset="-122"/>
                  <a:ea typeface="隶书" pitchFamily="49" charset="-122"/>
                </a:rPr>
                <a:t>思考</a:t>
              </a:r>
              <a:endParaRPr lang="en-US" altLang="zh-CN" sz="2400" b="1" dirty="0">
                <a:ea typeface="隶书" pitchFamily="49" charset="-122"/>
              </a:endParaRPr>
            </a:p>
          </p:txBody>
        </p:sp>
      </p:grp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428728" y="785794"/>
            <a:ext cx="7215238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设矩阵</a:t>
            </a:r>
            <a:r>
              <a:rPr kumimoji="1" lang="zh-CN" altLang="en-US" sz="2800" i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是三阶矩阵，且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|A|=2,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求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|3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+A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*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 .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785918" y="1785927"/>
            <a:ext cx="4929222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|3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+A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*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|=|3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+|A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|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|=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|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5A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1785918" y="2428868"/>
            <a:ext cx="3929090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因为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阶方阵，故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857356" y="3000372"/>
            <a:ext cx="5286412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</a:rPr>
              <a:t>|3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+A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*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|=125|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|=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125 |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|</a:t>
            </a:r>
            <a:r>
              <a:rPr kumimoji="1" lang="en-US" altLang="zh-CN" sz="2800" baseline="30000" dirty="0" smtClean="0">
                <a:latin typeface="Times New Roman" panose="02020603050405020304" pitchFamily="18" charset="0"/>
              </a:rPr>
              <a:t>-1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=125/2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0034" y="3643314"/>
            <a:ext cx="928694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714480" y="3714752"/>
            <a:ext cx="3929090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因为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阶方阵，故</a:t>
            </a:r>
            <a:endParaRPr kumimoji="1" lang="zh-CN" altLang="en-US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643042" y="5143512"/>
          <a:ext cx="6357982" cy="1000132"/>
        </p:xfrm>
        <a:graphic>
          <a:graphicData uri="http://schemas.openxmlformats.org/presentationml/2006/ole">
            <p:oleObj spid="_x0000_s502786" name="Equation" r:id="rId3" imgW="3200400" imgH="444240" progId="Equation.DSMT4">
              <p:embed/>
            </p:oleObj>
          </a:graphicData>
        </a:graphic>
      </p:graphicFrame>
      <p:graphicFrame>
        <p:nvGraphicFramePr>
          <p:cNvPr id="501763" name="Object 3"/>
          <p:cNvGraphicFramePr>
            <a:graphicFrameLocks noChangeAspect="1"/>
          </p:cNvGraphicFramePr>
          <p:nvPr/>
        </p:nvGraphicFramePr>
        <p:xfrm>
          <a:off x="1714480" y="4500570"/>
          <a:ext cx="2071702" cy="523100"/>
        </p:xfrm>
        <a:graphic>
          <a:graphicData uri="http://schemas.openxmlformats.org/presentationml/2006/ole">
            <p:oleObj spid="_x0000_s502787" name="Equation" r:id="rId4" imgW="939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38" grpId="0" autoUpdateAnimBg="0"/>
      <p:bldP spid="41" grpId="0" autoUpdateAnimBg="0"/>
      <p:bldP spid="26" grpId="0" autoUpdateAnimBg="0"/>
      <p:bldP spid="27" grpId="0" autoUpdateAnimBg="0"/>
      <p:bldP spid="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715272" y="1571612"/>
            <a:ext cx="500098" cy="30469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逆矩阵的性质</a:t>
            </a:r>
            <a:endParaRPr kumimoji="1"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2910" y="714356"/>
            <a:ext cx="72263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均为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阶可逆方阵,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为常数.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3072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则有 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若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CA = 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),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则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C = 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74753" y="1928802"/>
            <a:ext cx="36798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 = |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4753" y="2447929"/>
            <a:ext cx="3679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57290" y="3055934"/>
            <a:ext cx="3679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597378" y="2928934"/>
          <a:ext cx="1320800" cy="825500"/>
        </p:xfrm>
        <a:graphic>
          <a:graphicData uri="http://schemas.openxmlformats.org/presentationml/2006/ole">
            <p:oleObj spid="_x0000_s212994" name="公式" r:id="rId3" imgW="24287760" imgH="15202800" progId="Equation.3">
              <p:embed/>
            </p:oleObj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38288" y="3689362"/>
            <a:ext cx="3679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=(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338288" y="4360867"/>
            <a:ext cx="36798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kumimoji="1" lang="en-US" altLang="zh-CN" sz="2800" i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143504" y="3779846"/>
            <a:ext cx="2376488" cy="792162"/>
          </a:xfrm>
          <a:prstGeom prst="wedgeEllipseCallout">
            <a:avLst>
              <a:gd name="adj1" fmla="val -74540"/>
              <a:gd name="adj2" fmla="val 43457"/>
            </a:avLst>
          </a:prstGeom>
          <a:solidFill>
            <a:srgbClr val="FFFFFF">
              <a:alpha val="55000"/>
            </a:srgbClr>
          </a:solidFill>
          <a:ln w="9525">
            <a:solidFill>
              <a:srgbClr val="33CCCC"/>
            </a:solidFill>
            <a:miter lim="800000"/>
          </a:ln>
        </p:spPr>
        <p:txBody>
          <a:bodyPr/>
          <a:lstStyle/>
          <a:p>
            <a:pPr algn="ctr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72066" y="3857628"/>
            <a:ext cx="27003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endParaRPr kumimoji="1" lang="en-US" altLang="zh-CN" sz="28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481137" y="5141935"/>
            <a:ext cx="59277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6)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可推广到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个方阵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乘积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的情形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543175" y="5835673"/>
          <a:ext cx="4127500" cy="493712"/>
        </p:xfrm>
        <a:graphic>
          <a:graphicData uri="http://schemas.openxmlformats.org/presentationml/2006/ole">
            <p:oleObj spid="_x0000_s212993" name="公式" r:id="rId4" imgW="4127500" imgH="495300" progId="Equation.3">
              <p:embed/>
            </p:oleObj>
          </a:graphicData>
        </a:graphic>
      </p:graphicFrame>
      <p:sp>
        <p:nvSpPr>
          <p:cNvPr id="15" name="Cloud"/>
          <p:cNvSpPr>
            <a:spLocks noChangeAspect="1" noEditPoints="1" noChangeArrowheads="1"/>
          </p:cNvSpPr>
          <p:nvPr/>
        </p:nvSpPr>
        <p:spPr bwMode="auto">
          <a:xfrm>
            <a:off x="357158" y="4786322"/>
            <a:ext cx="7567638" cy="18573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FFCC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929322" y="4357694"/>
            <a:ext cx="1143008" cy="379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反序律</a:t>
            </a:r>
            <a:endParaRPr kumimoji="1" lang="en-US" altLang="zh-CN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 animBg="1"/>
      <p:bldP spid="12" grpId="0"/>
      <p:bldP spid="13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762122" y="3929066"/>
          <a:ext cx="2381250" cy="1176338"/>
        </p:xfrm>
        <a:graphic>
          <a:graphicData uri="http://schemas.openxmlformats.org/presentationml/2006/ole">
            <p:oleObj spid="_x0000_s215046" name="Equation" r:id="rId3" imgW="927100" imgH="45720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000500" y="4000504"/>
          <a:ext cx="3000375" cy="1176337"/>
        </p:xfrm>
        <a:graphic>
          <a:graphicData uri="http://schemas.openxmlformats.org/presentationml/2006/ole">
            <p:oleObj spid="_x0000_s215045" name="公式" r:id="rId4" imgW="1168400" imgH="457200" progId="Equation.3">
              <p:embed/>
            </p:oleObj>
          </a:graphicData>
        </a:graphic>
      </p:graphicFrame>
      <p:grpSp>
        <p:nvGrpSpPr>
          <p:cNvPr id="4" name="Group 9"/>
          <p:cNvGrpSpPr/>
          <p:nvPr/>
        </p:nvGrpSpPr>
        <p:grpSpPr bwMode="auto">
          <a:xfrm>
            <a:off x="831850" y="4143379"/>
            <a:ext cx="1081088" cy="720725"/>
            <a:chOff x="2559" y="2024"/>
            <a:chExt cx="425" cy="399"/>
          </a:xfrm>
        </p:grpSpPr>
        <p:grpSp>
          <p:nvGrpSpPr>
            <p:cNvPr id="5" name="Group 10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7" name="Freeform 11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57188" y="739751"/>
            <a:ext cx="7429500" cy="523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记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为行列式 |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的元素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的代数余子式.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57158" y="2160587"/>
            <a:ext cx="21336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*=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00100" y="3500438"/>
            <a:ext cx="48117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称为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伴随矩阵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205008" y="1541462"/>
          <a:ext cx="2571750" cy="1797050"/>
        </p:xfrm>
        <a:graphic>
          <a:graphicData uri="http://schemas.openxmlformats.org/presentationml/2006/ole">
            <p:oleObj spid="_x0000_s215044" name="公式" r:id="rId5" imgW="1346200" imgH="939800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4919633" y="1470024"/>
          <a:ext cx="3286125" cy="1887538"/>
        </p:xfrm>
        <a:graphic>
          <a:graphicData uri="http://schemas.openxmlformats.org/presentationml/2006/ole">
            <p:oleObj spid="_x0000_s215043" name="公式" r:id="rId6" imgW="3581400" imgH="2057400" progId="Equation.3">
              <p:embed/>
            </p:oleObj>
          </a:graphicData>
        </a:graphic>
      </p:graphicFrame>
      <p:sp>
        <p:nvSpPr>
          <p:cNvPr id="17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二 、矩阵可逆的条件</a:t>
            </a:r>
            <a:endParaRPr lang="zh-CN" altLang="en-US" dirty="0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5802335" y="5143500"/>
          <a:ext cx="2055813" cy="1535113"/>
        </p:xfrm>
        <a:graphic>
          <a:graphicData uri="http://schemas.openxmlformats.org/presentationml/2006/ole">
            <p:oleObj spid="_x0000_s215042" name="Equation" r:id="rId7" imgW="952087" imgH="710891" progId="Equation.DSMT4">
              <p:embed/>
            </p:oleObj>
          </a:graphicData>
        </a:graphic>
      </p:graphicFrame>
      <p:graphicFrame>
        <p:nvGraphicFramePr>
          <p:cNvPr id="184327" name="Object 9"/>
          <p:cNvGraphicFramePr>
            <a:graphicFrameLocks noChangeAspect="1"/>
          </p:cNvGraphicFramePr>
          <p:nvPr/>
        </p:nvGraphicFramePr>
        <p:xfrm>
          <a:off x="1857356" y="5214950"/>
          <a:ext cx="2868612" cy="1473200"/>
        </p:xfrm>
        <a:graphic>
          <a:graphicData uri="http://schemas.openxmlformats.org/presentationml/2006/ole">
            <p:oleObj spid="_x0000_s215041" name="Equation" r:id="rId8" imgW="1384300" imgH="711200" progId="Equation.DSMT4">
              <p:embed/>
            </p:oleObj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786314" y="5619769"/>
            <a:ext cx="150019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*=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714392"/>
            <a:ext cx="8358188" cy="2214563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3" y="762017"/>
            <a:ext cx="73580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矩阵可逆的充分必要条件是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/>
              <a:t>≠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87445" y="2405080"/>
            <a:ext cx="46132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方阵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的伴随矩阵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000345" y="1285892"/>
          <a:ext cx="1928846" cy="960136"/>
        </p:xfrm>
        <a:graphic>
          <a:graphicData uri="http://schemas.openxmlformats.org/presentationml/2006/ole">
            <p:oleObj spid="_x0000_s216065" name="Equation" r:id="rId3" imgW="838200" imgH="419100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6995" y="3000392"/>
            <a:ext cx="13954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49358" y="3000392"/>
            <a:ext cx="13954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28845" y="3000392"/>
            <a:ext cx="54848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可逆, </a:t>
            </a:r>
            <a:endParaRPr kumimoji="1" lang="en-US" altLang="zh-CN" sz="2800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49358" y="4435492"/>
            <a:ext cx="2251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所以  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49358" y="5338780"/>
            <a:ext cx="13954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57422" y="5357826"/>
            <a:ext cx="41608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 |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0,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nn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476345" y="3706830"/>
            <a:ext cx="2595563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故 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 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306858" y="3006742"/>
            <a:ext cx="32988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即有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使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–1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897408" y="3695717"/>
            <a:ext cx="13795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| =1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501995" y="3695717"/>
            <a:ext cx="1530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|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–1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 advAuto="0"/>
      <p:bldP spid="9" grpId="0" build="p" autoUpdateAnimBg="0" advAuto="0"/>
      <p:bldP spid="10" grpId="0" build="p" autoUpdateAnimBg="0"/>
      <p:bldP spid="11" grpId="0" build="p" autoUpdateAnimBg="0"/>
      <p:bldP spid="12" grpId="0" build="p" autoUpdateAnimBg="0" advAuto="0"/>
      <p:bldP spid="13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240184" y="3392510"/>
            <a:ext cx="4597400" cy="3251200"/>
            <a:chOff x="1367" y="227"/>
            <a:chExt cx="2896" cy="2048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1367" y="227"/>
              <a:ext cx="2896" cy="2048"/>
            </a:xfrm>
            <a:prstGeom prst="roundRect">
              <a:avLst>
                <a:gd name="adj" fmla="val 1059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C1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1692" y="480"/>
            <a:ext cx="968" cy="576"/>
          </p:xfrm>
          <a:graphic>
            <a:graphicData uri="http://schemas.openxmlformats.org/presentationml/2006/ole">
              <p:oleObj spid="_x0000_s217094" name="公式" r:id="rId3" imgW="1536700" imgH="914400" progId="Equation.3">
                <p:embed/>
              </p:oleObj>
            </a:graphicData>
          </a:graphic>
        </p:graphicFrame>
        <p:sp>
          <p:nvSpPr>
            <p:cNvPr id="5" name="AutoShape 5"/>
            <p:cNvSpPr/>
            <p:nvPr/>
          </p:nvSpPr>
          <p:spPr bwMode="auto">
            <a:xfrm>
              <a:off x="2687" y="407"/>
              <a:ext cx="145" cy="713"/>
            </a:xfrm>
            <a:prstGeom prst="leftBrace">
              <a:avLst>
                <a:gd name="adj1" fmla="val 409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23" y="377"/>
              <a:ext cx="14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|, 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23" y="823"/>
              <a:ext cx="14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0 ,  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692" y="1453"/>
            <a:ext cx="968" cy="608"/>
          </p:xfrm>
          <a:graphic>
            <a:graphicData uri="http://schemas.openxmlformats.org/presentationml/2006/ole">
              <p:oleObj spid="_x0000_s217093" name="公式" r:id="rId4" imgW="1536700" imgH="965200" progId="Equation.3">
                <p:embed/>
              </p:oleObj>
            </a:graphicData>
          </a:graphic>
        </p:graphicFrame>
        <p:sp>
          <p:nvSpPr>
            <p:cNvPr id="9" name="AutoShape 9"/>
            <p:cNvSpPr/>
            <p:nvPr/>
          </p:nvSpPr>
          <p:spPr bwMode="auto">
            <a:xfrm>
              <a:off x="2687" y="1396"/>
              <a:ext cx="145" cy="713"/>
            </a:xfrm>
            <a:prstGeom prst="leftBrace">
              <a:avLst>
                <a:gd name="adj1" fmla="val 409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823" y="1366"/>
              <a:ext cx="14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|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|, 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23" y="1812"/>
              <a:ext cx="14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0 ,  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811184" y="3306785"/>
          <a:ext cx="3149600" cy="2032000"/>
        </p:xfrm>
        <a:graphic>
          <a:graphicData uri="http://schemas.openxmlformats.org/presentationml/2006/ole">
            <p:oleObj spid="_x0000_s217092" name="公式" r:id="rId5" imgW="3149600" imgH="2032000" progId="Equation.3">
              <p:embed/>
            </p:oleObj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5297" y="5589610"/>
            <a:ext cx="14271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|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866872" y="5589610"/>
            <a:ext cx="1028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500034" y="1428772"/>
          <a:ext cx="914400" cy="303213"/>
        </p:xfrm>
        <a:graphic>
          <a:graphicData uri="http://schemas.openxmlformats.org/presentationml/2006/ole">
            <p:oleObj spid="_x0000_s217091" name="公式" r:id="rId6" imgW="914400" imgH="304800" progId="Equation.3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1565247" y="750910"/>
          <a:ext cx="2730500" cy="2057400"/>
        </p:xfrm>
        <a:graphic>
          <a:graphicData uri="http://schemas.openxmlformats.org/presentationml/2006/ole">
            <p:oleObj spid="_x0000_s217090" name="公式" r:id="rId7" imgW="2730500" imgH="2057400" progId="Equation.3">
              <p:embed/>
            </p:oleObj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4352897" y="758847"/>
          <a:ext cx="2967037" cy="2146300"/>
        </p:xfrm>
        <a:graphic>
          <a:graphicData uri="http://schemas.openxmlformats.org/presentationml/2006/ole">
            <p:oleObj spid="_x0000_s217089" name="公式" r:id="rId8" imgW="2844800" imgH="2057400" progId="Equation.3">
              <p:embed/>
            </p:oleObj>
          </a:graphicData>
        </a:graphic>
      </p:graphicFrame>
      <p:sp>
        <p:nvSpPr>
          <p:cNvPr id="18" name="圆角矩形 17"/>
          <p:cNvSpPr/>
          <p:nvPr/>
        </p:nvSpPr>
        <p:spPr>
          <a:xfrm>
            <a:off x="1571604" y="857232"/>
            <a:ext cx="2571768" cy="35719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500562" y="857232"/>
            <a:ext cx="428628" cy="2071702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</TotalTime>
  <Words>1968</Words>
  <Application>WPS 演示</Application>
  <PresentationFormat>全屏显示(4:3)</PresentationFormat>
  <Paragraphs>283</Paragraphs>
  <Slides>59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Office 主题</vt:lpstr>
      <vt:lpstr>1_Office 主题</vt:lpstr>
      <vt:lpstr>2_Office 主题</vt:lpstr>
      <vt:lpstr>公式</vt:lpstr>
      <vt:lpstr>Equation</vt:lpstr>
      <vt:lpstr>MathType 6.0 Equation</vt:lpstr>
      <vt:lpstr>第三节  逆矩阵</vt:lpstr>
      <vt:lpstr>一 、逆矩阵的定义</vt:lpstr>
      <vt:lpstr>幻灯片 3</vt:lpstr>
      <vt:lpstr>幻灯片 4</vt:lpstr>
      <vt:lpstr>幻灯片 5</vt:lpstr>
      <vt:lpstr>幻灯片 6</vt:lpstr>
      <vt:lpstr>二 、矩阵可逆的条件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四 、逆矩阵的应用——分清左/右乘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一些结论及性质:</vt:lpstr>
      <vt:lpstr>幻灯片 57</vt:lpstr>
      <vt:lpstr>幻灯片 58</vt:lpstr>
      <vt:lpstr>幻灯片 59</vt:lpstr>
    </vt:vector>
  </TitlesOfParts>
  <Company>peng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zjh</dc:creator>
  <cp:lastModifiedBy>微软用户</cp:lastModifiedBy>
  <cp:revision>629</cp:revision>
  <dcterms:created xsi:type="dcterms:W3CDTF">2008-08-27T03:30:00Z</dcterms:created>
  <dcterms:modified xsi:type="dcterms:W3CDTF">2021-03-25T06:02:29Z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D229F8CCC49B4113942D2D82B71A994F</vt:lpwstr>
  </property>
  <property fmtid="{D5CDD505-2E9C-101B-9397-08002B2CF9AE}" pid="3" name="KSOProductBuildVer">
    <vt:lpwstr>2052-11.1.0.10356</vt:lpwstr>
  </property>
</Properties>
</file>